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8"/>
  </p:notesMasterIdLst>
  <p:sldIdLst>
    <p:sldId id="291" r:id="rId2"/>
    <p:sldId id="292" r:id="rId3"/>
    <p:sldId id="318" r:id="rId4"/>
    <p:sldId id="294" r:id="rId5"/>
    <p:sldId id="319" r:id="rId6"/>
    <p:sldId id="320" r:id="rId7"/>
    <p:sldId id="321" r:id="rId8"/>
    <p:sldId id="322" r:id="rId9"/>
    <p:sldId id="323" r:id="rId10"/>
    <p:sldId id="325" r:id="rId11"/>
    <p:sldId id="326" r:id="rId12"/>
    <p:sldId id="299" r:id="rId13"/>
    <p:sldId id="304" r:id="rId14"/>
    <p:sldId id="315" r:id="rId15"/>
    <p:sldId id="316" r:id="rId16"/>
    <p:sldId id="31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849" autoAdjust="0"/>
  </p:normalViewPr>
  <p:slideViewPr>
    <p:cSldViewPr>
      <p:cViewPr varScale="1">
        <p:scale>
          <a:sx n="74" d="100"/>
          <a:sy n="74" d="100"/>
        </p:scale>
        <p:origin x="11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20/11/2022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-71438" y="2127706"/>
            <a:ext cx="87961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3600" b="1" err="1" smtClean="0">
                <a:solidFill>
                  <a:srgbClr val="000099"/>
                </a:solidFill>
                <a:latin typeface="HP-001"/>
              </a:rPr>
              <a:t>Bài</a:t>
            </a:r>
            <a:r>
              <a:rPr lang="en-US" altLang="en-US" sz="3600" b="1" smtClean="0">
                <a:solidFill>
                  <a:srgbClr val="000099"/>
                </a:solidFill>
                <a:latin typeface="HP-001"/>
              </a:rPr>
              <a:t> 4</a:t>
            </a:r>
            <a:r>
              <a:rPr lang="en-US" sz="3600" b="1" smtClean="0">
                <a:solidFill>
                  <a:srgbClr val="000099"/>
                </a:solidFill>
                <a:latin typeface="HP-001"/>
              </a:rPr>
              <a:t>: </a:t>
            </a:r>
            <a:r>
              <a:rPr lang="nl-NL" sz="3600" b="1">
                <a:solidFill>
                  <a:srgbClr val="000099"/>
                </a:solidFill>
                <a:latin typeface="HP-001"/>
              </a:rPr>
              <a:t>Em bắt đầu sử dụng máy tính</a:t>
            </a:r>
            <a:endParaRPr lang="en-US" sz="3600" b="1">
              <a:solidFill>
                <a:srgbClr val="000099"/>
              </a:solidFill>
              <a:latin typeface="HP-001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0099"/>
              </a:solidFill>
              <a:latin typeface="HP-001"/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6862" y="835194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..ngày…tháng …năm 2022</a:t>
            </a:r>
            <a:endParaRPr lang="en-US" sz="28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83961" y="2439596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9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7" y="352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84152"/>
            <a:ext cx="2641979" cy="685799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2286000"/>
            <a:ext cx="7804051" cy="1655762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máy tính</a:t>
            </a:r>
          </a:p>
          <a:p>
            <a:pPr marL="342900" indent="-342900" algn="just">
              <a:buAutoNum type="arabicPeriod"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Word</a:t>
            </a:r>
          </a:p>
          <a:p>
            <a:pPr marL="342900" indent="-342900" algn="just">
              <a:buAutoNum type="arabicPeriod"/>
            </a:pP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phần mềm Paint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Thực hiện phóng to, thu nhỏ, tắt phần mềm ứng dụng</a:t>
            </a:r>
          </a:p>
          <a:p>
            <a:pPr algn="just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Thực hành tắt máy tính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95534" y="197417"/>
            <a:ext cx="8622917" cy="11867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55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4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 smtClean="0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 </a:t>
            </a:r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tính em thực hiện </a:t>
            </a:r>
            <a:r>
              <a:rPr lang="en-US" altLang="en-US" sz="3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bước đúng hay sai</a:t>
            </a:r>
            <a:r>
              <a:rPr lang="en-US" alt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 smtClean="0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smtClean="0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 smtClean="0">
                <a:solidFill>
                  <a:srgbClr val="FF0000"/>
                </a:solidFill>
              </a:rPr>
              <a:t>Chúc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các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em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chăm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ngoan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học</a:t>
            </a:r>
            <a:r>
              <a:rPr lang="en-US" sz="4000" b="1" i="1" dirty="0" smtClean="0">
                <a:solidFill>
                  <a:srgbClr val="FF0000"/>
                </a:solidFill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2209800"/>
            <a:ext cx="8077200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 và tắt được máy tính. Kích hoạt và đóng được các phần mềm.</a:t>
            </a:r>
          </a:p>
          <a:p>
            <a:r>
              <a:rPr lang="en-US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</a:t>
            </a:r>
            <a:r>
              <a: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 các bước để khởi động và tắt máy tính.</a:t>
            </a:r>
          </a:p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smtClean="0">
                <a:solidFill>
                  <a:srgbClr val="000099"/>
                </a:solidFill>
              </a:rPr>
              <a:t>Khởi động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smtClean="0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Em </a:t>
            </a:r>
            <a:r>
              <a:rPr lang="en-US" sz="3300" b="1">
                <a:solidFill>
                  <a:schemeClr val="bg1"/>
                </a:solidFill>
                <a:latin typeface="HP001 4 hàng" panose="020B0603050302020204" pitchFamily="34" charset="0"/>
              </a:rPr>
              <a:t>cần làm gì để để bắt đầu khởi động máy </a:t>
            </a:r>
            <a:r>
              <a:rPr lang="en-US" sz="33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tính?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  <a:p>
            <a:pPr algn="ctr"/>
            <a:endParaRPr lang="en-US"/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 Quan sát hình  và nêu  các bước khởi động máy tính?</a:t>
            </a:r>
            <a:endParaRPr lang="en-US" sz="20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203" t="49328" r="62299" b="19792"/>
          <a:stretch/>
        </p:blipFill>
        <p:spPr>
          <a:xfrm>
            <a:off x="4337712" y="2456836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39925" r="49652" b="48384"/>
          <a:stretch>
            <a:fillRect/>
          </a:stretch>
        </p:blipFill>
        <p:spPr bwMode="auto">
          <a:xfrm>
            <a:off x="527712" y="2494438"/>
            <a:ext cx="4196688" cy="240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286000"/>
            <a:ext cx="4572000" cy="38871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175" y="2227099"/>
            <a:ext cx="2743200" cy="2397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khởi động xong máy tính màn hình làm việc được gọi là gì?</a:t>
            </a:r>
          </a:p>
        </p:txBody>
      </p:sp>
      <p:sp>
        <p:nvSpPr>
          <p:cNvPr id="6" name="Oval 5"/>
          <p:cNvSpPr/>
          <p:nvPr/>
        </p:nvSpPr>
        <p:spPr>
          <a:xfrm>
            <a:off x="765175" y="4864443"/>
            <a:ext cx="2743200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</a:rPr>
              <a:t>Màn hình nền</a:t>
            </a:r>
            <a:endParaRPr lang="en-US" sz="3200" b="1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971800" y="4495800"/>
            <a:ext cx="1371599" cy="83820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5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Màn hình làm việc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1994488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Trên màn hình làm việc </a:t>
            </a:r>
            <a:r>
              <a:rPr lang="en-US" b="1" smtClean="0">
                <a:solidFill>
                  <a:srgbClr val="FF0000"/>
                </a:solidFill>
              </a:rPr>
              <a:t>This PC </a:t>
            </a:r>
            <a:r>
              <a:rPr lang="en-US" smtClean="0"/>
              <a:t>là biểu tượng của phần mềm quản lý tệp.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98597"/>
            <a:ext cx="7914564" cy="42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Vậy khi làm việc xong với máy tính chúng ta phải làm gì</a:t>
            </a:r>
            <a:endParaRPr lang="en-US" sz="20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Nêu các bước để tắt máy tính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  <a:endParaRPr lang="en-US" sz="36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203" t="72041" r="28914" b="4970"/>
          <a:stretch/>
        </p:blipFill>
        <p:spPr>
          <a:xfrm>
            <a:off x="609600" y="236220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379</Words>
  <Application>Microsoft Office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HP-001</vt:lpstr>
      <vt:lpstr>HP001 4 hàng</vt:lpstr>
      <vt:lpstr>Tahoma</vt:lpstr>
      <vt:lpstr>Times New Roman</vt:lpstr>
      <vt:lpstr>Office Theme</vt:lpstr>
      <vt:lpstr>PowerPoint Presentation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My</cp:lastModifiedBy>
  <cp:revision>101</cp:revision>
  <dcterms:created xsi:type="dcterms:W3CDTF">2017-10-03T01:20:28Z</dcterms:created>
  <dcterms:modified xsi:type="dcterms:W3CDTF">2022-11-20T15:45:47Z</dcterms:modified>
</cp:coreProperties>
</file>