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0" r:id="rId2"/>
    <p:sldId id="293" r:id="rId3"/>
    <p:sldId id="311" r:id="rId4"/>
    <p:sldId id="312" r:id="rId5"/>
    <p:sldId id="291" r:id="rId6"/>
    <p:sldId id="29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/>
          <a:stretch/>
        </p:blipFill>
        <p:spPr>
          <a:xfrm>
            <a:off x="0" y="0"/>
            <a:ext cx="9196388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89025" y="-1299765"/>
            <a:ext cx="6857999" cy="9144000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0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618" y="-60741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21" y="3664239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1407" y="423753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4" y="2808873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825129" y="3795172"/>
            <a:ext cx="1192776" cy="25771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37661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450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</cp:lastModifiedBy>
  <cp:revision>92</cp:revision>
  <dcterms:created xsi:type="dcterms:W3CDTF">2017-10-03T01:20:28Z</dcterms:created>
  <dcterms:modified xsi:type="dcterms:W3CDTF">2022-11-20T15:45:25Z</dcterms:modified>
</cp:coreProperties>
</file>