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9"/>
  </p:notes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4" r:id="rId11"/>
    <p:sldId id="305" r:id="rId12"/>
    <p:sldId id="306" r:id="rId13"/>
    <p:sldId id="307" r:id="rId14"/>
    <p:sldId id="309" r:id="rId15"/>
    <p:sldId id="310" r:id="rId16"/>
    <p:sldId id="276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</a:rPr>
              <a:t>Bài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1: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CÁC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THÀNH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PHẦN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CỦA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MÁY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TÍNH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83777" y="3930327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18" y="384338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Màn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hình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Chuột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Bàn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phím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Thân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máy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701" b="1" dirty="0" err="1" smtClean="0"/>
              <a:t>Thành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phần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nào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giúp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hiện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ra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chữ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số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kí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hiệu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hình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ảnh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khi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hoạt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động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0941" y="276506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8" y="255250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Màn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hình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Chuột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Bàn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phím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Thân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máy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701" b="1" dirty="0" err="1" smtClean="0"/>
              <a:t>Thành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phần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nào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giúp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lưu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trữ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và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xử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lí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thông</a:t>
            </a:r>
            <a:r>
              <a:rPr lang="en-US" altLang="en-US" sz="2701" b="1" dirty="0" smtClean="0"/>
              <a:t> tin </a:t>
            </a:r>
            <a:r>
              <a:rPr lang="en-US" altLang="en-US" sz="2701" b="1" dirty="0" err="1" smtClean="0"/>
              <a:t>của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74177" y="2759538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34" y="2546982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Màn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hình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Chuột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Bàn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phím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Thân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máy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1" b="1" dirty="0" err="1" smtClean="0"/>
              <a:t>Thành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phần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nào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giúp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em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gõ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các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chữ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số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và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kí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hiệu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để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nhập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vào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98394" y="396310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32167" y="2798952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0" y="263282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" y="375054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Màn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hình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Chuột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Bàn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phím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Thân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máy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1" b="1" dirty="0" err="1" smtClean="0"/>
              <a:t>Thành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phần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nào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giúp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điều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khiển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nhanh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chóng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và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thuận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tiện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4051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tập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078415"/>
            <a:ext cx="64008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857" y="2627260"/>
            <a:ext cx="66294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Loa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7857" y="3227715"/>
            <a:ext cx="6629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7857" y="4161213"/>
            <a:ext cx="6629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31300" y="2393412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47258" y="3357137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18790" y="4264398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33572" y="2409332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99"/>
                </a:solidFill>
              </a:rPr>
              <a:t>Đ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48395" y="3337776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</a:rPr>
              <a:t>S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33024" y="4265440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</a:rPr>
              <a:t>Đ</a:t>
            </a:r>
            <a:endParaRPr lang="en-US" sz="3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 smtClean="0">
                <a:solidFill>
                  <a:srgbClr val="FF0000"/>
                </a:solidFill>
              </a:rPr>
              <a:t>Làm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theo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lời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cô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nói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				</a:t>
            </a:r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1" y="381000"/>
            <a:ext cx="285693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0043" y="1935395"/>
            <a:ext cx="2854088" cy="8632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0043" y="3387427"/>
            <a:ext cx="2873423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4974729"/>
            <a:ext cx="2895600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0" y="110888"/>
            <a:ext cx="4114800" cy="13369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gữi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0" y="1676400"/>
            <a:ext cx="4134134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0" y="3200400"/>
            <a:ext cx="4153469" cy="15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4953000"/>
            <a:ext cx="4153469" cy="11731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3314131" y="800100"/>
            <a:ext cx="1257869" cy="27051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1" idx="1"/>
          </p:cNvCxnSpPr>
          <p:nvPr/>
        </p:nvCxnSpPr>
        <p:spPr>
          <a:xfrm>
            <a:off x="3314131" y="2438400"/>
            <a:ext cx="1257869" cy="310118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</p:cNvCxnSpPr>
          <p:nvPr/>
        </p:nvCxnSpPr>
        <p:spPr>
          <a:xfrm flipV="1">
            <a:off x="3333466" y="914400"/>
            <a:ext cx="1238534" cy="293022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9" idx="1"/>
          </p:cNvCxnSpPr>
          <p:nvPr/>
        </p:nvCxnSpPr>
        <p:spPr>
          <a:xfrm flipV="1">
            <a:off x="3352800" y="2362200"/>
            <a:ext cx="1219200" cy="305835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9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656181"/>
            <a:ext cx="2438400" cy="1952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9" b="100000" l="2500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7" y="1565602"/>
            <a:ext cx="1816921" cy="1816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3760624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45488"/>
            <a:ext cx="3805451" cy="2403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422743"/>
            <a:ext cx="2876287" cy="1881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08" y="4408661"/>
            <a:ext cx="2952750" cy="1864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8037" y="3929824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6377252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0946" y="6433602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784829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2, 3, 4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0519"/>
            <a:ext cx="3805451" cy="2403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69" y="1190519"/>
            <a:ext cx="3840707" cy="2404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4482189"/>
            <a:ext cx="2952750" cy="1864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006" y="3717517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5788" y="3795857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8574" y="6538082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0309" y="3594453"/>
            <a:ext cx="27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3688377"/>
            <a:ext cx="27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5157459"/>
            <a:ext cx="27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37838"/>
            <a:ext cx="4795894" cy="332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2590800"/>
            <a:ext cx="3175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343400" cy="329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6553200" y="1371600"/>
            <a:ext cx="1333500" cy="762000"/>
          </a:xfrm>
          <a:prstGeom prst="wedgeRectCallout">
            <a:avLst>
              <a:gd name="adj1" fmla="val -80961"/>
              <a:gd name="adj2" fmla="val 16011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876300" y="3643994"/>
            <a:ext cx="1333500" cy="762000"/>
          </a:xfrm>
          <a:prstGeom prst="wedgeRectCallout">
            <a:avLst>
              <a:gd name="adj1" fmla="val 62323"/>
              <a:gd name="adj2" fmla="val 12966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85800" y="1295400"/>
            <a:ext cx="1333500" cy="762000"/>
          </a:xfrm>
          <a:prstGeom prst="wedgeRectCallout">
            <a:avLst>
              <a:gd name="adj1" fmla="val 112472"/>
              <a:gd name="adj2" fmla="val 13683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7010400" y="3940875"/>
            <a:ext cx="1246780" cy="762000"/>
          </a:xfrm>
          <a:prstGeom prst="wedgeRectCallout">
            <a:avLst>
              <a:gd name="adj1" fmla="val -186331"/>
              <a:gd name="adj2" fmla="val 10100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04800"/>
            <a:ext cx="1712231" cy="1232806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5105400" y="240500"/>
            <a:ext cx="1246780" cy="762000"/>
          </a:xfrm>
          <a:prstGeom prst="wedgeRectCallout">
            <a:avLst>
              <a:gd name="adj1" fmla="val -105328"/>
              <a:gd name="adj2" fmla="val 6339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943" y="2537914"/>
            <a:ext cx="3700114" cy="280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4343400" y="0"/>
            <a:ext cx="2895600" cy="1905000"/>
          </a:xfrm>
          <a:prstGeom prst="wedgeRectCallout">
            <a:avLst>
              <a:gd name="adj1" fmla="val -4249"/>
              <a:gd name="adj2" fmla="val 105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253052" y="3124200"/>
            <a:ext cx="2185348" cy="2273046"/>
          </a:xfrm>
          <a:prstGeom prst="wedgeRectCallout">
            <a:avLst>
              <a:gd name="adj1" fmla="val 82882"/>
              <a:gd name="adj2" fmla="val 2802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5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304800" y="0"/>
            <a:ext cx="3048000" cy="2057400"/>
          </a:xfrm>
          <a:prstGeom prst="wedgeRectCallout">
            <a:avLst>
              <a:gd name="adj1" fmla="val 59188"/>
              <a:gd name="adj2" fmla="val 9371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722660" y="2362200"/>
            <a:ext cx="2286000" cy="2307526"/>
          </a:xfrm>
          <a:prstGeom prst="wedgeRectCallout">
            <a:avLst>
              <a:gd name="adj1" fmla="val -107824"/>
              <a:gd name="adj2" fmla="val 7079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057" y="5062348"/>
            <a:ext cx="2116667" cy="1524000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2438400" y="5562599"/>
            <a:ext cx="3640121" cy="1022611"/>
          </a:xfrm>
          <a:prstGeom prst="wedgeRectCallout">
            <a:avLst>
              <a:gd name="adj1" fmla="val 67135"/>
              <a:gd name="adj2" fmla="val -133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8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</TotalTime>
  <Words>562</Words>
  <Application>Microsoft Office PowerPoint</Application>
  <PresentationFormat>On-screen Show (4:3)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My</cp:lastModifiedBy>
  <cp:revision>84</cp:revision>
  <dcterms:created xsi:type="dcterms:W3CDTF">2017-10-03T01:20:28Z</dcterms:created>
  <dcterms:modified xsi:type="dcterms:W3CDTF">2022-11-20T15:44:06Z</dcterms:modified>
</cp:coreProperties>
</file>