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audio2.wav" ContentType="audio/wav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0" r:id="rId1"/>
  </p:sldMasterIdLst>
  <p:notesMasterIdLst>
    <p:notesMasterId r:id="rId19"/>
  </p:notesMasterIdLst>
  <p:sldIdLst>
    <p:sldId id="284" r:id="rId2"/>
    <p:sldId id="314" r:id="rId3"/>
    <p:sldId id="315" r:id="rId4"/>
    <p:sldId id="320" r:id="rId5"/>
    <p:sldId id="321" r:id="rId6"/>
    <p:sldId id="283" r:id="rId7"/>
    <p:sldId id="316" r:id="rId8"/>
    <p:sldId id="294" r:id="rId9"/>
    <p:sldId id="268" r:id="rId10"/>
    <p:sldId id="267" r:id="rId11"/>
    <p:sldId id="317" r:id="rId12"/>
    <p:sldId id="300" r:id="rId13"/>
    <p:sldId id="286" r:id="rId14"/>
    <p:sldId id="318" r:id="rId15"/>
    <p:sldId id="319" r:id="rId16"/>
    <p:sldId id="281" r:id="rId17"/>
    <p:sldId id="306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CC"/>
    <a:srgbClr val="FF0000"/>
    <a:srgbClr val="EAF83A"/>
    <a:srgbClr val="FFFF99"/>
    <a:srgbClr val="FF33CC"/>
    <a:srgbClr val="FF00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1897" autoAdjust="0"/>
  </p:normalViewPr>
  <p:slideViewPr>
    <p:cSldViewPr>
      <p:cViewPr varScale="1">
        <p:scale>
          <a:sx n="63" d="100"/>
          <a:sy n="63" d="100"/>
        </p:scale>
        <p:origin x="64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DB4D9-CB78-4D56-B892-028D3778355C}" type="datetimeFigureOut">
              <a:rPr lang="en-US" smtClean="0"/>
              <a:pPr/>
              <a:t>9/9/2021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A2CC9-6214-4A4F-A7F2-C474977A49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8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ình ảnh của Bản chiế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vi-VN" dirty="0"/>
          </a:p>
          <a:p>
            <a:endParaRPr lang="vi-VN" dirty="0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D4F1C-52B1-4BF0-939C-737DC4EDEDE5}" type="slidenum">
              <a:rPr lang="vi-VN" smtClean="0"/>
              <a:pPr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7156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A2CC9-6214-4A4F-A7F2-C474977A49D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555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A2CC9-6214-4A4F-A7F2-C474977A49D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373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A2CC9-6214-4A4F-A7F2-C474977A49D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31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7D35592-E533-4F76-AFFA-DFEC8E8E031A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0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06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6346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534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8218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853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60DB271-B716-4FC1-8CE7-7361FDBB3CD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47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7718745-B549-467B-9488-C90EA4B3310A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78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 userDrawn="1"/>
        </p:nvSpPr>
        <p:spPr bwMode="auto">
          <a:xfrm>
            <a:off x="533400" y="609600"/>
            <a:ext cx="533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BT&amp;TH số 3: Thao tác trên bảng</a:t>
            </a:r>
            <a:endParaRPr kumimoji="0" lang="vi-VN" altLang="en-US" sz="2400" b="1" i="0" u="sng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17EB14-D66A-4676-92A4-03881C61F09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4DE8D5-FADB-4070-88E7-7B5CF0C5DCB3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72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67000" y="1981200"/>
            <a:ext cx="28194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1981200"/>
            <a:ext cx="28194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1D8597-DE7C-46D9-AA0A-98318070A28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23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0150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193925"/>
            <a:ext cx="3867150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50" y="1489075"/>
            <a:ext cx="3868738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50" y="2193925"/>
            <a:ext cx="3868738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2EDA07B-E8E9-4AD7-9D49-812C4BDF930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61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1447C7-73A7-49A8-9072-0AB4175D801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64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101850"/>
            <a:ext cx="2949575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117518-C007-4C20-9FB3-A0C5308DF14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334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 userDrawn="1"/>
        </p:nvSpPr>
        <p:spPr bwMode="auto">
          <a:xfrm>
            <a:off x="533400" y="609600"/>
            <a:ext cx="533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BT&amp;TH số 3: Thao tác trên bảng</a:t>
            </a:r>
            <a:endParaRPr kumimoji="0" lang="vi-VN" altLang="en-US" sz="2400" b="1" i="0" u="sng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17EB14-D66A-4676-92A4-03881C61F09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4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4DE8D5-FADB-4070-88E7-7B5CF0C5DCB3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798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67000" y="1981200"/>
            <a:ext cx="28194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1981200"/>
            <a:ext cx="28194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1D8597-DE7C-46D9-AA0A-98318070A28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320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193925"/>
            <a:ext cx="3867150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50" y="1489075"/>
            <a:ext cx="3868738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50" y="2193925"/>
            <a:ext cx="3868738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2EDA07B-E8E9-4AD7-9D49-812C4BDF930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12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1447C7-73A7-49A8-9072-0AB4175D801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67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101850"/>
            <a:ext cx="2949575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117518-C007-4C20-9FB3-A0C5308DF14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92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06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042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022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01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BBA0CB-3064-47F1-89FA-9BB272F95D5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49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6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BBC46D-20F4-471F-AD68-60CE51FF11D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120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75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4" r:id="rId14"/>
    <p:sldLayoutId id="2147483945" r:id="rId15"/>
    <p:sldLayoutId id="2147483946" r:id="rId16"/>
    <p:sldLayoutId id="2147483868" r:id="rId17"/>
    <p:sldLayoutId id="2147483869" r:id="rId18"/>
    <p:sldLayoutId id="2147483870" r:id="rId19"/>
    <p:sldLayoutId id="2147483871" r:id="rId20"/>
    <p:sldLayoutId id="2147483872" r:id="rId21"/>
    <p:sldLayoutId id="2147483874" r:id="rId22"/>
    <p:sldLayoutId id="2147483854" r:id="rId23"/>
    <p:sldLayoutId id="2147483855" r:id="rId24"/>
    <p:sldLayoutId id="2147483856" r:id="rId25"/>
    <p:sldLayoutId id="2147483857" r:id="rId26"/>
    <p:sldLayoutId id="2147483858" r:id="rId27"/>
    <p:sldLayoutId id="2147483860" r:id="rId28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2.wav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6" descr="Vegitab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6416675"/>
            <a:ext cx="186372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5D019C2-986A-4637-A755-36B95C57DC08}"/>
              </a:ext>
            </a:extLst>
          </p:cNvPr>
          <p:cNvSpPr/>
          <p:nvPr/>
        </p:nvSpPr>
        <p:spPr>
          <a:xfrm>
            <a:off x="533400" y="2914471"/>
            <a:ext cx="6934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ĐẾN VỚI MÔN TIN HỌC LỚP 3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83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00284707-2DB8-4BE2-A3CB-9F671F12F8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92100"/>
            <a:ext cx="8915400" cy="4873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520879B5-CDD0-4516-9522-F1FC16FE97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0"/>
            <a:ext cx="8534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1" hangingPunct="1">
              <a:defRPr/>
            </a:pP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a)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Đọc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thông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tin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dưới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đây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chỉ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ra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và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gọi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tên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hàng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phím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trong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khu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vực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chính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của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bàn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phím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máy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tính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em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đang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sử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dụng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</p:txBody>
      </p:sp>
      <p:pic>
        <p:nvPicPr>
          <p:cNvPr id="9" name="Picture 4" descr="keyboard-r1">
            <a:extLst>
              <a:ext uri="{FF2B5EF4-FFF2-40B4-BE49-F238E27FC236}">
                <a16:creationId xmlns:a16="http://schemas.microsoft.com/office/drawing/2014/main" id="{CD6601C8-46B7-4A95-99BE-DA9D54E66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997075"/>
            <a:ext cx="6400800" cy="379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5">
            <a:extLst>
              <a:ext uri="{FF2B5EF4-FFF2-40B4-BE49-F238E27FC236}">
                <a16:creationId xmlns:a16="http://schemas.microsoft.com/office/drawing/2014/main" id="{DB6F4D9B-969F-4BF4-B54B-FACA64F5D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3" y="3103563"/>
            <a:ext cx="2209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id="{FABDE87F-296B-40DC-9F7F-C580EF341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3" y="3700463"/>
            <a:ext cx="2209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67024F2E-729B-4DC1-9626-157FC5D68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3" y="4229100"/>
            <a:ext cx="2209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7F066709-AF4B-4A1E-9247-73B6A6615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8" y="4776788"/>
            <a:ext cx="2209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9">
            <a:extLst>
              <a:ext uri="{FF2B5EF4-FFF2-40B4-BE49-F238E27FC236}">
                <a16:creationId xmlns:a16="http://schemas.microsoft.com/office/drawing/2014/main" id="{A0AC6B2C-E28E-4A9B-8164-D42449AFD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8" y="5334000"/>
            <a:ext cx="24368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20">
            <a:extLst>
              <a:ext uri="{FF2B5EF4-FFF2-40B4-BE49-F238E27FC236}">
                <a16:creationId xmlns:a16="http://schemas.microsoft.com/office/drawing/2014/main" id="{BB2DD25D-AEAD-4DB6-9311-162A11674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943600"/>
            <a:ext cx="289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sz="24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gai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altLang="en-US"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0DE43D7-AA97-4550-96C6-66D6051EEC37}"/>
              </a:ext>
            </a:extLst>
          </p:cNvPr>
          <p:cNvCxnSpPr/>
          <p:nvPr/>
        </p:nvCxnSpPr>
        <p:spPr>
          <a:xfrm flipH="1" flipV="1">
            <a:off x="4038600" y="4541838"/>
            <a:ext cx="912813" cy="14382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6D5FB92-DEA0-42B7-8FA7-FB11512EB287}"/>
              </a:ext>
            </a:extLst>
          </p:cNvPr>
          <p:cNvCxnSpPr/>
          <p:nvPr/>
        </p:nvCxnSpPr>
        <p:spPr>
          <a:xfrm flipV="1">
            <a:off x="4951413" y="4541838"/>
            <a:ext cx="0" cy="140335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43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78FDB2F-EFF4-40F8-8A3B-293AC9AEB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" y="209550"/>
            <a:ext cx="7891463" cy="1314450"/>
          </a:xfrm>
        </p:spPr>
        <p:txBody>
          <a:bodyPr>
            <a:noAutofit/>
          </a:bodyPr>
          <a:lstStyle/>
          <a:p>
            <a:pPr algn="just"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Quan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6AC252F-2F23-4300-B999-D385BC21BC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512253"/>
              </p:ext>
            </p:extLst>
          </p:nvPr>
        </p:nvGraphicFramePr>
        <p:xfrm>
          <a:off x="609600" y="1904207"/>
          <a:ext cx="6096000" cy="1006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006475">
                <a:tc>
                  <a:txBody>
                    <a:bodyPr/>
                    <a:lstStyle/>
                    <a:p>
                      <a:r>
                        <a:rPr lang="en-US" sz="60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49" marB="45749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49" marB="4574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A194DBA-77ED-45A8-89D4-7D7B8D465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014765"/>
              </p:ext>
            </p:extLst>
          </p:nvPr>
        </p:nvGraphicFramePr>
        <p:xfrm>
          <a:off x="931068" y="2905125"/>
          <a:ext cx="6096000" cy="828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828675">
                <a:tc>
                  <a:txBody>
                    <a:bodyPr/>
                    <a:lstStyle/>
                    <a:p>
                      <a:r>
                        <a:rPr lang="en-US" sz="4400">
                          <a:solidFill>
                            <a:schemeClr val="tx1"/>
                          </a:solidFill>
                        </a:rPr>
                        <a:t>Q</a:t>
                      </a:r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55" marB="4575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55" marB="4575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8BD89DD-69EC-4B6B-AB3C-4E511B6B83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349439"/>
              </p:ext>
            </p:extLst>
          </p:nvPr>
        </p:nvGraphicFramePr>
        <p:xfrm>
          <a:off x="1130300" y="3733800"/>
          <a:ext cx="6096000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r>
                        <a:rPr lang="en-US" sz="400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1FD1C89-419C-4662-A32E-3515715558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547201"/>
              </p:ext>
            </p:extLst>
          </p:nvPr>
        </p:nvGraphicFramePr>
        <p:xfrm>
          <a:off x="1371600" y="4568825"/>
          <a:ext cx="6095999" cy="1069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69975">
                <a:tc>
                  <a:txBody>
                    <a:bodyPr/>
                    <a:lstStyle/>
                    <a:p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Z</a:t>
                      </a: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4" marB="4573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30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2">
            <a:extLst>
              <a:ext uri="{FF2B5EF4-FFF2-40B4-BE49-F238E27FC236}">
                <a16:creationId xmlns:a16="http://schemas.microsoft.com/office/drawing/2014/main" id="{3509F335-66B3-4F42-9518-87D246AFCF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600200"/>
            <a:ext cx="8229600" cy="381000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0" name="Rectangle 45">
            <a:extLst>
              <a:ext uri="{FF2B5EF4-FFF2-40B4-BE49-F238E27FC236}">
                <a16:creationId xmlns:a16="http://schemas.microsoft.com/office/drawing/2014/main" id="{DA5A5B11-16DA-4792-BF57-B31BB2A2C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800600"/>
            <a:ext cx="68707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1" name="Rectangle 75">
            <a:extLst>
              <a:ext uri="{FF2B5EF4-FFF2-40B4-BE49-F238E27FC236}">
                <a16:creationId xmlns:a16="http://schemas.microsoft.com/office/drawing/2014/main" id="{B1A7B446-CA88-44FA-A980-8B861E9ED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0"/>
            <a:ext cx="68707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2" name="Group 44">
            <a:extLst>
              <a:ext uri="{FF2B5EF4-FFF2-40B4-BE49-F238E27FC236}">
                <a16:creationId xmlns:a16="http://schemas.microsoft.com/office/drawing/2014/main" id="{59C148C3-3F7B-40E9-AAEC-C26F64117A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3459215"/>
              </p:ext>
            </p:extLst>
          </p:nvPr>
        </p:nvGraphicFramePr>
        <p:xfrm>
          <a:off x="457200" y="2209800"/>
          <a:ext cx="8397875" cy="760413"/>
        </p:xfrm>
        <a:graphic>
          <a:graphicData uri="http://schemas.openxmlformats.org/drawingml/2006/table">
            <a:tbl>
              <a:tblPr/>
              <a:tblGrid>
                <a:gridCol w="69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0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00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60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{</a:t>
                      </a: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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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3" name="Group 76">
            <a:extLst>
              <a:ext uri="{FF2B5EF4-FFF2-40B4-BE49-F238E27FC236}">
                <a16:creationId xmlns:a16="http://schemas.microsoft.com/office/drawing/2014/main" id="{16E8850F-99D2-4A61-8EC9-402E2BD15F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079843"/>
              </p:ext>
            </p:extLst>
          </p:nvPr>
        </p:nvGraphicFramePr>
        <p:xfrm>
          <a:off x="381000" y="685800"/>
          <a:ext cx="8397875" cy="762000"/>
        </p:xfrm>
        <a:graphic>
          <a:graphicData uri="http://schemas.openxmlformats.org/drawingml/2006/table">
            <a:tbl>
              <a:tblPr/>
              <a:tblGrid>
                <a:gridCol w="69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0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0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6858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!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@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^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&amp;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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=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4" name="Rectangle 2">
            <a:extLst>
              <a:ext uri="{FF2B5EF4-FFF2-40B4-BE49-F238E27FC236}">
                <a16:creationId xmlns:a16="http://schemas.microsoft.com/office/drawing/2014/main" id="{56438B60-EC81-49EF-8D56-BD0AE310B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372485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762000" indent="-762000" eaLnBrk="1" hangingPunct="1">
              <a:defRPr/>
            </a:pPr>
            <a:r>
              <a:rPr lang="en-US" sz="2800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2800" kern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* </a:t>
            </a:r>
            <a:r>
              <a:rPr lang="en-US" sz="2800" u="sng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Hàng</a:t>
            </a:r>
            <a:r>
              <a:rPr lang="en-US" sz="2800" u="sng" kern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u="sng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phím</a:t>
            </a:r>
            <a:r>
              <a:rPr lang="en-US" sz="2800" u="sng" kern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u="sng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cơ</a:t>
            </a:r>
            <a:r>
              <a:rPr lang="en-US" sz="2800" u="sng" kern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u="sng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sở</a:t>
            </a:r>
            <a:r>
              <a:rPr lang="en-US" sz="2800" u="sng" kern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  <a:r>
              <a:rPr lang="en-US" sz="2800" kern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br>
              <a:rPr lang="en-US" sz="2800" kern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br>
              <a:rPr lang="en-US" sz="1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sz="28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5" name="Group 121">
            <a:extLst>
              <a:ext uri="{FF2B5EF4-FFF2-40B4-BE49-F238E27FC236}">
                <a16:creationId xmlns:a16="http://schemas.microsoft.com/office/drawing/2014/main" id="{0FECD6DD-738D-450B-A056-6B30A4B783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3637642"/>
              </p:ext>
            </p:extLst>
          </p:nvPr>
        </p:nvGraphicFramePr>
        <p:xfrm>
          <a:off x="533400" y="3736975"/>
          <a:ext cx="8229600" cy="762000"/>
        </p:xfrm>
        <a:graphic>
          <a:graphicData uri="http://schemas.openxmlformats.org/drawingml/2006/table">
            <a:tbl>
              <a:tblPr/>
              <a:tblGrid>
                <a:gridCol w="74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7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7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7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77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77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77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6" name="Group 74">
            <a:extLst>
              <a:ext uri="{FF2B5EF4-FFF2-40B4-BE49-F238E27FC236}">
                <a16:creationId xmlns:a16="http://schemas.microsoft.com/office/drawing/2014/main" id="{0A9567CC-B37D-4AC2-9B20-E157C7DBB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004981"/>
              </p:ext>
            </p:extLst>
          </p:nvPr>
        </p:nvGraphicFramePr>
        <p:xfrm>
          <a:off x="762000" y="5638800"/>
          <a:ext cx="6997700" cy="762000"/>
        </p:xfrm>
        <a:graphic>
          <a:graphicData uri="http://schemas.openxmlformats.org/drawingml/2006/table">
            <a:tbl>
              <a:tblPr/>
              <a:tblGrid>
                <a:gridCol w="69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0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00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760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Z                   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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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896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6D08E419-C6F0-427B-A8C4-38A4B78F3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152400"/>
            <a:ext cx="5903912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3200" b="1" kern="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B. HOẠT ĐỘNG THỰC HÀNH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CC6A08-B42B-4372-833B-D3190A0577EC}"/>
              </a:ext>
            </a:extLst>
          </p:cNvPr>
          <p:cNvSpPr txBox="1"/>
          <p:nvPr/>
        </p:nvSpPr>
        <p:spPr>
          <a:xfrm>
            <a:off x="304800" y="1600200"/>
            <a:ext cx="7467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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Sau 10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0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</p:txBody>
      </p:sp>
    </p:spTree>
    <p:extLst>
      <p:ext uri="{BB962C8B-B14F-4D97-AF65-F5344CB8AC3E}">
        <p14:creationId xmlns:p14="http://schemas.microsoft.com/office/powerpoint/2010/main" val="2826994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22D1641B-A678-43CE-AC20-8FCA91406E8E}"/>
              </a:ext>
            </a:extLst>
          </p:cNvPr>
          <p:cNvSpPr/>
          <p:nvPr/>
        </p:nvSpPr>
        <p:spPr>
          <a:xfrm>
            <a:off x="381000" y="4930780"/>
            <a:ext cx="533400" cy="6318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ight Arrow 1">
            <a:hlinkClick r:id="" action="ppaction://noaction"/>
          </p:cNvPr>
          <p:cNvSpPr/>
          <p:nvPr/>
        </p:nvSpPr>
        <p:spPr>
          <a:xfrm>
            <a:off x="8382000" y="6210300"/>
            <a:ext cx="609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gular Pentagon 2">
            <a:extLst>
              <a:ext uri="{FF2B5EF4-FFF2-40B4-BE49-F238E27FC236}">
                <a16:creationId xmlns:a16="http://schemas.microsoft.com/office/drawing/2014/main" id="{F3064D0A-5F67-4153-A18C-6BFEA7F9F9A5}"/>
              </a:ext>
            </a:extLst>
          </p:cNvPr>
          <p:cNvSpPr/>
          <p:nvPr/>
        </p:nvSpPr>
        <p:spPr>
          <a:xfrm>
            <a:off x="3048000" y="0"/>
            <a:ext cx="3276600" cy="1219200"/>
          </a:xfrm>
          <a:prstGeom prst="pentag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36A3883-229F-4F91-80E1-5215870F7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734343"/>
            <a:ext cx="82296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2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/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2F6283-B911-44EF-9AF8-6411168BD5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4" t="52155" r="42465" b="32092"/>
          <a:stretch>
            <a:fillRect/>
          </a:stretch>
        </p:blipFill>
        <p:spPr bwMode="auto">
          <a:xfrm>
            <a:off x="533400" y="2792408"/>
            <a:ext cx="68580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9">
            <a:extLst>
              <a:ext uri="{FF2B5EF4-FFF2-40B4-BE49-F238E27FC236}">
                <a16:creationId xmlns:a16="http://schemas.microsoft.com/office/drawing/2014/main" id="{742CFC5A-6FCC-406D-83B7-EF342F940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00507"/>
            <a:ext cx="283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6F343373-DA53-4F97-933E-AC2580B96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4100507"/>
            <a:ext cx="3649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B. Hàng phím trên</a:t>
            </a: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F94FA195-1A8A-4047-A16F-903C8EAED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4984745"/>
            <a:ext cx="3397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C. Hàng phím cơ sở</a:t>
            </a: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30E248FE-AD22-4BFD-A4F9-724C7AF6E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1813" y="4984745"/>
            <a:ext cx="3286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D. Hàng phím dưới</a:t>
            </a:r>
          </a:p>
        </p:txBody>
      </p:sp>
    </p:spTree>
    <p:extLst>
      <p:ext uri="{BB962C8B-B14F-4D97-AF65-F5344CB8AC3E}">
        <p14:creationId xmlns:p14="http://schemas.microsoft.com/office/powerpoint/2010/main" val="11329084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8" grpId="0"/>
      <p:bldP spid="8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E40CBD7-606A-4A03-95A5-01FB05C1F9D9}"/>
              </a:ext>
            </a:extLst>
          </p:cNvPr>
          <p:cNvSpPr/>
          <p:nvPr/>
        </p:nvSpPr>
        <p:spPr>
          <a:xfrm>
            <a:off x="4419600" y="3029743"/>
            <a:ext cx="533400" cy="627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ight Arrow 1">
            <a:hlinkClick r:id="" action="ppaction://noaction"/>
          </p:cNvPr>
          <p:cNvSpPr/>
          <p:nvPr/>
        </p:nvSpPr>
        <p:spPr>
          <a:xfrm>
            <a:off x="8382000" y="6210300"/>
            <a:ext cx="609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gular Pentagon 2">
            <a:extLst>
              <a:ext uri="{FF2B5EF4-FFF2-40B4-BE49-F238E27FC236}">
                <a16:creationId xmlns:a16="http://schemas.microsoft.com/office/drawing/2014/main" id="{F3064D0A-5F67-4153-A18C-6BFEA7F9F9A5}"/>
              </a:ext>
            </a:extLst>
          </p:cNvPr>
          <p:cNvSpPr/>
          <p:nvPr/>
        </p:nvSpPr>
        <p:spPr>
          <a:xfrm>
            <a:off x="3048000" y="0"/>
            <a:ext cx="3276600" cy="1219200"/>
          </a:xfrm>
          <a:prstGeom prst="pentag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3D1FD6-E297-4841-AAB1-B19FB08D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734343"/>
            <a:ext cx="82296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2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 eaLnBrk="1" hangingPunct="1">
              <a:lnSpc>
                <a:spcPct val="200000"/>
              </a:lnSpc>
              <a:buAutoNum type="alphaUcPeriod"/>
            </a:pP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C. 5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endParaRPr lang="en-US" altLang="en-US" sz="3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</a:pP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4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D. 6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endParaRPr lang="en-US" altLang="en-US" sz="32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71512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762000"/>
            <a:ext cx="4038600" cy="666750"/>
          </a:xfrm>
          <a:solidFill>
            <a:srgbClr val="FFFF99"/>
          </a:solidFill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b="1" dirty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 CẦN GHI NHỚ</a:t>
            </a:r>
            <a:endParaRPr lang="en-US" sz="3200" dirty="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7848600" cy="213359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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53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TC\Documents\2021 - 2022\BAI SOAN VIDEO 2021\anh nen PP\17 -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390" y="19050"/>
            <a:ext cx="9235440" cy="683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908357" y="1684199"/>
            <a:ext cx="715933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177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id="{F741884F-4749-4EA9-9714-D7C5A692636B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914400" y="228600"/>
            <a:ext cx="63484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KHỞI ĐỘNG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31862CD-8321-4062-AC27-D2FD84FF06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8610600" cy="4876800"/>
          </a:xfrm>
        </p:spPr>
        <p:txBody>
          <a:bodyPr/>
          <a:lstStyle/>
          <a:p>
            <a:pPr marL="609600" indent="-609600" defTabSz="912813">
              <a:buFontTx/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609600" indent="-609600" defTabSz="912813">
              <a:buFontTx/>
              <a:buNone/>
            </a:pP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defTabSz="912813">
              <a:buFontTx/>
              <a:buNone/>
            </a:pP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defTabSz="912813">
              <a:buFontTx/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9" name="WordArt 38">
            <a:extLst>
              <a:ext uri="{FF2B5EF4-FFF2-40B4-BE49-F238E27FC236}">
                <a16:creationId xmlns:a16="http://schemas.microsoft.com/office/drawing/2014/main" id="{D69C8EAB-57DC-42DC-894D-8E05D2D9D1A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14400" y="2667000"/>
            <a:ext cx="5859462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231"/>
              </a:avLst>
            </a:prstTxWarp>
          </a:bodyPr>
          <a:lstStyle/>
          <a:p>
            <a:pPr algn="ctr"/>
            <a:r>
              <a:rPr lang="it-IT" sz="3600" b="1" kern="10" dirty="0">
                <a:ln w="12700">
                  <a:solidFill>
                    <a:srgbClr val="004A7B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20320" dir="1799969" algn="tl" rotWithShape="0">
                    <a:srgbClr val="000000">
                      <a:alpha val="39998"/>
                    </a:srgbClr>
                  </a:outerShdw>
                </a:effectLst>
              </a:rPr>
              <a:t>TRÒ CHƠI: AI NHANH AI ĐÚNG</a:t>
            </a:r>
            <a:endParaRPr lang="en-US" sz="3600" b="1" kern="10" dirty="0">
              <a:ln w="12700">
                <a:solidFill>
                  <a:srgbClr val="004A7B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20320" dir="1799969" algn="tl" rotWithShape="0">
                  <a:srgbClr val="000000">
                    <a:alpha val="39998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13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>
            <a:extLst>
              <a:ext uri="{FF2B5EF4-FFF2-40B4-BE49-F238E27FC236}">
                <a16:creationId xmlns:a16="http://schemas.microsoft.com/office/drawing/2014/main" id="{969092F0-B069-4607-AAAE-501DE8E66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899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gón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26">
            <a:extLst>
              <a:ext uri="{FF2B5EF4-FFF2-40B4-BE49-F238E27FC236}">
                <a16:creationId xmlns:a16="http://schemas.microsoft.com/office/drawing/2014/main" id="{D3B92971-8B5B-4888-BA9A-9CB3BCCDA68B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176693"/>
            <a:ext cx="2043112" cy="510824"/>
            <a:chOff x="142" y="1830"/>
            <a:chExt cx="4946" cy="571"/>
          </a:xfrm>
        </p:grpSpPr>
        <p:sp>
          <p:nvSpPr>
            <p:cNvPr id="12" name="Rectangle 27">
              <a:extLst>
                <a:ext uri="{FF2B5EF4-FFF2-40B4-BE49-F238E27FC236}">
                  <a16:creationId xmlns:a16="http://schemas.microsoft.com/office/drawing/2014/main" id="{E7FBFF0D-A5E9-4732-BA01-C7D95439D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2050"/>
              <a:ext cx="575" cy="12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 sz="100">
                <a:solidFill>
                  <a:srgbClr val="000000"/>
                </a:solidFill>
                <a:latin typeface="Franklin Gothic Book" panose="020B05030201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AutoShape 28">
              <a:extLst>
                <a:ext uri="{FF2B5EF4-FFF2-40B4-BE49-F238E27FC236}">
                  <a16:creationId xmlns:a16="http://schemas.microsoft.com/office/drawing/2014/main" id="{A1119F52-9FB0-4ACF-92F0-F1B94A0F8A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830"/>
              <a:ext cx="4758" cy="571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r>
                <a:rPr 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C</a:t>
              </a:r>
            </a:p>
          </p:txBody>
        </p:sp>
      </p:grpSp>
      <p:sp>
        <p:nvSpPr>
          <p:cNvPr id="14" name="TextBox 24">
            <a:extLst>
              <a:ext uri="{FF2B5EF4-FFF2-40B4-BE49-F238E27FC236}">
                <a16:creationId xmlns:a16="http://schemas.microsoft.com/office/drawing/2014/main" id="{DC529DCB-9867-4311-ADC2-8FBD4F0CC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7837" y="2255044"/>
            <a:ext cx="3571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D. Bên phải chuột</a:t>
            </a:r>
            <a:endParaRPr lang="vi-VN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48875D5C-CA5E-4E46-A3C4-728DAD3F6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524000"/>
            <a:ext cx="357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22">
            <a:extLst>
              <a:ext uri="{FF2B5EF4-FFF2-40B4-BE49-F238E27FC236}">
                <a16:creationId xmlns:a16="http://schemas.microsoft.com/office/drawing/2014/main" id="{209EBF8A-63CC-41C6-B3E0-1E01C5754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49488"/>
            <a:ext cx="3571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B. Nút phải chuột</a:t>
            </a:r>
            <a:endParaRPr lang="vi-VN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23">
            <a:extLst>
              <a:ext uri="{FF2B5EF4-FFF2-40B4-BE49-F238E27FC236}">
                <a16:creationId xmlns:a16="http://schemas.microsoft.com/office/drawing/2014/main" id="{34E3D132-4F1A-4B5A-A256-9D9EF3768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1524000"/>
            <a:ext cx="357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C. Bên trái chuột</a:t>
            </a:r>
            <a:endParaRPr lang="vi-VN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69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26">
            <a:extLst>
              <a:ext uri="{FF2B5EF4-FFF2-40B4-BE49-F238E27FC236}">
                <a16:creationId xmlns:a16="http://schemas.microsoft.com/office/drawing/2014/main" id="{A3735B73-4FD6-43FD-9CC9-26BCF245F557}"/>
              </a:ext>
            </a:extLst>
          </p:cNvPr>
          <p:cNvGrpSpPr>
            <a:grpSpLocks/>
          </p:cNvGrpSpPr>
          <p:nvPr/>
        </p:nvGrpSpPr>
        <p:grpSpPr bwMode="auto">
          <a:xfrm>
            <a:off x="3055144" y="4398311"/>
            <a:ext cx="2043112" cy="510824"/>
            <a:chOff x="142" y="1830"/>
            <a:chExt cx="4946" cy="571"/>
          </a:xfrm>
        </p:grpSpPr>
        <p:sp>
          <p:nvSpPr>
            <p:cNvPr id="20" name="Rectangle 27">
              <a:extLst>
                <a:ext uri="{FF2B5EF4-FFF2-40B4-BE49-F238E27FC236}">
                  <a16:creationId xmlns:a16="http://schemas.microsoft.com/office/drawing/2014/main" id="{D1437D77-3863-4B67-BAC2-50D6ABEE4E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2050"/>
              <a:ext cx="575" cy="12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 sz="100">
                <a:solidFill>
                  <a:srgbClr val="000000"/>
                </a:solidFill>
                <a:latin typeface="Franklin Gothic Book" panose="020B05030201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AutoShape 28">
              <a:extLst>
                <a:ext uri="{FF2B5EF4-FFF2-40B4-BE49-F238E27FC236}">
                  <a16:creationId xmlns:a16="http://schemas.microsoft.com/office/drawing/2014/main" id="{0360B2A9-FAE6-4D78-AFAB-D7D9E156E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830"/>
              <a:ext cx="4758" cy="571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r>
                <a:rPr 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B</a:t>
              </a:r>
            </a:p>
          </p:txBody>
        </p:sp>
      </p:grpSp>
      <p:sp>
        <p:nvSpPr>
          <p:cNvPr id="22" name="Text Box 4">
            <a:extLst>
              <a:ext uri="{FF2B5EF4-FFF2-40B4-BE49-F238E27FC236}">
                <a16:creationId xmlns:a16="http://schemas.microsoft.com/office/drawing/2014/main" id="{9FB43197-B4A5-4844-A448-BB31E2DF0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60374"/>
            <a:ext cx="899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gón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9B5433B8-1EA2-446C-A2E2-CE65586FF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1511299"/>
            <a:ext cx="357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367E09FD-0C73-4084-99A4-8616E86C9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2717870"/>
            <a:ext cx="3571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3">
            <a:extLst>
              <a:ext uri="{FF2B5EF4-FFF2-40B4-BE49-F238E27FC236}">
                <a16:creationId xmlns:a16="http://schemas.microsoft.com/office/drawing/2014/main" id="{43071896-AADB-4274-BD35-F0E83D09A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920" y="1558165"/>
            <a:ext cx="357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4">
            <a:extLst>
              <a:ext uri="{FF2B5EF4-FFF2-40B4-BE49-F238E27FC236}">
                <a16:creationId xmlns:a16="http://schemas.microsoft.com/office/drawing/2014/main" id="{CAAB34CC-320C-4B95-98C3-63442A16F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1831" y="2655887"/>
            <a:ext cx="3571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16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">
            <a:extLst>
              <a:ext uri="{FF2B5EF4-FFF2-40B4-BE49-F238E27FC236}">
                <a16:creationId xmlns:a16="http://schemas.microsoft.com/office/drawing/2014/main" id="{DA747C3E-A93F-4C09-A20F-886969BF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387" y="381000"/>
            <a:ext cx="899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gón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trỏ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kern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B9FF36ED-1D53-4A66-B09E-4FDA8FA90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016" y="1534878"/>
            <a:ext cx="357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22">
            <a:extLst>
              <a:ext uri="{FF2B5EF4-FFF2-40B4-BE49-F238E27FC236}">
                <a16:creationId xmlns:a16="http://schemas.microsoft.com/office/drawing/2014/main" id="{AC77AC66-4FB3-4566-9136-FC7E805B2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013" y="2750669"/>
            <a:ext cx="3571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23">
            <a:extLst>
              <a:ext uri="{FF2B5EF4-FFF2-40B4-BE49-F238E27FC236}">
                <a16:creationId xmlns:a16="http://schemas.microsoft.com/office/drawing/2014/main" id="{3B050AEA-2C77-4664-AD67-8DC234047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0111" y="1542373"/>
            <a:ext cx="357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24">
            <a:extLst>
              <a:ext uri="{FF2B5EF4-FFF2-40B4-BE49-F238E27FC236}">
                <a16:creationId xmlns:a16="http://schemas.microsoft.com/office/drawing/2014/main" id="{03A63E1A-A9AF-4E24-99E9-C6EA3E6EA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0111" y="2743955"/>
            <a:ext cx="3571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vi-VN" alt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26">
            <a:extLst>
              <a:ext uri="{FF2B5EF4-FFF2-40B4-BE49-F238E27FC236}">
                <a16:creationId xmlns:a16="http://schemas.microsoft.com/office/drawing/2014/main" id="{648BDB13-36ED-4E38-8F53-85F1E2B8A66C}"/>
              </a:ext>
            </a:extLst>
          </p:cNvPr>
          <p:cNvGrpSpPr>
            <a:grpSpLocks/>
          </p:cNvGrpSpPr>
          <p:nvPr/>
        </p:nvGrpSpPr>
        <p:grpSpPr bwMode="auto">
          <a:xfrm>
            <a:off x="3550444" y="4687698"/>
            <a:ext cx="2043112" cy="510824"/>
            <a:chOff x="142" y="1830"/>
            <a:chExt cx="4946" cy="571"/>
          </a:xfrm>
        </p:grpSpPr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EBC5BA3-88A0-4871-8F75-04CE8A9FC9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2050"/>
              <a:ext cx="575" cy="12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 sz="100">
                <a:solidFill>
                  <a:srgbClr val="000000"/>
                </a:solidFill>
                <a:latin typeface="Franklin Gothic Book" panose="020B05030201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AutoShape 28">
              <a:extLst>
                <a:ext uri="{FF2B5EF4-FFF2-40B4-BE49-F238E27FC236}">
                  <a16:creationId xmlns:a16="http://schemas.microsoft.com/office/drawing/2014/main" id="{51F7D346-1C69-4C00-804C-E61A5B8F2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" y="1830"/>
              <a:ext cx="4758" cy="571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948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2DDEDA-DA4C-485B-BA96-BA406AEA9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33360"/>
            <a:ext cx="6400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 BÀN PHÍM MÁY TÍNH (TIẾT 1)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0A204E4-82C2-4045-8115-F8C136E15FE9}"/>
              </a:ext>
            </a:extLst>
          </p:cNvPr>
          <p:cNvSpPr/>
          <p:nvPr/>
        </p:nvSpPr>
        <p:spPr>
          <a:xfrm>
            <a:off x="2509977" y="3436495"/>
            <a:ext cx="30572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i="1" dirty="0">
                <a:solidFill>
                  <a:srgbClr val="FF0000"/>
                </a:solidFill>
                <a:latin typeface="Times New Roman"/>
                <a:cs typeface="Arial"/>
              </a:rPr>
              <a:t>(SGK </a:t>
            </a:r>
            <a:r>
              <a:rPr lang="en-US" sz="3600" i="1" dirty="0" err="1">
                <a:solidFill>
                  <a:srgbClr val="FF0000"/>
                </a:solidFill>
                <a:latin typeface="Times New Roman"/>
                <a:cs typeface="Arial"/>
              </a:rPr>
              <a:t>trang</a:t>
            </a:r>
            <a:r>
              <a:rPr lang="en-US" sz="3600" i="1" dirty="0">
                <a:solidFill>
                  <a:srgbClr val="FF0000"/>
                </a:solidFill>
                <a:latin typeface="Times New Roman"/>
                <a:cs typeface="Arial"/>
              </a:rPr>
              <a:t> 20)</a:t>
            </a:r>
            <a:endParaRPr lang="en-US" sz="1100" b="1" i="1" dirty="0">
              <a:solidFill>
                <a:srgbClr val="FF0000"/>
              </a:solidFill>
              <a:latin typeface="Arial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87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>
            <a:extLst>
              <a:ext uri="{FF2B5EF4-FFF2-40B4-BE49-F238E27FC236}">
                <a16:creationId xmlns:a16="http://schemas.microsoft.com/office/drawing/2014/main" id="{2176E562-305D-40B2-9A81-8EF92101E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8" y="609602"/>
            <a:ext cx="7011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AAF212-7B02-4992-A99C-8EBFED6E1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63" y="1600201"/>
            <a:ext cx="754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4DF3713-83F3-4DA2-AA28-02688269A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63" y="2716213"/>
            <a:ext cx="784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Nhấn nút “Tạm dừng” khi phải trả lời câu hỏi 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EA4318-D6A6-41C6-A533-FCF96F8E1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63" y="3886201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Nhấn nút “Tiếp tục” khi đã tìm được câu trả lời 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BBBF53-0725-429F-8261-BD12BF610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029200"/>
            <a:ext cx="747236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006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9E576DB-EDF5-46EC-9192-B36BC7093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105400"/>
            <a:ext cx="533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A13608-EF52-4E3B-ACE7-4B5DB8BDD556}"/>
              </a:ext>
            </a:extLst>
          </p:cNvPr>
          <p:cNvSpPr txBox="1"/>
          <p:nvPr/>
        </p:nvSpPr>
        <p:spPr>
          <a:xfrm>
            <a:off x="547914" y="2209800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 2" panose="05020102010507070707" pitchFamily="18" charset="2"/>
              <a:buChar char="P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0F86CCA-D6D5-473C-B6EA-5DE7BC152F54}"/>
              </a:ext>
            </a:extLst>
          </p:cNvPr>
          <p:cNvSpPr/>
          <p:nvPr/>
        </p:nvSpPr>
        <p:spPr>
          <a:xfrm>
            <a:off x="2819400" y="990600"/>
            <a:ext cx="283314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87C885-3CA6-4A2A-9EB0-EF8C4EBEFA31}"/>
              </a:ext>
            </a:extLst>
          </p:cNvPr>
          <p:cNvSpPr txBox="1"/>
          <p:nvPr/>
        </p:nvSpPr>
        <p:spPr>
          <a:xfrm>
            <a:off x="557439" y="3429000"/>
            <a:ext cx="80531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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31537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3" name="CHIMES.WAV"/>
          </p:stSnd>
        </p:sndAc>
      </p:transition>
    </mc:Choice>
    <mc:Fallback xmlns="">
      <p:transition spd="slow">
        <p:circle/>
        <p:sndAc>
          <p:stSnd>
            <p:snd r:embed="rId6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4">
            <a:extLst>
              <a:ext uri="{FF2B5EF4-FFF2-40B4-BE49-F238E27FC236}">
                <a16:creationId xmlns:a16="http://schemas.microsoft.com/office/drawing/2014/main" id="{AC151F5B-CB35-4525-A0FA-7D148863C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40128"/>
            <a:ext cx="6629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53E72755-9A71-4AC7-9F33-29A640BCD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88" y="216692"/>
            <a:ext cx="7924800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3200" b="1" kern="0" dirty="0">
                <a:solidFill>
                  <a:srgbClr val="0000CC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A. HOẠT ĐỘNG CƠ BẢN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30B14361-6EC9-4CA7-B7EE-9787F6A90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88" y="1676400"/>
            <a:ext cx="792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Đọc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thông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tin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dưới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đây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chỉ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ra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khu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vực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chính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trên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bàn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phím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máy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tính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em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đang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sử</a:t>
            </a:r>
            <a:r>
              <a:rPr lang="en-US" sz="2800" b="1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b="1" kern="0" dirty="0" err="1">
                <a:latin typeface="Times New Roman" pitchFamily="18" charset="0"/>
                <a:ea typeface="+mj-ea"/>
                <a:cs typeface="Times New Roman" pitchFamily="18" charset="0"/>
              </a:rPr>
              <a:t>dụng</a:t>
            </a:r>
            <a:endParaRPr lang="en-US" sz="2800" b="1" kern="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3" name="Picture 5" descr="keyboard-r1">
            <a:extLst>
              <a:ext uri="{FF2B5EF4-FFF2-40B4-BE49-F238E27FC236}">
                <a16:creationId xmlns:a16="http://schemas.microsoft.com/office/drawing/2014/main" id="{A7E95DAD-713D-4682-A7B5-00343D5DB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743200"/>
            <a:ext cx="8229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0">
            <a:extLst>
              <a:ext uri="{FF2B5EF4-FFF2-40B4-BE49-F238E27FC236}">
                <a16:creationId xmlns:a16="http://schemas.microsoft.com/office/drawing/2014/main" id="{D0DD46D5-87F0-401B-A3DD-6E112E5C4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182380"/>
            <a:ext cx="449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3406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9&quot;&gt;&lt;property id=&quot;20148&quot; value=&quot;5&quot;/&gt;&lt;property id=&quot;20300&quot; value=&quot;Slide 6 - &amp;quot;1. Các bộ phận của máy tính&amp;quot;&quot;/&gt;&lt;property id=&quot;20307&quot; value=&quot;267&quot;/&gt;&lt;/object&gt;&lt;object type=&quot;3&quot; unique_id=&quot;10010&quot;&gt;&lt;property id=&quot;20148&quot; value=&quot;5&quot;/&gt;&lt;property id=&quot;20300&quot; value=&quot;Slide 7 - &amp;quot;1. Các bộ phận của máy tính&amp;quot;&quot;/&gt;&lt;property id=&quot;20307&quot; value=&quot;268&quot;/&gt;&lt;/object&gt;&lt;object type=&quot;3&quot; unique_id=&quot;10016&quot;&gt;&lt;property id=&quot;20148&quot; value=&quot;5&quot;/&gt;&lt;property id=&quot;20300&quot; value=&quot;Slide 12&quot;/&gt;&lt;property id=&quot;20307&quot; value=&quot;273&quot;/&gt;&lt;/object&gt;&lt;object type=&quot;3&quot; unique_id=&quot;10023&quot;&gt;&lt;property id=&quot;20148&quot; value=&quot;5&quot;/&gt;&lt;property id=&quot;20300&quot; value=&quot;Slide 14 - &amp;quot;EM CẦN GHI NHỚ&amp;quot;&quot;/&gt;&lt;property id=&quot;20307&quot; value=&quot;281&quot;/&gt;&lt;/object&gt;&lt;object type=&quot;3&quot; unique_id=&quot;67231&quot;&gt;&lt;property id=&quot;20148&quot; value=&quot;5&quot;/&gt;&lt;property id=&quot;20300&quot; value=&quot;Slide 1&quot;/&gt;&lt;property id=&quot;20307&quot; value=&quot;284&quot;/&gt;&lt;/object&gt;&lt;object type=&quot;3&quot; unique_id=&quot;67232&quot;&gt;&lt;property id=&quot;20148&quot; value=&quot;5&quot;/&gt;&lt;property id=&quot;20300&quot; value=&quot;Slide 2&quot;/&gt;&lt;property id=&quot;20307&quot; value=&quot;283&quot;/&gt;&lt;/object&gt;&lt;object type=&quot;3&quot; unique_id=&quot;67233&quot;&gt;&lt;property id=&quot;20148&quot; value=&quot;5&quot;/&gt;&lt;property id=&quot;20300&quot; value=&quot;Slide 8 - &amp;quot;2. Một số loại máy tính thường gặp&amp;quot;&quot;/&gt;&lt;property id=&quot;20307&quot; value=&quot;285&quot;/&gt;&lt;/object&gt;&lt;object type=&quot;3&quot; unique_id=&quot;67234&quot;&gt;&lt;property id=&quot;20148&quot; value=&quot;5&quot;/&gt;&lt;property id=&quot;20300&quot; value=&quot;Slide 9 - &amp;quot;2. Một số loại máy tính thường gặp&amp;quot;&quot;/&gt;&lt;property id=&quot;20307&quot; value=&quot;286&quot;/&gt;&lt;/object&gt;&lt;object type=&quot;3&quot; unique_id=&quot;67235&quot;&gt;&lt;property id=&quot;20148&quot; value=&quot;5&quot;/&gt;&lt;property id=&quot;20300&quot; value=&quot;Slide 10 - &amp;quot;THỰC HÀNH&amp;quot;&quot;/&gt;&lt;property id=&quot;20307&quot; value=&quot;289&quot;/&gt;&lt;/object&gt;&lt;object type=&quot;3&quot; unique_id=&quot;67236&quot;&gt;&lt;property id=&quot;20148&quot; value=&quot;5&quot;/&gt;&lt;property id=&quot;20300&quot; value=&quot;Slide 11&quot;/&gt;&lt;property id=&quot;20307&quot; value=&quot;290&quot;/&gt;&lt;/object&gt;&lt;object type=&quot;3&quot; unique_id=&quot;67237&quot;&gt;&lt;property id=&quot;20148&quot; value=&quot;5&quot;/&gt;&lt;property id=&quot;20300&quot; value=&quot;Slide 13 - &amp;quot;ỨNG DỤNG MỞ RỘNG&amp;quot;&quot;/&gt;&lt;property id=&quot;20307&quot; value=&quot;291&quot;/&gt;&lt;/object&gt;&lt;object type=&quot;3&quot; unique_id=&quot;67257&quot;&gt;&lt;property id=&quot;20148&quot; value=&quot;5&quot;/&gt;&lt;property id=&quot;20300&quot; value=&quot;Slide 3&quot;/&gt;&lt;property id=&quot;20307&quot; value=&quot;293&quot;/&gt;&lt;/object&gt;&lt;object type=&quot;3&quot; unique_id=&quot;67362&quot;&gt;&lt;property id=&quot;20148&quot; value=&quot;5&quot;/&gt;&lt;property id=&quot;20300&quot; value=&quot;Slide 4&quot;/&gt;&lt;property id=&quot;20307&quot; value=&quot;294&quot;/&gt;&lt;/object&gt;&lt;object type=&quot;3&quot; unique_id=&quot;67363&quot;&gt;&lt;property id=&quot;20148&quot; value=&quot;5&quot;/&gt;&lt;property id=&quot;20300&quot; value=&quot;Slide 5&quot;/&gt;&lt;property id=&quot;20307&quot; value=&quot;296&quot;/&gt;&lt;/object&gt;&lt;object type=&quot;3&quot; unique_id=&quot;67519&quot;&gt;&lt;property id=&quot;20148&quot; value=&quot;5&quot;/&gt;&lt;property id=&quot;20300&quot; value=&quot;Slide 15&quot;/&gt;&lt;property id=&quot;20307&quot; value=&quot;297&quot;/&gt;&lt;/object&gt;&lt;/object&gt;&lt;object type=&quot;8&quot; unique_id=&quot;1005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1531</TotalTime>
  <Words>670</Words>
  <Application>Microsoft Office PowerPoint</Application>
  <PresentationFormat>On-screen Show (4:3)</PresentationFormat>
  <Paragraphs>147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Franklin Gothic Book</vt:lpstr>
      <vt:lpstr>Times New Roman</vt:lpstr>
      <vt:lpstr>Trebuchet MS</vt:lpstr>
      <vt:lpstr>Wingdings 2</vt:lpstr>
      <vt:lpstr>Wingdings 3</vt:lpstr>
      <vt:lpstr>Facet</vt:lpstr>
      <vt:lpstr>PowerPoint Presentation</vt:lpstr>
      <vt:lpstr>HOẠT ĐỘNG 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Khu vực chính của bàn phím máy tính</vt:lpstr>
      <vt:lpstr>PowerPoint Presentation</vt:lpstr>
      <vt:lpstr>* Hàng phím trên:</vt:lpstr>
      <vt:lpstr>PowerPoint Presentation</vt:lpstr>
      <vt:lpstr>PowerPoint Presentation</vt:lpstr>
      <vt:lpstr>PowerPoint Presentation</vt:lpstr>
      <vt:lpstr>EM CẦN GHI NHỚ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Nhung-Hoi</cp:lastModifiedBy>
  <cp:revision>162</cp:revision>
  <dcterms:created xsi:type="dcterms:W3CDTF">2017-10-03T01:20:28Z</dcterms:created>
  <dcterms:modified xsi:type="dcterms:W3CDTF">2021-09-09T04:09:23Z</dcterms:modified>
</cp:coreProperties>
</file>