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410" r:id="rId5"/>
    <p:sldId id="286" r:id="rId6"/>
    <p:sldId id="290" r:id="rId7"/>
    <p:sldId id="336" r:id="rId8"/>
    <p:sldId id="386" r:id="rId9"/>
    <p:sldId id="263" r:id="rId10"/>
    <p:sldId id="376" r:id="rId11"/>
    <p:sldId id="379" r:id="rId12"/>
    <p:sldId id="371" r:id="rId13"/>
    <p:sldId id="427" r:id="rId14"/>
    <p:sldId id="436" r:id="rId15"/>
    <p:sldId id="43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>
        <p:scale>
          <a:sx n="70" d="100"/>
          <a:sy n="70" d="100"/>
        </p:scale>
        <p:origin x="644" y="-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4FBA-A6A8-4D90-9457-1A69857B6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32E7A-1D1B-4655-A6DD-09CF9587C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4C4EE-C906-40F7-8B0B-F10F3003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A928-040A-429F-86AA-C9784506FBB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A099D-F63E-4028-B08E-66C2E801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6C5AD-11FF-480A-B97D-38C16402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759-578E-4FCF-BBF8-80561851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9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F77F-E788-4FAF-A713-85827924D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678C6-44C6-440D-9FAA-C067B221B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91757-A503-4741-A3A8-39CBD6BF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A928-040A-429F-86AA-C9784506FBB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5C09E-D735-4151-BAB1-C442DE56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1DA93-900A-44D1-B9B7-CB5B5B68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759-578E-4FCF-BBF8-80561851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8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E6723-CDE6-4410-9BB0-7840E4BB3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77587-3229-43D3-9E5F-A72FF908B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6AC1C-11F5-4946-8FEF-CF2CF681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A928-040A-429F-86AA-C9784506FBB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89086-F3C0-4676-A2CD-71397727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75CA5-77EE-4792-8BB2-61D2E951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759-578E-4FCF-BBF8-80561851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1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907" y="556602"/>
            <a:ext cx="8854399" cy="1271999"/>
          </a:xfrm>
        </p:spPr>
        <p:txBody>
          <a:bodyPr/>
          <a:lstStyle>
            <a:lvl1pPr>
              <a:defRPr sz="4267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14297" y="2412050"/>
            <a:ext cx="9971617" cy="931333"/>
          </a:xfrm>
        </p:spPr>
        <p:txBody>
          <a:bodyPr/>
          <a:lstStyle>
            <a:lvl1pPr>
              <a:buNone/>
              <a:defRPr sz="32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err="1"/>
              <a:t>Nội</a:t>
            </a:r>
            <a:r>
              <a:rPr lang="en-US" dirty="0"/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256930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6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A9512-B2C6-4BC0-B41B-9A48E036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DBB12-528E-4249-BC4A-D09425D62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66F5A-D168-4263-890D-DB875E56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A928-040A-429F-86AA-C9784506FBB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81F91-98F6-4C51-9D24-D1D33FDC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F9A56-5187-4B6E-A41C-AB423B9B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759-578E-4FCF-BBF8-80561851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6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84E21-4A28-40DA-BF1B-D410ECBA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CBB9A-DAFE-4278-BBFB-80BE59DF3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DE05C-D405-43F2-926A-919BC2C2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A928-040A-429F-86AA-C9784506FBB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D160E-6516-4FBD-AD94-54E58D3B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37F6F-F589-46FB-88D1-C9D1E2C7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759-578E-4FCF-BBF8-80561851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4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AA76C-0561-40E0-AFC5-CC9E1BF4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F43A3-0FF9-416C-8481-5B37956E9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2FD2C-FDC9-44C2-9D02-B81B49B90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E4D88-6016-4DE3-96E0-7D01A80E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A928-040A-429F-86AA-C9784506FBB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5EC74-C266-42DA-A7DD-48783FB78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CD1CD-8CEB-464D-85BA-51593883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759-578E-4FCF-BBF8-80561851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8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22B2-4429-43F8-B142-1601FBE1A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53A65-B8C2-4669-AE21-37C14E4F5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3045B-4F9A-4A90-B591-269BDF9AC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591386-FA44-41F7-B47D-E8CB450E8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DA04C-11F1-4944-8BC2-C3036CC0D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E8EAB-136A-4ACB-A156-F27967BE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A928-040A-429F-86AA-C9784506FBB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6D261-171D-4603-A457-B029CE30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2B3C22-D3DB-4ED2-8275-7BFA8F72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759-578E-4FCF-BBF8-80561851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37C0-8CF9-4FCB-8788-351376BCB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B7149-331B-4997-9997-FA100F07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A928-040A-429F-86AA-C9784506FBB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9D5C7-21AC-4E50-8253-34D3D5F4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52215-4D69-4246-A556-20BFB903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759-578E-4FCF-BBF8-80561851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3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A2A35-2208-42CB-AA24-6FAEE418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A928-040A-429F-86AA-C9784506FBB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18A1C-F7D9-4A57-9D19-A4439E01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9FA71-B7B8-4DEA-B37E-90138C5A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759-578E-4FCF-BBF8-80561851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4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D2073-7F83-4AA6-8BE2-2F406109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53E7-572A-4CD0-8D8C-A8B6A03A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BB972-3415-4F1E-98BB-89DCC9D5C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8ADB2-77FE-4A77-A716-7EC36F1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A928-040A-429F-86AA-C9784506FBB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71473-930F-4E1F-9C9E-D2D08FEE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698BF-D811-4209-A40C-0FB338D2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759-578E-4FCF-BBF8-80561851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9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271E-7FCA-40CA-B774-9CBFC706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984C21-2634-4315-94A8-98606C738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11E4C-2046-4D94-8FF3-EDC887EC5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AABAA-DA74-4228-A1A7-5D1FCE4F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A928-040A-429F-86AA-C9784506FBB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19F76-EA48-4749-A14A-40ADA6F0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80A61-00A4-4205-8BED-9D03E00C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B759-578E-4FCF-BBF8-80561851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5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4B1D7-E6F8-4564-B974-82EB9058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BDE3F-77C0-412D-905B-647A57F74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07832-B9C9-4322-BED0-1731AB767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A928-040A-429F-86AA-C9784506FBB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768E3-134C-496C-A728-5B12FC991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B73FB-879C-4A4F-818D-94D37054D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FB759-578E-4FCF-BBF8-80561851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7.jf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980C0E-94AB-4299-8D4A-4FE759C7E7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1CD1D95-9514-468D-9C82-B4DA1F1648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3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61" t="2084" r="24231" b="37500"/>
          <a:stretch/>
        </p:blipFill>
        <p:spPr>
          <a:xfrm>
            <a:off x="2438400" y="1499861"/>
            <a:ext cx="7924800" cy="441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271"/>
            <a:ext cx="7787208" cy="388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Internet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43" y="905203"/>
            <a:ext cx="6824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7200" y="5708522"/>
            <a:ext cx="2690567" cy="892846"/>
            <a:chOff x="457200" y="5708522"/>
            <a:chExt cx="2690567" cy="892846"/>
          </a:xfrm>
        </p:grpSpPr>
        <p:sp>
          <p:nvSpPr>
            <p:cNvPr id="14" name="Flowchart: Alternate Process 13"/>
            <p:cNvSpPr/>
            <p:nvPr/>
          </p:nvSpPr>
          <p:spPr>
            <a:xfrm>
              <a:off x="457200" y="5708522"/>
              <a:ext cx="2590800" cy="892846"/>
            </a:xfrm>
            <a:prstGeom prst="flowChartAlternateProcess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  <a:spcBef>
                  <a:spcPts val="1200"/>
                </a:spcBef>
              </a:pP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9323" y="5725151"/>
              <a:ext cx="26384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Gõ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web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kiếm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" name="Elbow Connector 15"/>
          <p:cNvCxnSpPr/>
          <p:nvPr/>
        </p:nvCxnSpPr>
        <p:spPr>
          <a:xfrm rot="5400000" flipH="1" flipV="1">
            <a:off x="883458" y="2545540"/>
            <a:ext cx="3651124" cy="2674844"/>
          </a:xfrm>
          <a:prstGeom prst="bentConnector3">
            <a:avLst>
              <a:gd name="adj1" fmla="val 80610"/>
            </a:avLst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350804" y="5720559"/>
            <a:ext cx="4488395" cy="892846"/>
            <a:chOff x="457200" y="5708522"/>
            <a:chExt cx="4488395" cy="892846"/>
          </a:xfrm>
        </p:grpSpPr>
        <p:sp>
          <p:nvSpPr>
            <p:cNvPr id="39" name="Flowchart: Alternate Process 38"/>
            <p:cNvSpPr/>
            <p:nvPr/>
          </p:nvSpPr>
          <p:spPr>
            <a:xfrm>
              <a:off x="457200" y="5708522"/>
              <a:ext cx="4335996" cy="892846"/>
            </a:xfrm>
            <a:prstGeom prst="flowChartAlternateProcess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  <a:spcBef>
                  <a:spcPts val="1200"/>
                </a:spcBef>
              </a:pP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9322" y="5725151"/>
              <a:ext cx="4436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Gõ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khóa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kiếm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kiếm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nhấn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Enter</a:t>
              </a: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4572000" y="4648200"/>
            <a:ext cx="0" cy="106032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962400" y="4191000"/>
            <a:ext cx="9906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960841" y="4419600"/>
            <a:ext cx="454059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9501433" y="3973177"/>
            <a:ext cx="1776167" cy="892846"/>
            <a:chOff x="457200" y="5708522"/>
            <a:chExt cx="2477949" cy="892846"/>
          </a:xfrm>
        </p:grpSpPr>
        <p:sp>
          <p:nvSpPr>
            <p:cNvPr id="48" name="Flowchart: Alternate Process 47"/>
            <p:cNvSpPr/>
            <p:nvPr/>
          </p:nvSpPr>
          <p:spPr>
            <a:xfrm>
              <a:off x="457200" y="5708522"/>
              <a:ext cx="2057181" cy="892846"/>
            </a:xfrm>
            <a:prstGeom prst="flowChartAlternateProcess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  <a:spcBef>
                  <a:spcPts val="1200"/>
                </a:spcBef>
              </a:pP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5630" y="5725151"/>
              <a:ext cx="2319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khóa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kiếm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5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111" y="882707"/>
            <a:ext cx="9284068" cy="4964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0480"/>
            <a:ext cx="112014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1" name="Straight Arrow Connector 11"/>
          <p:cNvCxnSpPr/>
          <p:nvPr/>
        </p:nvCxnSpPr>
        <p:spPr>
          <a:xfrm rot="16200000" flipH="1">
            <a:off x="2531285" y="2018251"/>
            <a:ext cx="1799275" cy="1631825"/>
          </a:xfrm>
          <a:prstGeom prst="curvedConnector3">
            <a:avLst>
              <a:gd name="adj1" fmla="val 6452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423290" y="5499570"/>
            <a:ext cx="1120510" cy="66738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34739" y="1566347"/>
            <a:ext cx="2264229" cy="892846"/>
            <a:chOff x="457200" y="5708522"/>
            <a:chExt cx="2690567" cy="892846"/>
          </a:xfrm>
        </p:grpSpPr>
        <p:sp>
          <p:nvSpPr>
            <p:cNvPr id="20" name="Flowchart: Alternate Process 19"/>
            <p:cNvSpPr/>
            <p:nvPr/>
          </p:nvSpPr>
          <p:spPr>
            <a:xfrm>
              <a:off x="457200" y="5708522"/>
              <a:ext cx="2590800" cy="892846"/>
            </a:xfrm>
            <a:prstGeom prst="flowChartAlternateProcess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  <a:spcBef>
                  <a:spcPts val="1200"/>
                </a:spcBef>
              </a:pP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323" y="5725151"/>
              <a:ext cx="26384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kiếm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82606" y="6158171"/>
            <a:ext cx="2264229" cy="572751"/>
            <a:chOff x="457200" y="5708522"/>
            <a:chExt cx="2690567" cy="892846"/>
          </a:xfrm>
        </p:grpSpPr>
        <p:sp>
          <p:nvSpPr>
            <p:cNvPr id="23" name="Flowchart: Alternate Process 22"/>
            <p:cNvSpPr/>
            <p:nvPr/>
          </p:nvSpPr>
          <p:spPr>
            <a:xfrm>
              <a:off x="457200" y="5708522"/>
              <a:ext cx="2590800" cy="892846"/>
            </a:xfrm>
            <a:prstGeom prst="flowChartAlternateProcess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  <a:spcBef>
                  <a:spcPts val="1200"/>
                </a:spcBef>
              </a:pP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9323" y="5725151"/>
              <a:ext cx="263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Web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4861" y="2702052"/>
            <a:ext cx="2180271" cy="2358719"/>
            <a:chOff x="457200" y="5708522"/>
            <a:chExt cx="2590800" cy="892846"/>
          </a:xfrm>
        </p:grpSpPr>
        <p:sp>
          <p:nvSpPr>
            <p:cNvPr id="26" name="Flowchart: Alternate Process 25"/>
            <p:cNvSpPr/>
            <p:nvPr/>
          </p:nvSpPr>
          <p:spPr>
            <a:xfrm>
              <a:off x="457200" y="5708522"/>
              <a:ext cx="2590800" cy="892846"/>
            </a:xfrm>
            <a:prstGeom prst="flowChartAlternateProcess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  <a:spcBef>
                  <a:spcPts val="1200"/>
                </a:spcBef>
              </a:pP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9324" y="5725151"/>
              <a:ext cx="2538531" cy="873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web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liên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web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83374" y="6156286"/>
            <a:ext cx="2652695" cy="841664"/>
            <a:chOff x="433741" y="5708522"/>
            <a:chExt cx="2638444" cy="1312047"/>
          </a:xfrm>
        </p:grpSpPr>
        <p:sp>
          <p:nvSpPr>
            <p:cNvPr id="29" name="Flowchart: Alternate Process 28"/>
            <p:cNvSpPr/>
            <p:nvPr/>
          </p:nvSpPr>
          <p:spPr>
            <a:xfrm>
              <a:off x="457200" y="5708522"/>
              <a:ext cx="2590800" cy="892846"/>
            </a:xfrm>
            <a:prstGeom prst="flowChartAlternateProcess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  <a:spcBef>
                  <a:spcPts val="1200"/>
                </a:spcBef>
              </a:pP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3741" y="5725150"/>
              <a:ext cx="2638444" cy="1295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trích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dung</a:t>
              </a:r>
            </a:p>
          </p:txBody>
        </p:sp>
      </p:grpSp>
      <p:cxnSp>
        <p:nvCxnSpPr>
          <p:cNvPr id="4" name="Elbow Connector 3"/>
          <p:cNvCxnSpPr/>
          <p:nvPr/>
        </p:nvCxnSpPr>
        <p:spPr>
          <a:xfrm rot="5400000" flipH="1" flipV="1">
            <a:off x="2016300" y="5020361"/>
            <a:ext cx="1793611" cy="357666"/>
          </a:xfrm>
          <a:prstGeom prst="bentConnector3">
            <a:avLst>
              <a:gd name="adj1" fmla="val 99363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996541" y="3733800"/>
            <a:ext cx="2947059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72741" y="4167571"/>
            <a:ext cx="2202909" cy="299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996541" y="4818194"/>
            <a:ext cx="7061859" cy="681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505200" y="381000"/>
            <a:ext cx="6640799" cy="9539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Bài 1: Những gì em đã biết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4929" y="2884106"/>
            <a:ext cx="12011970" cy="1776501"/>
            <a:chOff x="76200" y="2185899"/>
            <a:chExt cx="12011970" cy="177650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2185899"/>
              <a:ext cx="12011970" cy="177650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04800" y="2895600"/>
              <a:ext cx="381000" cy="6858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95800" y="2895600"/>
              <a:ext cx="1600200" cy="7620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62800" y="2895600"/>
              <a:ext cx="533400" cy="685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772400" y="2895600"/>
              <a:ext cx="533400" cy="7620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64530" y="2971800"/>
              <a:ext cx="315270" cy="3048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85130" y="3302000"/>
              <a:ext cx="315270" cy="3048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65271" y="2921000"/>
              <a:ext cx="484062" cy="6858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73341" y="2083713"/>
            <a:ext cx="1694059" cy="3606636"/>
            <a:chOff x="2854881" y="1866314"/>
            <a:chExt cx="1694059" cy="3606636"/>
          </a:xfrm>
        </p:grpSpPr>
        <p:sp>
          <p:nvSpPr>
            <p:cNvPr id="41" name="Rounded Rectangle 40"/>
            <p:cNvSpPr/>
            <p:nvPr/>
          </p:nvSpPr>
          <p:spPr>
            <a:xfrm>
              <a:off x="2854882" y="1866314"/>
              <a:ext cx="1694058" cy="584786"/>
            </a:xfrm>
            <a:prstGeom prst="roundRect">
              <a:avLst/>
            </a:prstGeom>
            <a:solidFill>
              <a:srgbClr val="ABFFC7"/>
            </a:solidFill>
            <a:ln>
              <a:solidFill>
                <a:srgbClr val="99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23279" y="1918613"/>
              <a:ext cx="16256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/>
                <a:t>Tẩy</a:t>
              </a:r>
              <a:r>
                <a:rPr lang="en-US" sz="2200" dirty="0"/>
                <a:t> </a:t>
              </a:r>
              <a:r>
                <a:rPr lang="en-US" sz="2200" dirty="0" err="1"/>
                <a:t>xóa</a:t>
              </a:r>
              <a:r>
                <a:rPr lang="en-US" sz="2200" dirty="0"/>
                <a:t> </a:t>
              </a:r>
              <a:r>
                <a:rPr lang="en-US" sz="2200" dirty="0" err="1"/>
                <a:t>hình</a:t>
              </a:r>
              <a:endParaRPr lang="en-US" sz="22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854882" y="4888164"/>
              <a:ext cx="1694058" cy="584786"/>
            </a:xfrm>
            <a:prstGeom prst="roundRect">
              <a:avLst/>
            </a:prstGeom>
            <a:solidFill>
              <a:srgbClr val="ABFFC7"/>
            </a:solidFill>
            <a:ln>
              <a:solidFill>
                <a:srgbClr val="99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54881" y="4979020"/>
              <a:ext cx="16256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/>
                <a:t>Tô</a:t>
              </a:r>
              <a:r>
                <a:rPr lang="en-US" sz="2200" dirty="0"/>
                <a:t> </a:t>
              </a:r>
              <a:r>
                <a:rPr lang="en-US" sz="2200" dirty="0" err="1"/>
                <a:t>màu</a:t>
              </a:r>
              <a:endParaRPr lang="en-US" sz="2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19200" y="2045906"/>
            <a:ext cx="1572521" cy="3669094"/>
            <a:chOff x="2854882" y="1866314"/>
            <a:chExt cx="1572521" cy="3669094"/>
          </a:xfrm>
        </p:grpSpPr>
        <p:sp>
          <p:nvSpPr>
            <p:cNvPr id="45" name="Rounded Rectangle 44"/>
            <p:cNvSpPr/>
            <p:nvPr/>
          </p:nvSpPr>
          <p:spPr>
            <a:xfrm>
              <a:off x="2854882" y="1866314"/>
              <a:ext cx="1488518" cy="584786"/>
            </a:xfrm>
            <a:prstGeom prst="roundRect">
              <a:avLst/>
            </a:prstGeom>
            <a:solidFill>
              <a:srgbClr val="ABFFC7"/>
            </a:solidFill>
            <a:ln>
              <a:solidFill>
                <a:srgbClr val="99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23279" y="1918613"/>
              <a:ext cx="14201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/>
                <a:t>Chọn</a:t>
              </a:r>
              <a:r>
                <a:rPr lang="en-US" sz="2200" dirty="0"/>
                <a:t> </a:t>
              </a:r>
              <a:r>
                <a:rPr lang="en-US" sz="2200" dirty="0" err="1"/>
                <a:t>hình</a:t>
              </a:r>
              <a:endParaRPr lang="en-US" sz="2200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854882" y="4950622"/>
              <a:ext cx="1488518" cy="584786"/>
            </a:xfrm>
            <a:prstGeom prst="roundRect">
              <a:avLst/>
            </a:prstGeom>
            <a:solidFill>
              <a:srgbClr val="ABFFC7"/>
            </a:solidFill>
            <a:ln>
              <a:solidFill>
                <a:srgbClr val="99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07282" y="5027571"/>
              <a:ext cx="14201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/>
                <a:t>Dán</a:t>
              </a:r>
              <a:r>
                <a:rPr lang="en-US" sz="2200" dirty="0"/>
                <a:t> </a:t>
              </a:r>
              <a:r>
                <a:rPr lang="en-US" sz="2200" dirty="0" err="1"/>
                <a:t>hình</a:t>
              </a:r>
              <a:endParaRPr lang="en-US" sz="22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364528" y="2019920"/>
            <a:ext cx="1922472" cy="3695080"/>
            <a:chOff x="2854881" y="1866314"/>
            <a:chExt cx="1922472" cy="3695080"/>
          </a:xfrm>
        </p:grpSpPr>
        <p:sp>
          <p:nvSpPr>
            <p:cNvPr id="48" name="Rounded Rectangle 47"/>
            <p:cNvSpPr/>
            <p:nvPr/>
          </p:nvSpPr>
          <p:spPr>
            <a:xfrm>
              <a:off x="2854881" y="1866314"/>
              <a:ext cx="1922471" cy="584786"/>
            </a:xfrm>
            <a:prstGeom prst="roundRect">
              <a:avLst/>
            </a:prstGeom>
            <a:solidFill>
              <a:srgbClr val="ABFFC7"/>
            </a:solidFill>
            <a:ln>
              <a:solidFill>
                <a:srgbClr val="99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23279" y="1918613"/>
              <a:ext cx="18540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/>
                <a:t>Độ</a:t>
              </a:r>
              <a:r>
                <a:rPr lang="en-US" sz="2200" dirty="0"/>
                <a:t> </a:t>
              </a:r>
              <a:r>
                <a:rPr lang="en-US" sz="2200" dirty="0" err="1"/>
                <a:t>dày</a:t>
              </a:r>
              <a:r>
                <a:rPr lang="en-US" sz="2200" dirty="0"/>
                <a:t> </a:t>
              </a:r>
              <a:r>
                <a:rPr lang="en-US" sz="2200" dirty="0" err="1"/>
                <a:t>nét</a:t>
              </a:r>
              <a:r>
                <a:rPr lang="en-US" sz="2200" dirty="0"/>
                <a:t> </a:t>
              </a:r>
              <a:r>
                <a:rPr lang="en-US" sz="2200" dirty="0" err="1"/>
                <a:t>vẽ</a:t>
              </a:r>
              <a:endParaRPr lang="en-US" sz="22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854881" y="4976608"/>
              <a:ext cx="1922471" cy="584786"/>
            </a:xfrm>
            <a:prstGeom prst="roundRect">
              <a:avLst/>
            </a:prstGeom>
            <a:solidFill>
              <a:srgbClr val="ABFFC7"/>
            </a:solidFill>
            <a:ln>
              <a:solidFill>
                <a:srgbClr val="99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23279" y="5028907"/>
              <a:ext cx="18540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/>
                <a:t>Màu</a:t>
              </a:r>
              <a:r>
                <a:rPr lang="en-US" sz="2200" dirty="0"/>
                <a:t> </a:t>
              </a:r>
              <a:r>
                <a:rPr lang="en-US" sz="2200" dirty="0" err="1"/>
                <a:t>vẽ</a:t>
              </a:r>
              <a:endParaRPr lang="en-US" sz="2200" dirty="0"/>
            </a:p>
          </p:txBody>
        </p:sp>
      </p:grpSp>
      <p:cxnSp>
        <p:nvCxnSpPr>
          <p:cNvPr id="57" name="Straight Arrow Connector 56"/>
          <p:cNvCxnSpPr>
            <a:endCxn id="33" idx="2"/>
          </p:cNvCxnSpPr>
          <p:nvPr/>
        </p:nvCxnSpPr>
        <p:spPr>
          <a:xfrm flipH="1" flipV="1">
            <a:off x="3380894" y="3974807"/>
            <a:ext cx="860845" cy="11554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58" idx="0"/>
          </p:cNvCxnSpPr>
          <p:nvPr/>
        </p:nvCxnSpPr>
        <p:spPr>
          <a:xfrm>
            <a:off x="1752600" y="2604706"/>
            <a:ext cx="13431" cy="10145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661614" y="4279606"/>
            <a:ext cx="533400" cy="9275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030223" y="2414499"/>
            <a:ext cx="20799" cy="15710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 flipH="1" flipV="1">
            <a:off x="3025294" y="2411930"/>
            <a:ext cx="1122648" cy="1377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30" idx="0"/>
          </p:cNvCxnSpPr>
          <p:nvPr/>
        </p:nvCxnSpPr>
        <p:spPr>
          <a:xfrm flipH="1">
            <a:off x="7488229" y="2518184"/>
            <a:ext cx="876298" cy="10756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8330330" y="4355807"/>
            <a:ext cx="499201" cy="7871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>
            <a:extLst>
              <a:ext uri="{FF2B5EF4-FFF2-40B4-BE49-F238E27FC236}">
                <a16:creationId xmlns:a16="http://schemas.microsoft.com/office/drawing/2014/main" id="{BD316FDA-1EFA-4ACC-A008-067212381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6" t="2411" r="2851" b="66643"/>
          <a:stretch/>
        </p:blipFill>
        <p:spPr bwMode="auto">
          <a:xfrm>
            <a:off x="0" y="57234"/>
            <a:ext cx="1656844" cy="154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7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559">
        <p:split orient="vert"/>
      </p:transition>
    </mc:Choice>
    <mc:Fallback xmlns="">
      <p:transition spd="slow" advTm="5055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33400" y="188745"/>
            <a:ext cx="100584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0400" y="1475217"/>
            <a:ext cx="15240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1: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102628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Select,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xoay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" y="1430796"/>
            <a:ext cx="4429125" cy="5204847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8" idx="1"/>
          </p:cNvCxnSpPr>
          <p:nvPr/>
        </p:nvCxnSpPr>
        <p:spPr>
          <a:xfrm flipH="1">
            <a:off x="2489200" y="1805821"/>
            <a:ext cx="3251200" cy="325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40400" y="3500323"/>
            <a:ext cx="15240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2: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4127734"/>
            <a:ext cx="51816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Rotate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Elbow Connector 14"/>
          <p:cNvCxnSpPr>
            <a:stCxn id="16" idx="1"/>
          </p:cNvCxnSpPr>
          <p:nvPr/>
        </p:nvCxnSpPr>
        <p:spPr>
          <a:xfrm rot="10800000">
            <a:off x="3429000" y="2136425"/>
            <a:ext cx="2311400" cy="1694503"/>
          </a:xfrm>
          <a:prstGeom prst="bentConnector3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40400" y="4801875"/>
            <a:ext cx="15240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3: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5429286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Elbow Connector 22"/>
          <p:cNvCxnSpPr>
            <a:stCxn id="20" idx="1"/>
          </p:cNvCxnSpPr>
          <p:nvPr/>
        </p:nvCxnSpPr>
        <p:spPr>
          <a:xfrm rot="10800000">
            <a:off x="4038600" y="3733801"/>
            <a:ext cx="1701800" cy="1398679"/>
          </a:xfrm>
          <a:prstGeom prst="bentConnector3">
            <a:avLst>
              <a:gd name="adj1" fmla="val 1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89200" y="2286000"/>
            <a:ext cx="1778000" cy="144780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39999" y="1981200"/>
            <a:ext cx="889000" cy="3048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04999" y="1430797"/>
            <a:ext cx="609600" cy="8552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3">
            <a:extLst>
              <a:ext uri="{FF2B5EF4-FFF2-40B4-BE49-F238E27FC236}">
                <a16:creationId xmlns:a16="http://schemas.microsoft.com/office/drawing/2014/main" id="{D2D6D54A-AC0E-4932-9799-8B0C794BDD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4681" y="169602"/>
            <a:ext cx="1058719" cy="384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1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623">
        <p:split orient="vert"/>
      </p:transition>
    </mc:Choice>
    <mc:Fallback xmlns="">
      <p:transition spd="slow" advTm="2362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7" grpId="0"/>
      <p:bldP spid="20" grpId="0"/>
      <p:bldP spid="21" grpId="0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634999" y="148646"/>
            <a:ext cx="7478713" cy="698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8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229" y="847146"/>
            <a:ext cx="8403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Home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743" y="1596696"/>
            <a:ext cx="9949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315" y="2364389"/>
            <a:ext cx="994954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142968"/>
            <a:ext cx="1209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kết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1" y="879873"/>
            <a:ext cx="625157" cy="61289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FEE96C7-E4AD-4345-AF4B-A146A848AB00}"/>
              </a:ext>
            </a:extLst>
          </p:cNvPr>
          <p:cNvSpPr txBox="1">
            <a:spLocks/>
          </p:cNvSpPr>
          <p:nvPr/>
        </p:nvSpPr>
        <p:spPr>
          <a:xfrm>
            <a:off x="657225" y="4191000"/>
            <a:ext cx="10896600" cy="3886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Khi viết chữ lên hình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P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Nếu chọn chế độ                 thì màu nền của chữ sẽ có màu ở ô Color 2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P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Nếu chọn chế độ                        thì màu nền của chữ sẽ trong suốt.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449071-793C-4061-86A1-6E552DB66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5" y="5867400"/>
            <a:ext cx="2033588" cy="53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D12111-00CF-4D1E-8D4D-9F469535D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825" y="5161642"/>
            <a:ext cx="1343025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68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6411">
        <p:circle/>
      </p:transition>
    </mc:Choice>
    <mc:Fallback xmlns="">
      <p:transition spd="slow" advTm="5641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DA94-1A1B-4028-AA30-44449EC7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80C2B-C81A-40F6-94F7-4CAF25962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7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8C32-30BE-463A-B755-BB72AB9F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87"/>
            <a:ext cx="10515600" cy="615950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Những gì em đã biết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F2594-4467-4156-A423-3C0581C59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3" y="723846"/>
            <a:ext cx="4586594" cy="3048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AE7E82-6996-4EF1-AFAB-1327F1A5E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20" y="681037"/>
            <a:ext cx="4664912" cy="3090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0CB84-DE5B-4D85-87AC-5E97486DB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60" y="4103872"/>
            <a:ext cx="4095819" cy="279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D115ECF-FE72-4FE6-8E66-087FA5415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-1"/>
            <a:ext cx="12192000" cy="7267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228601"/>
            <a:ext cx="11649075" cy="5897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……………….........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AN,….….., ….…....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79" y="895350"/>
            <a:ext cx="5224462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829675" y="1162049"/>
            <a:ext cx="276225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39200" y="2514600"/>
            <a:ext cx="2744135" cy="1181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LOP4A</a:t>
            </a:r>
          </a:p>
        </p:txBody>
      </p:sp>
      <p:cxnSp>
        <p:nvCxnSpPr>
          <p:cNvPr id="7" name="Straight Arrow Connector 6"/>
          <p:cNvCxnSpPr>
            <a:cxnSpLocks/>
            <a:stCxn id="4" idx="1"/>
          </p:cNvCxnSpPr>
          <p:nvPr/>
        </p:nvCxnSpPr>
        <p:spPr>
          <a:xfrm flipH="1" flipV="1">
            <a:off x="4333875" y="1162049"/>
            <a:ext cx="449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4269396" y="1704976"/>
            <a:ext cx="46482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56137" y="424984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8596" y="4756895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0298" y="5270775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77990" y="5269187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06003" y="5269187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KHIEM</a:t>
            </a:r>
          </a:p>
        </p:txBody>
      </p:sp>
    </p:spTree>
    <p:extLst>
      <p:ext uri="{BB962C8B-B14F-4D97-AF65-F5344CB8AC3E}">
        <p14:creationId xmlns:p14="http://schemas.microsoft.com/office/powerpoint/2010/main" val="19767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2CD837-82F2-4BEE-B686-64E717766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63677"/>
            <a:ext cx="5257800" cy="47419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Tạo thư mục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Sao chép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(Copy)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thư mục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Đổi tên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(Rename)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thư mục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Xóa thư mục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(Delete)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C720F88-C093-406D-B43F-3159239A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94433"/>
            <a:ext cx="4138613" cy="1281967"/>
          </a:xfrm>
        </p:spPr>
        <p:txBody>
          <a:bodyPr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CÁC THAO TÁC VỚI THƯ MỤC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F970C94-0ACD-43FF-8D03-C40FB532F98B}"/>
              </a:ext>
            </a:extLst>
          </p:cNvPr>
          <p:cNvSpPr txBox="1">
            <a:spLocks/>
          </p:cNvSpPr>
          <p:nvPr/>
        </p:nvSpPr>
        <p:spPr>
          <a:xfrm>
            <a:off x="6934200" y="2031847"/>
            <a:ext cx="5257800" cy="4741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Tạo tệp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Sao chép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(Copy)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Đổi tên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(Rename)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tệp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Xóa tệp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(Delete)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1F7E25-E71C-4379-BA3E-CDFA1F2266FF}"/>
              </a:ext>
            </a:extLst>
          </p:cNvPr>
          <p:cNvSpPr txBox="1">
            <a:spLocks/>
          </p:cNvSpPr>
          <p:nvPr/>
        </p:nvSpPr>
        <p:spPr>
          <a:xfrm>
            <a:off x="6705600" y="374940"/>
            <a:ext cx="4138613" cy="1281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CÁC THAO TÁC VỚI TỆP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75" y="55781"/>
            <a:ext cx="8854399" cy="1271999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8074" y="1424133"/>
            <a:ext cx="3836275" cy="461665"/>
            <a:chOff x="967563" y="1185743"/>
            <a:chExt cx="2877206" cy="346249"/>
          </a:xfrm>
        </p:grpSpPr>
        <p:sp>
          <p:nvSpPr>
            <p:cNvPr id="6" name="Rounded Rectangle 5"/>
            <p:cNvSpPr/>
            <p:nvPr/>
          </p:nvSpPr>
          <p:spPr>
            <a:xfrm>
              <a:off x="967564" y="1185743"/>
              <a:ext cx="2434856" cy="34085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7563" y="1185743"/>
              <a:ext cx="287720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Thư</a:t>
              </a:r>
              <a:r>
                <a:rPr lang="en-US" sz="2400" dirty="0"/>
                <a:t> </a:t>
              </a:r>
              <a:r>
                <a:rPr lang="en-US" sz="2400" dirty="0" err="1"/>
                <a:t>mục</a:t>
              </a:r>
              <a:r>
                <a:rPr lang="en-US" sz="2400" dirty="0"/>
                <a:t> HOCTAP </a:t>
              </a:r>
              <a:r>
                <a:rPr lang="en-US" sz="2400" dirty="0" err="1"/>
                <a:t>đang</a:t>
              </a:r>
              <a:r>
                <a:rPr lang="en-US" sz="2400" dirty="0"/>
                <a:t> </a:t>
              </a:r>
              <a:r>
                <a:rPr lang="en-US" sz="2400" dirty="0" err="1"/>
                <a:t>mở</a:t>
              </a:r>
              <a:endParaRPr 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3266" y="1446186"/>
            <a:ext cx="1772093" cy="461665"/>
            <a:chOff x="967562" y="1185743"/>
            <a:chExt cx="2434858" cy="346249"/>
          </a:xfrm>
        </p:grpSpPr>
        <p:sp>
          <p:nvSpPr>
            <p:cNvPr id="10" name="Rounded Rectangle 9"/>
            <p:cNvSpPr/>
            <p:nvPr/>
          </p:nvSpPr>
          <p:spPr>
            <a:xfrm>
              <a:off x="967564" y="1185743"/>
              <a:ext cx="2434856" cy="34085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67562" y="1185743"/>
              <a:ext cx="243485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Các</a:t>
              </a:r>
              <a:r>
                <a:rPr lang="en-US" sz="2400" dirty="0"/>
                <a:t> </a:t>
              </a:r>
              <a:r>
                <a:rPr lang="en-US" sz="2400" dirty="0" err="1"/>
                <a:t>thư</a:t>
              </a:r>
              <a:r>
                <a:rPr lang="en-US" sz="2400" dirty="0"/>
                <a:t> </a:t>
              </a:r>
              <a:r>
                <a:rPr lang="en-US" sz="2400" dirty="0" err="1"/>
                <a:t>mục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9926" y="1413804"/>
            <a:ext cx="1218933" cy="461665"/>
            <a:chOff x="967562" y="1185743"/>
            <a:chExt cx="2434858" cy="346249"/>
          </a:xfrm>
        </p:grpSpPr>
        <p:sp>
          <p:nvSpPr>
            <p:cNvPr id="13" name="Rounded Rectangle 12"/>
            <p:cNvSpPr/>
            <p:nvPr/>
          </p:nvSpPr>
          <p:spPr>
            <a:xfrm>
              <a:off x="967564" y="1185743"/>
              <a:ext cx="2434856" cy="34085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7562" y="1185743"/>
              <a:ext cx="243485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Các</a:t>
              </a:r>
              <a:r>
                <a:rPr lang="en-US" sz="2400" dirty="0"/>
                <a:t> </a:t>
              </a:r>
              <a:r>
                <a:rPr lang="en-US" sz="2400" dirty="0" err="1"/>
                <a:t>tệp</a:t>
              </a:r>
              <a:endParaRPr lang="en-US" sz="24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34" y="2016520"/>
            <a:ext cx="9531271" cy="449909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066994" y="2154000"/>
            <a:ext cx="1218933" cy="461665"/>
            <a:chOff x="967562" y="1185743"/>
            <a:chExt cx="2434858" cy="346249"/>
          </a:xfrm>
        </p:grpSpPr>
        <p:sp>
          <p:nvSpPr>
            <p:cNvPr id="20" name="Rounded Rectangle 19"/>
            <p:cNvSpPr/>
            <p:nvPr/>
          </p:nvSpPr>
          <p:spPr>
            <a:xfrm>
              <a:off x="967564" y="1185743"/>
              <a:ext cx="2434856" cy="34085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7562" y="1185743"/>
              <a:ext cx="243485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Tên</a:t>
              </a:r>
              <a:r>
                <a:rPr lang="en-US" sz="2400" dirty="0"/>
                <a:t> </a:t>
              </a:r>
              <a:r>
                <a:rPr lang="en-US" sz="2400" dirty="0" err="1"/>
                <a:t>tệp</a:t>
              </a:r>
              <a:endParaRPr lang="en-US" sz="2400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1563445" y="1850160"/>
            <a:ext cx="387275" cy="6743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012419" y="3171777"/>
            <a:ext cx="3542029" cy="1483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434350" y="1862667"/>
            <a:ext cx="893975" cy="13091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861733" y="3171777"/>
            <a:ext cx="3695545" cy="1483364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547448" y="1827472"/>
            <a:ext cx="691945" cy="1379499"/>
          </a:xfrm>
          <a:prstGeom prst="straightConnector1">
            <a:avLst/>
          </a:prstGeom>
          <a:ln w="190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996105" y="4271918"/>
            <a:ext cx="961016" cy="28687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5" name="Group 44"/>
          <p:cNvGrpSpPr/>
          <p:nvPr/>
        </p:nvGrpSpPr>
        <p:grpSpPr>
          <a:xfrm>
            <a:off x="6591409" y="2559269"/>
            <a:ext cx="3663635" cy="2443000"/>
            <a:chOff x="4943557" y="1919452"/>
            <a:chExt cx="2747726" cy="1832250"/>
          </a:xfrm>
        </p:grpSpPr>
        <p:cxnSp>
          <p:nvCxnSpPr>
            <p:cNvPr id="31" name="Straight Arrow Connector 30"/>
            <p:cNvCxnSpPr/>
            <p:nvPr/>
          </p:nvCxnSpPr>
          <p:spPr>
            <a:xfrm flipH="1" flipV="1">
              <a:off x="4943557" y="3419092"/>
              <a:ext cx="274284" cy="332609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5213040" y="3637525"/>
              <a:ext cx="2175923" cy="114177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7389501" y="1919452"/>
              <a:ext cx="301782" cy="1723262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7880747" y="4850034"/>
            <a:ext cx="4212016" cy="2007968"/>
            <a:chOff x="5910560" y="3637524"/>
            <a:chExt cx="3159012" cy="1505976"/>
          </a:xfrm>
        </p:grpSpPr>
        <p:sp>
          <p:nvSpPr>
            <p:cNvPr id="42" name="Cloud 41"/>
            <p:cNvSpPr/>
            <p:nvPr/>
          </p:nvSpPr>
          <p:spPr>
            <a:xfrm>
              <a:off x="5910560" y="3637524"/>
              <a:ext cx="3159012" cy="1505976"/>
            </a:xfrm>
            <a:prstGeom prst="cloud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60289" y="3848055"/>
              <a:ext cx="2379911" cy="992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tệp</a:t>
              </a:r>
              <a:r>
                <a: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6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endParaRPr lang="en-US" sz="2667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31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10" y="3339452"/>
            <a:ext cx="1076892" cy="88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17" y="3313068"/>
            <a:ext cx="1062295" cy="95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3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80"/>
    </mc:Choice>
    <mc:Fallback xmlns="">
      <p:transition spd="slow" advTm="38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075" y="691779"/>
            <a:ext cx="11531803" cy="931333"/>
          </a:xfrm>
        </p:spPr>
        <p:txBody>
          <a:bodyPr/>
          <a:lstStyle/>
          <a:p>
            <a:r>
              <a:rPr lang="en-US" sz="2933" dirty="0"/>
              <a:t>a) </a:t>
            </a:r>
            <a:r>
              <a:rPr lang="en-US" sz="2933" dirty="0" err="1"/>
              <a:t>Trong</a:t>
            </a:r>
            <a:r>
              <a:rPr lang="en-US" sz="2933" dirty="0"/>
              <a:t> </a:t>
            </a:r>
            <a:r>
              <a:rPr lang="en-US" sz="2933" dirty="0" err="1"/>
              <a:t>thư</a:t>
            </a:r>
            <a:r>
              <a:rPr lang="en-US" sz="2933" dirty="0"/>
              <a:t> </a:t>
            </a:r>
            <a:r>
              <a:rPr lang="en-US" sz="2933" dirty="0" err="1"/>
              <a:t>mục</a:t>
            </a:r>
            <a:r>
              <a:rPr lang="en-US" sz="2933" dirty="0"/>
              <a:t> </a:t>
            </a:r>
            <a:r>
              <a:rPr lang="en-US" sz="2933" dirty="0">
                <a:solidFill>
                  <a:srgbClr val="C0004E"/>
                </a:solidFill>
              </a:rPr>
              <a:t>HOCTAP</a:t>
            </a:r>
            <a:r>
              <a:rPr lang="en-US" sz="2933" dirty="0"/>
              <a:t> </a:t>
            </a:r>
            <a:r>
              <a:rPr lang="en-US" sz="2933" dirty="0" err="1"/>
              <a:t>có</a:t>
            </a:r>
            <a:r>
              <a:rPr lang="en-US" sz="2933" dirty="0"/>
              <a:t> </a:t>
            </a:r>
            <a:r>
              <a:rPr lang="en-US" sz="2933" dirty="0" err="1"/>
              <a:t>các</a:t>
            </a:r>
            <a:r>
              <a:rPr lang="en-US" sz="2933" dirty="0"/>
              <a:t> </a:t>
            </a:r>
            <a:r>
              <a:rPr lang="en-US" sz="2933" dirty="0" err="1"/>
              <a:t>thư</a:t>
            </a:r>
            <a:r>
              <a:rPr lang="en-US" sz="2933" dirty="0"/>
              <a:t> </a:t>
            </a:r>
            <a:r>
              <a:rPr lang="en-US" sz="2933" dirty="0" err="1"/>
              <a:t>mục</a:t>
            </a:r>
            <a:r>
              <a:rPr lang="en-US" sz="2933" dirty="0"/>
              <a:t> </a:t>
            </a:r>
            <a:r>
              <a:rPr lang="en-US" sz="2933" dirty="0" err="1">
                <a:solidFill>
                  <a:srgbClr val="C0004E"/>
                </a:solidFill>
              </a:rPr>
              <a:t>Ve</a:t>
            </a:r>
            <a:r>
              <a:rPr lang="en-US" sz="2933" dirty="0"/>
              <a:t>, </a:t>
            </a:r>
            <a:r>
              <a:rPr lang="en-US" sz="2933" dirty="0" err="1">
                <a:solidFill>
                  <a:srgbClr val="C0004E"/>
                </a:solidFill>
              </a:rPr>
              <a:t>Soanthao</a:t>
            </a:r>
            <a:r>
              <a:rPr lang="en-US" sz="2933" dirty="0"/>
              <a:t> </a:t>
            </a:r>
            <a:r>
              <a:rPr lang="en-US" sz="2933" dirty="0" err="1"/>
              <a:t>và</a:t>
            </a:r>
            <a:r>
              <a:rPr lang="en-US" sz="2933" dirty="0"/>
              <a:t> </a:t>
            </a:r>
            <a:r>
              <a:rPr lang="en-US" sz="2933" dirty="0" err="1">
                <a:solidFill>
                  <a:srgbClr val="C0004E"/>
                </a:solidFill>
              </a:rPr>
              <a:t>Trinhchieu</a:t>
            </a:r>
            <a:endParaRPr lang="en-US" sz="2933" dirty="0">
              <a:solidFill>
                <a:srgbClr val="C0004E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88075" y="1327778"/>
            <a:ext cx="11273620" cy="24445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2933" dirty="0" err="1"/>
              <a:t>Ngoài</a:t>
            </a:r>
            <a:r>
              <a:rPr lang="en-US" sz="2933" dirty="0"/>
              <a:t> </a:t>
            </a:r>
            <a:r>
              <a:rPr lang="en-US" sz="2933" dirty="0" err="1"/>
              <a:t>ra</a:t>
            </a:r>
            <a:r>
              <a:rPr lang="en-US" sz="2933" dirty="0"/>
              <a:t> </a:t>
            </a:r>
            <a:r>
              <a:rPr lang="en-US" sz="2933" dirty="0" err="1"/>
              <a:t>em</a:t>
            </a:r>
            <a:r>
              <a:rPr lang="en-US" sz="2933" dirty="0"/>
              <a:t> </a:t>
            </a:r>
            <a:r>
              <a:rPr lang="en-US" sz="2933" dirty="0" err="1"/>
              <a:t>còn</a:t>
            </a:r>
            <a:r>
              <a:rPr lang="en-US" sz="2933" dirty="0"/>
              <a:t> </a:t>
            </a:r>
            <a:r>
              <a:rPr lang="en-US" sz="2933" dirty="0" err="1"/>
              <a:t>thấy</a:t>
            </a:r>
            <a:r>
              <a:rPr lang="en-US" sz="2933" dirty="0"/>
              <a:t> </a:t>
            </a:r>
            <a:r>
              <a:rPr lang="en-US" sz="2933" dirty="0" err="1"/>
              <a:t>biểu</a:t>
            </a:r>
            <a:r>
              <a:rPr lang="en-US" sz="2933" dirty="0"/>
              <a:t> </a:t>
            </a:r>
            <a:r>
              <a:rPr lang="en-US" sz="2933" dirty="0" err="1"/>
              <a:t>tượng</a:t>
            </a:r>
            <a:r>
              <a:rPr lang="en-US" sz="2933" dirty="0"/>
              <a:t>        </a:t>
            </a:r>
            <a:r>
              <a:rPr lang="en-US" sz="2933" dirty="0" err="1"/>
              <a:t>được</a:t>
            </a:r>
            <a:r>
              <a:rPr lang="en-US" sz="2933" dirty="0"/>
              <a:t> </a:t>
            </a:r>
            <a:r>
              <a:rPr lang="en-US" sz="2933" dirty="0" err="1"/>
              <a:t>tạo</a:t>
            </a:r>
            <a:r>
              <a:rPr lang="en-US" sz="2933" dirty="0"/>
              <a:t> </a:t>
            </a:r>
            <a:r>
              <a:rPr lang="en-US" sz="2933" dirty="0" err="1"/>
              <a:t>ra</a:t>
            </a:r>
            <a:r>
              <a:rPr lang="en-US" sz="2933" dirty="0"/>
              <a:t> </a:t>
            </a:r>
            <a:r>
              <a:rPr lang="en-US" sz="2933" dirty="0" err="1"/>
              <a:t>khi</a:t>
            </a:r>
            <a:r>
              <a:rPr lang="en-US" sz="2933" dirty="0"/>
              <a:t> </a:t>
            </a:r>
            <a:r>
              <a:rPr lang="en-US" sz="2933" dirty="0" err="1"/>
              <a:t>em</a:t>
            </a:r>
            <a:r>
              <a:rPr lang="en-US" sz="2933" dirty="0"/>
              <a:t> </a:t>
            </a:r>
            <a:r>
              <a:rPr lang="en-US" sz="2933" dirty="0" err="1"/>
              <a:t>lưu</a:t>
            </a:r>
            <a:r>
              <a:rPr lang="en-US" sz="2933" dirty="0"/>
              <a:t> </a:t>
            </a:r>
            <a:r>
              <a:rPr lang="en-US" sz="2933" dirty="0" err="1"/>
              <a:t>bài</a:t>
            </a:r>
            <a:r>
              <a:rPr lang="en-US" sz="2933" dirty="0"/>
              <a:t> </a:t>
            </a:r>
            <a:r>
              <a:rPr lang="en-US" sz="2933" dirty="0" err="1"/>
              <a:t>soạn</a:t>
            </a:r>
            <a:r>
              <a:rPr lang="en-US" sz="2933" dirty="0"/>
              <a:t> </a:t>
            </a:r>
            <a:r>
              <a:rPr lang="en-US" sz="2933" dirty="0" err="1"/>
              <a:t>thảo</a:t>
            </a:r>
            <a:r>
              <a:rPr lang="en-US" sz="2933" dirty="0"/>
              <a:t> </a:t>
            </a:r>
            <a:r>
              <a:rPr lang="en-US" sz="2933" dirty="0" err="1"/>
              <a:t>văn</a:t>
            </a:r>
            <a:r>
              <a:rPr lang="en-US" sz="2933" dirty="0"/>
              <a:t> </a:t>
            </a:r>
            <a:r>
              <a:rPr lang="en-US" sz="2933" dirty="0" err="1"/>
              <a:t>bản</a:t>
            </a:r>
            <a:r>
              <a:rPr lang="en-US" sz="2933" dirty="0"/>
              <a:t>, </a:t>
            </a:r>
            <a:r>
              <a:rPr lang="en-US" sz="2933" dirty="0" err="1"/>
              <a:t>đó</a:t>
            </a:r>
            <a:r>
              <a:rPr lang="en-US" sz="2933" dirty="0"/>
              <a:t> </a:t>
            </a:r>
            <a:r>
              <a:rPr lang="en-US" sz="2933" dirty="0" err="1"/>
              <a:t>được</a:t>
            </a:r>
            <a:r>
              <a:rPr lang="en-US" sz="2933" dirty="0"/>
              <a:t> </a:t>
            </a:r>
            <a:r>
              <a:rPr lang="en-US" sz="2933" dirty="0" err="1"/>
              <a:t>gọi</a:t>
            </a:r>
            <a:r>
              <a:rPr lang="en-US" sz="2933" dirty="0"/>
              <a:t> </a:t>
            </a:r>
            <a:r>
              <a:rPr lang="en-US" sz="2933" dirty="0" err="1"/>
              <a:t>là</a:t>
            </a:r>
            <a:r>
              <a:rPr lang="en-US" sz="2933" dirty="0"/>
              <a:t> </a:t>
            </a:r>
            <a:r>
              <a:rPr lang="en-US" sz="2933" dirty="0" err="1">
                <a:solidFill>
                  <a:srgbClr val="C0004E"/>
                </a:solidFill>
              </a:rPr>
              <a:t>tệp</a:t>
            </a:r>
            <a:r>
              <a:rPr lang="en-US" sz="2933" dirty="0"/>
              <a:t>. </a:t>
            </a:r>
            <a:r>
              <a:rPr lang="en-US" sz="2933" dirty="0" err="1"/>
              <a:t>Mỗi</a:t>
            </a:r>
            <a:r>
              <a:rPr lang="en-US" sz="2933" dirty="0"/>
              <a:t> </a:t>
            </a:r>
            <a:r>
              <a:rPr lang="en-US" sz="2933" dirty="0" err="1"/>
              <a:t>tệp</a:t>
            </a:r>
            <a:r>
              <a:rPr lang="en-US" sz="2933" dirty="0"/>
              <a:t> </a:t>
            </a:r>
            <a:r>
              <a:rPr lang="en-US" sz="2933" dirty="0" err="1"/>
              <a:t>có</a:t>
            </a:r>
            <a:r>
              <a:rPr lang="en-US" sz="2933" dirty="0"/>
              <a:t> </a:t>
            </a:r>
            <a:r>
              <a:rPr lang="en-US" sz="2933" dirty="0" err="1"/>
              <a:t>một</a:t>
            </a:r>
            <a:r>
              <a:rPr lang="en-US" sz="2933" dirty="0"/>
              <a:t> </a:t>
            </a:r>
            <a:r>
              <a:rPr lang="en-US" sz="2933" dirty="0" err="1"/>
              <a:t>tên</a:t>
            </a:r>
            <a:r>
              <a:rPr lang="en-US" sz="2933" dirty="0"/>
              <a:t>, </a:t>
            </a:r>
            <a:r>
              <a:rPr lang="en-US" sz="2933" dirty="0" err="1"/>
              <a:t>tên</a:t>
            </a:r>
            <a:r>
              <a:rPr lang="en-US" sz="2933" dirty="0"/>
              <a:t> </a:t>
            </a:r>
            <a:r>
              <a:rPr lang="en-US" sz="2933" dirty="0" err="1"/>
              <a:t>tệp</a:t>
            </a:r>
            <a:r>
              <a:rPr lang="en-US" sz="2933" dirty="0"/>
              <a:t> </a:t>
            </a:r>
            <a:r>
              <a:rPr lang="en-US" sz="2933" dirty="0" err="1"/>
              <a:t>bao</a:t>
            </a:r>
            <a:r>
              <a:rPr lang="en-US" sz="2933" dirty="0"/>
              <a:t> </a:t>
            </a:r>
            <a:r>
              <a:rPr lang="en-US" sz="2933" dirty="0" err="1"/>
              <a:t>gồm</a:t>
            </a:r>
            <a:r>
              <a:rPr lang="en-US" sz="2933" dirty="0"/>
              <a:t> </a:t>
            </a:r>
            <a:r>
              <a:rPr lang="en-US" sz="2933" dirty="0" err="1"/>
              <a:t>phần</a:t>
            </a:r>
            <a:r>
              <a:rPr lang="en-US" sz="2933" dirty="0"/>
              <a:t> </a:t>
            </a:r>
            <a:r>
              <a:rPr lang="en-US" sz="2933" dirty="0" err="1"/>
              <a:t>tên</a:t>
            </a:r>
            <a:r>
              <a:rPr lang="en-US" sz="2933" dirty="0"/>
              <a:t> </a:t>
            </a:r>
            <a:r>
              <a:rPr lang="en-US" sz="2933" dirty="0" err="1"/>
              <a:t>và</a:t>
            </a:r>
            <a:r>
              <a:rPr lang="en-US" sz="2933" dirty="0"/>
              <a:t> </a:t>
            </a:r>
            <a:r>
              <a:rPr lang="en-US" sz="2933" dirty="0" err="1"/>
              <a:t>phần</a:t>
            </a:r>
            <a:r>
              <a:rPr lang="en-US" sz="2933" dirty="0"/>
              <a:t> </a:t>
            </a:r>
            <a:r>
              <a:rPr lang="en-US" sz="2933" dirty="0" err="1"/>
              <a:t>mở</a:t>
            </a:r>
            <a:r>
              <a:rPr lang="en-US" sz="2933" dirty="0"/>
              <a:t> </a:t>
            </a:r>
            <a:r>
              <a:rPr lang="en-US" sz="2933" dirty="0" err="1"/>
              <a:t>rộng</a:t>
            </a:r>
            <a:r>
              <a:rPr lang="en-US" sz="2933" dirty="0"/>
              <a:t> </a:t>
            </a:r>
            <a:r>
              <a:rPr lang="en-US" sz="2933" dirty="0" err="1"/>
              <a:t>được</a:t>
            </a:r>
            <a:r>
              <a:rPr lang="en-US" sz="2933" dirty="0"/>
              <a:t> </a:t>
            </a:r>
            <a:r>
              <a:rPr lang="en-US" sz="2933" dirty="0" err="1"/>
              <a:t>cách</a:t>
            </a:r>
            <a:r>
              <a:rPr lang="en-US" sz="2933" dirty="0"/>
              <a:t> </a:t>
            </a:r>
            <a:r>
              <a:rPr lang="en-US" sz="2933" dirty="0" err="1"/>
              <a:t>nhau</a:t>
            </a:r>
            <a:r>
              <a:rPr lang="en-US" sz="2933" dirty="0"/>
              <a:t> </a:t>
            </a:r>
            <a:r>
              <a:rPr lang="en-US" sz="2933" dirty="0" err="1"/>
              <a:t>bởi</a:t>
            </a:r>
            <a:r>
              <a:rPr lang="en-US" sz="2933" dirty="0"/>
              <a:t> </a:t>
            </a:r>
            <a:r>
              <a:rPr lang="en-US" sz="2933" dirty="0" err="1"/>
              <a:t>dấu</a:t>
            </a:r>
            <a:r>
              <a:rPr lang="en-US" sz="2933" dirty="0"/>
              <a:t> </a:t>
            </a:r>
            <a:r>
              <a:rPr lang="en-US" sz="2933" dirty="0" err="1"/>
              <a:t>chấm</a:t>
            </a:r>
            <a:r>
              <a:rPr lang="en-US" sz="2933" dirty="0"/>
              <a:t>. </a:t>
            </a:r>
            <a:r>
              <a:rPr lang="en-US" sz="2933" dirty="0" err="1"/>
              <a:t>Phần</a:t>
            </a:r>
            <a:r>
              <a:rPr lang="en-US" sz="2933" dirty="0"/>
              <a:t> </a:t>
            </a:r>
            <a:r>
              <a:rPr lang="en-US" sz="2933" dirty="0" err="1"/>
              <a:t>tên</a:t>
            </a:r>
            <a:r>
              <a:rPr lang="en-US" sz="2933" dirty="0"/>
              <a:t> do </a:t>
            </a:r>
            <a:r>
              <a:rPr lang="en-US" sz="2933" dirty="0" err="1"/>
              <a:t>em</a:t>
            </a:r>
            <a:r>
              <a:rPr lang="en-US" sz="2933" dirty="0"/>
              <a:t> </a:t>
            </a:r>
            <a:r>
              <a:rPr lang="en-US" sz="2933" dirty="0" err="1"/>
              <a:t>tự</a:t>
            </a:r>
            <a:r>
              <a:rPr lang="en-US" sz="2933" dirty="0"/>
              <a:t> </a:t>
            </a:r>
            <a:r>
              <a:rPr lang="en-US" sz="2933" dirty="0" err="1"/>
              <a:t>đặt</a:t>
            </a:r>
            <a:r>
              <a:rPr lang="en-US" sz="2933" dirty="0"/>
              <a:t>, </a:t>
            </a:r>
            <a:r>
              <a:rPr lang="en-US" sz="2933" dirty="0" err="1"/>
              <a:t>phần</a:t>
            </a:r>
            <a:r>
              <a:rPr lang="en-US" sz="2933" dirty="0"/>
              <a:t> </a:t>
            </a:r>
            <a:r>
              <a:rPr lang="en-US" sz="2933" dirty="0" err="1"/>
              <a:t>mở</a:t>
            </a:r>
            <a:r>
              <a:rPr lang="en-US" sz="2933" dirty="0"/>
              <a:t> </a:t>
            </a:r>
            <a:r>
              <a:rPr lang="en-US" sz="2933" dirty="0" err="1"/>
              <a:t>rộng</a:t>
            </a:r>
            <a:r>
              <a:rPr lang="en-US" sz="2933" dirty="0"/>
              <a:t> </a:t>
            </a:r>
            <a:r>
              <a:rPr lang="en-US" sz="2933" dirty="0" err="1"/>
              <a:t>được</a:t>
            </a:r>
            <a:r>
              <a:rPr lang="en-US" sz="2933" dirty="0"/>
              <a:t> </a:t>
            </a:r>
            <a:r>
              <a:rPr lang="en-US" sz="2933" dirty="0" err="1"/>
              <a:t>tự</a:t>
            </a:r>
            <a:r>
              <a:rPr lang="en-US" sz="2933" dirty="0"/>
              <a:t> </a:t>
            </a:r>
            <a:r>
              <a:rPr lang="en-US" sz="2933" dirty="0" err="1"/>
              <a:t>động</a:t>
            </a:r>
            <a:r>
              <a:rPr lang="en-US" sz="2933" dirty="0"/>
              <a:t> </a:t>
            </a:r>
            <a:r>
              <a:rPr lang="en-US" sz="2933" dirty="0" err="1"/>
              <a:t>thêm</a:t>
            </a:r>
            <a:r>
              <a:rPr lang="en-US" sz="2933" dirty="0"/>
              <a:t> </a:t>
            </a:r>
            <a:r>
              <a:rPr lang="en-US" sz="2933" dirty="0" err="1"/>
              <a:t>vào</a:t>
            </a:r>
            <a:endParaRPr lang="en-US" sz="2933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247" y="1233470"/>
            <a:ext cx="688091" cy="779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789" y="4409878"/>
            <a:ext cx="1498564" cy="3672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354" y="4408347"/>
            <a:ext cx="836429" cy="3688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25789" y="4021495"/>
            <a:ext cx="355002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/>
              <a:t>Baisoan.docx</a:t>
            </a:r>
          </a:p>
        </p:txBody>
      </p:sp>
      <p:sp>
        <p:nvSpPr>
          <p:cNvPr id="22" name="Freeform 21"/>
          <p:cNvSpPr/>
          <p:nvPr/>
        </p:nvSpPr>
        <p:spPr>
          <a:xfrm>
            <a:off x="6563832" y="4692503"/>
            <a:ext cx="1616149" cy="723013"/>
          </a:xfrm>
          <a:custGeom>
            <a:avLst/>
            <a:gdLst>
              <a:gd name="connsiteX0" fmla="*/ 0 w 1212112"/>
              <a:gd name="connsiteY0" fmla="*/ 0 h 542260"/>
              <a:gd name="connsiteX1" fmla="*/ 372140 w 1212112"/>
              <a:gd name="connsiteY1" fmla="*/ 542260 h 542260"/>
              <a:gd name="connsiteX2" fmla="*/ 871870 w 1212112"/>
              <a:gd name="connsiteY2" fmla="*/ 287079 h 542260"/>
              <a:gd name="connsiteX3" fmla="*/ 1212112 w 1212112"/>
              <a:gd name="connsiteY3" fmla="*/ 478465 h 542260"/>
              <a:gd name="connsiteX4" fmla="*/ 1212112 w 1212112"/>
              <a:gd name="connsiteY4" fmla="*/ 478465 h 5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112" h="542260">
                <a:moveTo>
                  <a:pt x="0" y="0"/>
                </a:moveTo>
                <a:lnTo>
                  <a:pt x="372140" y="542260"/>
                </a:lnTo>
                <a:lnTo>
                  <a:pt x="871870" y="287079"/>
                </a:lnTo>
                <a:lnTo>
                  <a:pt x="1212112" y="478465"/>
                </a:lnTo>
                <a:lnTo>
                  <a:pt x="1212112" y="478465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Freeform 22"/>
          <p:cNvSpPr/>
          <p:nvPr/>
        </p:nvSpPr>
        <p:spPr>
          <a:xfrm>
            <a:off x="4012019" y="4735032"/>
            <a:ext cx="1360968" cy="637955"/>
          </a:xfrm>
          <a:custGeom>
            <a:avLst/>
            <a:gdLst>
              <a:gd name="connsiteX0" fmla="*/ 1020726 w 1020726"/>
              <a:gd name="connsiteY0" fmla="*/ 0 h 478466"/>
              <a:gd name="connsiteX1" fmla="*/ 925033 w 1020726"/>
              <a:gd name="connsiteY1" fmla="*/ 180754 h 478466"/>
              <a:gd name="connsiteX2" fmla="*/ 212651 w 1020726"/>
              <a:gd name="connsiteY2" fmla="*/ 170121 h 478466"/>
              <a:gd name="connsiteX3" fmla="*/ 0 w 1020726"/>
              <a:gd name="connsiteY3" fmla="*/ 478466 h 47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726" h="478466">
                <a:moveTo>
                  <a:pt x="1020726" y="0"/>
                </a:moveTo>
                <a:lnTo>
                  <a:pt x="925033" y="180754"/>
                </a:lnTo>
                <a:lnTo>
                  <a:pt x="212651" y="170121"/>
                </a:lnTo>
                <a:lnTo>
                  <a:pt x="0" y="478466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4" name="Group 23"/>
          <p:cNvGrpSpPr/>
          <p:nvPr/>
        </p:nvGrpSpPr>
        <p:grpSpPr>
          <a:xfrm>
            <a:off x="2691166" y="5372989"/>
            <a:ext cx="1450861" cy="454472"/>
            <a:chOff x="967562" y="1185743"/>
            <a:chExt cx="2434858" cy="340854"/>
          </a:xfrm>
        </p:grpSpPr>
        <p:sp>
          <p:nvSpPr>
            <p:cNvPr id="25" name="Rounded Rectangle 24"/>
            <p:cNvSpPr/>
            <p:nvPr/>
          </p:nvSpPr>
          <p:spPr>
            <a:xfrm>
              <a:off x="967564" y="1185743"/>
              <a:ext cx="2434856" cy="34085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67562" y="1185743"/>
              <a:ext cx="243485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/>
                <a:t> </a:t>
              </a:r>
              <a:r>
                <a:rPr lang="en-US" sz="2133" dirty="0" err="1"/>
                <a:t>Phần</a:t>
              </a:r>
              <a:r>
                <a:rPr lang="en-US" sz="2133" dirty="0"/>
                <a:t> </a:t>
              </a:r>
              <a:r>
                <a:rPr lang="en-US" sz="2133" dirty="0" err="1"/>
                <a:t>tên</a:t>
              </a:r>
              <a:endParaRPr lang="en-US" sz="2133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919965" y="5367151"/>
            <a:ext cx="2063132" cy="454472"/>
            <a:chOff x="967561" y="1185743"/>
            <a:chExt cx="2434859" cy="340854"/>
          </a:xfrm>
        </p:grpSpPr>
        <p:sp>
          <p:nvSpPr>
            <p:cNvPr id="28" name="Rounded Rectangle 27"/>
            <p:cNvSpPr/>
            <p:nvPr/>
          </p:nvSpPr>
          <p:spPr>
            <a:xfrm>
              <a:off x="967564" y="1185743"/>
              <a:ext cx="2434856" cy="34085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7561" y="1185743"/>
              <a:ext cx="243485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/>
                <a:t> </a:t>
              </a:r>
              <a:r>
                <a:rPr lang="en-US" sz="2133" dirty="0" err="1"/>
                <a:t>Phần</a:t>
              </a:r>
              <a:r>
                <a:rPr lang="en-US" sz="2133" dirty="0"/>
                <a:t> </a:t>
              </a:r>
              <a:r>
                <a:rPr lang="en-US" sz="2133" dirty="0" err="1"/>
                <a:t>mở</a:t>
              </a:r>
              <a:r>
                <a:rPr lang="en-US" sz="2133" dirty="0"/>
                <a:t> </a:t>
              </a:r>
              <a:r>
                <a:rPr lang="en-US" sz="2133" dirty="0" err="1"/>
                <a:t>rộng</a:t>
              </a:r>
              <a:endParaRPr lang="en-US" sz="2133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786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28"/>
    </mc:Choice>
    <mc:Fallback xmlns="">
      <p:transition spd="slow" advTm="38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1" t="54968" r="1161" b="12201"/>
          <a:stretch/>
        </p:blipFill>
        <p:spPr>
          <a:xfrm>
            <a:off x="-987144" y="2743200"/>
            <a:ext cx="3236492" cy="4449247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981200" y="194481"/>
            <a:ext cx="8534594" cy="25146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71F6B5-2A58-4D29-BB29-318D04DC1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919547"/>
            <a:ext cx="2478508" cy="22534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731085-1A4E-4DCF-9562-0228A15CB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93" y="2967481"/>
            <a:ext cx="2606182" cy="22054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9D9EDD-26B9-47A1-8EA7-D949062FDA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919547"/>
            <a:ext cx="2606182" cy="22534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5B6965-025E-43E1-87F6-D44496E9C78B}"/>
              </a:ext>
            </a:extLst>
          </p:cNvPr>
          <p:cNvSpPr/>
          <p:nvPr/>
        </p:nvSpPr>
        <p:spPr>
          <a:xfrm>
            <a:off x="4991100" y="2743200"/>
            <a:ext cx="3733800" cy="2886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6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4"/>
    </mc:Choice>
    <mc:Fallback xmlns="">
      <p:transition spd="slow" advTm="12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639886-DF2A-4F08-AE26-A415BC39BDCC}"/>
              </a:ext>
            </a:extLst>
          </p:cNvPr>
          <p:cNvSpPr/>
          <p:nvPr/>
        </p:nvSpPr>
        <p:spPr>
          <a:xfrm>
            <a:off x="787086" y="457200"/>
            <a:ext cx="5176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236C69-E400-4941-A27C-325EB4582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13" y="2209800"/>
            <a:ext cx="3806860" cy="25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B85C96-234F-44D5-BCC2-0279DB51C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275" y="867832"/>
            <a:ext cx="2371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4708B3-1E29-4AF3-B81E-2CFEC6401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38600"/>
            <a:ext cx="2903538" cy="830263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(ổ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4AC3C-7BE2-40AA-AF92-C2693A79A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209800"/>
            <a:ext cx="2420938" cy="461963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CD/DVD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94E4126D-F9EC-4623-9A0F-EF4017284894}"/>
              </a:ext>
            </a:extLst>
          </p:cNvPr>
          <p:cNvSpPr/>
          <p:nvPr/>
        </p:nvSpPr>
        <p:spPr>
          <a:xfrm>
            <a:off x="8276119" y="3581400"/>
            <a:ext cx="3348038" cy="272415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ổ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(ổ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DVD…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C73897-9E65-4799-A0D6-BC59FA017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7874"/>
            <a:ext cx="2903538" cy="22057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9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17"/>
    </mc:Choice>
    <mc:Fallback xmlns="">
      <p:transition spd="slow" advTm="43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133C-8DC8-49C1-BD80-7852A2BB7753}"/>
              </a:ext>
            </a:extLst>
          </p:cNvPr>
          <p:cNvSpPr txBox="1">
            <a:spLocks/>
          </p:cNvSpPr>
          <p:nvPr/>
        </p:nvSpPr>
        <p:spPr>
          <a:xfrm>
            <a:off x="838200" y="-1588"/>
            <a:ext cx="10515600" cy="6159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6: Tìm kiếm thông tin từ Internet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11B2F-94F6-4C8C-A67E-2CAA2CA84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70" y="809602"/>
            <a:ext cx="8711324" cy="2873422"/>
          </a:xfrm>
          <a:prstGeom prst="rect">
            <a:avLst/>
          </a:prstGeom>
        </p:spPr>
      </p:pic>
      <p:pic>
        <p:nvPicPr>
          <p:cNvPr id="1032" name="Picture 8" descr="Dịch vụ lắp mạng internet tại nhà nhanh và uy tín ở TP.HCM">
            <a:extLst>
              <a:ext uri="{FF2B5EF4-FFF2-40B4-BE49-F238E27FC236}">
                <a16:creationId xmlns:a16="http://schemas.microsoft.com/office/drawing/2014/main" id="{832B30C3-D66B-4D0F-9B68-9CB694907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48"/>
            <a:ext cx="3581400" cy="22383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ốc cốc.png">
            <a:extLst>
              <a:ext uri="{FF2B5EF4-FFF2-40B4-BE49-F238E27FC236}">
                <a16:creationId xmlns:a16="http://schemas.microsoft.com/office/drawing/2014/main" id="{19B80DE6-C681-4FF6-8C0C-9D6441B537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2162" y="4620064"/>
            <a:ext cx="1148361" cy="1148361"/>
          </a:xfrm>
          <a:prstGeom prst="rect">
            <a:avLst/>
          </a:prstGeom>
        </p:spPr>
      </p:pic>
      <p:pic>
        <p:nvPicPr>
          <p:cNvPr id="13" name="Picture 12" descr="gg chrome.png">
            <a:extLst>
              <a:ext uri="{FF2B5EF4-FFF2-40B4-BE49-F238E27FC236}">
                <a16:creationId xmlns:a16="http://schemas.microsoft.com/office/drawing/2014/main" id="{70464B02-449C-4EC5-98F0-95371323D8B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1479" y="4711964"/>
            <a:ext cx="1031717" cy="1031717"/>
          </a:xfrm>
          <a:prstGeom prst="rect">
            <a:avLst/>
          </a:prstGeom>
        </p:spPr>
      </p:pic>
      <p:pic>
        <p:nvPicPr>
          <p:cNvPr id="14" name="Picture 13" descr="internet exploer.png">
            <a:extLst>
              <a:ext uri="{FF2B5EF4-FFF2-40B4-BE49-F238E27FC236}">
                <a16:creationId xmlns:a16="http://schemas.microsoft.com/office/drawing/2014/main" id="{C06FD2D6-2B9C-42C2-B8B4-0028EB654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047" y="4679422"/>
            <a:ext cx="1205779" cy="1205779"/>
          </a:xfrm>
          <a:prstGeom prst="rect">
            <a:avLst/>
          </a:prstGeom>
        </p:spPr>
      </p:pic>
      <p:pic>
        <p:nvPicPr>
          <p:cNvPr id="15" name="Picture 14" descr="Mozilla.png">
            <a:extLst>
              <a:ext uri="{FF2B5EF4-FFF2-40B4-BE49-F238E27FC236}">
                <a16:creationId xmlns:a16="http://schemas.microsoft.com/office/drawing/2014/main" id="{813C6203-1950-4944-8947-00FABDB8EC5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8599" y="4724624"/>
            <a:ext cx="1169439" cy="11153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BA9C27-E604-4FE1-937D-A23D8125A299}"/>
              </a:ext>
            </a:extLst>
          </p:cNvPr>
          <p:cNvSpPr txBox="1"/>
          <p:nvPr/>
        </p:nvSpPr>
        <p:spPr>
          <a:xfrm>
            <a:off x="3370455" y="4013664"/>
            <a:ext cx="5520592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 tượng của các trình duyệt</a:t>
            </a:r>
            <a:endParaRPr lang="en-SG" sz="28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EA5D99-2B3F-4120-908C-F503CB647014}"/>
              </a:ext>
            </a:extLst>
          </p:cNvPr>
          <p:cNvSpPr txBox="1"/>
          <p:nvPr/>
        </p:nvSpPr>
        <p:spPr>
          <a:xfrm>
            <a:off x="4223791" y="5851605"/>
            <a:ext cx="143745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  <a:latin typeface="Calibri"/>
              </a:rPr>
              <a:t>Cốc Cốc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770AB-95E3-4450-B096-0434C0CAD8CF}"/>
              </a:ext>
            </a:extLst>
          </p:cNvPr>
          <p:cNvSpPr txBox="1"/>
          <p:nvPr/>
        </p:nvSpPr>
        <p:spPr>
          <a:xfrm>
            <a:off x="1991543" y="5854445"/>
            <a:ext cx="166077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  <a:latin typeface="Calibri"/>
              </a:rPr>
              <a:t>Mozilla Firefox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072278-E5B9-49B3-9573-D2E808446F1D}"/>
              </a:ext>
            </a:extLst>
          </p:cNvPr>
          <p:cNvSpPr txBox="1"/>
          <p:nvPr/>
        </p:nvSpPr>
        <p:spPr>
          <a:xfrm>
            <a:off x="6096000" y="5840002"/>
            <a:ext cx="195314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  <a:latin typeface="Calibri"/>
              </a:rPr>
              <a:t>Goolge Chrome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04034D-657C-4C94-9627-A65E07C2125C}"/>
              </a:ext>
            </a:extLst>
          </p:cNvPr>
          <p:cNvSpPr txBox="1"/>
          <p:nvPr/>
        </p:nvSpPr>
        <p:spPr>
          <a:xfrm>
            <a:off x="8483891" y="5840001"/>
            <a:ext cx="202009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  <a:latin typeface="Calibri"/>
              </a:rPr>
              <a:t>Internet Explorer</a:t>
            </a:r>
          </a:p>
        </p:txBody>
      </p:sp>
    </p:spTree>
    <p:extLst>
      <p:ext uri="{BB962C8B-B14F-4D97-AF65-F5344CB8AC3E}">
        <p14:creationId xmlns:p14="http://schemas.microsoft.com/office/powerpoint/2010/main" val="21867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5.9|3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4.1|4.3|0|2.2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9|2.9|6.6|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3.6|3.5|2.5|2.7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6.8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4|5.5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587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Tinos</vt:lpstr>
      <vt:lpstr>Trebuchet MS</vt:lpstr>
      <vt:lpstr>Wingdings 2</vt:lpstr>
      <vt:lpstr>Office Theme</vt:lpstr>
      <vt:lpstr>PowerPoint Presentation</vt:lpstr>
      <vt:lpstr>Bài 1: Những gì em đã biết</vt:lpstr>
      <vt:lpstr>PowerPoint Presentation</vt:lpstr>
      <vt:lpstr>BÀI 2: CÁC THAO TÁC VỚI THƯ MỤC</vt:lpstr>
      <vt:lpstr>Phân biệt tệp và thư mục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MyLaptop</dc:creator>
  <cp:lastModifiedBy>MyLaptop</cp:lastModifiedBy>
  <cp:revision>3</cp:revision>
  <dcterms:created xsi:type="dcterms:W3CDTF">2021-12-13T16:04:13Z</dcterms:created>
  <dcterms:modified xsi:type="dcterms:W3CDTF">2021-12-16T05:59:54Z</dcterms:modified>
</cp:coreProperties>
</file>