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4" r:id="rId5"/>
    <p:sldId id="270" r:id="rId6"/>
    <p:sldId id="265" r:id="rId7"/>
    <p:sldId id="260" r:id="rId8"/>
    <p:sldId id="261" r:id="rId9"/>
    <p:sldId id="267" r:id="rId10"/>
    <p:sldId id="272" r:id="rId11"/>
    <p:sldId id="274" r:id="rId12"/>
    <p:sldId id="275" r:id="rId13"/>
    <p:sldId id="271" r:id="rId14"/>
    <p:sldId id="276" r:id="rId15"/>
    <p:sldId id="268" r:id="rId16"/>
    <p:sldId id="277" r:id="rId17"/>
    <p:sldId id="278" r:id="rId18"/>
    <p:sldId id="269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8939-3126-4CCF-910F-375023E01C1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9D0D8-1A23-47E3-BCD1-B6CE00B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BF2FF-AB26-42B1-B18B-19F5B70C60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2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2722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9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424C-07BD-4F37-B39C-5C82F0CE678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BFB3-03B4-4D94-8C6F-CCB60B9F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4559" y="978061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MỪNG CÁC EM ĐẾN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MÔN TIN HỌC LỚP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1" i="0" u="none" strike="noStrike" kern="1200" cap="none" spc="0" normalizeH="0" baseline="0" noProof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5000" y="2875002"/>
            <a:ext cx="2594878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67" normalizeH="0" baseline="0" noProof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Tuần 9</a:t>
            </a:r>
          </a:p>
        </p:txBody>
      </p:sp>
      <p:pic>
        <p:nvPicPr>
          <p:cNvPr id="3" name="Nhac nen 1 - 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39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61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4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00B8A-93A6-4AED-925B-8BEF64D9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00" y="1349380"/>
            <a:ext cx="2188737" cy="270703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3662" y="1159110"/>
            <a:ext cx="4860581" cy="24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(SGK trang 43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chiếc đèn ông sao, em sử dụng công cụ gì?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Slide Number Placeholder 9"/>
          <p:cNvSpPr txBox="1">
            <a:spLocks noGrp="1"/>
          </p:cNvSpPr>
          <p:nvPr/>
        </p:nvSpPr>
        <p:spPr bwMode="auto">
          <a:xfrm>
            <a:off x="8534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AE76E4-C3CD-4ABB-B59C-D47AEFB8593B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7" name="Rectangle 6"/>
          <p:cNvSpPr/>
          <p:nvPr/>
        </p:nvSpPr>
        <p:spPr>
          <a:xfrm>
            <a:off x="2800391" y="16080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BE172-47D3-456A-B0DD-6AEE2BA0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91" y="4392772"/>
            <a:ext cx="4355188" cy="19154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AF03BF-302A-4C3B-BFF8-D4421FF81EF3}"/>
              </a:ext>
            </a:extLst>
          </p:cNvPr>
          <p:cNvCxnSpPr>
            <a:cxnSpLocks/>
          </p:cNvCxnSpPr>
          <p:nvPr/>
        </p:nvCxnSpPr>
        <p:spPr>
          <a:xfrm flipH="1">
            <a:off x="7037806" y="2946718"/>
            <a:ext cx="4757592" cy="1787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39E3E5-F34B-444F-A377-B9035F2F6AF7}"/>
              </a:ext>
            </a:extLst>
          </p:cNvPr>
          <p:cNvCxnSpPr>
            <a:cxnSpLocks/>
          </p:cNvCxnSpPr>
          <p:nvPr/>
        </p:nvCxnSpPr>
        <p:spPr>
          <a:xfrm>
            <a:off x="7988046" y="2256057"/>
            <a:ext cx="233883" cy="3582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EDB7C5-F692-41C5-A0F3-E190AC15DAD4}"/>
              </a:ext>
            </a:extLst>
          </p:cNvPr>
          <p:cNvCxnSpPr>
            <a:cxnSpLocks/>
          </p:cNvCxnSpPr>
          <p:nvPr/>
        </p:nvCxnSpPr>
        <p:spPr>
          <a:xfrm flipH="1">
            <a:off x="8250249" y="3029725"/>
            <a:ext cx="1963053" cy="1532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F709DA-02C2-4A79-BB31-AD7FA58B0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>
          <a:xfrm>
            <a:off x="1987521" y="4217039"/>
            <a:ext cx="1024879" cy="8642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15E84E-ED1C-46B8-8554-11B3585BB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88" y="5175245"/>
            <a:ext cx="933370" cy="878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1BFCA-2344-4830-BD55-DA8EF56BE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21" y="2882498"/>
            <a:ext cx="992407" cy="1060851"/>
          </a:xfrm>
          <a:prstGeom prst="rect">
            <a:avLst/>
          </a:prstGeom>
        </p:spPr>
      </p:pic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6903FF0-4BF5-4E79-A802-E8295950A41D}"/>
              </a:ext>
            </a:extLst>
          </p:cNvPr>
          <p:cNvSpPr/>
          <p:nvPr/>
        </p:nvSpPr>
        <p:spPr>
          <a:xfrm>
            <a:off x="7644266" y="1393255"/>
            <a:ext cx="1616645" cy="1616645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C83168-45AD-472B-847A-1489A12A5A51}"/>
              </a:ext>
            </a:extLst>
          </p:cNvPr>
          <p:cNvSpPr/>
          <p:nvPr/>
        </p:nvSpPr>
        <p:spPr>
          <a:xfrm>
            <a:off x="9444809" y="1413080"/>
            <a:ext cx="1616645" cy="16166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735A0F-E2DA-4FFA-A95F-17EF8B783A67}"/>
              </a:ext>
            </a:extLst>
          </p:cNvPr>
          <p:cNvCxnSpPr/>
          <p:nvPr/>
        </p:nvCxnSpPr>
        <p:spPr>
          <a:xfrm>
            <a:off x="11811000" y="1393255"/>
            <a:ext cx="0" cy="16166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2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1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90BCBD5-5E55-4B94-8DCD-7B5D0026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37" y="967581"/>
            <a:ext cx="11456126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(SGK trang 43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chiếc đèn ông sao với nét vẽ dày hơn?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2B083-F265-4BD1-9F9B-513F2546F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91" y="2600260"/>
            <a:ext cx="5525141" cy="3290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79417-3BFD-4BBA-84DB-F7AE2942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0" y="2182719"/>
            <a:ext cx="2028859" cy="3499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BD734E-D00A-4F66-9A50-5AC5C8AFC2F5}"/>
              </a:ext>
            </a:extLst>
          </p:cNvPr>
          <p:cNvSpPr/>
          <p:nvPr/>
        </p:nvSpPr>
        <p:spPr>
          <a:xfrm>
            <a:off x="8429625" y="4953000"/>
            <a:ext cx="1981200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1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3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524000" y="1752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0502" y="1069071"/>
            <a:ext cx="1031315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(SGK trang 43). 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hình theo mẫu rồi lưu bài vẽ có tên ngoi nha vào thư mục trên máy tính.</a:t>
            </a: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 bwMode="auto">
          <a:xfrm>
            <a:off x="8534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56A5E4-7BD1-4303-95C8-783A86416A9F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25" y="2524836"/>
            <a:ext cx="8930724" cy="37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0391" y="16080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1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087CC5-D53C-4237-BC62-7E37E469A6A2}"/>
              </a:ext>
            </a:extLst>
          </p:cNvPr>
          <p:cNvSpPr txBox="1"/>
          <p:nvPr/>
        </p:nvSpPr>
        <p:spPr>
          <a:xfrm>
            <a:off x="2457450" y="192286"/>
            <a:ext cx="674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Video vẽ ngôi nhà chưa tua nhanh</a:t>
            </a:r>
          </a:p>
        </p:txBody>
      </p:sp>
    </p:spTree>
    <p:extLst>
      <p:ext uri="{BB962C8B-B14F-4D97-AF65-F5344CB8AC3E}">
        <p14:creationId xmlns:p14="http://schemas.microsoft.com/office/powerpoint/2010/main" val="371792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25B443-5F15-44D5-A9CA-32D4D4C5D854}"/>
              </a:ext>
            </a:extLst>
          </p:cNvPr>
          <p:cNvSpPr txBox="1"/>
          <p:nvPr/>
        </p:nvSpPr>
        <p:spPr>
          <a:xfrm>
            <a:off x="2457450" y="192286"/>
            <a:ext cx="567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Video vẽ ngôi nhà tua nhanh</a:t>
            </a:r>
          </a:p>
        </p:txBody>
      </p:sp>
    </p:spTree>
    <p:extLst>
      <p:ext uri="{BB962C8B-B14F-4D97-AF65-F5344CB8AC3E}">
        <p14:creationId xmlns:p14="http://schemas.microsoft.com/office/powerpoint/2010/main" val="249417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577" y="160804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0" y="1151388"/>
            <a:ext cx="109728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một vài vật dụng bất kỳ trong gia đình ( ví dụ: tivi, bàn ghế, tủ lạnh…).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00D97-8D46-41F7-BC2A-AECDE406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51" y="2386463"/>
            <a:ext cx="8951022" cy="37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645" y="1522467"/>
            <a:ext cx="5070656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267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323" y="3005936"/>
            <a:ext cx="9352019" cy="19420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công cụ           để vẽ hình chữ nhật hoặc hình vuông.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         để vẽ hình elip hoặc hình tròn.</a:t>
            </a:r>
            <a:endParaRPr lang="en-US" sz="3733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920" y="3840264"/>
            <a:ext cx="667656" cy="53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20" y="3182773"/>
            <a:ext cx="867954" cy="5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ĐIỀU CẦN LƯU Ý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9" y="4893737"/>
            <a:ext cx="1149984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túc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143833300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059" r="3713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6096000" y="2590800"/>
            <a:ext cx="5829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KHỞI </a:t>
            </a:r>
            <a:r>
              <a:rPr kumimoji="0" lang="en-US" sz="2400" b="1" i="0" u="none" strike="noStrike" kern="10" cap="none" spc="0" normalizeH="0" baseline="0" noProof="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ĐỘNG ĐẦU GIỜ</a:t>
            </a:r>
          </a:p>
        </p:txBody>
      </p:sp>
    </p:spTree>
    <p:extLst>
      <p:ext uri="{BB962C8B-B14F-4D97-AF65-F5344CB8AC3E}">
        <p14:creationId xmlns:p14="http://schemas.microsoft.com/office/powerpoint/2010/main" val="98493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 descr="15-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2725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0013" y="1160464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628650" y="1011041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Size trong bảng chọn dùng để làm gì?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808897" y="3243061"/>
            <a:ext cx="497006" cy="519113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1809749" y="2368152"/>
            <a:ext cx="49019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màu cho nét vẽ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1814867" y="3237310"/>
            <a:ext cx="49019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Chọn kích thước cho nét vẽ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1819275" y="4055268"/>
            <a:ext cx="634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Chọn công cụ để vẽ 1 đoạn thẳng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Slide Number Placeholder 9"/>
          <p:cNvSpPr txBox="1">
            <a:spLocks noGrp="1"/>
          </p:cNvSpPr>
          <p:nvPr/>
        </p:nvSpPr>
        <p:spPr bwMode="auto">
          <a:xfrm>
            <a:off x="-2286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C7F18D-A782-4BB3-97BF-E2F8787D9E0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33BB9-BFD2-4F07-9454-E2FAD0A9C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53" y="2295919"/>
            <a:ext cx="1565286" cy="2266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213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4EFC30F2-1489-4D2B-B561-18E25970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49" y="1468241"/>
            <a:ext cx="1132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công cụ dùng để vẽ hình chữ nhật hoặc hình vuông trong những công cụ sau?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E6A935CD-46CE-4117-A912-0E1CDAF0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49" y="3092052"/>
            <a:ext cx="49019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2F974E4-6690-428D-A0B1-CED4AFBD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867" y="3961210"/>
            <a:ext cx="49019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CC700F26-3B0D-4B11-802D-1CE42B10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779168"/>
            <a:ext cx="634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288751-68F8-47AE-AD75-1D31FA0A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5" y="2703907"/>
            <a:ext cx="1136196" cy="994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386E4-1CD8-4329-8BA9-33E4A572B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/>
          <a:stretch/>
        </p:blipFill>
        <p:spPr>
          <a:xfrm>
            <a:off x="2441111" y="3698080"/>
            <a:ext cx="1136596" cy="893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0AAC2-B62A-4FAA-B5A1-6855502CB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69" y="4544033"/>
            <a:ext cx="806455" cy="716848"/>
          </a:xfrm>
          <a:prstGeom prst="rect">
            <a:avLst/>
          </a:prstGeom>
        </p:spPr>
      </p:pic>
      <p:sp>
        <p:nvSpPr>
          <p:cNvPr id="14" name="Oval 19">
            <a:extLst>
              <a:ext uri="{FF2B5EF4-FFF2-40B4-BE49-F238E27FC236}">
                <a16:creationId xmlns:a16="http://schemas.microsoft.com/office/drawing/2014/main" id="{C3047AB8-2C26-4B18-8E2D-F2B223760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372" y="3119236"/>
            <a:ext cx="497006" cy="519113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366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3276600" y="197643"/>
            <a:ext cx="478240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</a:t>
            </a:r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887104" y="1219200"/>
            <a:ext cx="101948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còn thiếu vào chỗ chấm (…) trong câu sau?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470150" y="5299645"/>
            <a:ext cx="540224" cy="47937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1279" name="Rectangle 22"/>
          <p:cNvSpPr>
            <a:spLocks noChangeArrowheads="1"/>
          </p:cNvSpPr>
          <p:nvPr/>
        </p:nvSpPr>
        <p:spPr bwMode="auto">
          <a:xfrm>
            <a:off x="2508250" y="3654425"/>
            <a:ext cx="692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phím CTRL</a:t>
            </a:r>
          </a:p>
        </p:txBody>
      </p:sp>
      <p:sp>
        <p:nvSpPr>
          <p:cNvPr id="11280" name="Rectangle 23"/>
          <p:cNvSpPr>
            <a:spLocks noChangeArrowheads="1"/>
          </p:cNvSpPr>
          <p:nvPr/>
        </p:nvSpPr>
        <p:spPr bwMode="auto">
          <a:xfrm>
            <a:off x="2508250" y="4477544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phím chữ A</a:t>
            </a:r>
          </a:p>
        </p:txBody>
      </p:sp>
      <p:sp>
        <p:nvSpPr>
          <p:cNvPr id="11281" name="Rectangle 24"/>
          <p:cNvSpPr>
            <a:spLocks noChangeArrowheads="1"/>
          </p:cNvSpPr>
          <p:nvPr/>
        </p:nvSpPr>
        <p:spPr bwMode="auto">
          <a:xfrm>
            <a:off x="2508250" y="52558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nl-N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</a:p>
        </p:txBody>
      </p:sp>
      <p:sp>
        <p:nvSpPr>
          <p:cNvPr id="11282" name="Slide Number Placeholder 9"/>
          <p:cNvSpPr txBox="1">
            <a:spLocks noGrp="1"/>
          </p:cNvSpPr>
          <p:nvPr/>
        </p:nvSpPr>
        <p:spPr bwMode="auto">
          <a:xfrm>
            <a:off x="-152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BF62BA-187D-43B7-B94D-1BC42672B980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CEA21C-8E72-4CD1-89D1-369FC91EE3E4}"/>
              </a:ext>
            </a:extLst>
          </p:cNvPr>
          <p:cNvSpPr txBox="1">
            <a:spLocks/>
          </p:cNvSpPr>
          <p:nvPr/>
        </p:nvSpPr>
        <p:spPr>
          <a:xfrm>
            <a:off x="715014" y="2020202"/>
            <a:ext cx="10972161" cy="1547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“Để vẽ được hình tròn và hình vuông em chọn công cụ             hoặc            trong số các hình mẫu rồi nhấn………trong lúc vẽ.”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6EAA4-23AE-49F1-B823-559DD14F6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78" y="1901823"/>
            <a:ext cx="806987" cy="711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5BFF0-3D5F-4881-B08A-898F418D9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2" y="2664533"/>
            <a:ext cx="762005" cy="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282" y="1313481"/>
            <a:ext cx="9314153" cy="33880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CHỦ ĐỀ 2: EM TẬP VẼ</a:t>
            </a:r>
            <a:endParaRPr kumimoji="0" lang="en-US" sz="4800" b="1" i="1" u="none" strike="noStrike" kern="1200" cap="none" spc="0" normalizeH="0" baseline="0" noProof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 2: VẼ HÌNH</a:t>
            </a:r>
            <a:r>
              <a:rPr kumimoji="0" lang="en-US" sz="4800" b="1" i="0" u="none" strike="noStrike" kern="1200" cap="none" spc="0" normalizeH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TỪ MẪU CÓ SẴN.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CHỌN</a:t>
            </a: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 ĐỘ DÀY, MÀU NÉT VẼ </a:t>
            </a:r>
            <a:r>
              <a:rPr kumimoji="0" lang="en-US" sz="4800" b="1" i="1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(Tiết 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(SGK Trang 31)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307705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23010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23586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2370141"/>
            <a:ext cx="35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3230536"/>
            <a:ext cx="10686033" cy="795867"/>
            <a:chOff x="1080665" y="314448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14448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203108"/>
              <a:ext cx="707565" cy="707566"/>
              <a:chOff x="1330341" y="195167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95167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1980601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微软雅黑"/>
                    <a:cs typeface="+mn-cs"/>
                  </a:rPr>
                  <a:t>01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35577"/>
              <a:ext cx="5939446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Vẽ</a:t>
              </a:r>
              <a:r>
                <a:rPr kumimoji="0" lang="en-US" altLang="zh-CN" sz="2667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 được hình từ hình mẫu có sẵn.</a:t>
              </a:r>
              <a:endPara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等线" panose="020B0604020202020204" charset="-122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73341"/>
            <a:ext cx="10686032" cy="920939"/>
            <a:chOff x="1080665" y="4029721"/>
            <a:chExt cx="10686032" cy="1010502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01050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7" y="4214586"/>
              <a:ext cx="771796" cy="825637"/>
              <a:chOff x="1330341" y="2557884"/>
              <a:chExt cx="578847" cy="61922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0"/>
                <a:ext cx="578847" cy="60005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81076" y="2557884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微软雅黑"/>
                    <a:cs typeface="+mn-cs"/>
                  </a:rPr>
                  <a:t>02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227640" y="4357844"/>
              <a:ext cx="935467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Biết</a:t>
              </a:r>
              <a:r>
                <a:rPr kumimoji="0" lang="en-US" altLang="zh-CN" sz="2667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等线" panose="020B0604020202020204" charset="-122"/>
                  <a:cs typeface="Tahoma" pitchFamily="34" charset="0"/>
                </a:rPr>
                <a:t> cách chọn độ dày, màu nét vẽ.</a:t>
              </a:r>
              <a:endParaRPr kumimoji="0" lang="zh-CN" alt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等线" panose="020B0604020202020204" charset="-122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3662" y="1159110"/>
            <a:ext cx="4860581" cy="24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(SGK trang 43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hình chiếc ôtô, em sử dụng công cụ gì?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Slide Number Placeholder 9"/>
          <p:cNvSpPr txBox="1">
            <a:spLocks noGrp="1"/>
          </p:cNvSpPr>
          <p:nvPr/>
        </p:nvSpPr>
        <p:spPr bwMode="auto">
          <a:xfrm>
            <a:off x="8534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AE76E4-C3CD-4ABB-B59C-D47AEFB8593B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7" name="Rectangle 6"/>
          <p:cNvSpPr/>
          <p:nvPr/>
        </p:nvSpPr>
        <p:spPr>
          <a:xfrm>
            <a:off x="2800391" y="16080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BE172-47D3-456A-B0DD-6AEE2BA0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91" y="4392772"/>
            <a:ext cx="4355188" cy="19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769C2-8E6F-4113-8E68-C35C88048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9" y="1318578"/>
            <a:ext cx="4860581" cy="267657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AF03BF-302A-4C3B-BFF8-D4421FF81EF3}"/>
              </a:ext>
            </a:extLst>
          </p:cNvPr>
          <p:cNvCxnSpPr/>
          <p:nvPr/>
        </p:nvCxnSpPr>
        <p:spPr>
          <a:xfrm>
            <a:off x="7686675" y="3867150"/>
            <a:ext cx="419100" cy="704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39E3E5-F34B-444F-A377-B9035F2F6AF7}"/>
              </a:ext>
            </a:extLst>
          </p:cNvPr>
          <p:cNvCxnSpPr>
            <a:cxnSpLocks/>
          </p:cNvCxnSpPr>
          <p:nvPr/>
        </p:nvCxnSpPr>
        <p:spPr>
          <a:xfrm>
            <a:off x="8324850" y="3563614"/>
            <a:ext cx="419100" cy="1008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EDB7C5-F692-41C5-A0F3-E190AC15DAD4}"/>
              </a:ext>
            </a:extLst>
          </p:cNvPr>
          <p:cNvCxnSpPr>
            <a:cxnSpLocks/>
          </p:cNvCxnSpPr>
          <p:nvPr/>
        </p:nvCxnSpPr>
        <p:spPr>
          <a:xfrm flipH="1">
            <a:off x="6921414" y="2200275"/>
            <a:ext cx="446174" cy="245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BF7A403-AF6D-4BEB-ACC7-B3DE4C4CA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88" y="3130911"/>
            <a:ext cx="923844" cy="864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F709DA-02C2-4A79-BB31-AD7FA58B0F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>
          <a:xfrm>
            <a:off x="1987521" y="4217039"/>
            <a:ext cx="1024879" cy="8642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15E84E-ED1C-46B8-8554-11B3585BB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88" y="5175245"/>
            <a:ext cx="933370" cy="8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470</Words>
  <Application>Microsoft Office PowerPoint</Application>
  <PresentationFormat>Widescreen</PresentationFormat>
  <Paragraphs>59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9</cp:revision>
  <dcterms:created xsi:type="dcterms:W3CDTF">2021-10-19T17:23:56Z</dcterms:created>
  <dcterms:modified xsi:type="dcterms:W3CDTF">2021-10-29T09:38:04Z</dcterms:modified>
</cp:coreProperties>
</file>