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8" r:id="rId2"/>
    <p:sldId id="269" r:id="rId3"/>
    <p:sldId id="259" r:id="rId4"/>
    <p:sldId id="260" r:id="rId5"/>
    <p:sldId id="267" r:id="rId6"/>
    <p:sldId id="263" r:id="rId7"/>
    <p:sldId id="264" r:id="rId8"/>
    <p:sldId id="265" r:id="rId9"/>
    <p:sldId id="266" r:id="rId10"/>
    <p:sldId id="27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94671" autoAdjust="0"/>
  </p:normalViewPr>
  <p:slideViewPr>
    <p:cSldViewPr snapToGrid="0">
      <p:cViewPr>
        <p:scale>
          <a:sx n="60" d="100"/>
          <a:sy n="60" d="100"/>
        </p:scale>
        <p:origin x="-25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 snapToGrid="0"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611BA-4137-486F-8062-CAECC784218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565C7-1FE5-4AC2-8F19-F6373BD56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565C7-1FE5-4AC2-8F19-F6373BD560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5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672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00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5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9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6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1F4B-D3D8-481B-85D8-15BF296D114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40531" y="44624"/>
            <a:ext cx="12012565" cy="6752366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727651" y="1999878"/>
            <a:ext cx="9244832" cy="423020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00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6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5" y="904952"/>
            <a:ext cx="2405157" cy="69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3758699" y="3507548"/>
            <a:ext cx="5080501" cy="6072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701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MÔN : TIN HỌC</a:t>
            </a:r>
          </a:p>
        </p:txBody>
      </p:sp>
      <p:sp>
        <p:nvSpPr>
          <p:cNvPr id="3078" name="WordArt 20"/>
          <p:cNvSpPr>
            <a:spLocks noChangeArrowheads="1" noChangeShapeType="1" noTextEdit="1"/>
          </p:cNvSpPr>
          <p:nvPr/>
        </p:nvSpPr>
        <p:spPr bwMode="auto">
          <a:xfrm>
            <a:off x="4673231" y="4267201"/>
            <a:ext cx="2845541" cy="56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1" b="1" kern="1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Lớp </a:t>
            </a:r>
            <a:r>
              <a:rPr lang="en-US" sz="2701" b="1" kern="1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5</a:t>
            </a:r>
            <a:endParaRPr lang="en-US" sz="2701" b="1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cs typeface="Times New Roman" panose="02020603050405020304" pitchFamily="18" charset="0"/>
            </a:endParaRPr>
          </a:p>
        </p:txBody>
      </p:sp>
      <p:sp>
        <p:nvSpPr>
          <p:cNvPr id="3085" name="TextBox 16"/>
          <p:cNvSpPr txBox="1">
            <a:spLocks noChangeArrowheads="1"/>
          </p:cNvSpPr>
          <p:nvPr/>
        </p:nvSpPr>
        <p:spPr bwMode="auto">
          <a:xfrm>
            <a:off x="-16933" y="399951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THỤY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6" name="WordArt 19"/>
          <p:cNvSpPr>
            <a:spLocks noChangeArrowheads="1" noChangeShapeType="1" noTextEdit="1"/>
          </p:cNvSpPr>
          <p:nvPr/>
        </p:nvSpPr>
        <p:spPr bwMode="auto">
          <a:xfrm>
            <a:off x="4368800" y="5041004"/>
            <a:ext cx="3556001" cy="3691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kern="1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2020 - 2021</a:t>
            </a:r>
            <a:endParaRPr lang="en-US" sz="1400" b="1" kern="1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812800" y="1524001"/>
            <a:ext cx="10769600" cy="9144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7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en-US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HƯỚNG DẪN HỌC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1"/>
          <a:stretch/>
        </p:blipFill>
        <p:spPr bwMode="auto">
          <a:xfrm>
            <a:off x="5300133" y="2604387"/>
            <a:ext cx="2015067" cy="596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3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72934"/>
            <a:ext cx="1880051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34" y="5781628"/>
            <a:ext cx="982133" cy="10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9"/>
          <p:cNvSpPr>
            <a:spLocks noChangeArrowheads="1" noChangeShapeType="1" noTextEdit="1"/>
          </p:cNvSpPr>
          <p:nvPr/>
        </p:nvSpPr>
        <p:spPr bwMode="auto">
          <a:xfrm>
            <a:off x="2031246" y="5904015"/>
            <a:ext cx="3622793" cy="41624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i="1" kern="10" smtClean="0">
                <a:solidFill>
                  <a:srgbClr val="1605ED"/>
                </a:solidFill>
                <a:latin typeface="Times New Roman" pitchFamily="18" charset="0"/>
                <a:cs typeface="Times New Roman" pitchFamily="18" charset="0"/>
              </a:rPr>
              <a:t>Gv: Nguyễn Thị Tuyết</a:t>
            </a:r>
            <a:endParaRPr lang="en-US" sz="1400" b="1" i="1" kern="10" dirty="0">
              <a:solidFill>
                <a:srgbClr val="1605E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08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94138"/>
            <a:ext cx="8911687" cy="851338"/>
          </a:xfrm>
        </p:spPr>
        <p:txBody>
          <a:bodyPr>
            <a:normAutofit/>
          </a:bodyPr>
          <a:lstStyle/>
          <a:p>
            <a:r>
              <a:rPr lang="en-US" sz="40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ghi nhớ:</a:t>
            </a:r>
            <a:endParaRPr lang="en-US" sz="4000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752" y="1229711"/>
            <a:ext cx="9470860" cy="4760339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 vào thư mục bên ngăn trái thì thư mục con, tệp của thư mục đó sẽ hiển thị bên ngăn phải.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 trái cửa sổ giúp em quan sát và quản lý các thư mục được thuận tiện, dễ dàng hơn.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Phối hợp sử dụng hai ngăn của cửa sổ giúp em thực hiện các thao tác tạo, mở, sao chép, xóa thư mục được thuận tiện, dễ dàng hơn.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 kiểm tra và lưu trữ các tệp cần thiết trước khi quyết định xóa một thư mục nào đó.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56560"/>
            <a:ext cx="12192000" cy="10972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6600" b="1" spc="5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 LUYỆN TẬP </a:t>
            </a:r>
            <a:endParaRPr lang="en-US" sz="6600" b="1" spc="5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1600" y="2"/>
            <a:ext cx="92456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8201"/>
            <a:ext cx="2732304" cy="1905001"/>
          </a:xfrm>
          <a:prstGeom prst="rect">
            <a:avLst/>
          </a:prstGeom>
          <a:noFill/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4800" y="152400"/>
            <a:ext cx="1158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i="1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altLang="vi-VN" sz="3600" b="1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i="1" smtClean="0">
                <a:solidFill>
                  <a:srgbClr val="0000FF"/>
                </a:solidFill>
                <a:latin typeface="Times New Roman" pitchFamily="18" charset="0"/>
              </a:rPr>
              <a:t>ba, </a:t>
            </a:r>
            <a:r>
              <a:rPr lang="en-US" altLang="vi-VN" sz="3600" b="1" i="1" err="1" smtClean="0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altLang="vi-VN" sz="3600" b="1" i="1" smtClean="0">
                <a:solidFill>
                  <a:srgbClr val="0000FF"/>
                </a:solidFill>
                <a:latin typeface="Times New Roman" pitchFamily="18" charset="0"/>
              </a:rPr>
              <a:t> 15 </a:t>
            </a:r>
            <a:r>
              <a:rPr lang="en-US" altLang="vi-VN" sz="36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vi-VN" sz="3600" b="1" i="1" dirty="0" smtClean="0">
                <a:solidFill>
                  <a:srgbClr val="0000FF"/>
                </a:solidFill>
                <a:latin typeface="Times New Roman" pitchFamily="18" charset="0"/>
              </a:rPr>
              <a:t> 9 </a:t>
            </a:r>
            <a:r>
              <a:rPr lang="en-US" altLang="vi-VN" sz="3600" b="1" i="1" err="1" smtClean="0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altLang="vi-VN" sz="3600" b="1" i="1" smtClean="0">
                <a:solidFill>
                  <a:srgbClr val="0000FF"/>
                </a:solidFill>
                <a:latin typeface="Times New Roman" pitchFamily="18" charset="0"/>
              </a:rPr>
              <a:t> 2020   </a:t>
            </a:r>
            <a:endParaRPr lang="en-US" altLang="vi-VN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" name="Picture 6" descr="Capturef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0" y="1935480"/>
            <a:ext cx="978460" cy="946660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716264" y="975360"/>
            <a:ext cx="2548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5278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07" y="158314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3342" y="705850"/>
            <a:ext cx="3528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Khởi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184788" y="1341367"/>
            <a:ext cx="4088365" cy="147898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tắc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máy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 err="1"/>
              <a:t>nút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lớn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máy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 </a:t>
            </a:r>
            <a:r>
              <a:rPr lang="en-US" altLang="en-US" sz="2800" dirty="0" err="1"/>
              <a:t>thường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hiệu</a:t>
            </a:r>
            <a:r>
              <a:rPr lang="en-US" altLang="en-US" sz="2800" dirty="0"/>
              <a:t> 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272" y="2274398"/>
            <a:ext cx="342284" cy="46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7"/>
          <p:cNvSpPr>
            <a:spLocks noChangeShapeType="1"/>
          </p:cNvSpPr>
          <p:nvPr/>
        </p:nvSpPr>
        <p:spPr bwMode="auto">
          <a:xfrm flipH="1">
            <a:off x="5511872" y="2423645"/>
            <a:ext cx="672916" cy="6258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266614" y="3326215"/>
            <a:ext cx="6400800" cy="1460500"/>
            <a:chOff x="1665" y="2992"/>
            <a:chExt cx="3822" cy="920"/>
          </a:xfrm>
        </p:grpSpPr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665" y="3240"/>
              <a:ext cx="3822" cy="672"/>
              <a:chOff x="1665" y="3144"/>
              <a:chExt cx="3822" cy="672"/>
            </a:xfrm>
          </p:grpSpPr>
          <p:sp>
            <p:nvSpPr>
              <p:cNvPr id="14" name="AutoShape 19"/>
              <p:cNvSpPr>
                <a:spLocks noChangeArrowheads="1"/>
              </p:cNvSpPr>
              <p:nvPr/>
            </p:nvSpPr>
            <p:spPr bwMode="auto">
              <a:xfrm>
                <a:off x="3600" y="3144"/>
                <a:ext cx="1887" cy="672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800" dirty="0" err="1"/>
                  <a:t>Công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tắc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trên</a:t>
                </a:r>
                <a:endParaRPr lang="en-US" altLang="en-US" sz="2800" dirty="0"/>
              </a:p>
              <a:p>
                <a:pPr algn="ctr" eaLnBrk="1" hangingPunct="1"/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màn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hình</a:t>
                </a:r>
                <a:endParaRPr lang="en-US" altLang="en-US" sz="2800" dirty="0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 flipH="1" flipV="1">
                <a:off x="1665" y="3144"/>
                <a:ext cx="1935" cy="3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 flipH="1" flipV="1">
              <a:off x="2393" y="2992"/>
              <a:ext cx="1207" cy="5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54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55613"/>
            <a:ext cx="9144000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575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-45244"/>
            <a:ext cx="38322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86599" y="2311400"/>
            <a:ext cx="289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CC"/>
                </a:solidFill>
              </a:rPr>
              <a:t>NÚT NGUỒN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715000" y="3609975"/>
            <a:ext cx="5748338" cy="3019425"/>
            <a:chOff x="508" y="2020"/>
            <a:chExt cx="4488" cy="2507"/>
          </a:xfrm>
        </p:grpSpPr>
        <p:pic>
          <p:nvPicPr>
            <p:cNvPr id="10" name="Picture 5" descr="imag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2020"/>
              <a:ext cx="4488" cy="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12" y="2452"/>
              <a:ext cx="528" cy="3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77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5295" y="697424"/>
            <a:ext cx="99654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Các thao tác: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 smtClean="0"/>
              <a:t>        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mục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        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Xóa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</a:rPr>
              <a:t>  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7857" y="182649"/>
            <a:ext cx="67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7857" y="633612"/>
            <a:ext cx="86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khiển</a:t>
            </a:r>
            <a:r>
              <a:rPr lang="en-US" b="1" dirty="0" smtClean="0"/>
              <a:t> </a:t>
            </a:r>
            <a:r>
              <a:rPr lang="en-US" b="1" dirty="0" err="1" smtClean="0"/>
              <a:t>cửa</a:t>
            </a:r>
            <a:r>
              <a:rPr lang="en-US" b="1" dirty="0" smtClean="0"/>
              <a:t> </a:t>
            </a:r>
            <a:r>
              <a:rPr lang="en-US" b="1" dirty="0" err="1" smtClean="0"/>
              <a:t>sổ</a:t>
            </a:r>
            <a:r>
              <a:rPr lang="en-US" b="1" dirty="0" smtClean="0"/>
              <a:t> 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hiển</a:t>
            </a:r>
            <a:r>
              <a:rPr lang="en-US" b="1" dirty="0" smtClean="0"/>
              <a:t> </a:t>
            </a:r>
            <a:r>
              <a:rPr lang="en-US" b="1" dirty="0" err="1" smtClean="0"/>
              <a:t>thị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mỗi</a:t>
            </a:r>
            <a:r>
              <a:rPr lang="en-US" b="1" dirty="0" smtClean="0"/>
              <a:t> </a:t>
            </a:r>
            <a:r>
              <a:rPr lang="en-US" b="1" dirty="0" err="1" smtClean="0"/>
              <a:t>ngăn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23833" y="1000922"/>
            <a:ext cx="9594376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a)</a:t>
            </a:r>
            <a:r>
              <a:rPr lang="en-US" b="1" dirty="0" err="1" smtClean="0">
                <a:solidFill>
                  <a:srgbClr val="0070C0"/>
                </a:solidFill>
              </a:rPr>
              <a:t>Khởi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động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chương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trình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quản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lí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tệp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và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mục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r>
              <a:rPr lang="en-US" b="1" dirty="0" err="1" smtClean="0">
                <a:solidFill>
                  <a:srgbClr val="0070C0"/>
                </a:solidFill>
              </a:rPr>
              <a:t>Điều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khiển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để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ngăn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trái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và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ngăn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phải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hiển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giống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hình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dưới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đây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rồi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trả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lời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câu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hỏi</a:t>
            </a:r>
            <a:r>
              <a:rPr lang="en-US" b="1" dirty="0" smtClean="0">
                <a:solidFill>
                  <a:srgbClr val="0070C0"/>
                </a:solidFill>
              </a:rPr>
              <a:t> : 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57" y="2074790"/>
            <a:ext cx="6534733" cy="3163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7857" y="5749514"/>
            <a:ext cx="7030679" cy="83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Trong</a:t>
            </a:r>
            <a:r>
              <a:rPr lang="en-US" b="1" dirty="0" smtClean="0">
                <a:solidFill>
                  <a:srgbClr val="0070C0"/>
                </a:solidFill>
              </a:rPr>
              <a:t> ổ </a:t>
            </a:r>
            <a:r>
              <a:rPr lang="en-US" b="1" dirty="0" err="1" smtClean="0">
                <a:solidFill>
                  <a:srgbClr val="0070C0"/>
                </a:solidFill>
              </a:rPr>
              <a:t>đĩa</a:t>
            </a:r>
            <a:r>
              <a:rPr lang="en-US" b="1" dirty="0" smtClean="0">
                <a:solidFill>
                  <a:srgbClr val="0070C0"/>
                </a:solidFill>
              </a:rPr>
              <a:t> ( D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:) </a:t>
            </a:r>
            <a:r>
              <a:rPr lang="en-US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Có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những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gì</a:t>
            </a: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?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…………………………………………………………………………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4194" y="6095354"/>
            <a:ext cx="773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</a:rPr>
              <a:t>: LOP 5A, LOP 5B, LOP 5C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9865" y="161930"/>
            <a:ext cx="1061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0" y="2074801"/>
            <a:ext cx="6534733" cy="407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84" y="1579514"/>
            <a:ext cx="1666875" cy="25908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11497"/>
              </p:ext>
            </p:extLst>
          </p:nvPr>
        </p:nvGraphicFramePr>
        <p:xfrm>
          <a:off x="8200297" y="883640"/>
          <a:ext cx="3991704" cy="430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1704">
                  <a:extLst>
                    <a:ext uri="{9D8B030D-6E8A-4147-A177-3AD203B41FA5}">
                      <a16:colId xmlns:a16="http://schemas.microsoft.com/office/drawing/2014/main" xmlns="" val="2536967027"/>
                    </a:ext>
                  </a:extLst>
                </a:gridCol>
              </a:tblGrid>
              <a:tr h="1813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6397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476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3613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71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5326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997103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7392692" y="1379349"/>
            <a:ext cx="991891" cy="149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92692" y="2127131"/>
            <a:ext cx="991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92692" y="2448732"/>
            <a:ext cx="991891" cy="1208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56377" y="1762500"/>
            <a:ext cx="993586" cy="1015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963884" y="3188200"/>
            <a:ext cx="1486079" cy="1820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06820" y="3495481"/>
            <a:ext cx="1277763" cy="84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532894" y="2778474"/>
            <a:ext cx="439202" cy="4097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>
            <a:off x="4819972" y="1762500"/>
            <a:ext cx="932523" cy="1015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01139" y="1084881"/>
            <a:ext cx="198378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Nháy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chuột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đây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2772" y="154983"/>
            <a:ext cx="10330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695" y="1004631"/>
            <a:ext cx="10492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a) </a:t>
            </a:r>
            <a:r>
              <a:rPr lang="en-US" sz="2000" b="1" dirty="0" err="1" smtClean="0">
                <a:solidFill>
                  <a:srgbClr val="0000FF"/>
                </a:solidFill>
              </a:rPr>
              <a:t>Thực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hiện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sao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chép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thư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mục</a:t>
            </a:r>
            <a:r>
              <a:rPr lang="en-US" sz="2000" b="1" dirty="0" smtClean="0">
                <a:solidFill>
                  <a:srgbClr val="0000FF"/>
                </a:solidFill>
              </a:rPr>
              <a:t> KHIEM </a:t>
            </a:r>
            <a:r>
              <a:rPr lang="en-US" sz="2000" b="1" dirty="0" err="1" smtClean="0">
                <a:solidFill>
                  <a:srgbClr val="0000FF"/>
                </a:solidFill>
              </a:rPr>
              <a:t>từ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thư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mục</a:t>
            </a:r>
            <a:r>
              <a:rPr lang="en-US" sz="2000" b="1" dirty="0" smtClean="0">
                <a:solidFill>
                  <a:srgbClr val="0000FF"/>
                </a:solidFill>
              </a:rPr>
              <a:t> TO1 </a:t>
            </a:r>
            <a:r>
              <a:rPr lang="en-US" sz="2000" b="1" dirty="0" err="1" smtClean="0">
                <a:solidFill>
                  <a:srgbClr val="0000FF"/>
                </a:solidFill>
              </a:rPr>
              <a:t>nằm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trong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thư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mục</a:t>
            </a:r>
            <a:r>
              <a:rPr lang="en-US" sz="2000" b="1" dirty="0" smtClean="0">
                <a:solidFill>
                  <a:srgbClr val="0000FF"/>
                </a:solidFill>
              </a:rPr>
              <a:t> LOP4A sang </a:t>
            </a:r>
            <a:r>
              <a:rPr lang="en-US" sz="2000" b="1" dirty="0" err="1" smtClean="0">
                <a:solidFill>
                  <a:srgbClr val="0000FF"/>
                </a:solidFill>
              </a:rPr>
              <a:t>thư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mục</a:t>
            </a:r>
            <a:r>
              <a:rPr lang="en-US" sz="2000" b="1" dirty="0" smtClean="0">
                <a:solidFill>
                  <a:srgbClr val="0000FF"/>
                </a:solidFill>
              </a:rPr>
              <a:t> TO1 </a:t>
            </a:r>
            <a:r>
              <a:rPr lang="en-US" sz="2000" b="1" dirty="0" err="1" smtClean="0">
                <a:solidFill>
                  <a:srgbClr val="0000FF"/>
                </a:solidFill>
              </a:rPr>
              <a:t>nằm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trong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thư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mục</a:t>
            </a:r>
            <a:r>
              <a:rPr lang="en-US" sz="2000" b="1" dirty="0" smtClean="0">
                <a:solidFill>
                  <a:srgbClr val="0000FF"/>
                </a:solidFill>
              </a:rPr>
              <a:t> LOP5A </a:t>
            </a:r>
            <a:r>
              <a:rPr lang="en-US" sz="2000" b="1" dirty="0" err="1" smtClean="0">
                <a:solidFill>
                  <a:srgbClr val="0000FF"/>
                </a:solidFill>
              </a:rPr>
              <a:t>theo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hướng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dẫn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sau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60" y="2592943"/>
            <a:ext cx="4815979" cy="3581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96" y="3625564"/>
            <a:ext cx="1518454" cy="2440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835" y="2621748"/>
            <a:ext cx="5191932" cy="3552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460" y="1819308"/>
            <a:ext cx="4773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0834" y="1852016"/>
            <a:ext cx="541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369" y="1301858"/>
            <a:ext cx="10409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BINH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LOP5A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78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67776&quot;&gt;&lt;/object&gt;&lt;object type=&quot;2&quot; unique_id=&quot;67777&quot;&gt;&lt;object type=&quot;3&quot; unique_id=&quot;67778&quot;&gt;&lt;property id=&quot;20148&quot; value=&quot;5&quot;/&gt;&lt;property id=&quot;20300&quot; value=&quot;Slide 1&quot;/&gt;&lt;property id=&quot;20307&quot; value=&quot;268&quot;/&gt;&lt;/object&gt;&lt;object type=&quot;3&quot; unique_id=&quot;67779&quot;&gt;&lt;property id=&quot;20148&quot; value=&quot;5&quot;/&gt;&lt;property id=&quot;20300&quot; value=&quot;Slide 2 - &amp;quot;BÀI 2: LUYỆN TẬP &amp;quot;&quot;/&gt;&lt;property id=&quot;20307&quot; value=&quot;269&quot;/&gt;&lt;/object&gt;&lt;object type=&quot;3&quot; unique_id=&quot;67780&quot;&gt;&lt;property id=&quot;20148&quot; value=&quot;5&quot;/&gt;&lt;property id=&quot;20300&quot; value=&quot;Slide 3&quot;/&gt;&lt;property id=&quot;20307&quot; value=&quot;259&quot;/&gt;&lt;/object&gt;&lt;object type=&quot;3&quot; unique_id=&quot;67781&quot;&gt;&lt;property id=&quot;20148&quot; value=&quot;5&quot;/&gt;&lt;property id=&quot;20300&quot; value=&quot;Slide 4&quot;/&gt;&lt;property id=&quot;20307&quot; value=&quot;260&quot;/&gt;&lt;/object&gt;&lt;object type=&quot;3&quot; unique_id=&quot;67782&quot;&gt;&lt;property id=&quot;20148&quot; value=&quot;5&quot;/&gt;&lt;property id=&quot;20300&quot; value=&quot;Slide 5&quot;/&gt;&lt;property id=&quot;20307&quot; value=&quot;267&quot;/&gt;&lt;/object&gt;&lt;object type=&quot;3&quot; unique_id=&quot;67783&quot;&gt;&lt;property id=&quot;20148&quot; value=&quot;5&quot;/&gt;&lt;property id=&quot;20300&quot; value=&quot;Slide 6&quot;/&gt;&lt;property id=&quot;20307&quot; value=&quot;263&quot;/&gt;&lt;/object&gt;&lt;object type=&quot;3&quot; unique_id=&quot;67784&quot;&gt;&lt;property id=&quot;20148&quot; value=&quot;5&quot;/&gt;&lt;property id=&quot;20300&quot; value=&quot;Slide 7&quot;/&gt;&lt;property id=&quot;20307&quot; value=&quot;264&quot;/&gt;&lt;/object&gt;&lt;object type=&quot;3&quot; unique_id=&quot;67785&quot;&gt;&lt;property id=&quot;20148&quot; value=&quot;5&quot;/&gt;&lt;property id=&quot;20300&quot; value=&quot;Slide 8&quot;/&gt;&lt;property id=&quot;20307&quot; value=&quot;265&quot;/&gt;&lt;/object&gt;&lt;object type=&quot;3&quot; unique_id=&quot;67786&quot;&gt;&lt;property id=&quot;20148&quot; value=&quot;5&quot;/&gt;&lt;property id=&quot;20300&quot; value=&quot;Slide 9&quot;/&gt;&lt;property id=&quot;20307&quot; value=&quot;266&quot;/&gt;&lt;/object&gt;&lt;object type=&quot;3&quot; unique_id=&quot;67787&quot;&gt;&lt;property id=&quot;20148&quot; value=&quot;5&quot;/&gt;&lt;property id=&quot;20300&quot; value=&quot;Slide 10 - &amp;quot;Em cần ghi nhớ:&amp;quot;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</TotalTime>
  <Words>459</Words>
  <Application>Microsoft Office PowerPoint</Application>
  <PresentationFormat>Custom</PresentationFormat>
  <Paragraphs>45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PowerPoint Presentation</vt:lpstr>
      <vt:lpstr>BÀI 2: 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LUYỆN TẬP</dc:title>
  <dc:creator>Admin</dc:creator>
  <cp:lastModifiedBy>MTC</cp:lastModifiedBy>
  <cp:revision>16</cp:revision>
  <dcterms:created xsi:type="dcterms:W3CDTF">2020-09-13T03:00:41Z</dcterms:created>
  <dcterms:modified xsi:type="dcterms:W3CDTF">2020-10-14T01:29:48Z</dcterms:modified>
</cp:coreProperties>
</file>