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8" r:id="rId2"/>
    <p:sldId id="277" r:id="rId3"/>
    <p:sldId id="286" r:id="rId4"/>
    <p:sldId id="260" r:id="rId5"/>
    <p:sldId id="280" r:id="rId6"/>
    <p:sldId id="262" r:id="rId7"/>
    <p:sldId id="263" r:id="rId8"/>
    <p:sldId id="266" r:id="rId9"/>
    <p:sldId id="264" r:id="rId10"/>
    <p:sldId id="271" r:id="rId11"/>
    <p:sldId id="272" r:id="rId12"/>
    <p:sldId id="274" r:id="rId13"/>
    <p:sldId id="285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>
        <p:scale>
          <a:sx n="75" d="100"/>
          <a:sy n="75" d="100"/>
        </p:scale>
        <p:origin x="-12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4CEF6-B4B9-4FBF-8B3E-7A5F7A6DB0A1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FB0CE-C7A1-49CB-8EA7-F599B9A130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353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BBF945-FE66-42E3-A603-564C63FAC5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962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295E6C-4196-41E6-971C-2A8911A08303}" type="datetimeFigureOut">
              <a:rPr lang="en-US" smtClean="0"/>
              <a:pPr/>
              <a:t>10/11/2020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2C162-FAF2-40C4-8487-0CF2B4AA0C6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MT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52578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WordArt 8"/>
          <p:cNvSpPr>
            <a:spLocks noChangeArrowheads="1" noChangeShapeType="1" noTextEdit="1"/>
          </p:cNvSpPr>
          <p:nvPr/>
        </p:nvSpPr>
        <p:spPr bwMode="auto">
          <a:xfrm rot="251917">
            <a:off x="282575" y="793750"/>
            <a:ext cx="8250238" cy="22463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b="1" kern="10" spc="-180" dirty="0">
                <a:gradFill rotWithShape="1">
                  <a:gsLst>
                    <a:gs pos="0">
                      <a:srgbClr val="FFFFFF">
                        <a:alpha val="95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21300000" scaled="1"/>
                </a:gradFill>
                <a:effectLst>
                  <a:prstShdw prst="shdw17" dist="17961" dir="13500000">
                    <a:srgbClr val="999999"/>
                  </a:prstShdw>
                </a:effectLst>
                <a:latin typeface="Arial"/>
                <a:cs typeface="Arial"/>
              </a:rPr>
              <a:t>KÍNH CHÀO QUÝ THẦY CÔ VỀ DỰ GIỜ</a:t>
            </a:r>
          </a:p>
        </p:txBody>
      </p:sp>
      <p:sp>
        <p:nvSpPr>
          <p:cNvPr id="19466" name="WordArt 10"/>
          <p:cNvSpPr>
            <a:spLocks noChangeArrowheads="1" noChangeShapeType="1" noTextEdit="1"/>
          </p:cNvSpPr>
          <p:nvPr/>
        </p:nvSpPr>
        <p:spPr bwMode="auto">
          <a:xfrm>
            <a:off x="3124200" y="2743200"/>
            <a:ext cx="2895600" cy="35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73"/>
              </a:avLst>
            </a:prstTxWarp>
          </a:bodyPr>
          <a:lstStyle/>
          <a:p>
            <a:pPr algn="ctr"/>
            <a:r>
              <a:rPr lang="en-US" sz="3600" kern="10" dirty="0">
                <a:ln w="38100" cap="rnd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MÔN</a:t>
            </a:r>
          </a:p>
        </p:txBody>
      </p:sp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838200" y="6248400"/>
            <a:ext cx="7620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 </a:t>
            </a:r>
            <a:r>
              <a:rPr lang="en-US" sz="2000" b="1" i="1" kern="10" dirty="0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 Thị Huế</a:t>
            </a:r>
            <a:endParaRPr lang="en-US" sz="2000" b="1" i="1" kern="10" dirty="0">
              <a:ln w="12700" cap="rnd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5105400"/>
            <a:ext cx="3352800" cy="10985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00"/>
                </a:solidFill>
              </a:rPr>
              <a:t>Lớp </a:t>
            </a:r>
            <a:r>
              <a:rPr lang="en-US" sz="5400" dirty="0" smtClean="0">
                <a:solidFill>
                  <a:srgbClr val="FF0000"/>
                </a:solidFill>
              </a:rPr>
              <a:t>5</a:t>
            </a:r>
            <a:r>
              <a:rPr lang="en-US" sz="6600" dirty="0" smtClean="0"/>
              <a:t>             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xmlns="" val="2792229811"/>
      </p:ext>
    </p:extLst>
  </p:cSld>
  <p:clrMapOvr>
    <a:masterClrMapping/>
  </p:clrMapOvr>
  <p:transition spd="slow">
    <p:wheel spokes="1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6" grpId="0" animBg="1"/>
      <p:bldP spid="1946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800"/>
            <a:ext cx="913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bức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được tưởng tượng từ đường nét và màu sắc.</a:t>
            </a:r>
          </a:p>
        </p:txBody>
      </p:sp>
      <p:pic>
        <p:nvPicPr>
          <p:cNvPr id="1027" name="Picture 3" descr="C:\Users\Nguyen Dang\Pictures\Saved Pictures\14559981_181306935656867_352328385754995578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44" y="914400"/>
            <a:ext cx="410095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guyen Dang\Pictures\Saved Pictures\14543671_342276572788303_6552801511679654389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4495800" cy="20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guyen Dang\Pictures\Saved Pictures\14556719_1737258916537246_7891172458020098696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30098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guyen Dang\Pictures\Saved Pictures\14542563_342277546121539_2014771356660312707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24200"/>
            <a:ext cx="2785533" cy="341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guyen Dang\Pictures\Saved Pictures\14608742_342277179454909_6435166201319620202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25360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74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Dang\Pictures\Saved Pictures\14682155_342276872788273_422768469635806248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927"/>
            <a:ext cx="4509655" cy="34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guyen Dang\Pictures\Saved Pictures\14753674_343131759369451_341528398527054060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655" y="0"/>
            <a:ext cx="46343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guyen Dang\Pictures\Saved Pictures\14731369_574313649424044_353423788969255608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654" y="3429000"/>
            <a:ext cx="46343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Nguyen Dang\Pictures\Saved Pictures\14666162_574313679424041_149845366421262623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56709"/>
            <a:ext cx="4509656" cy="337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745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Dang\Pictures\Saved Pictures\14520316_1737258933203911_772903088030794207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40983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guyen Dang\Pictures\Saved Pictures\14500222_1677523315898022_120214380303960770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1851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guyen Dang\Pictures\22519230_837495476431827_797403689524560798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2846582" cy="3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guyen Dang\Pictures\22491883_2178377215722602_587045927072472153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60222"/>
            <a:ext cx="2590800" cy="369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guyen Dang\Pictures\22539991_1689199341091276_815152494491736974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24200"/>
            <a:ext cx="2921833" cy="350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68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52578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Dặn dò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57200" y="2819400"/>
            <a:ext cx="838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4000" dirty="0">
              <a:solidFill>
                <a:srgbClr val="6C2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4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6622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175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16"/>
          <p:cNvSpPr>
            <a:spLocks noChangeArrowheads="1" noChangeShapeType="1" noTextEdit="1"/>
          </p:cNvSpPr>
          <p:nvPr/>
        </p:nvSpPr>
        <p:spPr bwMode="auto">
          <a:xfrm>
            <a:off x="685800" y="1524000"/>
            <a:ext cx="7475538" cy="34369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b="1" kern="10" dirty="0">
                <a:ln w="12700" cap="sq">
                  <a:solidFill>
                    <a:srgbClr val="8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"/>
                <a:cs typeface="Arial"/>
              </a:rPr>
              <a:t>BÀI HỌC ĐẾN ĐÂY KẾT THÚC</a:t>
            </a:r>
          </a:p>
          <a:p>
            <a:pPr algn="ctr"/>
            <a:r>
              <a:rPr lang="en-US" sz="3600" b="1" kern="10" dirty="0">
                <a:ln w="12700" cap="sq">
                  <a:solidFill>
                    <a:srgbClr val="8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"/>
                <a:cs typeface="Arial"/>
              </a:rPr>
              <a:t>KÍNH CHÚC QUÝ THẦY CÔ SỨC KHOẺ </a:t>
            </a:r>
          </a:p>
          <a:p>
            <a:pPr algn="ctr"/>
            <a:r>
              <a:rPr lang="en-US" sz="3600" b="1" kern="10" dirty="0">
                <a:ln w="12700" cap="sq">
                  <a:solidFill>
                    <a:srgbClr val="8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"/>
                <a:cs typeface="Arial"/>
              </a:rPr>
              <a:t>CHÚC CÁC EM CHĂM NGOAN, HỌC GIỎI.</a:t>
            </a:r>
          </a:p>
        </p:txBody>
      </p:sp>
      <p:pic>
        <p:nvPicPr>
          <p:cNvPr id="19460" name="Picture 4" descr="Vo_ta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00600"/>
            <a:ext cx="2362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293933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304800"/>
            <a:ext cx="71166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99413"/>
            <a:ext cx="8153400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88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AG00317_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1393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-14288" y="918028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Trong tranh có những màu sắc gì?</a:t>
            </a:r>
            <a:r>
              <a:rPr 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219200" y="6248400"/>
            <a:ext cx="6581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Da cam, vàng, xanh lam, trắng, đen.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752600" y="4572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 sát tranh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303929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95735"/>
            <a:ext cx="5715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447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  <p:bldP spid="737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75403" y="2399071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lam</a:t>
            </a:r>
          </a:p>
          <a:p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293874" y="3627697"/>
            <a:ext cx="3575053" cy="669214"/>
            <a:chOff x="5293874" y="3627697"/>
            <a:chExt cx="3575053" cy="66921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878327" y="3629157"/>
              <a:ext cx="990600" cy="66775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6539424" y="3629158"/>
              <a:ext cx="978476" cy="6677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5293874" y="3627697"/>
              <a:ext cx="978476" cy="6677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" y="1676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438400"/>
            <a:ext cx="40521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 	</a:t>
            </a:r>
          </a:p>
          <a:p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lam ta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381000"/>
            <a:ext cx="7682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		Tiết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Vẽ theo nhạc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a Lieu\Downloads\IMG_2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3352800"/>
            <a:ext cx="4343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5410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3" cstate="print">
            <a:lum bright="-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9" t="12666" r="28546" b="29947"/>
          <a:stretch>
            <a:fillRect/>
          </a:stretch>
        </p:blipFill>
        <p:spPr bwMode="auto">
          <a:xfrm>
            <a:off x="5580862" y="4704229"/>
            <a:ext cx="2895600" cy="1977557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97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75" y="4821474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4821474"/>
            <a:ext cx="4285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565247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990600"/>
            <a:ext cx="5881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0" y="1878504"/>
            <a:ext cx="3318136" cy="2966315"/>
            <a:chOff x="5334000" y="1878504"/>
            <a:chExt cx="3318136" cy="2966315"/>
          </a:xfrm>
        </p:grpSpPr>
        <p:pic>
          <p:nvPicPr>
            <p:cNvPr id="2" name="Picture 2" descr="C:\Users\Ha Lieu\Desktop\Untitle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878504"/>
              <a:ext cx="3318136" cy="2436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271840" y="4383154"/>
              <a:ext cx="1632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2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6687" y="1878504"/>
            <a:ext cx="3475714" cy="2966315"/>
            <a:chOff x="486687" y="1878504"/>
            <a:chExt cx="3475714" cy="2966315"/>
          </a:xfrm>
        </p:grpSpPr>
        <p:sp>
          <p:nvSpPr>
            <p:cNvPr id="11" name="TextBox 10"/>
            <p:cNvSpPr txBox="1"/>
            <p:nvPr/>
          </p:nvSpPr>
          <p:spPr>
            <a:xfrm>
              <a:off x="1392989" y="4383154"/>
              <a:ext cx="1632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1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87" y="1878504"/>
              <a:ext cx="3475714" cy="2436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021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7800" y="990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524000"/>
            <a:ext cx="85349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Font typeface="Times New Roman" pitchFamily="18" charset="0"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Font typeface="Times New Roman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Times New Roman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Times New Roman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6096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120" y="1202436"/>
            <a:ext cx="899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1.Vẽ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341209"/>
            <a:ext cx="4483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938" y="2970223"/>
            <a:ext cx="876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3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0"/>
            <a:ext cx="74494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7620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ve theo nhac-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83659" y="2686982"/>
            <a:ext cx="731569" cy="726142"/>
          </a:xfrm>
          <a:prstGeom prst="rect">
            <a:avLst/>
          </a:prstGeom>
        </p:spPr>
      </p:pic>
      <p:pic>
        <p:nvPicPr>
          <p:cNvPr id="2050" name="Picture 2" descr="Káº¿t quáº£ hÃ¬nh áº£nh cho váº½ theo nháº¡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267200" cy="280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váº½ theo nháº¡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4064724" cy="27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83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8382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699" y="1851636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" y="350520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1026</TotalTime>
  <Words>554</Words>
  <Application>Microsoft Office PowerPoint</Application>
  <PresentationFormat>On-screen Show (4:3)</PresentationFormat>
  <Paragraphs>59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Dang</dc:creator>
  <cp:lastModifiedBy>Admin</cp:lastModifiedBy>
  <cp:revision>83</cp:revision>
  <dcterms:created xsi:type="dcterms:W3CDTF">2017-11-05T01:32:56Z</dcterms:created>
  <dcterms:modified xsi:type="dcterms:W3CDTF">2020-10-11T03:04:49Z</dcterms:modified>
</cp:coreProperties>
</file>