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69" r:id="rId2"/>
    <p:sldId id="363" r:id="rId3"/>
    <p:sldId id="267" r:id="rId4"/>
    <p:sldId id="338" r:id="rId5"/>
    <p:sldId id="364" r:id="rId6"/>
    <p:sldId id="365" r:id="rId7"/>
    <p:sldId id="367" r:id="rId8"/>
    <p:sldId id="339" r:id="rId9"/>
    <p:sldId id="337" r:id="rId10"/>
    <p:sldId id="336" r:id="rId11"/>
    <p:sldId id="368" r:id="rId12"/>
    <p:sldId id="3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6E9"/>
    <a:srgbClr val="FFCC00"/>
    <a:srgbClr val="6600CC"/>
    <a:srgbClr val="993300"/>
    <a:srgbClr val="FF0066"/>
    <a:srgbClr val="99FF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3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FA894DB6-55EB-49FF-AD96-51B72FDC8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DD05561F-8553-4334-8A25-7B1D912AE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F77DE-55C1-494A-8E73-ED990980FBF3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AE71-C96F-4C9B-8911-D2D3B900A934}" type="slidenum">
              <a:rPr lang="en-US"/>
              <a:pPr/>
              <a:t>4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A9753-5592-4D75-89EE-1C310ABFD38F}" type="slidenum">
              <a:rPr lang="en-US"/>
              <a:pPr/>
              <a:t>8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DF0B6-8FA4-44E0-8EE0-7DD2C697A7BB}" type="slidenum">
              <a:rPr lang="en-US"/>
              <a:pPr/>
              <a:t>9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35FC9-9B01-4975-B274-24B009F506D6}" type="slidenum">
              <a:rPr lang="en-US"/>
              <a:pPr/>
              <a:t>10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05888-E5AB-484C-9C4C-9FA60A613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60C86-7DCF-4605-95A5-E14DD07A0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B3423-03CB-4E7A-9FF6-C52BA3079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40C5DB-1303-4DB4-9AE9-02C387BB6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D3559-B4F4-42BB-90D4-328673ED4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EA7F9-379F-420B-9B19-27B4F63A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44EDF-5CE5-4E8B-9C27-B8B731C71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604C-DFA5-4FC3-B216-CD5F324B2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0CD73-1169-49A5-B972-BBD246CAC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9F022-F2E9-4089-AC80-14F6B30A1E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5533B-DACA-451C-977D-43D0DEBF0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F73E1-7996-4CDF-A265-EC548965D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E7E84D9-9FDF-49A9-A612-DAF4B523B8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B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3523" name="Picture 3" descr="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95400"/>
            <a:ext cx="533400" cy="1731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63524" name="AutoShape 4"/>
          <p:cNvSpPr>
            <a:spLocks noChangeArrowheads="1"/>
          </p:cNvSpPr>
          <p:nvPr/>
        </p:nvSpPr>
        <p:spPr bwMode="auto">
          <a:xfrm>
            <a:off x="0" y="0"/>
            <a:ext cx="1066800" cy="990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25" name="AutoShape 5"/>
          <p:cNvSpPr>
            <a:spLocks noChangeArrowheads="1"/>
          </p:cNvSpPr>
          <p:nvPr/>
        </p:nvSpPr>
        <p:spPr bwMode="auto">
          <a:xfrm rot="16200000">
            <a:off x="-152400" y="5867400"/>
            <a:ext cx="914400" cy="10668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26" name="AutoShape 6"/>
          <p:cNvSpPr>
            <a:spLocks noChangeArrowheads="1"/>
          </p:cNvSpPr>
          <p:nvPr/>
        </p:nvSpPr>
        <p:spPr bwMode="auto">
          <a:xfrm>
            <a:off x="8001000" y="5943600"/>
            <a:ext cx="914400" cy="9144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27" name="AutoShape 7"/>
          <p:cNvSpPr>
            <a:spLocks noChangeArrowheads="1"/>
          </p:cNvSpPr>
          <p:nvPr/>
        </p:nvSpPr>
        <p:spPr bwMode="auto">
          <a:xfrm rot="16200000">
            <a:off x="8305800" y="76200"/>
            <a:ext cx="762000" cy="914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28" name="AutoShape 8"/>
          <p:cNvSpPr>
            <a:spLocks noChangeArrowheads="1"/>
          </p:cNvSpPr>
          <p:nvPr/>
        </p:nvSpPr>
        <p:spPr bwMode="auto">
          <a:xfrm>
            <a:off x="4038600" y="0"/>
            <a:ext cx="990600" cy="838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29" name="AutoShape 9"/>
          <p:cNvSpPr>
            <a:spLocks noChangeArrowheads="1"/>
          </p:cNvSpPr>
          <p:nvPr/>
        </p:nvSpPr>
        <p:spPr bwMode="auto">
          <a:xfrm>
            <a:off x="3810000" y="5943600"/>
            <a:ext cx="1066800" cy="914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87630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0033CC"/>
                </a:solidFill>
                <a:latin typeface="VNI-Ariston" pitchFamily="2" charset="0"/>
              </a:rPr>
              <a:t>                   </a:t>
            </a:r>
            <a:r>
              <a:rPr lang="en-US" sz="3600">
                <a:latin typeface=".VnTime" pitchFamily="34" charset="0"/>
              </a:rPr>
              <a:t>TiÕt 7.</a:t>
            </a:r>
            <a:r>
              <a:rPr lang="en-US" b="0"/>
              <a:t>.</a:t>
            </a:r>
            <a:r>
              <a:rPr lang="en-US" sz="3200">
                <a:latin typeface=".VnTimeH" pitchFamily="34" charset="0"/>
              </a:rPr>
              <a:t>«n bµi h¸t :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.VnTimeH" pitchFamily="34" charset="0"/>
              </a:rPr>
              <a:t>con chim hay hãt</a:t>
            </a:r>
          </a:p>
          <a:p>
            <a:pPr algn="ctr">
              <a:spcBef>
                <a:spcPct val="50000"/>
              </a:spcBef>
            </a:pPr>
            <a:r>
              <a:rPr lang="en-US" sz="4000" b="0">
                <a:solidFill>
                  <a:srgbClr val="0033CC"/>
                </a:solidFill>
                <a:latin typeface="VNI-Ariston" pitchFamily="2" charset="0"/>
              </a:rPr>
              <a:t> </a:t>
            </a:r>
            <a:r>
              <a:rPr lang="en-US" sz="3200">
                <a:latin typeface=".VnTimeH" pitchFamily="34" charset="0"/>
              </a:rPr>
              <a:t>«n tËp T§N  sè 1,sè 2.</a:t>
            </a:r>
          </a:p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0033CC"/>
                </a:solidFill>
                <a:latin typeface="VNI-Ariston" pitchFamily="2" charset="0"/>
              </a:rPr>
              <a:t> </a:t>
            </a:r>
          </a:p>
        </p:txBody>
      </p:sp>
      <p:sp>
        <p:nvSpPr>
          <p:cNvPr id="363531" name="Rectangle 11"/>
          <p:cNvSpPr>
            <a:spLocks noChangeArrowheads="1"/>
          </p:cNvSpPr>
          <p:nvPr/>
        </p:nvSpPr>
        <p:spPr bwMode="auto">
          <a:xfrm>
            <a:off x="2362200" y="42672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i="1" dirty="0">
              <a:latin typeface=".VnAristote" pitchFamily="34" charset="0"/>
            </a:endParaRPr>
          </a:p>
        </p:txBody>
      </p:sp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152400" y="685800"/>
            <a:ext cx="906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CC0099"/>
                </a:solidFill>
                <a:latin typeface=".VnTimeH" pitchFamily="34" charset="0"/>
              </a:rPr>
              <a:t/>
            </a:r>
            <a:br>
              <a:rPr lang="en-US" sz="2400" dirty="0">
                <a:solidFill>
                  <a:srgbClr val="CC0099"/>
                </a:solidFill>
                <a:latin typeface=".VnTimeH" pitchFamily="34" charset="0"/>
              </a:rPr>
            </a:br>
            <a:endParaRPr lang="en-US" sz="2400" dirty="0">
              <a:solidFill>
                <a:srgbClr val="0000FF"/>
              </a:solidFill>
              <a:latin typeface=".VnTimeH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6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4" grpId="0" animBg="1"/>
      <p:bldP spid="363525" grpId="0" animBg="1"/>
      <p:bldP spid="363526" grpId="0" animBg="1"/>
      <p:bldP spid="363527" grpId="0" animBg="1"/>
      <p:bldP spid="363528" grpId="0" animBg="1"/>
      <p:bldP spid="363529" grpId="0" animBg="1"/>
      <p:bldP spid="363530" grpId="0"/>
      <p:bldP spid="363531" grpId="0"/>
      <p:bldP spid="3635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73413" name="Picture 5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5" name="Picture 7" descr="teacher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71600"/>
            <a:ext cx="3200400" cy="2794000"/>
          </a:xfrm>
          <a:prstGeom prst="rect">
            <a:avLst/>
          </a:prstGeom>
          <a:noFill/>
        </p:spPr>
      </p:pic>
      <p:sp>
        <p:nvSpPr>
          <p:cNvPr id="360456" name="WordArt 8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6781800" cy="4343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9249471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CHÚC CÁC THẦY CÔ MẠNH KHỎE</a:t>
            </a:r>
          </a:p>
        </p:txBody>
      </p:sp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304800" y="4572000"/>
          <a:ext cx="8534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8" name="CorelDRAW" r:id="rId4" imgW="3177479" imgH="2387194" progId="CorelDRAW.Graphic.12">
                  <p:embed/>
                </p:oleObj>
              </mc:Choice>
              <mc:Fallback>
                <p:oleObj name="CorelDRAW" r:id="rId4" imgW="3177479" imgH="2387194" progId="CorelDRAW.Graphic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5344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604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7630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TimeH" pitchFamily="34" charset="0"/>
              </a:rPr>
              <a:t>H¸t nh¹c líp5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latin typeface=".VnTimeH" pitchFamily="34" charset="0"/>
              </a:rPr>
              <a:t>«n tËp bµi h¸t :con chim hay hãt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.VnTimeH" pitchFamily="34" charset="0"/>
              </a:rPr>
              <a:t>Nh¹c : Phan huúnh ®iÓu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.VnTimeH" pitchFamily="34" charset="0"/>
              </a:rPr>
              <a:t>Lêi : Theo ®ång dao</a:t>
            </a:r>
          </a:p>
          <a:p>
            <a:pPr algn="ctr">
              <a:spcBef>
                <a:spcPct val="50000"/>
              </a:spcBef>
            </a:pPr>
            <a:endParaRPr lang="en-US" sz="2400"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</a:rPr>
              <a:t>                    </a:t>
            </a:r>
          </a:p>
        </p:txBody>
      </p:sp>
      <p:pic>
        <p:nvPicPr>
          <p:cNvPr id="357383" name="Picture 7" descr="music_staff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4648200"/>
            <a:ext cx="2590800" cy="966788"/>
          </a:xfrm>
          <a:prstGeom prst="rect">
            <a:avLst/>
          </a:prstGeom>
          <a:noFill/>
        </p:spPr>
      </p:pic>
      <p:pic>
        <p:nvPicPr>
          <p:cNvPr id="357384" name="Picture 8" descr="music_staff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4648200"/>
            <a:ext cx="2590800" cy="957263"/>
          </a:xfrm>
          <a:prstGeom prst="rect">
            <a:avLst/>
          </a:prstGeom>
          <a:noFill/>
        </p:spPr>
      </p:pic>
      <p:pic>
        <p:nvPicPr>
          <p:cNvPr id="357385" name="Picture 9" descr="music_staff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4648200"/>
            <a:ext cx="2895600" cy="966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2" name="Picture 1034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8077200" cy="4962525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64523" name="Text Box 1035"/>
          <p:cNvSpPr txBox="1">
            <a:spLocks noChangeArrowheads="1"/>
          </p:cNvSpPr>
          <p:nvPr/>
        </p:nvSpPr>
        <p:spPr bwMode="auto">
          <a:xfrm>
            <a:off x="2743200" y="0"/>
            <a:ext cx="405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KiÓm tra bµi cò: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4419600" y="2147888"/>
            <a:ext cx="47244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77513" name="Picture 9" descr="bird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b="0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457200" y="914400"/>
            <a:ext cx="838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CC0000"/>
                </a:solidFill>
                <a:latin typeface="VNI-Centur" pitchFamily="2" charset="0"/>
              </a:rPr>
              <a:t>HAÙT NHAÏC</a:t>
            </a:r>
            <a:r>
              <a:rPr lang="en-US" sz="3600" b="0" u="sng">
                <a:solidFill>
                  <a:srgbClr val="00CC00"/>
                </a:solidFill>
                <a:latin typeface="VNI-Centur" pitchFamily="2" charset="0"/>
              </a:rPr>
              <a:t/>
            </a:r>
            <a:br>
              <a:rPr lang="en-US" sz="3600" b="0" u="sng">
                <a:solidFill>
                  <a:srgbClr val="00CC00"/>
                </a:solidFill>
                <a:latin typeface="VNI-Centur" pitchFamily="2" charset="0"/>
              </a:rPr>
            </a:br>
            <a:endParaRPr lang="en-US" sz="2800" b="0">
              <a:solidFill>
                <a:srgbClr val="00CC00"/>
              </a:solidFill>
              <a:latin typeface="VNI-Centur" pitchFamily="2" charset="0"/>
            </a:endParaRP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685800" y="1981200"/>
            <a:ext cx="80772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u="sng">
                <a:solidFill>
                  <a:schemeClr val="tx2"/>
                </a:solidFill>
              </a:rPr>
              <a:t>TIẾT 7:</a:t>
            </a:r>
            <a:r>
              <a:rPr lang="en-US" sz="3200">
                <a:solidFill>
                  <a:srgbClr val="FF0066"/>
                </a:solidFill>
              </a:rPr>
              <a:t>        </a:t>
            </a:r>
            <a:r>
              <a:rPr lang="en-US" sz="3200">
                <a:solidFill>
                  <a:srgbClr val="0066FF"/>
                </a:solidFill>
              </a:rPr>
              <a:t>ÔN BÀI HÁT: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                       CON CHIM HAY HÓT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               </a:t>
            </a:r>
            <a:r>
              <a:rPr lang="en-US" sz="3200">
                <a:solidFill>
                  <a:srgbClr val="0066FF"/>
                </a:solidFill>
              </a:rPr>
              <a:t>ÔN TẬP:</a:t>
            </a:r>
            <a:r>
              <a:rPr lang="en-US" sz="3200">
                <a:solidFill>
                  <a:srgbClr val="FF0066"/>
                </a:solidFill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			TẬP ĐỌC NHẠC SỐ 1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                         TẬP ĐỌC NHẠC SỐ 2</a:t>
            </a:r>
          </a:p>
        </p:txBody>
      </p:sp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304800" y="5562600"/>
          <a:ext cx="8534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3" name="CorelDRAW" r:id="rId3" imgW="3177479" imgH="2387194" progId="CorelDRAW.Graphic.12">
                  <p:embed/>
                </p:oleObj>
              </mc:Choice>
              <mc:Fallback>
                <p:oleObj name="CorelDRAW" r:id="rId3" imgW="3177479" imgH="2387194" progId="CorelDRAW.Graphic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62600"/>
                        <a:ext cx="85344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14" name="Picture 14" descr="31235clipartillusLtrat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3" y="2947988"/>
            <a:ext cx="3810000" cy="28273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58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5" grpId="0"/>
      <p:bldP spid="358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9" name="Picture 5" descr="13609491245992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9430" name="Picture 6" descr="20101484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pic>
        <p:nvPicPr>
          <p:cNvPr id="359431" name="Picture 7" descr="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pic>
        <p:nvPicPr>
          <p:cNvPr id="359432" name="Picture 8" descr="so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</p:spPr>
      </p:pic>
      <p:pic>
        <p:nvPicPr>
          <p:cNvPr id="359433" name="Picture 9" descr="yellowbir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9440" name="Picture 16" descr="so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5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50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5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5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/>
          <p:cNvSpPr txBox="1">
            <a:spLocks noChangeArrowheads="1"/>
          </p:cNvSpPr>
          <p:nvPr/>
        </p:nvSpPr>
        <p:spPr bwMode="auto">
          <a:xfrm>
            <a:off x="3717925" y="64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b="0"/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3124200" y="593725"/>
            <a:ext cx="419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66"/>
                </a:solidFill>
                <a:latin typeface=".VnAristote" pitchFamily="34" charset="0"/>
              </a:rPr>
              <a:t>LuyÖn thanh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1203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vi-VN" b="0"/>
          </a:p>
        </p:txBody>
      </p:sp>
      <p:pic>
        <p:nvPicPr>
          <p:cNvPr id="279557" name="Picture 5" descr="-trong nhac nh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438400" cy="2438400"/>
          </a:xfrm>
          <a:prstGeom prst="rect">
            <a:avLst/>
          </a:prstGeom>
          <a:noFill/>
        </p:spPr>
      </p:pic>
      <p:pic>
        <p:nvPicPr>
          <p:cNvPr id="279558" name="Picture 6" descr="Tranh YN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545013"/>
            <a:ext cx="2971800" cy="2312987"/>
          </a:xfrm>
          <a:prstGeom prst="rect">
            <a:avLst/>
          </a:prstGeom>
          <a:noFill/>
        </p:spPr>
      </p:pic>
      <p:sp>
        <p:nvSpPr>
          <p:cNvPr id="279559" name="AutoShape 7"/>
          <p:cNvSpPr>
            <a:spLocks noChangeArrowheads="1"/>
          </p:cNvSpPr>
          <p:nvPr/>
        </p:nvSpPr>
        <p:spPr bwMode="auto">
          <a:xfrm>
            <a:off x="2133600" y="4267200"/>
            <a:ext cx="1066800" cy="685800"/>
          </a:xfrm>
          <a:prstGeom prst="wedgeRectCallout">
            <a:avLst>
              <a:gd name="adj1" fmla="val 62500"/>
              <a:gd name="adj2" fmla="val 1233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3600" b="0">
                <a:solidFill>
                  <a:srgbClr val="009900"/>
                </a:solidFill>
              </a:rPr>
              <a:t>Đô</a:t>
            </a:r>
          </a:p>
        </p:txBody>
      </p:sp>
      <p:sp>
        <p:nvSpPr>
          <p:cNvPr id="279560" name="AutoShape 8"/>
          <p:cNvSpPr>
            <a:spLocks noChangeArrowheads="1"/>
          </p:cNvSpPr>
          <p:nvPr/>
        </p:nvSpPr>
        <p:spPr bwMode="auto">
          <a:xfrm>
            <a:off x="4648200" y="3810000"/>
            <a:ext cx="762000" cy="838200"/>
          </a:xfrm>
          <a:prstGeom prst="wedgeRoundRectCallout">
            <a:avLst>
              <a:gd name="adj1" fmla="val -65417"/>
              <a:gd name="adj2" fmla="val 128787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3200" b="0">
                <a:solidFill>
                  <a:srgbClr val="009900"/>
                </a:solidFill>
              </a:rPr>
              <a:t>Rê</a:t>
            </a:r>
          </a:p>
        </p:txBody>
      </p:sp>
      <p:sp>
        <p:nvSpPr>
          <p:cNvPr id="279561" name="AutoShape 9"/>
          <p:cNvSpPr>
            <a:spLocks noChangeArrowheads="1"/>
          </p:cNvSpPr>
          <p:nvPr/>
        </p:nvSpPr>
        <p:spPr bwMode="auto">
          <a:xfrm>
            <a:off x="6477000" y="4495800"/>
            <a:ext cx="914400" cy="685800"/>
          </a:xfrm>
          <a:prstGeom prst="wedgeEllipseCallout">
            <a:avLst>
              <a:gd name="adj1" fmla="val -77083"/>
              <a:gd name="adj2" fmla="val 97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3200" b="0">
                <a:solidFill>
                  <a:srgbClr val="009900"/>
                </a:solidFill>
              </a:rPr>
              <a:t>MI</a:t>
            </a:r>
          </a:p>
        </p:txBody>
      </p:sp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762000" y="2743200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>
            <a:off x="762000" y="2971800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4" name="Line 12"/>
          <p:cNvSpPr>
            <a:spLocks noChangeShapeType="1"/>
          </p:cNvSpPr>
          <p:nvPr/>
        </p:nvSpPr>
        <p:spPr bwMode="auto">
          <a:xfrm>
            <a:off x="762000" y="3200400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>
            <a:off x="762000" y="3429000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6" name="Line 14"/>
          <p:cNvSpPr>
            <a:spLocks noChangeShapeType="1"/>
          </p:cNvSpPr>
          <p:nvPr/>
        </p:nvSpPr>
        <p:spPr bwMode="auto">
          <a:xfrm>
            <a:off x="762000" y="3657600"/>
            <a:ext cx="792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68" name="Oval 16"/>
          <p:cNvSpPr>
            <a:spLocks noChangeArrowheads="1"/>
          </p:cNvSpPr>
          <p:nvPr/>
        </p:nvSpPr>
        <p:spPr bwMode="auto">
          <a:xfrm rot="-6708084">
            <a:off x="1767681" y="3812382"/>
            <a:ext cx="211137" cy="241300"/>
          </a:xfrm>
          <a:prstGeom prst="ellipse">
            <a:avLst/>
          </a:prstGeom>
          <a:solidFill>
            <a:srgbClr val="FFFFE5"/>
          </a:solidFill>
          <a:ln w="381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9" name="Oval 17"/>
          <p:cNvSpPr>
            <a:spLocks noChangeArrowheads="1"/>
          </p:cNvSpPr>
          <p:nvPr/>
        </p:nvSpPr>
        <p:spPr bwMode="auto">
          <a:xfrm rot="-6708084">
            <a:off x="2986881" y="3659982"/>
            <a:ext cx="211137" cy="241300"/>
          </a:xfrm>
          <a:prstGeom prst="ellipse">
            <a:avLst/>
          </a:prstGeom>
          <a:solidFill>
            <a:srgbClr val="FFFFE5"/>
          </a:solidFill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vi-VN" b="0">
              <a:solidFill>
                <a:srgbClr val="FFFF00"/>
              </a:solidFill>
            </a:endParaRPr>
          </a:p>
        </p:txBody>
      </p:sp>
      <p:sp>
        <p:nvSpPr>
          <p:cNvPr id="279570" name="Oval 18"/>
          <p:cNvSpPr>
            <a:spLocks noChangeArrowheads="1"/>
          </p:cNvSpPr>
          <p:nvPr/>
        </p:nvSpPr>
        <p:spPr bwMode="auto">
          <a:xfrm rot="-6708084">
            <a:off x="4193381" y="3507582"/>
            <a:ext cx="211137" cy="241300"/>
          </a:xfrm>
          <a:prstGeom prst="ellipse">
            <a:avLst/>
          </a:prstGeom>
          <a:solidFill>
            <a:srgbClr val="FFFFE5"/>
          </a:solidFill>
          <a:ln w="38100">
            <a:solidFill>
              <a:srgbClr val="FFBDB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1" name="Oval 19"/>
          <p:cNvSpPr>
            <a:spLocks noChangeArrowheads="1"/>
          </p:cNvSpPr>
          <p:nvPr/>
        </p:nvSpPr>
        <p:spPr bwMode="auto">
          <a:xfrm rot="-6708084">
            <a:off x="5488781" y="3278982"/>
            <a:ext cx="211137" cy="241300"/>
          </a:xfrm>
          <a:prstGeom prst="ellipse">
            <a:avLst/>
          </a:prstGeom>
          <a:solidFill>
            <a:srgbClr val="FFFFE5"/>
          </a:soli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2" name="Oval 20"/>
          <p:cNvSpPr>
            <a:spLocks noChangeArrowheads="1"/>
          </p:cNvSpPr>
          <p:nvPr/>
        </p:nvSpPr>
        <p:spPr bwMode="auto">
          <a:xfrm rot="-6708084">
            <a:off x="6860381" y="3185319"/>
            <a:ext cx="211138" cy="241300"/>
          </a:xfrm>
          <a:prstGeom prst="ellipse">
            <a:avLst/>
          </a:prstGeom>
          <a:solidFill>
            <a:srgbClr val="FFFFE5"/>
          </a:solidFill>
          <a:ln w="381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3" name="Line 21"/>
          <p:cNvSpPr>
            <a:spLocks noChangeShapeType="1"/>
          </p:cNvSpPr>
          <p:nvPr/>
        </p:nvSpPr>
        <p:spPr bwMode="auto">
          <a:xfrm>
            <a:off x="1676400" y="3933825"/>
            <a:ext cx="381000" cy="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>
            <a:off x="8686800" y="27432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75" name="Line 23"/>
          <p:cNvSpPr>
            <a:spLocks noChangeShapeType="1"/>
          </p:cNvSpPr>
          <p:nvPr/>
        </p:nvSpPr>
        <p:spPr bwMode="auto">
          <a:xfrm>
            <a:off x="8610600" y="2743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9576" name="Picture 24" descr="Music_Sol_k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2362200"/>
            <a:ext cx="8382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/>
      <p:bldP spid="279559" grpId="0" animBg="1"/>
      <p:bldP spid="279560" grpId="0" animBg="1"/>
      <p:bldP spid="279561" grpId="0" animBg="1"/>
      <p:bldP spid="279562" grpId="0" animBg="1"/>
      <p:bldP spid="279563" grpId="0" animBg="1"/>
      <p:bldP spid="279564" grpId="0" animBg="1"/>
      <p:bldP spid="279565" grpId="0" animBg="1"/>
      <p:bldP spid="279566" grpId="0" animBg="1"/>
      <p:bldP spid="279568" grpId="0" animBg="1"/>
      <p:bldP spid="279569" grpId="0" animBg="1"/>
      <p:bldP spid="279570" grpId="0" animBg="1"/>
      <p:bldP spid="279571" grpId="0" animBg="1"/>
      <p:bldP spid="279572" grpId="0" animBg="1"/>
      <p:bldP spid="279573" grpId="0" animBg="1"/>
      <p:bldP spid="279573" grpId="1" animBg="1"/>
      <p:bldP spid="279574" grpId="0" animBg="1"/>
      <p:bldP spid="2795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75461" name="Picture 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30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88</Words>
  <Application>Microsoft Office PowerPoint</Application>
  <PresentationFormat>On-screen Show (4:3)</PresentationFormat>
  <Paragraphs>28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bạn đến với  Tin học HCD</dc:title>
  <dc:creator>MANH HUNG</dc:creator>
  <cp:lastModifiedBy>HP</cp:lastModifiedBy>
  <cp:revision>287</cp:revision>
  <dcterms:created xsi:type="dcterms:W3CDTF">2006-12-14T02:56:45Z</dcterms:created>
  <dcterms:modified xsi:type="dcterms:W3CDTF">2020-10-11T14:32:52Z</dcterms:modified>
</cp:coreProperties>
</file>