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13"/>
  </p:notesMasterIdLst>
  <p:sldIdLst>
    <p:sldId id="273" r:id="rId2"/>
    <p:sldId id="257" r:id="rId3"/>
    <p:sldId id="285" r:id="rId4"/>
    <p:sldId id="260" r:id="rId5"/>
    <p:sldId id="287" r:id="rId6"/>
    <p:sldId id="268" r:id="rId7"/>
    <p:sldId id="284" r:id="rId8"/>
    <p:sldId id="262" r:id="rId9"/>
    <p:sldId id="269" r:id="rId10"/>
    <p:sldId id="265" r:id="rId11"/>
    <p:sldId id="278" r:id="rId12"/>
  </p:sldIdLst>
  <p:sldSz cx="11155363" cy="8321675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621">
          <p15:clr>
            <a:srgbClr val="A4A3A4"/>
          </p15:clr>
        </p15:guide>
        <p15:guide id="2" pos="351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A3A3"/>
    <a:srgbClr val="FFFF66"/>
    <a:srgbClr val="FF3300"/>
    <a:srgbClr val="FF0000"/>
    <a:srgbClr val="FF0066"/>
    <a:srgbClr val="000066"/>
    <a:srgbClr val="66FF66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24" autoAdjust="0"/>
    <p:restoredTop sz="94728" autoAdjust="0"/>
  </p:normalViewPr>
  <p:slideViewPr>
    <p:cSldViewPr>
      <p:cViewPr varScale="1">
        <p:scale>
          <a:sx n="61" d="100"/>
          <a:sy n="61" d="100"/>
        </p:scale>
        <p:origin x="-1248" y="-78"/>
      </p:cViewPr>
      <p:guideLst>
        <p:guide orient="horz" pos="2621"/>
        <p:guide pos="351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280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1888" y="685800"/>
            <a:ext cx="45942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280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80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95FCEAEE-C2A0-4ACC-B5DD-F5F7281F86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530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836613" y="2422525"/>
            <a:ext cx="9482137" cy="1738313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673225" y="4714875"/>
            <a:ext cx="7808913" cy="21272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2340" name="Freeform 4"/>
          <p:cNvSpPr>
            <a:spLocks/>
          </p:cNvSpPr>
          <p:nvPr/>
        </p:nvSpPr>
        <p:spPr bwMode="auto">
          <a:xfrm>
            <a:off x="349250" y="3402013"/>
            <a:ext cx="1588" cy="36830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234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4234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C7FDF19-BC2B-434D-9CA0-A257F96A714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42343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3DE77C-FDEE-4D68-8577-FA8DBC9032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88313" y="354013"/>
            <a:ext cx="2509837" cy="69500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7213" y="354013"/>
            <a:ext cx="7378700" cy="6950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C8954F-A0BE-4390-AF39-89E183C8F3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7213" y="354013"/>
            <a:ext cx="10040937" cy="16795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57213" y="2311400"/>
            <a:ext cx="4943475" cy="49926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5653088" y="2311400"/>
            <a:ext cx="4945062" cy="4992688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7213" y="7578725"/>
            <a:ext cx="2603500" cy="5778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1588" y="7578725"/>
            <a:ext cx="3532187" cy="5778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94650" y="7578725"/>
            <a:ext cx="2603500" cy="577850"/>
          </a:xfrm>
        </p:spPr>
        <p:txBody>
          <a:bodyPr/>
          <a:lstStyle>
            <a:lvl1pPr>
              <a:defRPr/>
            </a:lvl1pPr>
          </a:lstStyle>
          <a:p>
            <a:fld id="{C3402D8C-0377-4A03-B548-5579B8DE22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6F163B-FE21-4E14-AB5A-486A34A99F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063" y="5346700"/>
            <a:ext cx="9482137" cy="1654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063" y="3527425"/>
            <a:ext cx="9482137" cy="18192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FAAFA2-C2FF-4B8A-9C87-ADAB9593F5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7213" y="2311400"/>
            <a:ext cx="4943475" cy="49926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3088" y="2311400"/>
            <a:ext cx="4945062" cy="49926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D8EA6A-C3C2-48FD-9A6C-7207B230F7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7213" y="333375"/>
            <a:ext cx="10040937" cy="1387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7213" y="1862138"/>
            <a:ext cx="4929187" cy="776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7213" y="2638425"/>
            <a:ext cx="4929187" cy="47958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67375" y="1862138"/>
            <a:ext cx="4930775" cy="776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67375" y="2638425"/>
            <a:ext cx="4930775" cy="47958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761837-C47E-49EA-9407-B3437C71AA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9CB4F7-EA5A-4FF2-B92C-3D670B6EDF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E2FD3E-C7C7-4DA9-8E12-BD2C226DE0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7213" y="331788"/>
            <a:ext cx="3670300" cy="14097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0863" y="331788"/>
            <a:ext cx="6237287" cy="71024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7213" y="1741488"/>
            <a:ext cx="3670300" cy="56927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BB4EE6-5A8B-47B5-A2BF-8B3D688582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5988" y="5824538"/>
            <a:ext cx="6694487" cy="688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85988" y="742950"/>
            <a:ext cx="6694487" cy="49942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85988" y="6513513"/>
            <a:ext cx="6694487" cy="9763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3C1DF9-191E-41D3-8326-1DB45F43A0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57213" y="354013"/>
            <a:ext cx="10040937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11258" tIns="55629" rIns="111258" bIns="5562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57213" y="2311400"/>
            <a:ext cx="10040937" cy="49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11258" tIns="55629" rIns="111258" bIns="556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1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57213" y="7578725"/>
            <a:ext cx="2603500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11258" tIns="55629" rIns="111258" bIns="55629" numCol="1" anchor="b" anchorCtr="0" compatLnSpc="1">
            <a:prstTxWarp prst="textNoShape">
              <a:avLst/>
            </a:prstTxWarp>
          </a:bodyPr>
          <a:lstStyle>
            <a:lvl1pPr defTabSz="1112838" eaLnBrk="1" hangingPunct="1">
              <a:defRPr sz="17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41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11588" y="7578725"/>
            <a:ext cx="3532187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11258" tIns="55629" rIns="111258" bIns="55629" numCol="1" anchor="b" anchorCtr="0" compatLnSpc="1">
            <a:prstTxWarp prst="textNoShape">
              <a:avLst/>
            </a:prstTxWarp>
          </a:bodyPr>
          <a:lstStyle>
            <a:lvl1pPr algn="ctr" defTabSz="1112838" eaLnBrk="1" hangingPunct="1">
              <a:defRPr sz="17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41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94650" y="7578725"/>
            <a:ext cx="2603500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11258" tIns="55629" rIns="111258" bIns="55629" numCol="1" anchor="b" anchorCtr="0" compatLnSpc="1">
            <a:prstTxWarp prst="textNoShape">
              <a:avLst/>
            </a:prstTxWarp>
          </a:bodyPr>
          <a:lstStyle>
            <a:lvl1pPr algn="r" defTabSz="1112838" eaLnBrk="1" hangingPunct="1">
              <a:defRPr sz="17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A644CE13-2076-42B0-BD3C-E53376FC485D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l" defTabSz="1112838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defTabSz="1112838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defTabSz="1112838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defTabSz="1112838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defTabSz="1112838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defTabSz="1112838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defTabSz="1112838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defTabSz="1112838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defTabSz="1112838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417513" indent="-417513" algn="l" defTabSz="1112838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9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904875" indent="-347663" algn="l" defTabSz="1112838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3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390650" indent="-277813" algn="l" defTabSz="1112838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9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947863" indent="-277813" algn="l" defTabSz="1112838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503488" indent="-277813" algn="l" defTabSz="1112838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960688" indent="-277813" algn="l" defTabSz="1112838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3417888" indent="-277813" algn="l" defTabSz="1112838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875088" indent="-277813" algn="l" defTabSz="1112838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4332288" indent="-277813" algn="l" defTabSz="1112838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gif"/><Relationship Id="rId4" Type="http://schemas.openxmlformats.org/officeDocument/2006/relationships/image" Target="../media/image12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E3FB6B">
                <a:gamma/>
                <a:shade val="46275"/>
                <a:invGamma/>
              </a:srgbClr>
            </a:gs>
            <a:gs pos="50000">
              <a:srgbClr val="E3FB6B"/>
            </a:gs>
            <a:gs pos="100000">
              <a:srgbClr val="E3FB6B">
                <a:gamma/>
                <a:shade val="46275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Text Box 2"/>
          <p:cNvSpPr txBox="1">
            <a:spLocks noChangeArrowheads="1"/>
          </p:cNvSpPr>
          <p:nvPr/>
        </p:nvSpPr>
        <p:spPr bwMode="auto">
          <a:xfrm>
            <a:off x="19843" y="4694237"/>
            <a:ext cx="11155363" cy="63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11258" tIns="55629" rIns="111258" bIns="55629">
            <a:spAutoFit/>
          </a:bodyPr>
          <a:lstStyle/>
          <a:p>
            <a:pPr algn="ctr" defTabSz="1112838"/>
            <a:r>
              <a:rPr lang="en-US" sz="3400" b="1" dirty="0" err="1">
                <a:solidFill>
                  <a:srgbClr val="6600CC"/>
                </a:solidFill>
                <a:latin typeface=".VnTimeH" pitchFamily="34" charset="0"/>
              </a:rPr>
              <a:t>Ng­êi</a:t>
            </a:r>
            <a:r>
              <a:rPr lang="en-US" sz="3400" b="1" dirty="0">
                <a:solidFill>
                  <a:srgbClr val="6600CC"/>
                </a:solidFill>
                <a:latin typeface=".VnTimeH" pitchFamily="34" charset="0"/>
              </a:rPr>
              <a:t> </a:t>
            </a:r>
            <a:r>
              <a:rPr lang="en-US" sz="3400" b="1" dirty="0" err="1">
                <a:solidFill>
                  <a:srgbClr val="6600CC"/>
                </a:solidFill>
                <a:latin typeface=".VnTimeH" pitchFamily="34" charset="0"/>
              </a:rPr>
              <a:t>thùc</a:t>
            </a:r>
            <a:r>
              <a:rPr lang="en-US" sz="3400" b="1" dirty="0">
                <a:solidFill>
                  <a:srgbClr val="6600CC"/>
                </a:solidFill>
                <a:latin typeface=".VnTimeH" pitchFamily="34" charset="0"/>
              </a:rPr>
              <a:t> </a:t>
            </a:r>
            <a:r>
              <a:rPr lang="en-US" sz="3400" b="1" dirty="0" err="1">
                <a:solidFill>
                  <a:srgbClr val="6600CC"/>
                </a:solidFill>
                <a:latin typeface=".VnTimeH" pitchFamily="34" charset="0"/>
              </a:rPr>
              <a:t>hiÖn</a:t>
            </a:r>
            <a:r>
              <a:rPr lang="en-US" sz="3400" b="1" dirty="0">
                <a:solidFill>
                  <a:srgbClr val="6600CC"/>
                </a:solidFill>
                <a:latin typeface=".VnTimeH" pitchFamily="34" charset="0"/>
              </a:rPr>
              <a:t> </a:t>
            </a:r>
            <a:r>
              <a:rPr lang="en-US" sz="3400" b="1" dirty="0" smtClean="0">
                <a:solidFill>
                  <a:srgbClr val="6600CC"/>
                </a:solidFill>
                <a:latin typeface=".VnTimeH" pitchFamily="34" charset="0"/>
              </a:rPr>
              <a:t>:</a:t>
            </a:r>
            <a:endParaRPr lang="en-US" sz="3400" b="1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8243" name="Text Box 3"/>
          <p:cNvSpPr txBox="1">
            <a:spLocks noChangeArrowheads="1"/>
          </p:cNvSpPr>
          <p:nvPr/>
        </p:nvSpPr>
        <p:spPr bwMode="auto">
          <a:xfrm>
            <a:off x="836613" y="6010275"/>
            <a:ext cx="9575800" cy="712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11258" tIns="55629" rIns="111258" bIns="55629">
            <a:spAutoFit/>
          </a:bodyPr>
          <a:lstStyle/>
          <a:p>
            <a:pPr algn="ctr" defTabSz="1112838"/>
            <a:r>
              <a:rPr lang="en-US" sz="39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Tr­êng</a:t>
            </a:r>
            <a:r>
              <a:rPr lang="en-US" sz="39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 </a:t>
            </a:r>
            <a:r>
              <a:rPr lang="en-US" sz="39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tiÓu</a:t>
            </a:r>
            <a:r>
              <a:rPr lang="en-US" sz="39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 </a:t>
            </a:r>
            <a:r>
              <a:rPr lang="en-US" sz="39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häc</a:t>
            </a:r>
            <a:r>
              <a:rPr lang="en-US" sz="39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:</a:t>
            </a:r>
            <a:endParaRPr lang="en-US" sz="3900" b="1" i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itchFamily="34" charset="0"/>
            </a:endParaRPr>
          </a:p>
        </p:txBody>
      </p:sp>
      <p:grpSp>
        <p:nvGrpSpPr>
          <p:cNvPr id="138244" name="Group 4"/>
          <p:cNvGrpSpPr>
            <a:grpSpLocks/>
          </p:cNvGrpSpPr>
          <p:nvPr/>
        </p:nvGrpSpPr>
        <p:grpSpPr bwMode="auto">
          <a:xfrm>
            <a:off x="342900" y="1757363"/>
            <a:ext cx="10812463" cy="2587625"/>
            <a:chOff x="177" y="624"/>
            <a:chExt cx="5583" cy="1344"/>
          </a:xfrm>
        </p:grpSpPr>
        <p:sp>
          <p:nvSpPr>
            <p:cNvPr id="138245" name="Text Box 5"/>
            <p:cNvSpPr txBox="1">
              <a:spLocks noChangeArrowheads="1"/>
            </p:cNvSpPr>
            <p:nvPr/>
          </p:nvSpPr>
          <p:spPr bwMode="auto">
            <a:xfrm>
              <a:off x="177" y="624"/>
              <a:ext cx="5583" cy="1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11258" tIns="55629" rIns="111258" bIns="55629">
              <a:spAutoFit/>
            </a:bodyPr>
            <a:lstStyle/>
            <a:p>
              <a:pPr defTabSz="1112838"/>
              <a:r>
                <a:rPr lang="en-US" sz="10700" dirty="0">
                  <a:solidFill>
                    <a:srgbClr val="990099"/>
                  </a:solidFill>
                  <a:latin typeface=".VnCommercial Script" pitchFamily="34" charset="0"/>
                </a:rPr>
                <a:t>    </a:t>
              </a:r>
              <a:r>
                <a:rPr lang="en-US" sz="4400" dirty="0">
                  <a:latin typeface=".VnClarendonH" pitchFamily="34" charset="0"/>
                </a:rPr>
                <a:t> </a:t>
              </a:r>
            </a:p>
            <a:p>
              <a:pPr algn="ctr" defTabSz="1112838"/>
              <a:r>
                <a:rPr lang="en-US" sz="5400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ClarendonH" pitchFamily="34" charset="0"/>
                </a:rPr>
                <a:t>m«n</a:t>
              </a:r>
              <a:r>
                <a:rPr lang="en-US" sz="54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ClarendonH" pitchFamily="34" charset="0"/>
                </a:rPr>
                <a:t> ©m nh¹c </a:t>
              </a:r>
              <a:r>
                <a:rPr lang="en-US" sz="5400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ClarendonH" pitchFamily="34" charset="0"/>
                </a:rPr>
                <a:t>líp</a:t>
              </a:r>
              <a:r>
                <a:rPr lang="en-US" sz="54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ClarendonH" pitchFamily="34" charset="0"/>
                </a:rPr>
                <a:t> 5</a:t>
              </a:r>
            </a:p>
          </p:txBody>
        </p:sp>
        <p:sp>
          <p:nvSpPr>
            <p:cNvPr id="138246" name="Line 6"/>
            <p:cNvSpPr>
              <a:spLocks noChangeShapeType="1"/>
            </p:cNvSpPr>
            <p:nvPr/>
          </p:nvSpPr>
          <p:spPr bwMode="auto">
            <a:xfrm>
              <a:off x="1296" y="1968"/>
              <a:ext cx="336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8247" name="WordArt 7"/>
          <p:cNvSpPr>
            <a:spLocks noChangeArrowheads="1" noChangeShapeType="1" noTextEdit="1"/>
          </p:cNvSpPr>
          <p:nvPr/>
        </p:nvSpPr>
        <p:spPr bwMode="auto">
          <a:xfrm>
            <a:off x="650875" y="0"/>
            <a:ext cx="10225088" cy="2033588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/>
            <a:r>
              <a:rPr lang="pt-BR" sz="32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.VnVogueH"/>
              </a:rPr>
              <a:t>Phßng gi¸o dôc vµ ®µo </a:t>
            </a:r>
            <a:r>
              <a:rPr lang="pt-BR" sz="32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.VnVogueH"/>
              </a:rPr>
              <a:t>t¹o QUẬN LONG BIEN</a:t>
            </a:r>
            <a:endParaRPr lang="en-US" sz="32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/>
                </a:outerShdw>
              </a:effectLst>
              <a:latin typeface=".VnVogueH"/>
            </a:endParaRPr>
          </a:p>
        </p:txBody>
      </p:sp>
      <p:pic>
        <p:nvPicPr>
          <p:cNvPr id="138249" name="Picture 9" descr="POINSET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55113" y="6646863"/>
            <a:ext cx="2000250" cy="167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8251" name="Picture 11" descr="J012403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192882" y="5660231"/>
            <a:ext cx="2468562" cy="285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8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2" grpId="0" autoUpdateAnimBg="0"/>
      <p:bldP spid="138243" grpId="0" autoUpdateAnimBg="0"/>
      <p:bldP spid="13824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chemeClr val="accent1">
                <a:gamma/>
                <a:tint val="0"/>
                <a:invGamma/>
              </a:schemeClr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b="1" i="1">
              <a:latin typeface=".VnTime" pitchFamily="34" charset="0"/>
            </a:endParaRP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2406650"/>
            <a:ext cx="11155363" cy="47117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5600" b="1" i="1">
                <a:solidFill>
                  <a:srgbClr val="0066FF"/>
                </a:solidFill>
                <a:latin typeface=".VnTime" pitchFamily="34" charset="0"/>
              </a:rPr>
              <a:t>*Häc sinh h¸t l¹i bµi mét lÇn</a:t>
            </a:r>
          </a:p>
        </p:txBody>
      </p:sp>
      <p:pic>
        <p:nvPicPr>
          <p:cNvPr id="112648" name="Picture 8" descr="4737fa2d_blumen-pflanzen139[1]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25675" y="5378450"/>
            <a:ext cx="3133725" cy="2943225"/>
          </a:xfrm>
          <a:prstGeom prst="rect">
            <a:avLst/>
          </a:prstGeom>
          <a:noFill/>
        </p:spPr>
      </p:pic>
      <p:pic>
        <p:nvPicPr>
          <p:cNvPr id="112649" name="Picture 9" descr="4737fa2e_blumen-pflanzen141[1]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88075" y="5273675"/>
            <a:ext cx="2760663" cy="3048000"/>
          </a:xfrm>
          <a:prstGeom prst="rect">
            <a:avLst/>
          </a:prstGeom>
          <a:noFill/>
        </p:spPr>
      </p:pic>
      <p:sp>
        <p:nvSpPr>
          <p:cNvPr id="112686" name="AutoShape 46"/>
          <p:cNvSpPr>
            <a:spLocks noChangeArrowheads="1"/>
          </p:cNvSpPr>
          <p:nvPr/>
        </p:nvSpPr>
        <p:spPr bwMode="auto">
          <a:xfrm>
            <a:off x="777875" y="655638"/>
            <a:ext cx="304800" cy="304800"/>
          </a:xfrm>
          <a:prstGeom prst="star5">
            <a:avLst/>
          </a:prstGeom>
          <a:solidFill>
            <a:srgbClr val="FC00FC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87" name="AutoShape 47"/>
          <p:cNvSpPr>
            <a:spLocks noChangeArrowheads="1"/>
          </p:cNvSpPr>
          <p:nvPr/>
        </p:nvSpPr>
        <p:spPr bwMode="auto">
          <a:xfrm>
            <a:off x="9159875" y="731838"/>
            <a:ext cx="304800" cy="304800"/>
          </a:xfrm>
          <a:prstGeom prst="star5">
            <a:avLst/>
          </a:prstGeom>
          <a:solidFill>
            <a:srgbClr val="FC00FC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88" name="AutoShape 48"/>
          <p:cNvSpPr>
            <a:spLocks noChangeArrowheads="1"/>
          </p:cNvSpPr>
          <p:nvPr/>
        </p:nvSpPr>
        <p:spPr bwMode="auto">
          <a:xfrm>
            <a:off x="396875" y="3552825"/>
            <a:ext cx="304800" cy="303213"/>
          </a:xfrm>
          <a:prstGeom prst="star5">
            <a:avLst/>
          </a:prstGeom>
          <a:solidFill>
            <a:srgbClr val="FC00FC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89" name="AutoShape 49"/>
          <p:cNvSpPr>
            <a:spLocks noChangeArrowheads="1"/>
          </p:cNvSpPr>
          <p:nvPr/>
        </p:nvSpPr>
        <p:spPr bwMode="auto">
          <a:xfrm>
            <a:off x="3902075" y="4008438"/>
            <a:ext cx="304800" cy="304800"/>
          </a:xfrm>
          <a:prstGeom prst="star5">
            <a:avLst/>
          </a:prstGeom>
          <a:solidFill>
            <a:srgbClr val="FC00FC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90" name="AutoShape 50"/>
          <p:cNvSpPr>
            <a:spLocks noChangeArrowheads="1"/>
          </p:cNvSpPr>
          <p:nvPr/>
        </p:nvSpPr>
        <p:spPr bwMode="auto">
          <a:xfrm>
            <a:off x="8397875" y="4083050"/>
            <a:ext cx="306388" cy="306388"/>
          </a:xfrm>
          <a:prstGeom prst="star5">
            <a:avLst/>
          </a:prstGeom>
          <a:solidFill>
            <a:srgbClr val="FC00FC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91" name="AutoShape 51"/>
          <p:cNvSpPr>
            <a:spLocks noChangeArrowheads="1"/>
          </p:cNvSpPr>
          <p:nvPr/>
        </p:nvSpPr>
        <p:spPr bwMode="auto">
          <a:xfrm>
            <a:off x="8015288" y="6446838"/>
            <a:ext cx="307975" cy="304800"/>
          </a:xfrm>
          <a:prstGeom prst="star5">
            <a:avLst/>
          </a:prstGeom>
          <a:solidFill>
            <a:srgbClr val="FC00FC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92" name="AutoShape 52"/>
          <p:cNvSpPr>
            <a:spLocks noChangeArrowheads="1"/>
          </p:cNvSpPr>
          <p:nvPr/>
        </p:nvSpPr>
        <p:spPr bwMode="auto">
          <a:xfrm>
            <a:off x="244475" y="5989638"/>
            <a:ext cx="304800" cy="304800"/>
          </a:xfrm>
          <a:prstGeom prst="star5">
            <a:avLst/>
          </a:prstGeom>
          <a:solidFill>
            <a:srgbClr val="FC00FC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93" name="AutoShape 53"/>
          <p:cNvSpPr>
            <a:spLocks noChangeArrowheads="1"/>
          </p:cNvSpPr>
          <p:nvPr/>
        </p:nvSpPr>
        <p:spPr bwMode="auto">
          <a:xfrm>
            <a:off x="2759075" y="1874838"/>
            <a:ext cx="304800" cy="306387"/>
          </a:xfrm>
          <a:prstGeom prst="star5">
            <a:avLst/>
          </a:prstGeom>
          <a:solidFill>
            <a:srgbClr val="FC00FC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94" name="AutoShape 54"/>
          <p:cNvSpPr>
            <a:spLocks noChangeArrowheads="1"/>
          </p:cNvSpPr>
          <p:nvPr/>
        </p:nvSpPr>
        <p:spPr bwMode="auto">
          <a:xfrm>
            <a:off x="322263" y="4618038"/>
            <a:ext cx="303212" cy="306387"/>
          </a:xfrm>
          <a:prstGeom prst="star5">
            <a:avLst/>
          </a:prstGeom>
          <a:solidFill>
            <a:srgbClr val="FC00FC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95" name="AutoShape 55"/>
          <p:cNvSpPr>
            <a:spLocks noChangeArrowheads="1"/>
          </p:cNvSpPr>
          <p:nvPr/>
        </p:nvSpPr>
        <p:spPr bwMode="auto">
          <a:xfrm>
            <a:off x="5121275" y="3170238"/>
            <a:ext cx="304800" cy="304800"/>
          </a:xfrm>
          <a:prstGeom prst="star5">
            <a:avLst/>
          </a:prstGeom>
          <a:solidFill>
            <a:srgbClr val="FC00FC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96" name="AutoShape 56"/>
          <p:cNvSpPr>
            <a:spLocks noChangeArrowheads="1"/>
          </p:cNvSpPr>
          <p:nvPr/>
        </p:nvSpPr>
        <p:spPr bwMode="auto">
          <a:xfrm>
            <a:off x="8321675" y="3017838"/>
            <a:ext cx="304800" cy="304800"/>
          </a:xfrm>
          <a:prstGeom prst="star5">
            <a:avLst/>
          </a:prstGeom>
          <a:solidFill>
            <a:srgbClr val="FC00FC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97" name="AutoShape 57"/>
          <p:cNvSpPr>
            <a:spLocks noChangeArrowheads="1"/>
          </p:cNvSpPr>
          <p:nvPr/>
        </p:nvSpPr>
        <p:spPr bwMode="auto">
          <a:xfrm>
            <a:off x="625475" y="2408238"/>
            <a:ext cx="304800" cy="304800"/>
          </a:xfrm>
          <a:prstGeom prst="star5">
            <a:avLst/>
          </a:prstGeom>
          <a:solidFill>
            <a:srgbClr val="FC00FC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98" name="AutoShape 58"/>
          <p:cNvSpPr>
            <a:spLocks noChangeArrowheads="1"/>
          </p:cNvSpPr>
          <p:nvPr/>
        </p:nvSpPr>
        <p:spPr bwMode="auto">
          <a:xfrm>
            <a:off x="5730875" y="1798638"/>
            <a:ext cx="303213" cy="304800"/>
          </a:xfrm>
          <a:prstGeom prst="star5">
            <a:avLst/>
          </a:prstGeom>
          <a:solidFill>
            <a:srgbClr val="FC00FC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99" name="AutoShape 59"/>
          <p:cNvSpPr>
            <a:spLocks noChangeArrowheads="1"/>
          </p:cNvSpPr>
          <p:nvPr/>
        </p:nvSpPr>
        <p:spPr bwMode="auto">
          <a:xfrm>
            <a:off x="8626475" y="1798638"/>
            <a:ext cx="304800" cy="304800"/>
          </a:xfrm>
          <a:prstGeom prst="star5">
            <a:avLst/>
          </a:prstGeom>
          <a:solidFill>
            <a:srgbClr val="FC00FC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00" name="AutoShape 60"/>
          <p:cNvSpPr>
            <a:spLocks noChangeArrowheads="1"/>
          </p:cNvSpPr>
          <p:nvPr/>
        </p:nvSpPr>
        <p:spPr bwMode="auto">
          <a:xfrm>
            <a:off x="3902075" y="5837238"/>
            <a:ext cx="304800" cy="303212"/>
          </a:xfrm>
          <a:prstGeom prst="star5">
            <a:avLst/>
          </a:prstGeom>
          <a:solidFill>
            <a:srgbClr val="FC00FC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01" name="AutoShape 61"/>
          <p:cNvSpPr>
            <a:spLocks noChangeArrowheads="1"/>
          </p:cNvSpPr>
          <p:nvPr/>
        </p:nvSpPr>
        <p:spPr bwMode="auto">
          <a:xfrm>
            <a:off x="5883275" y="5608638"/>
            <a:ext cx="304800" cy="304800"/>
          </a:xfrm>
          <a:prstGeom prst="star5">
            <a:avLst/>
          </a:prstGeom>
          <a:solidFill>
            <a:srgbClr val="FC00FC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02" name="AutoShape 62"/>
          <p:cNvSpPr>
            <a:spLocks noChangeArrowheads="1"/>
          </p:cNvSpPr>
          <p:nvPr/>
        </p:nvSpPr>
        <p:spPr bwMode="auto">
          <a:xfrm>
            <a:off x="5121275" y="7056438"/>
            <a:ext cx="304800" cy="304800"/>
          </a:xfrm>
          <a:prstGeom prst="star5">
            <a:avLst/>
          </a:prstGeom>
          <a:solidFill>
            <a:srgbClr val="FC00FC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03" name="AutoShape 63"/>
          <p:cNvSpPr>
            <a:spLocks noChangeArrowheads="1"/>
          </p:cNvSpPr>
          <p:nvPr/>
        </p:nvSpPr>
        <p:spPr bwMode="auto">
          <a:xfrm>
            <a:off x="10607675" y="5075238"/>
            <a:ext cx="306388" cy="304800"/>
          </a:xfrm>
          <a:prstGeom prst="star5">
            <a:avLst/>
          </a:prstGeom>
          <a:solidFill>
            <a:srgbClr val="FC00FC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04" name="AutoShape 64"/>
          <p:cNvSpPr>
            <a:spLocks noChangeArrowheads="1"/>
          </p:cNvSpPr>
          <p:nvPr/>
        </p:nvSpPr>
        <p:spPr bwMode="auto">
          <a:xfrm>
            <a:off x="7331075" y="6829425"/>
            <a:ext cx="304800" cy="303213"/>
          </a:xfrm>
          <a:prstGeom prst="star5">
            <a:avLst/>
          </a:prstGeom>
          <a:solidFill>
            <a:srgbClr val="FC00FC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05" name="AutoShape 65"/>
          <p:cNvSpPr>
            <a:spLocks noChangeArrowheads="1"/>
          </p:cNvSpPr>
          <p:nvPr/>
        </p:nvSpPr>
        <p:spPr bwMode="auto">
          <a:xfrm>
            <a:off x="5121275" y="0"/>
            <a:ext cx="304800" cy="304800"/>
          </a:xfrm>
          <a:prstGeom prst="star5">
            <a:avLst/>
          </a:prstGeom>
          <a:solidFill>
            <a:srgbClr val="FC00FC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12706" name="Picture 66" descr="7EBE294D6094432994177346AC4BCD17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5400000" flipH="1">
            <a:off x="604837" y="-1154113"/>
            <a:ext cx="1065213" cy="2855913"/>
          </a:xfrm>
          <a:prstGeom prst="rect">
            <a:avLst/>
          </a:prstGeom>
          <a:noFill/>
        </p:spPr>
      </p:pic>
      <p:pic>
        <p:nvPicPr>
          <p:cNvPr id="112707" name="Picture 67" descr="7EBE294D6094432994177346AC4BCD17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-10800000">
            <a:off x="-214313" y="0"/>
            <a:ext cx="915988" cy="2857500"/>
          </a:xfrm>
          <a:prstGeom prst="rect">
            <a:avLst/>
          </a:prstGeom>
          <a:noFill/>
        </p:spPr>
      </p:pic>
      <p:pic>
        <p:nvPicPr>
          <p:cNvPr id="112708" name="Picture 68" descr="7EBE294D6094432994177346AC4BCD17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-16200000" flipH="1" flipV="1">
            <a:off x="9232106" y="-1191419"/>
            <a:ext cx="990601" cy="2855913"/>
          </a:xfrm>
          <a:prstGeom prst="rect">
            <a:avLst/>
          </a:prstGeom>
          <a:noFill/>
        </p:spPr>
      </p:pic>
      <p:pic>
        <p:nvPicPr>
          <p:cNvPr id="112709" name="Picture 69" descr="7EBE294D6094432994177346AC4BCD17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0800000" flipH="1">
            <a:off x="10302875" y="0"/>
            <a:ext cx="1066800" cy="2857500"/>
          </a:xfrm>
          <a:prstGeom prst="rect">
            <a:avLst/>
          </a:prstGeom>
          <a:noFill/>
        </p:spPr>
      </p:pic>
      <p:pic>
        <p:nvPicPr>
          <p:cNvPr id="112710" name="Picture 70" descr="7EBE294D6094432994177346AC4BCD17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-214313" y="5464175"/>
            <a:ext cx="987426" cy="2857500"/>
          </a:xfrm>
          <a:prstGeom prst="rect">
            <a:avLst/>
          </a:prstGeom>
          <a:noFill/>
        </p:spPr>
      </p:pic>
      <p:pic>
        <p:nvPicPr>
          <p:cNvPr id="112711" name="Picture 71" descr="7EBE294D6094432994177346AC4BCD17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-5400000" flipH="1" flipV="1">
            <a:off x="892969" y="6617494"/>
            <a:ext cx="1069975" cy="2855913"/>
          </a:xfrm>
          <a:prstGeom prst="rect">
            <a:avLst/>
          </a:prstGeom>
          <a:noFill/>
        </p:spPr>
      </p:pic>
      <p:pic>
        <p:nvPicPr>
          <p:cNvPr id="112712" name="Picture 72" descr="7EBE294D6094432994177346AC4BCD17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379075" y="5464175"/>
            <a:ext cx="1066800" cy="2857500"/>
          </a:xfrm>
          <a:prstGeom prst="rect">
            <a:avLst/>
          </a:prstGeom>
          <a:noFill/>
        </p:spPr>
      </p:pic>
      <p:pic>
        <p:nvPicPr>
          <p:cNvPr id="112713" name="Picture 73" descr="7EBE294D6094432994177346AC4BCD17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6200000" flipH="1">
            <a:off x="9155907" y="6580981"/>
            <a:ext cx="1143000" cy="28559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3000"/>
                                        <p:tgtEl>
                                          <p:spTgt spid="1126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2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6" presetClass="emph" presetSubtype="0" fill="hold" grpId="1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5" dur="500" fill="hold"/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C66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C66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480"/>
                            </p:stCondLst>
                            <p:childTnLst>
                              <p:par>
                                <p:cTn id="19" presetID="22" presetClass="emph" presetSubtype="0" fill="hold" grpId="2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980"/>
                            </p:stCondLst>
                            <p:childTnLst>
                              <p:par>
                                <p:cTn id="25" presetID="3" presetClass="emph" presetSubtype="6" fill="hold" grpId="3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6" dur="2000" fill="hold"/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980"/>
                            </p:stCondLst>
                            <p:childTnLst>
                              <p:par>
                                <p:cTn id="28" presetID="45" presetClass="exit" presetSubtype="0" fill="hold" grpId="4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8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1126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/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/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780"/>
                            </p:stCondLst>
                            <p:childTnLst>
                              <p:par>
                                <p:cTn id="39" presetID="4" presetClass="emph" presetSubtype="2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to="1.5" calcmode="lin" valueType="num">
                                      <p:cBhvr override="childStyle">
                                        <p:cTn id="40" dur="2000" fill="hold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42" dur="5000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7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12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12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7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126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126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7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126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126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17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126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126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17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12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12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17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126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126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17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12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12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17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126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126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17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126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126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17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126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1126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17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126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1126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7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1126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1126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17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112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112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17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1126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1126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17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112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1127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17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1127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1127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17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112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1127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17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2000" fill="hold"/>
                                        <p:tgtEl>
                                          <p:spTgt spid="1127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0" fill="hold"/>
                                        <p:tgtEl>
                                          <p:spTgt spid="1127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17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1127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1127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17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1127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1127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2" grpId="0"/>
      <p:bldP spid="112642" grpId="1"/>
      <p:bldP spid="112642" grpId="2"/>
      <p:bldP spid="112642" grpId="3"/>
      <p:bldP spid="112642" grpId="4"/>
      <p:bldP spid="112643" grpId="0" build="p"/>
      <p:bldP spid="112643" grpId="1" build="p"/>
      <p:bldP spid="112643" grpId="2" build="p"/>
      <p:bldP spid="112686" grpId="0" animBg="1"/>
      <p:bldP spid="112687" grpId="0" animBg="1"/>
      <p:bldP spid="112688" grpId="0" animBg="1"/>
      <p:bldP spid="112689" grpId="0" animBg="1"/>
      <p:bldP spid="112690" grpId="0" animBg="1"/>
      <p:bldP spid="112691" grpId="0" animBg="1"/>
      <p:bldP spid="112692" grpId="0" animBg="1"/>
      <p:bldP spid="112693" grpId="0" animBg="1"/>
      <p:bldP spid="112694" grpId="0" animBg="1"/>
      <p:bldP spid="112695" grpId="0" animBg="1"/>
      <p:bldP spid="112696" grpId="0" animBg="1"/>
      <p:bldP spid="112697" grpId="0" animBg="1"/>
      <p:bldP spid="112698" grpId="0" animBg="1"/>
      <p:bldP spid="112699" grpId="0" animBg="1"/>
      <p:bldP spid="112700" grpId="0" animBg="1"/>
      <p:bldP spid="112701" grpId="0" animBg="1"/>
      <p:bldP spid="112702" grpId="0" animBg="1"/>
      <p:bldP spid="112703" grpId="0" animBg="1"/>
      <p:bldP spid="112704" grpId="0" animBg="1"/>
      <p:bldP spid="11270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66">
                <a:gamma/>
                <a:tint val="0"/>
                <a:invGamma/>
              </a:srgbClr>
            </a:gs>
            <a:gs pos="50000">
              <a:srgbClr val="66FF66"/>
            </a:gs>
            <a:gs pos="100000">
              <a:srgbClr val="66FF66">
                <a:gamma/>
                <a:tint val="0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Text Box 2"/>
          <p:cNvSpPr txBox="1">
            <a:spLocks noChangeArrowheads="1"/>
          </p:cNvSpPr>
          <p:nvPr/>
        </p:nvSpPr>
        <p:spPr bwMode="auto">
          <a:xfrm>
            <a:off x="0" y="3490913"/>
            <a:ext cx="11155363" cy="232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11292" tIns="55646" rIns="111292" bIns="55646">
            <a:spAutoFit/>
          </a:bodyPr>
          <a:lstStyle/>
          <a:p>
            <a:pPr defTabSz="1112838">
              <a:spcBef>
                <a:spcPct val="50000"/>
              </a:spcBef>
            </a:pPr>
            <a:r>
              <a:rPr lang="en-US" sz="5800" b="1" i="1">
                <a:solidFill>
                  <a:srgbClr val="FF0000"/>
                </a:solidFill>
                <a:latin typeface=".VnCentury Schoolbook" pitchFamily="34" charset="0"/>
              </a:rPr>
              <a:t>          </a:t>
            </a:r>
            <a:r>
              <a:rPr lang="en-US" sz="58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Century Schoolbook" pitchFamily="34" charset="0"/>
              </a:rPr>
              <a:t>M¹nh khoÎ</a:t>
            </a:r>
          </a:p>
          <a:p>
            <a:pPr defTabSz="1112838">
              <a:spcBef>
                <a:spcPct val="50000"/>
              </a:spcBef>
            </a:pPr>
            <a:r>
              <a:rPr lang="en-US" sz="58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Century Schoolbook" pitchFamily="34" charset="0"/>
              </a:rPr>
              <a:t>                         H¹nh phóc</a:t>
            </a:r>
          </a:p>
        </p:txBody>
      </p:sp>
      <p:sp>
        <p:nvSpPr>
          <p:cNvPr id="149507" name="WordArt 3"/>
          <p:cNvSpPr>
            <a:spLocks noChangeArrowheads="1" noChangeShapeType="1" noTextEdit="1"/>
          </p:cNvSpPr>
          <p:nvPr/>
        </p:nvSpPr>
        <p:spPr bwMode="auto">
          <a:xfrm>
            <a:off x="1301750" y="1803400"/>
            <a:ext cx="8923338" cy="369888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.VnArabiaH"/>
              </a:rPr>
              <a:t>KÝnh chóc 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.VnArabiaH"/>
              </a:rPr>
              <a:t>c¸c thÇy c« gi¸o </a:t>
            </a:r>
          </a:p>
        </p:txBody>
      </p:sp>
      <p:sp>
        <p:nvSpPr>
          <p:cNvPr id="149508" name="Line 4"/>
          <p:cNvSpPr>
            <a:spLocks noChangeShapeType="1"/>
          </p:cNvSpPr>
          <p:nvPr/>
        </p:nvSpPr>
        <p:spPr bwMode="auto">
          <a:xfrm>
            <a:off x="0" y="6657975"/>
            <a:ext cx="111553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49509" name="Picture 5" descr="J01368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12275" y="7513638"/>
            <a:ext cx="1843088" cy="808037"/>
          </a:xfrm>
          <a:prstGeom prst="rect">
            <a:avLst/>
          </a:prstGeom>
          <a:noFill/>
        </p:spPr>
      </p:pic>
      <p:pic>
        <p:nvPicPr>
          <p:cNvPr id="149510" name="Picture 6" descr="J01368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0" y="7666038"/>
            <a:ext cx="2062163" cy="655637"/>
          </a:xfrm>
          <a:prstGeom prst="rect">
            <a:avLst/>
          </a:prstGeom>
          <a:noFill/>
        </p:spPr>
      </p:pic>
      <p:pic>
        <p:nvPicPr>
          <p:cNvPr id="149511" name="Picture 7" descr="J01368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997075" y="7589838"/>
            <a:ext cx="2209800" cy="731837"/>
          </a:xfrm>
          <a:prstGeom prst="rect">
            <a:avLst/>
          </a:prstGeom>
          <a:noFill/>
        </p:spPr>
      </p:pic>
      <p:pic>
        <p:nvPicPr>
          <p:cNvPr id="149512" name="Picture 8" descr="J01368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4130675" y="7589838"/>
            <a:ext cx="1905000" cy="731837"/>
          </a:xfrm>
          <a:prstGeom prst="rect">
            <a:avLst/>
          </a:prstGeom>
          <a:noFill/>
        </p:spPr>
      </p:pic>
      <p:pic>
        <p:nvPicPr>
          <p:cNvPr id="149513" name="Picture 9" descr="J01368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35675" y="7589838"/>
            <a:ext cx="1611313" cy="731837"/>
          </a:xfrm>
          <a:prstGeom prst="rect">
            <a:avLst/>
          </a:prstGeom>
          <a:noFill/>
        </p:spPr>
      </p:pic>
      <p:pic>
        <p:nvPicPr>
          <p:cNvPr id="149514" name="Picture 10" descr="J01368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35875" y="7589838"/>
            <a:ext cx="1992313" cy="731837"/>
          </a:xfrm>
          <a:prstGeom prst="rect">
            <a:avLst/>
          </a:prstGeom>
          <a:noFill/>
        </p:spPr>
      </p:pic>
      <p:pic>
        <p:nvPicPr>
          <p:cNvPr id="149515" name="Picture 11" descr="!danc_cl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770438"/>
            <a:ext cx="2149475" cy="2789237"/>
          </a:xfrm>
          <a:prstGeom prst="rect">
            <a:avLst/>
          </a:prstGeom>
          <a:noFill/>
        </p:spPr>
      </p:pic>
      <p:pic>
        <p:nvPicPr>
          <p:cNvPr id="149516" name="Picture 12" descr="!danc_cl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540875" y="5456238"/>
            <a:ext cx="1614488" cy="2179637"/>
          </a:xfrm>
          <a:prstGeom prst="rect">
            <a:avLst/>
          </a:prstGeom>
          <a:noFill/>
        </p:spPr>
      </p:pic>
      <p:grpSp>
        <p:nvGrpSpPr>
          <p:cNvPr id="149517" name="Group 13"/>
          <p:cNvGrpSpPr>
            <a:grpSpLocks/>
          </p:cNvGrpSpPr>
          <p:nvPr/>
        </p:nvGrpSpPr>
        <p:grpSpPr bwMode="auto">
          <a:xfrm flipH="1">
            <a:off x="4283075" y="3475038"/>
            <a:ext cx="1371600" cy="1981200"/>
            <a:chOff x="3115" y="0"/>
            <a:chExt cx="2170" cy="2486"/>
          </a:xfrm>
        </p:grpSpPr>
        <p:grpSp>
          <p:nvGrpSpPr>
            <p:cNvPr id="149518" name="Group 14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149519" name="Oval 15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1">
                <a:gsLst>
                  <a:gs pos="0">
                    <a:srgbClr val="FF00FF">
                      <a:gamma/>
                      <a:shade val="46275"/>
                      <a:invGamma/>
                    </a:srgbClr>
                  </a:gs>
                  <a:gs pos="100000">
                    <a:srgbClr val="FF00FF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520" name="Oval 16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9521" name="Group 17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149522" name="Oval 18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00FF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523" name="Oval 19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9524" name="Group 20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149525" name="Oval 21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0000FF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526" name="Oval 22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9527" name="Group 23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149528" name="Group 24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149529" name="Oval 25"/>
                <p:cNvSpPr>
                  <a:spLocks noChangeArrowheads="1"/>
                </p:cNvSpPr>
                <p:nvPr/>
              </p:nvSpPr>
              <p:spPr bwMode="hidden">
                <a:xfrm>
                  <a:off x="1265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9530" name="Oval 26"/>
                <p:cNvSpPr>
                  <a:spLocks noChangeArrowheads="1"/>
                </p:cNvSpPr>
                <p:nvPr/>
              </p:nvSpPr>
              <p:spPr bwMode="hidden">
                <a:xfrm>
                  <a:off x="2380" y="1601"/>
                  <a:ext cx="579" cy="40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49531" name="Group 27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149532" name="Group 28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149533" name="Freeform 29"/>
                  <p:cNvSpPr>
                    <a:spLocks/>
                  </p:cNvSpPr>
                  <p:nvPr/>
                </p:nvSpPr>
                <p:spPr bwMode="hidden">
                  <a:xfrm rot="2711884">
                    <a:off x="2765" y="2236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534" name="Freeform 30"/>
                  <p:cNvSpPr>
                    <a:spLocks/>
                  </p:cNvSpPr>
                  <p:nvPr/>
                </p:nvSpPr>
                <p:spPr bwMode="hidden">
                  <a:xfrm rot="2711884">
                    <a:off x="4021" y="3150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535" name="Group 31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149536" name="Freeform 32"/>
                  <p:cNvSpPr>
                    <a:spLocks/>
                  </p:cNvSpPr>
                  <p:nvPr/>
                </p:nvSpPr>
                <p:spPr bwMode="hidden">
                  <a:xfrm rot="2104081">
                    <a:off x="2864" y="2019"/>
                    <a:ext cx="1814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537" name="Freeform 33"/>
                  <p:cNvSpPr>
                    <a:spLocks/>
                  </p:cNvSpPr>
                  <p:nvPr/>
                </p:nvSpPr>
                <p:spPr bwMode="hidden">
                  <a:xfrm rot="2104081">
                    <a:off x="4353" y="2806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538" name="Group 34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149539" name="Freeform 35"/>
                  <p:cNvSpPr>
                    <a:spLocks/>
                  </p:cNvSpPr>
                  <p:nvPr/>
                </p:nvSpPr>
                <p:spPr bwMode="hidden">
                  <a:xfrm rot="1582915">
                    <a:off x="2897" y="1832"/>
                    <a:ext cx="1736" cy="30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540" name="Freeform 36"/>
                  <p:cNvSpPr>
                    <a:spLocks/>
                  </p:cNvSpPr>
                  <p:nvPr/>
                </p:nvSpPr>
                <p:spPr bwMode="hidden">
                  <a:xfrm rot="1582915">
                    <a:off x="4442" y="2420"/>
                    <a:ext cx="932" cy="47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541" name="Group 37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149542" name="Freeform 38"/>
                  <p:cNvSpPr>
                    <a:spLocks/>
                  </p:cNvSpPr>
                  <p:nvPr/>
                </p:nvSpPr>
                <p:spPr bwMode="hidden">
                  <a:xfrm rot="1080363">
                    <a:off x="2924" y="1636"/>
                    <a:ext cx="1677" cy="33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543" name="Freeform 39"/>
                  <p:cNvSpPr>
                    <a:spLocks/>
                  </p:cNvSpPr>
                  <p:nvPr/>
                </p:nvSpPr>
                <p:spPr bwMode="hidden">
                  <a:xfrm rot="1080363">
                    <a:off x="4495" y="2037"/>
                    <a:ext cx="901" cy="52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544" name="Group 40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149545" name="Freeform 41"/>
                  <p:cNvSpPr>
                    <a:spLocks/>
                  </p:cNvSpPr>
                  <p:nvPr/>
                </p:nvSpPr>
                <p:spPr bwMode="hidden">
                  <a:xfrm rot="463793">
                    <a:off x="2958" y="1414"/>
                    <a:ext cx="154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546" name="Freeform 42"/>
                  <p:cNvSpPr>
                    <a:spLocks/>
                  </p:cNvSpPr>
                  <p:nvPr/>
                </p:nvSpPr>
                <p:spPr bwMode="hidden">
                  <a:xfrm rot="463793">
                    <a:off x="4470" y="1582"/>
                    <a:ext cx="83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547" name="Group 43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149548" name="Freeform 44"/>
                  <p:cNvSpPr>
                    <a:spLocks/>
                  </p:cNvSpPr>
                  <p:nvPr/>
                </p:nvSpPr>
                <p:spPr bwMode="hidden">
                  <a:xfrm rot="-84182">
                    <a:off x="2983" y="1289"/>
                    <a:ext cx="1404" cy="21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549" name="Freeform 45"/>
                  <p:cNvSpPr>
                    <a:spLocks/>
                  </p:cNvSpPr>
                  <p:nvPr/>
                </p:nvSpPr>
                <p:spPr bwMode="hidden">
                  <a:xfrm rot="-84182">
                    <a:off x="4379" y="1269"/>
                    <a:ext cx="754" cy="34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550" name="Group 46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149551" name="Freeform 47"/>
                  <p:cNvSpPr>
                    <a:spLocks/>
                  </p:cNvSpPr>
                  <p:nvPr/>
                </p:nvSpPr>
                <p:spPr bwMode="hidden">
                  <a:xfrm rot="-802576">
                    <a:off x="2938" y="1129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552" name="Freeform 48"/>
                  <p:cNvSpPr>
                    <a:spLocks/>
                  </p:cNvSpPr>
                  <p:nvPr/>
                </p:nvSpPr>
                <p:spPr bwMode="hidden">
                  <a:xfrm rot="-802576">
                    <a:off x="4155" y="917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553" name="Group 49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149554" name="Freeform 50"/>
                  <p:cNvSpPr>
                    <a:spLocks/>
                  </p:cNvSpPr>
                  <p:nvPr/>
                </p:nvSpPr>
                <p:spPr bwMode="hidden">
                  <a:xfrm rot="18888116" flipH="1">
                    <a:off x="876" y="2359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555" name="Freeform 51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2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556" name="Group 52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149557" name="Freeform 53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14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558" name="Freeform 54"/>
                  <p:cNvSpPr>
                    <a:spLocks/>
                  </p:cNvSpPr>
                  <p:nvPr/>
                </p:nvSpPr>
                <p:spPr bwMode="hidden">
                  <a:xfrm rot="19495919" flipH="1">
                    <a:off x="-5" y="2983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559" name="Group 55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149560" name="Freeform 56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09"/>
                    <a:ext cx="1736" cy="30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561" name="Freeform 57"/>
                  <p:cNvSpPr>
                    <a:spLocks/>
                  </p:cNvSpPr>
                  <p:nvPr/>
                </p:nvSpPr>
                <p:spPr bwMode="hidden">
                  <a:xfrm rot="20017085" flipH="1">
                    <a:off x="-52" y="2597"/>
                    <a:ext cx="932" cy="47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562" name="Group 58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149563" name="Freeform 59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3"/>
                    <a:ext cx="1677" cy="33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564" name="Freeform 60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4"/>
                    <a:ext cx="901" cy="52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565" name="Group 61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149566" name="Freeform 62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91"/>
                    <a:ext cx="154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567" name="Freeform 63"/>
                  <p:cNvSpPr>
                    <a:spLocks/>
                  </p:cNvSpPr>
                  <p:nvPr/>
                </p:nvSpPr>
                <p:spPr bwMode="hidden">
                  <a:xfrm rot="21136207" flipH="1">
                    <a:off x="22" y="1759"/>
                    <a:ext cx="83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568" name="Group 64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149569" name="Freeform 65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6"/>
                    <a:ext cx="1404" cy="21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570" name="Freeform 66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6"/>
                    <a:ext cx="754" cy="34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571" name="Group 67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149572" name="Freeform 68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573" name="Freeform 69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4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574" name="Group 70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149575" name="Freeform 71"/>
                  <p:cNvSpPr>
                    <a:spLocks/>
                  </p:cNvSpPr>
                  <p:nvPr/>
                </p:nvSpPr>
                <p:spPr bwMode="hidden">
                  <a:xfrm rot="1277471" flipH="1">
                    <a:off x="1233" y="1238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576" name="Freeform 72"/>
                  <p:cNvSpPr>
                    <a:spLocks/>
                  </p:cNvSpPr>
                  <p:nvPr/>
                </p:nvSpPr>
                <p:spPr bwMode="hidden">
                  <a:xfrm rot="1277471" flipH="1">
                    <a:off x="616" y="899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577" name="Group 73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149578" name="Freeform 74"/>
                  <p:cNvSpPr>
                    <a:spLocks/>
                  </p:cNvSpPr>
                  <p:nvPr/>
                </p:nvSpPr>
                <p:spPr bwMode="hidden">
                  <a:xfrm rot="2028410" flipH="1">
                    <a:off x="3681" y="438"/>
                    <a:ext cx="484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579" name="Freeform 75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31"/>
                    <a:ext cx="260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580" name="Group 76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149581" name="Freeform 77"/>
                  <p:cNvSpPr>
                    <a:spLocks/>
                  </p:cNvSpPr>
                  <p:nvPr/>
                </p:nvSpPr>
                <p:spPr bwMode="hidden">
                  <a:xfrm rot="2664424" flipH="1">
                    <a:off x="3727" y="383"/>
                    <a:ext cx="491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582" name="Freeform 78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4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583" name="Group 79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149584" name="Freeform 80"/>
                  <p:cNvSpPr>
                    <a:spLocks/>
                  </p:cNvSpPr>
                  <p:nvPr/>
                </p:nvSpPr>
                <p:spPr bwMode="hidden">
                  <a:xfrm rot="3473776" flipH="1">
                    <a:off x="1754" y="958"/>
                    <a:ext cx="1100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585" name="Freeform 81"/>
                  <p:cNvSpPr>
                    <a:spLocks/>
                  </p:cNvSpPr>
                  <p:nvPr/>
                </p:nvSpPr>
                <p:spPr bwMode="hidden">
                  <a:xfrm rot="3473776" flipH="1">
                    <a:off x="1506" y="231"/>
                    <a:ext cx="591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586" name="Group 82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149587" name="Freeform 83"/>
                  <p:cNvSpPr>
                    <a:spLocks/>
                  </p:cNvSpPr>
                  <p:nvPr/>
                </p:nvSpPr>
                <p:spPr bwMode="hidden">
                  <a:xfrm rot="4126480" flipH="1">
                    <a:off x="1931" y="924"/>
                    <a:ext cx="1061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588" name="Freeform 84"/>
                  <p:cNvSpPr>
                    <a:spLocks/>
                  </p:cNvSpPr>
                  <p:nvPr/>
                </p:nvSpPr>
                <p:spPr bwMode="hidden">
                  <a:xfrm rot="4126480" flipH="1">
                    <a:off x="1819" y="144"/>
                    <a:ext cx="570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589" name="Group 85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149590" name="Freeform 86"/>
                  <p:cNvSpPr>
                    <a:spLocks/>
                  </p:cNvSpPr>
                  <p:nvPr/>
                </p:nvSpPr>
                <p:spPr bwMode="hidden">
                  <a:xfrm rot="-1325434">
                    <a:off x="2822" y="1023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591" name="Freeform 87"/>
                  <p:cNvSpPr>
                    <a:spLocks/>
                  </p:cNvSpPr>
                  <p:nvPr/>
                </p:nvSpPr>
                <p:spPr bwMode="hidden">
                  <a:xfrm rot="-1325434">
                    <a:off x="4005" y="672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592" name="Group 88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149593" name="Freeform 89"/>
                  <p:cNvSpPr>
                    <a:spLocks/>
                  </p:cNvSpPr>
                  <p:nvPr/>
                </p:nvSpPr>
                <p:spPr bwMode="hidden">
                  <a:xfrm rot="-1921064">
                    <a:off x="2683" y="947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594" name="Freeform 90"/>
                  <p:cNvSpPr>
                    <a:spLocks/>
                  </p:cNvSpPr>
                  <p:nvPr/>
                </p:nvSpPr>
                <p:spPr bwMode="hidden">
                  <a:xfrm rot="-1921064">
                    <a:off x="3802" y="445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49595" name="Freeform 91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/>
                  <a:ahLst/>
                  <a:cxnLst>
                    <a:cxn ang="0">
                      <a:pos x="0" y="504"/>
                    </a:cxn>
                    <a:cxn ang="0">
                      <a:pos x="864" y="168"/>
                    </a:cxn>
                    <a:cxn ang="0">
                      <a:pos x="1776" y="24"/>
                    </a:cxn>
                    <a:cxn ang="0">
                      <a:pos x="2736" y="24"/>
                    </a:cxn>
                    <a:cxn ang="0">
                      <a:pos x="2720" y="103"/>
                    </a:cxn>
                    <a:cxn ang="0">
                      <a:pos x="1764" y="103"/>
                    </a:cxn>
                    <a:cxn ang="0">
                      <a:pos x="654" y="292"/>
                    </a:cxn>
                    <a:cxn ang="0">
                      <a:pos x="0" y="504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9596" name="Freeform 92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0"/>
                </a:xfrm>
                <a:custGeom>
                  <a:avLst/>
                  <a:gdLst/>
                  <a:ahLst/>
                  <a:cxnLst>
                    <a:cxn ang="0">
                      <a:pos x="5" y="8"/>
                    </a:cxn>
                    <a:cxn ang="0">
                      <a:pos x="485" y="56"/>
                    </a:cxn>
                    <a:cxn ang="0">
                      <a:pos x="1157" y="200"/>
                    </a:cxn>
                    <a:cxn ang="0">
                      <a:pos x="1611" y="432"/>
                    </a:cxn>
                    <a:cxn ang="0">
                      <a:pos x="1756" y="609"/>
                    </a:cxn>
                    <a:cxn ang="0">
                      <a:pos x="1689" y="787"/>
                    </a:cxn>
                    <a:cxn ang="0">
                      <a:pos x="1589" y="632"/>
                    </a:cxn>
                    <a:cxn ang="0">
                      <a:pos x="1389" y="454"/>
                    </a:cxn>
                    <a:cxn ang="0">
                      <a:pos x="1109" y="296"/>
                    </a:cxn>
                    <a:cxn ang="0">
                      <a:pos x="581" y="152"/>
                    </a:cxn>
                    <a:cxn ang="0">
                      <a:pos x="0" y="76"/>
                    </a:cxn>
                    <a:cxn ang="0">
                      <a:pos x="5" y="8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49597" name="Group 93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149598" name="Freeform 94"/>
                  <p:cNvSpPr>
                    <a:spLocks/>
                  </p:cNvSpPr>
                  <p:nvPr/>
                </p:nvSpPr>
                <p:spPr bwMode="hidden">
                  <a:xfrm rot="-3857755">
                    <a:off x="2361" y="938"/>
                    <a:ext cx="1062" cy="1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599" name="Freeform 95"/>
                  <p:cNvSpPr>
                    <a:spLocks/>
                  </p:cNvSpPr>
                  <p:nvPr/>
                </p:nvSpPr>
                <p:spPr bwMode="hidden">
                  <a:xfrm rot="-3857755">
                    <a:off x="3011" y="181"/>
                    <a:ext cx="570" cy="2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600" name="Group 96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149601" name="Freeform 97"/>
                  <p:cNvSpPr>
                    <a:spLocks/>
                  </p:cNvSpPr>
                  <p:nvPr/>
                </p:nvSpPr>
                <p:spPr bwMode="hidden">
                  <a:xfrm rot="-2777260">
                    <a:off x="2491" y="915"/>
                    <a:ext cx="1155" cy="27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602" name="Freeform 98"/>
                  <p:cNvSpPr>
                    <a:spLocks/>
                  </p:cNvSpPr>
                  <p:nvPr/>
                </p:nvSpPr>
                <p:spPr bwMode="hidden">
                  <a:xfrm rot="-2777260">
                    <a:off x="3430" y="261"/>
                    <a:ext cx="620" cy="42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603" name="Group 99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149604" name="Freeform 100"/>
                  <p:cNvSpPr>
                    <a:spLocks/>
                  </p:cNvSpPr>
                  <p:nvPr/>
                </p:nvSpPr>
                <p:spPr bwMode="hidden">
                  <a:xfrm rot="-4903748">
                    <a:off x="2296" y="960"/>
                    <a:ext cx="954" cy="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605" name="Freeform 101"/>
                  <p:cNvSpPr>
                    <a:spLocks/>
                  </p:cNvSpPr>
                  <p:nvPr/>
                </p:nvSpPr>
                <p:spPr bwMode="hidden">
                  <a:xfrm rot="-4903748">
                    <a:off x="2650" y="220"/>
                    <a:ext cx="512" cy="1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606" name="Group 102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149607" name="Freeform 103"/>
                  <p:cNvSpPr>
                    <a:spLocks/>
                  </p:cNvSpPr>
                  <p:nvPr/>
                </p:nvSpPr>
                <p:spPr bwMode="hidden">
                  <a:xfrm rot="18335692" flipH="1">
                    <a:off x="1010" y="2475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608" name="Freeform 104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12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609" name="Group 105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149610" name="Freeform 10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7" y="2578"/>
                    <a:ext cx="159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611" name="Freeform 107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2" y="3636"/>
                    <a:ext cx="856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612" name="Group 108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149613" name="Freeform 109"/>
                  <p:cNvSpPr>
                    <a:spLocks/>
                  </p:cNvSpPr>
                  <p:nvPr/>
                </p:nvSpPr>
                <p:spPr bwMode="hidden">
                  <a:xfrm rot="16782062" flipH="1">
                    <a:off x="1442" y="2695"/>
                    <a:ext cx="1711" cy="301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614" name="Freeform 110"/>
                  <p:cNvSpPr>
                    <a:spLocks/>
                  </p:cNvSpPr>
                  <p:nvPr/>
                </p:nvSpPr>
                <p:spPr bwMode="hidden">
                  <a:xfrm rot="16782062" flipH="1">
                    <a:off x="1734" y="3898"/>
                    <a:ext cx="918" cy="47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615" name="Group 111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149616" name="Freeform 112"/>
                  <p:cNvSpPr>
                    <a:spLocks/>
                  </p:cNvSpPr>
                  <p:nvPr/>
                </p:nvSpPr>
                <p:spPr bwMode="hidden">
                  <a:xfrm rot="3144576">
                    <a:off x="2628" y="2423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617" name="Freeform 113"/>
                  <p:cNvSpPr>
                    <a:spLocks/>
                  </p:cNvSpPr>
                  <p:nvPr/>
                </p:nvSpPr>
                <p:spPr bwMode="hidden">
                  <a:xfrm rot="3144576">
                    <a:off x="3751" y="3436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618" name="Group 114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149619" name="Freeform 115"/>
                  <p:cNvSpPr>
                    <a:spLocks/>
                  </p:cNvSpPr>
                  <p:nvPr/>
                </p:nvSpPr>
                <p:spPr bwMode="hidden">
                  <a:xfrm rot="3745735">
                    <a:off x="2506" y="2541"/>
                    <a:ext cx="1650" cy="29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620" name="Freeform 116"/>
                  <p:cNvSpPr>
                    <a:spLocks/>
                  </p:cNvSpPr>
                  <p:nvPr/>
                </p:nvSpPr>
                <p:spPr bwMode="hidden">
                  <a:xfrm rot="3745735">
                    <a:off x="3387" y="3615"/>
                    <a:ext cx="885" cy="46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621" name="Group 117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149622" name="Freeform 118"/>
                  <p:cNvSpPr>
                    <a:spLocks/>
                  </p:cNvSpPr>
                  <p:nvPr/>
                </p:nvSpPr>
                <p:spPr bwMode="hidden">
                  <a:xfrm rot="4286818">
                    <a:off x="2328" y="2661"/>
                    <a:ext cx="1601" cy="2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623" name="Freeform 119"/>
                  <p:cNvSpPr>
                    <a:spLocks/>
                  </p:cNvSpPr>
                  <p:nvPr/>
                </p:nvSpPr>
                <p:spPr bwMode="hidden">
                  <a:xfrm rot="4286818">
                    <a:off x="3002" y="3747"/>
                    <a:ext cx="859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624" name="Group 120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149625" name="Freeform 121"/>
                  <p:cNvSpPr>
                    <a:spLocks/>
                  </p:cNvSpPr>
                  <p:nvPr/>
                </p:nvSpPr>
                <p:spPr bwMode="hidden">
                  <a:xfrm rot="4898956">
                    <a:off x="2206" y="2714"/>
                    <a:ext cx="1471" cy="2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626" name="Freeform 122"/>
                  <p:cNvSpPr>
                    <a:spLocks/>
                  </p:cNvSpPr>
                  <p:nvPr/>
                </p:nvSpPr>
                <p:spPr bwMode="hidden">
                  <a:xfrm rot="4898956">
                    <a:off x="2636" y="3732"/>
                    <a:ext cx="790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627" name="Group 123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149628" name="Freeform 124"/>
                  <p:cNvSpPr>
                    <a:spLocks/>
                  </p:cNvSpPr>
                  <p:nvPr/>
                </p:nvSpPr>
                <p:spPr bwMode="hidden">
                  <a:xfrm rot="5755659">
                    <a:off x="1900" y="2760"/>
                    <a:ext cx="1437" cy="188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629" name="Freeform 125"/>
                  <p:cNvSpPr>
                    <a:spLocks/>
                  </p:cNvSpPr>
                  <p:nvPr/>
                </p:nvSpPr>
                <p:spPr bwMode="hidden">
                  <a:xfrm rot="5755659">
                    <a:off x="2049" y="3787"/>
                    <a:ext cx="771" cy="29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49630" name="Freeform 126"/>
              <p:cNvSpPr>
                <a:spLocks/>
              </p:cNvSpPr>
              <p:nvPr/>
            </p:nvSpPr>
            <p:spPr bwMode="hidden">
              <a:xfrm flipH="1">
                <a:off x="3873" y="934"/>
                <a:ext cx="191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631" name="Arc 127"/>
              <p:cNvSpPr>
                <a:spLocks/>
              </p:cNvSpPr>
              <p:nvPr/>
            </p:nvSpPr>
            <p:spPr bwMode="hidden">
              <a:xfrm flipH="1">
                <a:off x="3528" y="726"/>
                <a:ext cx="833" cy="903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632" name="Arc 128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633" name="Arc 129"/>
              <p:cNvSpPr>
                <a:spLocks/>
              </p:cNvSpPr>
              <p:nvPr/>
            </p:nvSpPr>
            <p:spPr bwMode="hidden">
              <a:xfrm flipH="1">
                <a:off x="3612" y="580"/>
                <a:ext cx="487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634" name="Arc 130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2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635" name="Arc 131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636" name="Arc 132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637" name="Arc 133"/>
              <p:cNvSpPr>
                <a:spLocks/>
              </p:cNvSpPr>
              <p:nvPr/>
            </p:nvSpPr>
            <p:spPr bwMode="hidden">
              <a:xfrm>
                <a:off x="4268" y="585"/>
                <a:ext cx="394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638" name="Arc 134"/>
              <p:cNvSpPr>
                <a:spLocks/>
              </p:cNvSpPr>
              <p:nvPr/>
            </p:nvSpPr>
            <p:spPr bwMode="hidden">
              <a:xfrm>
                <a:off x="4303" y="463"/>
                <a:ext cx="55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639" name="Freeform 135"/>
              <p:cNvSpPr>
                <a:spLocks/>
              </p:cNvSpPr>
              <p:nvPr/>
            </p:nvSpPr>
            <p:spPr bwMode="hidden">
              <a:xfrm>
                <a:off x="4410" y="1033"/>
                <a:ext cx="190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640" name="Freeform 136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3" cy="3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641" name="Arc 137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642" name="Arc 138"/>
              <p:cNvSpPr>
                <a:spLocks/>
              </p:cNvSpPr>
              <p:nvPr/>
            </p:nvSpPr>
            <p:spPr bwMode="hidden">
              <a:xfrm flipH="1">
                <a:off x="3425" y="123"/>
                <a:ext cx="725" cy="903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643" name="Arc 139"/>
              <p:cNvSpPr>
                <a:spLocks/>
              </p:cNvSpPr>
              <p:nvPr/>
            </p:nvSpPr>
            <p:spPr bwMode="hidden">
              <a:xfrm>
                <a:off x="4199" y="502"/>
                <a:ext cx="299" cy="904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644" name="Freeform 140"/>
              <p:cNvSpPr>
                <a:spLocks/>
              </p:cNvSpPr>
              <p:nvPr/>
            </p:nvSpPr>
            <p:spPr bwMode="hidden">
              <a:xfrm flipH="1">
                <a:off x="3307" y="982"/>
                <a:ext cx="425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645" name="Freeform 141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646" name="Freeform 142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647" name="Freeform 143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648" name="Freeform 144"/>
              <p:cNvSpPr>
                <a:spLocks/>
              </p:cNvSpPr>
              <p:nvPr/>
            </p:nvSpPr>
            <p:spPr bwMode="hidden">
              <a:xfrm>
                <a:off x="4636" y="576"/>
                <a:ext cx="595" cy="41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649" name="Freeform 145"/>
              <p:cNvSpPr>
                <a:spLocks/>
              </p:cNvSpPr>
              <p:nvPr/>
            </p:nvSpPr>
            <p:spPr bwMode="hidden">
              <a:xfrm>
                <a:off x="4658" y="132"/>
                <a:ext cx="260" cy="562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650" name="Freeform 146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4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651" name="Freeform 147"/>
              <p:cNvSpPr>
                <a:spLocks/>
              </p:cNvSpPr>
              <p:nvPr/>
            </p:nvSpPr>
            <p:spPr bwMode="hidden">
              <a:xfrm rot="1346631" flipH="1">
                <a:off x="3783" y="590"/>
                <a:ext cx="173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49652" name="Group 148"/>
          <p:cNvGrpSpPr>
            <a:grpSpLocks/>
          </p:cNvGrpSpPr>
          <p:nvPr/>
        </p:nvGrpSpPr>
        <p:grpSpPr bwMode="auto">
          <a:xfrm flipH="1">
            <a:off x="2759075" y="5075238"/>
            <a:ext cx="1371600" cy="1981200"/>
            <a:chOff x="3115" y="0"/>
            <a:chExt cx="2170" cy="2486"/>
          </a:xfrm>
        </p:grpSpPr>
        <p:grpSp>
          <p:nvGrpSpPr>
            <p:cNvPr id="149653" name="Group 149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149654" name="Oval 15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1">
                <a:gsLst>
                  <a:gs pos="0">
                    <a:srgbClr val="FF00FF">
                      <a:gamma/>
                      <a:shade val="46275"/>
                      <a:invGamma/>
                    </a:srgbClr>
                  </a:gs>
                  <a:gs pos="100000">
                    <a:srgbClr val="FF00FF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655" name="Oval 15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9656" name="Group 152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149657" name="Oval 153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00FF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658" name="Oval 154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9659" name="Group 155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149660" name="Oval 156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0000FF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661" name="Oval 157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9662" name="Group 158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149663" name="Group 159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149664" name="Oval 160"/>
                <p:cNvSpPr>
                  <a:spLocks noChangeArrowheads="1"/>
                </p:cNvSpPr>
                <p:nvPr/>
              </p:nvSpPr>
              <p:spPr bwMode="hidden">
                <a:xfrm>
                  <a:off x="1265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9665" name="Oval 161"/>
                <p:cNvSpPr>
                  <a:spLocks noChangeArrowheads="1"/>
                </p:cNvSpPr>
                <p:nvPr/>
              </p:nvSpPr>
              <p:spPr bwMode="hidden">
                <a:xfrm>
                  <a:off x="2380" y="1601"/>
                  <a:ext cx="579" cy="40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49666" name="Group 162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149667" name="Group 163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149668" name="Freeform 164"/>
                  <p:cNvSpPr>
                    <a:spLocks/>
                  </p:cNvSpPr>
                  <p:nvPr/>
                </p:nvSpPr>
                <p:spPr bwMode="hidden">
                  <a:xfrm rot="2711884">
                    <a:off x="2765" y="2236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669" name="Freeform 165"/>
                  <p:cNvSpPr>
                    <a:spLocks/>
                  </p:cNvSpPr>
                  <p:nvPr/>
                </p:nvSpPr>
                <p:spPr bwMode="hidden">
                  <a:xfrm rot="2711884">
                    <a:off x="4021" y="3150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670" name="Group 166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149671" name="Freeform 167"/>
                  <p:cNvSpPr>
                    <a:spLocks/>
                  </p:cNvSpPr>
                  <p:nvPr/>
                </p:nvSpPr>
                <p:spPr bwMode="hidden">
                  <a:xfrm rot="2104081">
                    <a:off x="2864" y="2019"/>
                    <a:ext cx="1814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672" name="Freeform 168"/>
                  <p:cNvSpPr>
                    <a:spLocks/>
                  </p:cNvSpPr>
                  <p:nvPr/>
                </p:nvSpPr>
                <p:spPr bwMode="hidden">
                  <a:xfrm rot="2104081">
                    <a:off x="4353" y="2806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673" name="Group 169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149674" name="Freeform 170"/>
                  <p:cNvSpPr>
                    <a:spLocks/>
                  </p:cNvSpPr>
                  <p:nvPr/>
                </p:nvSpPr>
                <p:spPr bwMode="hidden">
                  <a:xfrm rot="1582915">
                    <a:off x="2897" y="1832"/>
                    <a:ext cx="1736" cy="30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675" name="Freeform 171"/>
                  <p:cNvSpPr>
                    <a:spLocks/>
                  </p:cNvSpPr>
                  <p:nvPr/>
                </p:nvSpPr>
                <p:spPr bwMode="hidden">
                  <a:xfrm rot="1582915">
                    <a:off x="4442" y="2420"/>
                    <a:ext cx="932" cy="47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676" name="Group 172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149677" name="Freeform 173"/>
                  <p:cNvSpPr>
                    <a:spLocks/>
                  </p:cNvSpPr>
                  <p:nvPr/>
                </p:nvSpPr>
                <p:spPr bwMode="hidden">
                  <a:xfrm rot="1080363">
                    <a:off x="2924" y="1636"/>
                    <a:ext cx="1677" cy="33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678" name="Freeform 174"/>
                  <p:cNvSpPr>
                    <a:spLocks/>
                  </p:cNvSpPr>
                  <p:nvPr/>
                </p:nvSpPr>
                <p:spPr bwMode="hidden">
                  <a:xfrm rot="1080363">
                    <a:off x="4495" y="2037"/>
                    <a:ext cx="901" cy="52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679" name="Group 175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149680" name="Freeform 176"/>
                  <p:cNvSpPr>
                    <a:spLocks/>
                  </p:cNvSpPr>
                  <p:nvPr/>
                </p:nvSpPr>
                <p:spPr bwMode="hidden">
                  <a:xfrm rot="463793">
                    <a:off x="2958" y="1414"/>
                    <a:ext cx="154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681" name="Freeform 177"/>
                  <p:cNvSpPr>
                    <a:spLocks/>
                  </p:cNvSpPr>
                  <p:nvPr/>
                </p:nvSpPr>
                <p:spPr bwMode="hidden">
                  <a:xfrm rot="463793">
                    <a:off x="4470" y="1582"/>
                    <a:ext cx="83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682" name="Group 178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149683" name="Freeform 179"/>
                  <p:cNvSpPr>
                    <a:spLocks/>
                  </p:cNvSpPr>
                  <p:nvPr/>
                </p:nvSpPr>
                <p:spPr bwMode="hidden">
                  <a:xfrm rot="-84182">
                    <a:off x="2983" y="1289"/>
                    <a:ext cx="1404" cy="21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684" name="Freeform 180"/>
                  <p:cNvSpPr>
                    <a:spLocks/>
                  </p:cNvSpPr>
                  <p:nvPr/>
                </p:nvSpPr>
                <p:spPr bwMode="hidden">
                  <a:xfrm rot="-84182">
                    <a:off x="4379" y="1269"/>
                    <a:ext cx="754" cy="34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685" name="Group 181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149686" name="Freeform 182"/>
                  <p:cNvSpPr>
                    <a:spLocks/>
                  </p:cNvSpPr>
                  <p:nvPr/>
                </p:nvSpPr>
                <p:spPr bwMode="hidden">
                  <a:xfrm rot="-802576">
                    <a:off x="2938" y="1129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687" name="Freeform 183"/>
                  <p:cNvSpPr>
                    <a:spLocks/>
                  </p:cNvSpPr>
                  <p:nvPr/>
                </p:nvSpPr>
                <p:spPr bwMode="hidden">
                  <a:xfrm rot="-802576">
                    <a:off x="4155" y="917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688" name="Group 184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149689" name="Freeform 185"/>
                  <p:cNvSpPr>
                    <a:spLocks/>
                  </p:cNvSpPr>
                  <p:nvPr/>
                </p:nvSpPr>
                <p:spPr bwMode="hidden">
                  <a:xfrm rot="18888116" flipH="1">
                    <a:off x="876" y="2359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690" name="Freeform 186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2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691" name="Group 187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149692" name="Freeform 188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14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693" name="Freeform 189"/>
                  <p:cNvSpPr>
                    <a:spLocks/>
                  </p:cNvSpPr>
                  <p:nvPr/>
                </p:nvSpPr>
                <p:spPr bwMode="hidden">
                  <a:xfrm rot="19495919" flipH="1">
                    <a:off x="-5" y="2983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694" name="Group 190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149695" name="Freeform 191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09"/>
                    <a:ext cx="1736" cy="30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696" name="Freeform 192"/>
                  <p:cNvSpPr>
                    <a:spLocks/>
                  </p:cNvSpPr>
                  <p:nvPr/>
                </p:nvSpPr>
                <p:spPr bwMode="hidden">
                  <a:xfrm rot="20017085" flipH="1">
                    <a:off x="-52" y="2597"/>
                    <a:ext cx="932" cy="47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697" name="Group 193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149698" name="Freeform 194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3"/>
                    <a:ext cx="1677" cy="33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699" name="Freeform 195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4"/>
                    <a:ext cx="901" cy="52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700" name="Group 196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149701" name="Freeform 197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91"/>
                    <a:ext cx="154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702" name="Freeform 198"/>
                  <p:cNvSpPr>
                    <a:spLocks/>
                  </p:cNvSpPr>
                  <p:nvPr/>
                </p:nvSpPr>
                <p:spPr bwMode="hidden">
                  <a:xfrm rot="21136207" flipH="1">
                    <a:off x="22" y="1759"/>
                    <a:ext cx="83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703" name="Group 199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149704" name="Freeform 200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6"/>
                    <a:ext cx="1404" cy="21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705" name="Freeform 201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6"/>
                    <a:ext cx="754" cy="34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706" name="Group 202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149707" name="Freeform 203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708" name="Freeform 204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4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709" name="Group 205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149710" name="Freeform 206"/>
                  <p:cNvSpPr>
                    <a:spLocks/>
                  </p:cNvSpPr>
                  <p:nvPr/>
                </p:nvSpPr>
                <p:spPr bwMode="hidden">
                  <a:xfrm rot="1277471" flipH="1">
                    <a:off x="1233" y="1238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711" name="Freeform 207"/>
                  <p:cNvSpPr>
                    <a:spLocks/>
                  </p:cNvSpPr>
                  <p:nvPr/>
                </p:nvSpPr>
                <p:spPr bwMode="hidden">
                  <a:xfrm rot="1277471" flipH="1">
                    <a:off x="616" y="899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712" name="Group 208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149713" name="Freeform 209"/>
                  <p:cNvSpPr>
                    <a:spLocks/>
                  </p:cNvSpPr>
                  <p:nvPr/>
                </p:nvSpPr>
                <p:spPr bwMode="hidden">
                  <a:xfrm rot="2028410" flipH="1">
                    <a:off x="3681" y="438"/>
                    <a:ext cx="484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714" name="Freeform 210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31"/>
                    <a:ext cx="260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715" name="Group 211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149716" name="Freeform 212"/>
                  <p:cNvSpPr>
                    <a:spLocks/>
                  </p:cNvSpPr>
                  <p:nvPr/>
                </p:nvSpPr>
                <p:spPr bwMode="hidden">
                  <a:xfrm rot="2664424" flipH="1">
                    <a:off x="3727" y="383"/>
                    <a:ext cx="491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717" name="Freeform 213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4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718" name="Group 214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149719" name="Freeform 215"/>
                  <p:cNvSpPr>
                    <a:spLocks/>
                  </p:cNvSpPr>
                  <p:nvPr/>
                </p:nvSpPr>
                <p:spPr bwMode="hidden">
                  <a:xfrm rot="3473776" flipH="1">
                    <a:off x="1754" y="958"/>
                    <a:ext cx="1100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720" name="Freeform 216"/>
                  <p:cNvSpPr>
                    <a:spLocks/>
                  </p:cNvSpPr>
                  <p:nvPr/>
                </p:nvSpPr>
                <p:spPr bwMode="hidden">
                  <a:xfrm rot="3473776" flipH="1">
                    <a:off x="1506" y="231"/>
                    <a:ext cx="591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721" name="Group 217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149722" name="Freeform 218"/>
                  <p:cNvSpPr>
                    <a:spLocks/>
                  </p:cNvSpPr>
                  <p:nvPr/>
                </p:nvSpPr>
                <p:spPr bwMode="hidden">
                  <a:xfrm rot="4126480" flipH="1">
                    <a:off x="1931" y="924"/>
                    <a:ext cx="1061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723" name="Freeform 219"/>
                  <p:cNvSpPr>
                    <a:spLocks/>
                  </p:cNvSpPr>
                  <p:nvPr/>
                </p:nvSpPr>
                <p:spPr bwMode="hidden">
                  <a:xfrm rot="4126480" flipH="1">
                    <a:off x="1819" y="144"/>
                    <a:ext cx="570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724" name="Group 220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149725" name="Freeform 221"/>
                  <p:cNvSpPr>
                    <a:spLocks/>
                  </p:cNvSpPr>
                  <p:nvPr/>
                </p:nvSpPr>
                <p:spPr bwMode="hidden">
                  <a:xfrm rot="-1325434">
                    <a:off x="2822" y="1023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726" name="Freeform 222"/>
                  <p:cNvSpPr>
                    <a:spLocks/>
                  </p:cNvSpPr>
                  <p:nvPr/>
                </p:nvSpPr>
                <p:spPr bwMode="hidden">
                  <a:xfrm rot="-1325434">
                    <a:off x="4005" y="672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727" name="Group 223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149728" name="Freeform 224"/>
                  <p:cNvSpPr>
                    <a:spLocks/>
                  </p:cNvSpPr>
                  <p:nvPr/>
                </p:nvSpPr>
                <p:spPr bwMode="hidden">
                  <a:xfrm rot="-1921064">
                    <a:off x="2683" y="947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729" name="Freeform 225"/>
                  <p:cNvSpPr>
                    <a:spLocks/>
                  </p:cNvSpPr>
                  <p:nvPr/>
                </p:nvSpPr>
                <p:spPr bwMode="hidden">
                  <a:xfrm rot="-1921064">
                    <a:off x="3802" y="445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49730" name="Freeform 226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/>
                  <a:ahLst/>
                  <a:cxnLst>
                    <a:cxn ang="0">
                      <a:pos x="0" y="504"/>
                    </a:cxn>
                    <a:cxn ang="0">
                      <a:pos x="864" y="168"/>
                    </a:cxn>
                    <a:cxn ang="0">
                      <a:pos x="1776" y="24"/>
                    </a:cxn>
                    <a:cxn ang="0">
                      <a:pos x="2736" y="24"/>
                    </a:cxn>
                    <a:cxn ang="0">
                      <a:pos x="2720" y="103"/>
                    </a:cxn>
                    <a:cxn ang="0">
                      <a:pos x="1764" y="103"/>
                    </a:cxn>
                    <a:cxn ang="0">
                      <a:pos x="654" y="292"/>
                    </a:cxn>
                    <a:cxn ang="0">
                      <a:pos x="0" y="504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9731" name="Freeform 227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0"/>
                </a:xfrm>
                <a:custGeom>
                  <a:avLst/>
                  <a:gdLst/>
                  <a:ahLst/>
                  <a:cxnLst>
                    <a:cxn ang="0">
                      <a:pos x="5" y="8"/>
                    </a:cxn>
                    <a:cxn ang="0">
                      <a:pos x="485" y="56"/>
                    </a:cxn>
                    <a:cxn ang="0">
                      <a:pos x="1157" y="200"/>
                    </a:cxn>
                    <a:cxn ang="0">
                      <a:pos x="1611" y="432"/>
                    </a:cxn>
                    <a:cxn ang="0">
                      <a:pos x="1756" y="609"/>
                    </a:cxn>
                    <a:cxn ang="0">
                      <a:pos x="1689" y="787"/>
                    </a:cxn>
                    <a:cxn ang="0">
                      <a:pos x="1589" y="632"/>
                    </a:cxn>
                    <a:cxn ang="0">
                      <a:pos x="1389" y="454"/>
                    </a:cxn>
                    <a:cxn ang="0">
                      <a:pos x="1109" y="296"/>
                    </a:cxn>
                    <a:cxn ang="0">
                      <a:pos x="581" y="152"/>
                    </a:cxn>
                    <a:cxn ang="0">
                      <a:pos x="0" y="76"/>
                    </a:cxn>
                    <a:cxn ang="0">
                      <a:pos x="5" y="8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49732" name="Group 228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149733" name="Freeform 229"/>
                  <p:cNvSpPr>
                    <a:spLocks/>
                  </p:cNvSpPr>
                  <p:nvPr/>
                </p:nvSpPr>
                <p:spPr bwMode="hidden">
                  <a:xfrm rot="-3857755">
                    <a:off x="2361" y="938"/>
                    <a:ext cx="1062" cy="1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734" name="Freeform 230"/>
                  <p:cNvSpPr>
                    <a:spLocks/>
                  </p:cNvSpPr>
                  <p:nvPr/>
                </p:nvSpPr>
                <p:spPr bwMode="hidden">
                  <a:xfrm rot="-3857755">
                    <a:off x="3011" y="181"/>
                    <a:ext cx="570" cy="2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735" name="Group 231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149736" name="Freeform 232"/>
                  <p:cNvSpPr>
                    <a:spLocks/>
                  </p:cNvSpPr>
                  <p:nvPr/>
                </p:nvSpPr>
                <p:spPr bwMode="hidden">
                  <a:xfrm rot="-2777260">
                    <a:off x="2491" y="915"/>
                    <a:ext cx="1155" cy="27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737" name="Freeform 233"/>
                  <p:cNvSpPr>
                    <a:spLocks/>
                  </p:cNvSpPr>
                  <p:nvPr/>
                </p:nvSpPr>
                <p:spPr bwMode="hidden">
                  <a:xfrm rot="-2777260">
                    <a:off x="3430" y="261"/>
                    <a:ext cx="620" cy="42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738" name="Group 234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149739" name="Freeform 235"/>
                  <p:cNvSpPr>
                    <a:spLocks/>
                  </p:cNvSpPr>
                  <p:nvPr/>
                </p:nvSpPr>
                <p:spPr bwMode="hidden">
                  <a:xfrm rot="-4903748">
                    <a:off x="2296" y="960"/>
                    <a:ext cx="954" cy="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740" name="Freeform 236"/>
                  <p:cNvSpPr>
                    <a:spLocks/>
                  </p:cNvSpPr>
                  <p:nvPr/>
                </p:nvSpPr>
                <p:spPr bwMode="hidden">
                  <a:xfrm rot="-4903748">
                    <a:off x="2650" y="220"/>
                    <a:ext cx="512" cy="1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741" name="Group 237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149742" name="Freeform 238"/>
                  <p:cNvSpPr>
                    <a:spLocks/>
                  </p:cNvSpPr>
                  <p:nvPr/>
                </p:nvSpPr>
                <p:spPr bwMode="hidden">
                  <a:xfrm rot="18335692" flipH="1">
                    <a:off x="1010" y="2475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743" name="Freeform 239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12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744" name="Group 240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149745" name="Freeform 241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7" y="2578"/>
                    <a:ext cx="159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746" name="Freeform 242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2" y="3636"/>
                    <a:ext cx="856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747" name="Group 243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149748" name="Freeform 244"/>
                  <p:cNvSpPr>
                    <a:spLocks/>
                  </p:cNvSpPr>
                  <p:nvPr/>
                </p:nvSpPr>
                <p:spPr bwMode="hidden">
                  <a:xfrm rot="16782062" flipH="1">
                    <a:off x="1442" y="2695"/>
                    <a:ext cx="1711" cy="301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749" name="Freeform 245"/>
                  <p:cNvSpPr>
                    <a:spLocks/>
                  </p:cNvSpPr>
                  <p:nvPr/>
                </p:nvSpPr>
                <p:spPr bwMode="hidden">
                  <a:xfrm rot="16782062" flipH="1">
                    <a:off x="1734" y="3898"/>
                    <a:ext cx="918" cy="47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750" name="Group 246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149751" name="Freeform 247"/>
                  <p:cNvSpPr>
                    <a:spLocks/>
                  </p:cNvSpPr>
                  <p:nvPr/>
                </p:nvSpPr>
                <p:spPr bwMode="hidden">
                  <a:xfrm rot="3144576">
                    <a:off x="2628" y="2423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752" name="Freeform 248"/>
                  <p:cNvSpPr>
                    <a:spLocks/>
                  </p:cNvSpPr>
                  <p:nvPr/>
                </p:nvSpPr>
                <p:spPr bwMode="hidden">
                  <a:xfrm rot="3144576">
                    <a:off x="3751" y="3436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753" name="Group 249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149754" name="Freeform 250"/>
                  <p:cNvSpPr>
                    <a:spLocks/>
                  </p:cNvSpPr>
                  <p:nvPr/>
                </p:nvSpPr>
                <p:spPr bwMode="hidden">
                  <a:xfrm rot="3745735">
                    <a:off x="2506" y="2541"/>
                    <a:ext cx="1650" cy="29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755" name="Freeform 251"/>
                  <p:cNvSpPr>
                    <a:spLocks/>
                  </p:cNvSpPr>
                  <p:nvPr/>
                </p:nvSpPr>
                <p:spPr bwMode="hidden">
                  <a:xfrm rot="3745735">
                    <a:off x="3387" y="3615"/>
                    <a:ext cx="885" cy="46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756" name="Group 252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149757" name="Freeform 253"/>
                  <p:cNvSpPr>
                    <a:spLocks/>
                  </p:cNvSpPr>
                  <p:nvPr/>
                </p:nvSpPr>
                <p:spPr bwMode="hidden">
                  <a:xfrm rot="4286818">
                    <a:off x="2328" y="2661"/>
                    <a:ext cx="1601" cy="2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758" name="Freeform 254"/>
                  <p:cNvSpPr>
                    <a:spLocks/>
                  </p:cNvSpPr>
                  <p:nvPr/>
                </p:nvSpPr>
                <p:spPr bwMode="hidden">
                  <a:xfrm rot="4286818">
                    <a:off x="3002" y="3747"/>
                    <a:ext cx="859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759" name="Group 255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149760" name="Freeform 256"/>
                  <p:cNvSpPr>
                    <a:spLocks/>
                  </p:cNvSpPr>
                  <p:nvPr/>
                </p:nvSpPr>
                <p:spPr bwMode="hidden">
                  <a:xfrm rot="4898956">
                    <a:off x="2206" y="2714"/>
                    <a:ext cx="1471" cy="2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761" name="Freeform 257"/>
                  <p:cNvSpPr>
                    <a:spLocks/>
                  </p:cNvSpPr>
                  <p:nvPr/>
                </p:nvSpPr>
                <p:spPr bwMode="hidden">
                  <a:xfrm rot="4898956">
                    <a:off x="2636" y="3732"/>
                    <a:ext cx="790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762" name="Group 258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149763" name="Freeform 259"/>
                  <p:cNvSpPr>
                    <a:spLocks/>
                  </p:cNvSpPr>
                  <p:nvPr/>
                </p:nvSpPr>
                <p:spPr bwMode="hidden">
                  <a:xfrm rot="5755659">
                    <a:off x="1900" y="2760"/>
                    <a:ext cx="1437" cy="188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764" name="Freeform 260"/>
                  <p:cNvSpPr>
                    <a:spLocks/>
                  </p:cNvSpPr>
                  <p:nvPr/>
                </p:nvSpPr>
                <p:spPr bwMode="hidden">
                  <a:xfrm rot="5755659">
                    <a:off x="2049" y="3787"/>
                    <a:ext cx="771" cy="29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49765" name="Freeform 261"/>
              <p:cNvSpPr>
                <a:spLocks/>
              </p:cNvSpPr>
              <p:nvPr/>
            </p:nvSpPr>
            <p:spPr bwMode="hidden">
              <a:xfrm flipH="1">
                <a:off x="3873" y="934"/>
                <a:ext cx="191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766" name="Arc 262"/>
              <p:cNvSpPr>
                <a:spLocks/>
              </p:cNvSpPr>
              <p:nvPr/>
            </p:nvSpPr>
            <p:spPr bwMode="hidden">
              <a:xfrm flipH="1">
                <a:off x="3528" y="726"/>
                <a:ext cx="833" cy="903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767" name="Arc 263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768" name="Arc 264"/>
              <p:cNvSpPr>
                <a:spLocks/>
              </p:cNvSpPr>
              <p:nvPr/>
            </p:nvSpPr>
            <p:spPr bwMode="hidden">
              <a:xfrm flipH="1">
                <a:off x="3612" y="580"/>
                <a:ext cx="487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769" name="Arc 265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2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770" name="Arc 266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771" name="Arc 267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772" name="Arc 268"/>
              <p:cNvSpPr>
                <a:spLocks/>
              </p:cNvSpPr>
              <p:nvPr/>
            </p:nvSpPr>
            <p:spPr bwMode="hidden">
              <a:xfrm>
                <a:off x="4268" y="585"/>
                <a:ext cx="394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773" name="Arc 269"/>
              <p:cNvSpPr>
                <a:spLocks/>
              </p:cNvSpPr>
              <p:nvPr/>
            </p:nvSpPr>
            <p:spPr bwMode="hidden">
              <a:xfrm>
                <a:off x="4303" y="463"/>
                <a:ext cx="55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774" name="Freeform 270"/>
              <p:cNvSpPr>
                <a:spLocks/>
              </p:cNvSpPr>
              <p:nvPr/>
            </p:nvSpPr>
            <p:spPr bwMode="hidden">
              <a:xfrm>
                <a:off x="4410" y="1033"/>
                <a:ext cx="190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775" name="Freeform 271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3" cy="3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776" name="Arc 272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777" name="Arc 273"/>
              <p:cNvSpPr>
                <a:spLocks/>
              </p:cNvSpPr>
              <p:nvPr/>
            </p:nvSpPr>
            <p:spPr bwMode="hidden">
              <a:xfrm flipH="1">
                <a:off x="3425" y="123"/>
                <a:ext cx="725" cy="903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778" name="Arc 274"/>
              <p:cNvSpPr>
                <a:spLocks/>
              </p:cNvSpPr>
              <p:nvPr/>
            </p:nvSpPr>
            <p:spPr bwMode="hidden">
              <a:xfrm>
                <a:off x="4199" y="502"/>
                <a:ext cx="299" cy="904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779" name="Freeform 275"/>
              <p:cNvSpPr>
                <a:spLocks/>
              </p:cNvSpPr>
              <p:nvPr/>
            </p:nvSpPr>
            <p:spPr bwMode="hidden">
              <a:xfrm flipH="1">
                <a:off x="3307" y="982"/>
                <a:ext cx="425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780" name="Freeform 276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781" name="Freeform 277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782" name="Freeform 278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783" name="Freeform 279"/>
              <p:cNvSpPr>
                <a:spLocks/>
              </p:cNvSpPr>
              <p:nvPr/>
            </p:nvSpPr>
            <p:spPr bwMode="hidden">
              <a:xfrm>
                <a:off x="4636" y="576"/>
                <a:ext cx="595" cy="41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784" name="Freeform 280"/>
              <p:cNvSpPr>
                <a:spLocks/>
              </p:cNvSpPr>
              <p:nvPr/>
            </p:nvSpPr>
            <p:spPr bwMode="hidden">
              <a:xfrm>
                <a:off x="4658" y="132"/>
                <a:ext cx="260" cy="562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785" name="Freeform 281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4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786" name="Freeform 282"/>
              <p:cNvSpPr>
                <a:spLocks/>
              </p:cNvSpPr>
              <p:nvPr/>
            </p:nvSpPr>
            <p:spPr bwMode="hidden">
              <a:xfrm rot="1346631" flipH="1">
                <a:off x="3783" y="590"/>
                <a:ext cx="173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49787" name="Group 283"/>
          <p:cNvGrpSpPr>
            <a:grpSpLocks/>
          </p:cNvGrpSpPr>
          <p:nvPr/>
        </p:nvGrpSpPr>
        <p:grpSpPr bwMode="auto">
          <a:xfrm flipH="1">
            <a:off x="7864475" y="3475038"/>
            <a:ext cx="1371600" cy="1981200"/>
            <a:chOff x="3115" y="0"/>
            <a:chExt cx="2170" cy="2486"/>
          </a:xfrm>
        </p:grpSpPr>
        <p:grpSp>
          <p:nvGrpSpPr>
            <p:cNvPr id="149788" name="Group 284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149789" name="Oval 285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1">
                <a:gsLst>
                  <a:gs pos="0">
                    <a:srgbClr val="FF00FF">
                      <a:gamma/>
                      <a:shade val="46275"/>
                      <a:invGamma/>
                    </a:srgbClr>
                  </a:gs>
                  <a:gs pos="100000">
                    <a:srgbClr val="FF00FF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790" name="Oval 286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9791" name="Group 287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149792" name="Oval 288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00FF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793" name="Oval 289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9794" name="Group 290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149795" name="Oval 291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0000FF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796" name="Oval 292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9797" name="Group 293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149798" name="Group 294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149799" name="Oval 295"/>
                <p:cNvSpPr>
                  <a:spLocks noChangeArrowheads="1"/>
                </p:cNvSpPr>
                <p:nvPr/>
              </p:nvSpPr>
              <p:spPr bwMode="hidden">
                <a:xfrm>
                  <a:off x="1265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9800" name="Oval 296"/>
                <p:cNvSpPr>
                  <a:spLocks noChangeArrowheads="1"/>
                </p:cNvSpPr>
                <p:nvPr/>
              </p:nvSpPr>
              <p:spPr bwMode="hidden">
                <a:xfrm>
                  <a:off x="2380" y="1601"/>
                  <a:ext cx="579" cy="40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49801" name="Group 297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149802" name="Group 298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149803" name="Freeform 299"/>
                  <p:cNvSpPr>
                    <a:spLocks/>
                  </p:cNvSpPr>
                  <p:nvPr/>
                </p:nvSpPr>
                <p:spPr bwMode="hidden">
                  <a:xfrm rot="2711884">
                    <a:off x="2765" y="2236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804" name="Freeform 300"/>
                  <p:cNvSpPr>
                    <a:spLocks/>
                  </p:cNvSpPr>
                  <p:nvPr/>
                </p:nvSpPr>
                <p:spPr bwMode="hidden">
                  <a:xfrm rot="2711884">
                    <a:off x="4021" y="3150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805" name="Group 301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149806" name="Freeform 302"/>
                  <p:cNvSpPr>
                    <a:spLocks/>
                  </p:cNvSpPr>
                  <p:nvPr/>
                </p:nvSpPr>
                <p:spPr bwMode="hidden">
                  <a:xfrm rot="2104081">
                    <a:off x="2864" y="2019"/>
                    <a:ext cx="1814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807" name="Freeform 303"/>
                  <p:cNvSpPr>
                    <a:spLocks/>
                  </p:cNvSpPr>
                  <p:nvPr/>
                </p:nvSpPr>
                <p:spPr bwMode="hidden">
                  <a:xfrm rot="2104081">
                    <a:off x="4353" y="2806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808" name="Group 304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149809" name="Freeform 305"/>
                  <p:cNvSpPr>
                    <a:spLocks/>
                  </p:cNvSpPr>
                  <p:nvPr/>
                </p:nvSpPr>
                <p:spPr bwMode="hidden">
                  <a:xfrm rot="1582915">
                    <a:off x="2897" y="1832"/>
                    <a:ext cx="1736" cy="30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810" name="Freeform 306"/>
                  <p:cNvSpPr>
                    <a:spLocks/>
                  </p:cNvSpPr>
                  <p:nvPr/>
                </p:nvSpPr>
                <p:spPr bwMode="hidden">
                  <a:xfrm rot="1582915">
                    <a:off x="4442" y="2420"/>
                    <a:ext cx="932" cy="47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811" name="Group 307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149812" name="Freeform 308"/>
                  <p:cNvSpPr>
                    <a:spLocks/>
                  </p:cNvSpPr>
                  <p:nvPr/>
                </p:nvSpPr>
                <p:spPr bwMode="hidden">
                  <a:xfrm rot="1080363">
                    <a:off x="2924" y="1636"/>
                    <a:ext cx="1677" cy="33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813" name="Freeform 309"/>
                  <p:cNvSpPr>
                    <a:spLocks/>
                  </p:cNvSpPr>
                  <p:nvPr/>
                </p:nvSpPr>
                <p:spPr bwMode="hidden">
                  <a:xfrm rot="1080363">
                    <a:off x="4495" y="2037"/>
                    <a:ext cx="901" cy="52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814" name="Group 310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149815" name="Freeform 311"/>
                  <p:cNvSpPr>
                    <a:spLocks/>
                  </p:cNvSpPr>
                  <p:nvPr/>
                </p:nvSpPr>
                <p:spPr bwMode="hidden">
                  <a:xfrm rot="463793">
                    <a:off x="2958" y="1414"/>
                    <a:ext cx="154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816" name="Freeform 312"/>
                  <p:cNvSpPr>
                    <a:spLocks/>
                  </p:cNvSpPr>
                  <p:nvPr/>
                </p:nvSpPr>
                <p:spPr bwMode="hidden">
                  <a:xfrm rot="463793">
                    <a:off x="4470" y="1582"/>
                    <a:ext cx="83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817" name="Group 313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149818" name="Freeform 314"/>
                  <p:cNvSpPr>
                    <a:spLocks/>
                  </p:cNvSpPr>
                  <p:nvPr/>
                </p:nvSpPr>
                <p:spPr bwMode="hidden">
                  <a:xfrm rot="-84182">
                    <a:off x="2983" y="1289"/>
                    <a:ext cx="1404" cy="21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819" name="Freeform 315"/>
                  <p:cNvSpPr>
                    <a:spLocks/>
                  </p:cNvSpPr>
                  <p:nvPr/>
                </p:nvSpPr>
                <p:spPr bwMode="hidden">
                  <a:xfrm rot="-84182">
                    <a:off x="4379" y="1269"/>
                    <a:ext cx="754" cy="34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820" name="Group 316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149821" name="Freeform 317"/>
                  <p:cNvSpPr>
                    <a:spLocks/>
                  </p:cNvSpPr>
                  <p:nvPr/>
                </p:nvSpPr>
                <p:spPr bwMode="hidden">
                  <a:xfrm rot="-802576">
                    <a:off x="2938" y="1129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822" name="Freeform 318"/>
                  <p:cNvSpPr>
                    <a:spLocks/>
                  </p:cNvSpPr>
                  <p:nvPr/>
                </p:nvSpPr>
                <p:spPr bwMode="hidden">
                  <a:xfrm rot="-802576">
                    <a:off x="4155" y="917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823" name="Group 319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149824" name="Freeform 320"/>
                  <p:cNvSpPr>
                    <a:spLocks/>
                  </p:cNvSpPr>
                  <p:nvPr/>
                </p:nvSpPr>
                <p:spPr bwMode="hidden">
                  <a:xfrm rot="18888116" flipH="1">
                    <a:off x="876" y="2359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825" name="Freeform 321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2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826" name="Group 322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149827" name="Freeform 323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14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828" name="Freeform 324"/>
                  <p:cNvSpPr>
                    <a:spLocks/>
                  </p:cNvSpPr>
                  <p:nvPr/>
                </p:nvSpPr>
                <p:spPr bwMode="hidden">
                  <a:xfrm rot="19495919" flipH="1">
                    <a:off x="-5" y="2983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829" name="Group 325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149830" name="Freeform 326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09"/>
                    <a:ext cx="1736" cy="30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831" name="Freeform 327"/>
                  <p:cNvSpPr>
                    <a:spLocks/>
                  </p:cNvSpPr>
                  <p:nvPr/>
                </p:nvSpPr>
                <p:spPr bwMode="hidden">
                  <a:xfrm rot="20017085" flipH="1">
                    <a:off x="-52" y="2597"/>
                    <a:ext cx="932" cy="47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832" name="Group 328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149833" name="Freeform 329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3"/>
                    <a:ext cx="1677" cy="33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834" name="Freeform 330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4"/>
                    <a:ext cx="901" cy="52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835" name="Group 331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149836" name="Freeform 332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91"/>
                    <a:ext cx="154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837" name="Freeform 333"/>
                  <p:cNvSpPr>
                    <a:spLocks/>
                  </p:cNvSpPr>
                  <p:nvPr/>
                </p:nvSpPr>
                <p:spPr bwMode="hidden">
                  <a:xfrm rot="21136207" flipH="1">
                    <a:off x="22" y="1759"/>
                    <a:ext cx="83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838" name="Group 334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149839" name="Freeform 335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6"/>
                    <a:ext cx="1404" cy="21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840" name="Freeform 336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6"/>
                    <a:ext cx="754" cy="34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841" name="Group 337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149842" name="Freeform 338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843" name="Freeform 339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4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844" name="Group 340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149845" name="Freeform 341"/>
                  <p:cNvSpPr>
                    <a:spLocks/>
                  </p:cNvSpPr>
                  <p:nvPr/>
                </p:nvSpPr>
                <p:spPr bwMode="hidden">
                  <a:xfrm rot="1277471" flipH="1">
                    <a:off x="1233" y="1238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846" name="Freeform 342"/>
                  <p:cNvSpPr>
                    <a:spLocks/>
                  </p:cNvSpPr>
                  <p:nvPr/>
                </p:nvSpPr>
                <p:spPr bwMode="hidden">
                  <a:xfrm rot="1277471" flipH="1">
                    <a:off x="616" y="899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847" name="Group 343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149848" name="Freeform 344"/>
                  <p:cNvSpPr>
                    <a:spLocks/>
                  </p:cNvSpPr>
                  <p:nvPr/>
                </p:nvSpPr>
                <p:spPr bwMode="hidden">
                  <a:xfrm rot="2028410" flipH="1">
                    <a:off x="3681" y="438"/>
                    <a:ext cx="484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849" name="Freeform 345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31"/>
                    <a:ext cx="260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850" name="Group 346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149851" name="Freeform 347"/>
                  <p:cNvSpPr>
                    <a:spLocks/>
                  </p:cNvSpPr>
                  <p:nvPr/>
                </p:nvSpPr>
                <p:spPr bwMode="hidden">
                  <a:xfrm rot="2664424" flipH="1">
                    <a:off x="3727" y="383"/>
                    <a:ext cx="491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852" name="Freeform 348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4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853" name="Group 349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149854" name="Freeform 350"/>
                  <p:cNvSpPr>
                    <a:spLocks/>
                  </p:cNvSpPr>
                  <p:nvPr/>
                </p:nvSpPr>
                <p:spPr bwMode="hidden">
                  <a:xfrm rot="3473776" flipH="1">
                    <a:off x="1754" y="958"/>
                    <a:ext cx="1100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855" name="Freeform 351"/>
                  <p:cNvSpPr>
                    <a:spLocks/>
                  </p:cNvSpPr>
                  <p:nvPr/>
                </p:nvSpPr>
                <p:spPr bwMode="hidden">
                  <a:xfrm rot="3473776" flipH="1">
                    <a:off x="1506" y="231"/>
                    <a:ext cx="591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856" name="Group 352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149857" name="Freeform 353"/>
                  <p:cNvSpPr>
                    <a:spLocks/>
                  </p:cNvSpPr>
                  <p:nvPr/>
                </p:nvSpPr>
                <p:spPr bwMode="hidden">
                  <a:xfrm rot="4126480" flipH="1">
                    <a:off x="1931" y="924"/>
                    <a:ext cx="1061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858" name="Freeform 354"/>
                  <p:cNvSpPr>
                    <a:spLocks/>
                  </p:cNvSpPr>
                  <p:nvPr/>
                </p:nvSpPr>
                <p:spPr bwMode="hidden">
                  <a:xfrm rot="4126480" flipH="1">
                    <a:off x="1819" y="144"/>
                    <a:ext cx="570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859" name="Group 355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149860" name="Freeform 356"/>
                  <p:cNvSpPr>
                    <a:spLocks/>
                  </p:cNvSpPr>
                  <p:nvPr/>
                </p:nvSpPr>
                <p:spPr bwMode="hidden">
                  <a:xfrm rot="-1325434">
                    <a:off x="2822" y="1023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861" name="Freeform 357"/>
                  <p:cNvSpPr>
                    <a:spLocks/>
                  </p:cNvSpPr>
                  <p:nvPr/>
                </p:nvSpPr>
                <p:spPr bwMode="hidden">
                  <a:xfrm rot="-1325434">
                    <a:off x="4005" y="672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862" name="Group 358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149863" name="Freeform 359"/>
                  <p:cNvSpPr>
                    <a:spLocks/>
                  </p:cNvSpPr>
                  <p:nvPr/>
                </p:nvSpPr>
                <p:spPr bwMode="hidden">
                  <a:xfrm rot="-1921064">
                    <a:off x="2683" y="947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864" name="Freeform 360"/>
                  <p:cNvSpPr>
                    <a:spLocks/>
                  </p:cNvSpPr>
                  <p:nvPr/>
                </p:nvSpPr>
                <p:spPr bwMode="hidden">
                  <a:xfrm rot="-1921064">
                    <a:off x="3802" y="445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49865" name="Freeform 361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/>
                  <a:ahLst/>
                  <a:cxnLst>
                    <a:cxn ang="0">
                      <a:pos x="0" y="504"/>
                    </a:cxn>
                    <a:cxn ang="0">
                      <a:pos x="864" y="168"/>
                    </a:cxn>
                    <a:cxn ang="0">
                      <a:pos x="1776" y="24"/>
                    </a:cxn>
                    <a:cxn ang="0">
                      <a:pos x="2736" y="24"/>
                    </a:cxn>
                    <a:cxn ang="0">
                      <a:pos x="2720" y="103"/>
                    </a:cxn>
                    <a:cxn ang="0">
                      <a:pos x="1764" y="103"/>
                    </a:cxn>
                    <a:cxn ang="0">
                      <a:pos x="654" y="292"/>
                    </a:cxn>
                    <a:cxn ang="0">
                      <a:pos x="0" y="504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9866" name="Freeform 362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0"/>
                </a:xfrm>
                <a:custGeom>
                  <a:avLst/>
                  <a:gdLst/>
                  <a:ahLst/>
                  <a:cxnLst>
                    <a:cxn ang="0">
                      <a:pos x="5" y="8"/>
                    </a:cxn>
                    <a:cxn ang="0">
                      <a:pos x="485" y="56"/>
                    </a:cxn>
                    <a:cxn ang="0">
                      <a:pos x="1157" y="200"/>
                    </a:cxn>
                    <a:cxn ang="0">
                      <a:pos x="1611" y="432"/>
                    </a:cxn>
                    <a:cxn ang="0">
                      <a:pos x="1756" y="609"/>
                    </a:cxn>
                    <a:cxn ang="0">
                      <a:pos x="1689" y="787"/>
                    </a:cxn>
                    <a:cxn ang="0">
                      <a:pos x="1589" y="632"/>
                    </a:cxn>
                    <a:cxn ang="0">
                      <a:pos x="1389" y="454"/>
                    </a:cxn>
                    <a:cxn ang="0">
                      <a:pos x="1109" y="296"/>
                    </a:cxn>
                    <a:cxn ang="0">
                      <a:pos x="581" y="152"/>
                    </a:cxn>
                    <a:cxn ang="0">
                      <a:pos x="0" y="76"/>
                    </a:cxn>
                    <a:cxn ang="0">
                      <a:pos x="5" y="8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49867" name="Group 363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149868" name="Freeform 364"/>
                  <p:cNvSpPr>
                    <a:spLocks/>
                  </p:cNvSpPr>
                  <p:nvPr/>
                </p:nvSpPr>
                <p:spPr bwMode="hidden">
                  <a:xfrm rot="-3857755">
                    <a:off x="2361" y="938"/>
                    <a:ext cx="1062" cy="1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869" name="Freeform 365"/>
                  <p:cNvSpPr>
                    <a:spLocks/>
                  </p:cNvSpPr>
                  <p:nvPr/>
                </p:nvSpPr>
                <p:spPr bwMode="hidden">
                  <a:xfrm rot="-3857755">
                    <a:off x="3011" y="181"/>
                    <a:ext cx="570" cy="2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870" name="Group 366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149871" name="Freeform 367"/>
                  <p:cNvSpPr>
                    <a:spLocks/>
                  </p:cNvSpPr>
                  <p:nvPr/>
                </p:nvSpPr>
                <p:spPr bwMode="hidden">
                  <a:xfrm rot="-2777260">
                    <a:off x="2491" y="915"/>
                    <a:ext cx="1155" cy="27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872" name="Freeform 368"/>
                  <p:cNvSpPr>
                    <a:spLocks/>
                  </p:cNvSpPr>
                  <p:nvPr/>
                </p:nvSpPr>
                <p:spPr bwMode="hidden">
                  <a:xfrm rot="-2777260">
                    <a:off x="3430" y="261"/>
                    <a:ext cx="620" cy="42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873" name="Group 369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149874" name="Freeform 370"/>
                  <p:cNvSpPr>
                    <a:spLocks/>
                  </p:cNvSpPr>
                  <p:nvPr/>
                </p:nvSpPr>
                <p:spPr bwMode="hidden">
                  <a:xfrm rot="-4903748">
                    <a:off x="2296" y="960"/>
                    <a:ext cx="954" cy="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875" name="Freeform 371"/>
                  <p:cNvSpPr>
                    <a:spLocks/>
                  </p:cNvSpPr>
                  <p:nvPr/>
                </p:nvSpPr>
                <p:spPr bwMode="hidden">
                  <a:xfrm rot="-4903748">
                    <a:off x="2650" y="220"/>
                    <a:ext cx="512" cy="1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876" name="Group 372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149877" name="Freeform 373"/>
                  <p:cNvSpPr>
                    <a:spLocks/>
                  </p:cNvSpPr>
                  <p:nvPr/>
                </p:nvSpPr>
                <p:spPr bwMode="hidden">
                  <a:xfrm rot="18335692" flipH="1">
                    <a:off x="1010" y="2475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878" name="Freeform 374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12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879" name="Group 375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149880" name="Freeform 37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7" y="2578"/>
                    <a:ext cx="159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881" name="Freeform 377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2" y="3636"/>
                    <a:ext cx="856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882" name="Group 378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149883" name="Freeform 379"/>
                  <p:cNvSpPr>
                    <a:spLocks/>
                  </p:cNvSpPr>
                  <p:nvPr/>
                </p:nvSpPr>
                <p:spPr bwMode="hidden">
                  <a:xfrm rot="16782062" flipH="1">
                    <a:off x="1442" y="2695"/>
                    <a:ext cx="1711" cy="301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884" name="Freeform 380"/>
                  <p:cNvSpPr>
                    <a:spLocks/>
                  </p:cNvSpPr>
                  <p:nvPr/>
                </p:nvSpPr>
                <p:spPr bwMode="hidden">
                  <a:xfrm rot="16782062" flipH="1">
                    <a:off x="1734" y="3898"/>
                    <a:ext cx="918" cy="47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885" name="Group 381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149886" name="Freeform 382"/>
                  <p:cNvSpPr>
                    <a:spLocks/>
                  </p:cNvSpPr>
                  <p:nvPr/>
                </p:nvSpPr>
                <p:spPr bwMode="hidden">
                  <a:xfrm rot="3144576">
                    <a:off x="2628" y="2423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887" name="Freeform 383"/>
                  <p:cNvSpPr>
                    <a:spLocks/>
                  </p:cNvSpPr>
                  <p:nvPr/>
                </p:nvSpPr>
                <p:spPr bwMode="hidden">
                  <a:xfrm rot="3144576">
                    <a:off x="3751" y="3436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888" name="Group 384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149889" name="Freeform 385"/>
                  <p:cNvSpPr>
                    <a:spLocks/>
                  </p:cNvSpPr>
                  <p:nvPr/>
                </p:nvSpPr>
                <p:spPr bwMode="hidden">
                  <a:xfrm rot="3745735">
                    <a:off x="2506" y="2541"/>
                    <a:ext cx="1650" cy="29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890" name="Freeform 386"/>
                  <p:cNvSpPr>
                    <a:spLocks/>
                  </p:cNvSpPr>
                  <p:nvPr/>
                </p:nvSpPr>
                <p:spPr bwMode="hidden">
                  <a:xfrm rot="3745735">
                    <a:off x="3387" y="3615"/>
                    <a:ext cx="885" cy="46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891" name="Group 387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149892" name="Freeform 388"/>
                  <p:cNvSpPr>
                    <a:spLocks/>
                  </p:cNvSpPr>
                  <p:nvPr/>
                </p:nvSpPr>
                <p:spPr bwMode="hidden">
                  <a:xfrm rot="4286818">
                    <a:off x="2328" y="2661"/>
                    <a:ext cx="1601" cy="2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893" name="Freeform 389"/>
                  <p:cNvSpPr>
                    <a:spLocks/>
                  </p:cNvSpPr>
                  <p:nvPr/>
                </p:nvSpPr>
                <p:spPr bwMode="hidden">
                  <a:xfrm rot="4286818">
                    <a:off x="3002" y="3747"/>
                    <a:ext cx="859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894" name="Group 390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149895" name="Freeform 391"/>
                  <p:cNvSpPr>
                    <a:spLocks/>
                  </p:cNvSpPr>
                  <p:nvPr/>
                </p:nvSpPr>
                <p:spPr bwMode="hidden">
                  <a:xfrm rot="4898956">
                    <a:off x="2206" y="2714"/>
                    <a:ext cx="1471" cy="2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896" name="Freeform 392"/>
                  <p:cNvSpPr>
                    <a:spLocks/>
                  </p:cNvSpPr>
                  <p:nvPr/>
                </p:nvSpPr>
                <p:spPr bwMode="hidden">
                  <a:xfrm rot="4898956">
                    <a:off x="2636" y="3732"/>
                    <a:ext cx="790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897" name="Group 393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149898" name="Freeform 394"/>
                  <p:cNvSpPr>
                    <a:spLocks/>
                  </p:cNvSpPr>
                  <p:nvPr/>
                </p:nvSpPr>
                <p:spPr bwMode="hidden">
                  <a:xfrm rot="5755659">
                    <a:off x="1900" y="2760"/>
                    <a:ext cx="1437" cy="188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899" name="Freeform 395"/>
                  <p:cNvSpPr>
                    <a:spLocks/>
                  </p:cNvSpPr>
                  <p:nvPr/>
                </p:nvSpPr>
                <p:spPr bwMode="hidden">
                  <a:xfrm rot="5755659">
                    <a:off x="2049" y="3787"/>
                    <a:ext cx="771" cy="29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49900" name="Freeform 396"/>
              <p:cNvSpPr>
                <a:spLocks/>
              </p:cNvSpPr>
              <p:nvPr/>
            </p:nvSpPr>
            <p:spPr bwMode="hidden">
              <a:xfrm flipH="1">
                <a:off x="3873" y="934"/>
                <a:ext cx="191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901" name="Arc 397"/>
              <p:cNvSpPr>
                <a:spLocks/>
              </p:cNvSpPr>
              <p:nvPr/>
            </p:nvSpPr>
            <p:spPr bwMode="hidden">
              <a:xfrm flipH="1">
                <a:off x="3528" y="726"/>
                <a:ext cx="833" cy="903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902" name="Arc 398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903" name="Arc 399"/>
              <p:cNvSpPr>
                <a:spLocks/>
              </p:cNvSpPr>
              <p:nvPr/>
            </p:nvSpPr>
            <p:spPr bwMode="hidden">
              <a:xfrm flipH="1">
                <a:off x="3612" y="580"/>
                <a:ext cx="487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904" name="Arc 400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2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905" name="Arc 401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906" name="Arc 402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907" name="Arc 403"/>
              <p:cNvSpPr>
                <a:spLocks/>
              </p:cNvSpPr>
              <p:nvPr/>
            </p:nvSpPr>
            <p:spPr bwMode="hidden">
              <a:xfrm>
                <a:off x="4268" y="585"/>
                <a:ext cx="394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908" name="Arc 404"/>
              <p:cNvSpPr>
                <a:spLocks/>
              </p:cNvSpPr>
              <p:nvPr/>
            </p:nvSpPr>
            <p:spPr bwMode="hidden">
              <a:xfrm>
                <a:off x="4303" y="463"/>
                <a:ext cx="55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909" name="Freeform 405"/>
              <p:cNvSpPr>
                <a:spLocks/>
              </p:cNvSpPr>
              <p:nvPr/>
            </p:nvSpPr>
            <p:spPr bwMode="hidden">
              <a:xfrm>
                <a:off x="4410" y="1033"/>
                <a:ext cx="190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910" name="Freeform 406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3" cy="3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911" name="Arc 407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912" name="Arc 408"/>
              <p:cNvSpPr>
                <a:spLocks/>
              </p:cNvSpPr>
              <p:nvPr/>
            </p:nvSpPr>
            <p:spPr bwMode="hidden">
              <a:xfrm flipH="1">
                <a:off x="3425" y="123"/>
                <a:ext cx="725" cy="903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913" name="Arc 409"/>
              <p:cNvSpPr>
                <a:spLocks/>
              </p:cNvSpPr>
              <p:nvPr/>
            </p:nvSpPr>
            <p:spPr bwMode="hidden">
              <a:xfrm>
                <a:off x="4199" y="502"/>
                <a:ext cx="299" cy="904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914" name="Freeform 410"/>
              <p:cNvSpPr>
                <a:spLocks/>
              </p:cNvSpPr>
              <p:nvPr/>
            </p:nvSpPr>
            <p:spPr bwMode="hidden">
              <a:xfrm flipH="1">
                <a:off x="3307" y="982"/>
                <a:ext cx="425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915" name="Freeform 411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916" name="Freeform 412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917" name="Freeform 413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918" name="Freeform 414"/>
              <p:cNvSpPr>
                <a:spLocks/>
              </p:cNvSpPr>
              <p:nvPr/>
            </p:nvSpPr>
            <p:spPr bwMode="hidden">
              <a:xfrm>
                <a:off x="4636" y="576"/>
                <a:ext cx="595" cy="41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919" name="Freeform 415"/>
              <p:cNvSpPr>
                <a:spLocks/>
              </p:cNvSpPr>
              <p:nvPr/>
            </p:nvSpPr>
            <p:spPr bwMode="hidden">
              <a:xfrm>
                <a:off x="4658" y="132"/>
                <a:ext cx="260" cy="562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920" name="Freeform 416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4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921" name="Freeform 417"/>
              <p:cNvSpPr>
                <a:spLocks/>
              </p:cNvSpPr>
              <p:nvPr/>
            </p:nvSpPr>
            <p:spPr bwMode="hidden">
              <a:xfrm rot="1346631" flipH="1">
                <a:off x="3783" y="590"/>
                <a:ext cx="173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49922" name="Group 418"/>
          <p:cNvGrpSpPr>
            <a:grpSpLocks/>
          </p:cNvGrpSpPr>
          <p:nvPr/>
        </p:nvGrpSpPr>
        <p:grpSpPr bwMode="auto">
          <a:xfrm flipH="1">
            <a:off x="5578475" y="4922838"/>
            <a:ext cx="1371600" cy="1981200"/>
            <a:chOff x="3115" y="0"/>
            <a:chExt cx="2170" cy="2486"/>
          </a:xfrm>
        </p:grpSpPr>
        <p:grpSp>
          <p:nvGrpSpPr>
            <p:cNvPr id="149923" name="Group 419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149924" name="Oval 42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1">
                <a:gsLst>
                  <a:gs pos="0">
                    <a:srgbClr val="FF00FF">
                      <a:gamma/>
                      <a:shade val="46275"/>
                      <a:invGamma/>
                    </a:srgbClr>
                  </a:gs>
                  <a:gs pos="100000">
                    <a:srgbClr val="FF00FF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925" name="Oval 42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9926" name="Group 422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149927" name="Oval 423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00FF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928" name="Oval 424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9929" name="Group 425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149930" name="Oval 426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0000FF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931" name="Oval 427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9932" name="Group 428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149933" name="Group 429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149934" name="Oval 430"/>
                <p:cNvSpPr>
                  <a:spLocks noChangeArrowheads="1"/>
                </p:cNvSpPr>
                <p:nvPr/>
              </p:nvSpPr>
              <p:spPr bwMode="hidden">
                <a:xfrm>
                  <a:off x="1265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9935" name="Oval 431"/>
                <p:cNvSpPr>
                  <a:spLocks noChangeArrowheads="1"/>
                </p:cNvSpPr>
                <p:nvPr/>
              </p:nvSpPr>
              <p:spPr bwMode="hidden">
                <a:xfrm>
                  <a:off x="2380" y="1601"/>
                  <a:ext cx="579" cy="40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49936" name="Group 432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149937" name="Group 433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149938" name="Freeform 434"/>
                  <p:cNvSpPr>
                    <a:spLocks/>
                  </p:cNvSpPr>
                  <p:nvPr/>
                </p:nvSpPr>
                <p:spPr bwMode="hidden">
                  <a:xfrm rot="2711884">
                    <a:off x="2765" y="2236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939" name="Freeform 435"/>
                  <p:cNvSpPr>
                    <a:spLocks/>
                  </p:cNvSpPr>
                  <p:nvPr/>
                </p:nvSpPr>
                <p:spPr bwMode="hidden">
                  <a:xfrm rot="2711884">
                    <a:off x="4021" y="3150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940" name="Group 436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149941" name="Freeform 437"/>
                  <p:cNvSpPr>
                    <a:spLocks/>
                  </p:cNvSpPr>
                  <p:nvPr/>
                </p:nvSpPr>
                <p:spPr bwMode="hidden">
                  <a:xfrm rot="2104081">
                    <a:off x="2864" y="2019"/>
                    <a:ext cx="1814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942" name="Freeform 438"/>
                  <p:cNvSpPr>
                    <a:spLocks/>
                  </p:cNvSpPr>
                  <p:nvPr/>
                </p:nvSpPr>
                <p:spPr bwMode="hidden">
                  <a:xfrm rot="2104081">
                    <a:off x="4353" y="2806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943" name="Group 439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149944" name="Freeform 440"/>
                  <p:cNvSpPr>
                    <a:spLocks/>
                  </p:cNvSpPr>
                  <p:nvPr/>
                </p:nvSpPr>
                <p:spPr bwMode="hidden">
                  <a:xfrm rot="1582915">
                    <a:off x="2897" y="1832"/>
                    <a:ext cx="1736" cy="30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945" name="Freeform 441"/>
                  <p:cNvSpPr>
                    <a:spLocks/>
                  </p:cNvSpPr>
                  <p:nvPr/>
                </p:nvSpPr>
                <p:spPr bwMode="hidden">
                  <a:xfrm rot="1582915">
                    <a:off x="4442" y="2420"/>
                    <a:ext cx="932" cy="47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946" name="Group 442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149947" name="Freeform 443"/>
                  <p:cNvSpPr>
                    <a:spLocks/>
                  </p:cNvSpPr>
                  <p:nvPr/>
                </p:nvSpPr>
                <p:spPr bwMode="hidden">
                  <a:xfrm rot="1080363">
                    <a:off x="2924" y="1636"/>
                    <a:ext cx="1677" cy="33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948" name="Freeform 444"/>
                  <p:cNvSpPr>
                    <a:spLocks/>
                  </p:cNvSpPr>
                  <p:nvPr/>
                </p:nvSpPr>
                <p:spPr bwMode="hidden">
                  <a:xfrm rot="1080363">
                    <a:off x="4495" y="2037"/>
                    <a:ext cx="901" cy="52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949" name="Group 445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149950" name="Freeform 446"/>
                  <p:cNvSpPr>
                    <a:spLocks/>
                  </p:cNvSpPr>
                  <p:nvPr/>
                </p:nvSpPr>
                <p:spPr bwMode="hidden">
                  <a:xfrm rot="463793">
                    <a:off x="2958" y="1414"/>
                    <a:ext cx="154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951" name="Freeform 447"/>
                  <p:cNvSpPr>
                    <a:spLocks/>
                  </p:cNvSpPr>
                  <p:nvPr/>
                </p:nvSpPr>
                <p:spPr bwMode="hidden">
                  <a:xfrm rot="463793">
                    <a:off x="4470" y="1582"/>
                    <a:ext cx="83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952" name="Group 448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149953" name="Freeform 449"/>
                  <p:cNvSpPr>
                    <a:spLocks/>
                  </p:cNvSpPr>
                  <p:nvPr/>
                </p:nvSpPr>
                <p:spPr bwMode="hidden">
                  <a:xfrm rot="-84182">
                    <a:off x="2983" y="1289"/>
                    <a:ext cx="1404" cy="21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954" name="Freeform 450"/>
                  <p:cNvSpPr>
                    <a:spLocks/>
                  </p:cNvSpPr>
                  <p:nvPr/>
                </p:nvSpPr>
                <p:spPr bwMode="hidden">
                  <a:xfrm rot="-84182">
                    <a:off x="4379" y="1269"/>
                    <a:ext cx="754" cy="34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955" name="Group 451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149956" name="Freeform 452"/>
                  <p:cNvSpPr>
                    <a:spLocks/>
                  </p:cNvSpPr>
                  <p:nvPr/>
                </p:nvSpPr>
                <p:spPr bwMode="hidden">
                  <a:xfrm rot="-802576">
                    <a:off x="2938" y="1129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957" name="Freeform 453"/>
                  <p:cNvSpPr>
                    <a:spLocks/>
                  </p:cNvSpPr>
                  <p:nvPr/>
                </p:nvSpPr>
                <p:spPr bwMode="hidden">
                  <a:xfrm rot="-802576">
                    <a:off x="4155" y="917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958" name="Group 454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149959" name="Freeform 455"/>
                  <p:cNvSpPr>
                    <a:spLocks/>
                  </p:cNvSpPr>
                  <p:nvPr/>
                </p:nvSpPr>
                <p:spPr bwMode="hidden">
                  <a:xfrm rot="18888116" flipH="1">
                    <a:off x="876" y="2359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960" name="Freeform 456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2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961" name="Group 457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149962" name="Freeform 458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14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963" name="Freeform 459"/>
                  <p:cNvSpPr>
                    <a:spLocks/>
                  </p:cNvSpPr>
                  <p:nvPr/>
                </p:nvSpPr>
                <p:spPr bwMode="hidden">
                  <a:xfrm rot="19495919" flipH="1">
                    <a:off x="-5" y="2983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964" name="Group 460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149965" name="Freeform 461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09"/>
                    <a:ext cx="1736" cy="30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966" name="Freeform 462"/>
                  <p:cNvSpPr>
                    <a:spLocks/>
                  </p:cNvSpPr>
                  <p:nvPr/>
                </p:nvSpPr>
                <p:spPr bwMode="hidden">
                  <a:xfrm rot="20017085" flipH="1">
                    <a:off x="-52" y="2597"/>
                    <a:ext cx="932" cy="47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967" name="Group 463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149968" name="Freeform 464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3"/>
                    <a:ext cx="1677" cy="33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969" name="Freeform 465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4"/>
                    <a:ext cx="901" cy="52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970" name="Group 466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149971" name="Freeform 467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91"/>
                    <a:ext cx="154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972" name="Freeform 468"/>
                  <p:cNvSpPr>
                    <a:spLocks/>
                  </p:cNvSpPr>
                  <p:nvPr/>
                </p:nvSpPr>
                <p:spPr bwMode="hidden">
                  <a:xfrm rot="21136207" flipH="1">
                    <a:off x="22" y="1759"/>
                    <a:ext cx="83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973" name="Group 469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149974" name="Freeform 470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6"/>
                    <a:ext cx="1404" cy="21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975" name="Freeform 471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6"/>
                    <a:ext cx="754" cy="34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976" name="Group 472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149977" name="Freeform 473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978" name="Freeform 474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4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979" name="Group 475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149980" name="Freeform 476"/>
                  <p:cNvSpPr>
                    <a:spLocks/>
                  </p:cNvSpPr>
                  <p:nvPr/>
                </p:nvSpPr>
                <p:spPr bwMode="hidden">
                  <a:xfrm rot="1277471" flipH="1">
                    <a:off x="1233" y="1238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981" name="Freeform 477"/>
                  <p:cNvSpPr>
                    <a:spLocks/>
                  </p:cNvSpPr>
                  <p:nvPr/>
                </p:nvSpPr>
                <p:spPr bwMode="hidden">
                  <a:xfrm rot="1277471" flipH="1">
                    <a:off x="616" y="899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982" name="Group 478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149983" name="Freeform 479"/>
                  <p:cNvSpPr>
                    <a:spLocks/>
                  </p:cNvSpPr>
                  <p:nvPr/>
                </p:nvSpPr>
                <p:spPr bwMode="hidden">
                  <a:xfrm rot="2028410" flipH="1">
                    <a:off x="3681" y="438"/>
                    <a:ext cx="484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984" name="Freeform 480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31"/>
                    <a:ext cx="260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985" name="Group 481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149986" name="Freeform 482"/>
                  <p:cNvSpPr>
                    <a:spLocks/>
                  </p:cNvSpPr>
                  <p:nvPr/>
                </p:nvSpPr>
                <p:spPr bwMode="hidden">
                  <a:xfrm rot="2664424" flipH="1">
                    <a:off x="3727" y="383"/>
                    <a:ext cx="491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987" name="Freeform 483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4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988" name="Group 484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149989" name="Freeform 485"/>
                  <p:cNvSpPr>
                    <a:spLocks/>
                  </p:cNvSpPr>
                  <p:nvPr/>
                </p:nvSpPr>
                <p:spPr bwMode="hidden">
                  <a:xfrm rot="3473776" flipH="1">
                    <a:off x="1754" y="958"/>
                    <a:ext cx="1100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990" name="Freeform 486"/>
                  <p:cNvSpPr>
                    <a:spLocks/>
                  </p:cNvSpPr>
                  <p:nvPr/>
                </p:nvSpPr>
                <p:spPr bwMode="hidden">
                  <a:xfrm rot="3473776" flipH="1">
                    <a:off x="1506" y="231"/>
                    <a:ext cx="591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991" name="Group 487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149992" name="Freeform 488"/>
                  <p:cNvSpPr>
                    <a:spLocks/>
                  </p:cNvSpPr>
                  <p:nvPr/>
                </p:nvSpPr>
                <p:spPr bwMode="hidden">
                  <a:xfrm rot="4126480" flipH="1">
                    <a:off x="1931" y="924"/>
                    <a:ext cx="1061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993" name="Freeform 489"/>
                  <p:cNvSpPr>
                    <a:spLocks/>
                  </p:cNvSpPr>
                  <p:nvPr/>
                </p:nvSpPr>
                <p:spPr bwMode="hidden">
                  <a:xfrm rot="4126480" flipH="1">
                    <a:off x="1819" y="144"/>
                    <a:ext cx="570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994" name="Group 490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149995" name="Freeform 491"/>
                  <p:cNvSpPr>
                    <a:spLocks/>
                  </p:cNvSpPr>
                  <p:nvPr/>
                </p:nvSpPr>
                <p:spPr bwMode="hidden">
                  <a:xfrm rot="-1325434">
                    <a:off x="2822" y="1023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996" name="Freeform 492"/>
                  <p:cNvSpPr>
                    <a:spLocks/>
                  </p:cNvSpPr>
                  <p:nvPr/>
                </p:nvSpPr>
                <p:spPr bwMode="hidden">
                  <a:xfrm rot="-1325434">
                    <a:off x="4005" y="672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9997" name="Group 493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149998" name="Freeform 494"/>
                  <p:cNvSpPr>
                    <a:spLocks/>
                  </p:cNvSpPr>
                  <p:nvPr/>
                </p:nvSpPr>
                <p:spPr bwMode="hidden">
                  <a:xfrm rot="-1921064">
                    <a:off x="2683" y="947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999" name="Freeform 495"/>
                  <p:cNvSpPr>
                    <a:spLocks/>
                  </p:cNvSpPr>
                  <p:nvPr/>
                </p:nvSpPr>
                <p:spPr bwMode="hidden">
                  <a:xfrm rot="-1921064">
                    <a:off x="3802" y="445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50000" name="Freeform 496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/>
                  <a:ahLst/>
                  <a:cxnLst>
                    <a:cxn ang="0">
                      <a:pos x="0" y="504"/>
                    </a:cxn>
                    <a:cxn ang="0">
                      <a:pos x="864" y="168"/>
                    </a:cxn>
                    <a:cxn ang="0">
                      <a:pos x="1776" y="24"/>
                    </a:cxn>
                    <a:cxn ang="0">
                      <a:pos x="2736" y="24"/>
                    </a:cxn>
                    <a:cxn ang="0">
                      <a:pos x="2720" y="103"/>
                    </a:cxn>
                    <a:cxn ang="0">
                      <a:pos x="1764" y="103"/>
                    </a:cxn>
                    <a:cxn ang="0">
                      <a:pos x="654" y="292"/>
                    </a:cxn>
                    <a:cxn ang="0">
                      <a:pos x="0" y="504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0001" name="Freeform 497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0"/>
                </a:xfrm>
                <a:custGeom>
                  <a:avLst/>
                  <a:gdLst/>
                  <a:ahLst/>
                  <a:cxnLst>
                    <a:cxn ang="0">
                      <a:pos x="5" y="8"/>
                    </a:cxn>
                    <a:cxn ang="0">
                      <a:pos x="485" y="56"/>
                    </a:cxn>
                    <a:cxn ang="0">
                      <a:pos x="1157" y="200"/>
                    </a:cxn>
                    <a:cxn ang="0">
                      <a:pos x="1611" y="432"/>
                    </a:cxn>
                    <a:cxn ang="0">
                      <a:pos x="1756" y="609"/>
                    </a:cxn>
                    <a:cxn ang="0">
                      <a:pos x="1689" y="787"/>
                    </a:cxn>
                    <a:cxn ang="0">
                      <a:pos x="1589" y="632"/>
                    </a:cxn>
                    <a:cxn ang="0">
                      <a:pos x="1389" y="454"/>
                    </a:cxn>
                    <a:cxn ang="0">
                      <a:pos x="1109" y="296"/>
                    </a:cxn>
                    <a:cxn ang="0">
                      <a:pos x="581" y="152"/>
                    </a:cxn>
                    <a:cxn ang="0">
                      <a:pos x="0" y="76"/>
                    </a:cxn>
                    <a:cxn ang="0">
                      <a:pos x="5" y="8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50002" name="Group 498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150003" name="Freeform 499"/>
                  <p:cNvSpPr>
                    <a:spLocks/>
                  </p:cNvSpPr>
                  <p:nvPr/>
                </p:nvSpPr>
                <p:spPr bwMode="hidden">
                  <a:xfrm rot="-3857755">
                    <a:off x="2361" y="938"/>
                    <a:ext cx="1062" cy="1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0004" name="Freeform 500"/>
                  <p:cNvSpPr>
                    <a:spLocks/>
                  </p:cNvSpPr>
                  <p:nvPr/>
                </p:nvSpPr>
                <p:spPr bwMode="hidden">
                  <a:xfrm rot="-3857755">
                    <a:off x="3011" y="181"/>
                    <a:ext cx="570" cy="2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50005" name="Group 501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150006" name="Freeform 502"/>
                  <p:cNvSpPr>
                    <a:spLocks/>
                  </p:cNvSpPr>
                  <p:nvPr/>
                </p:nvSpPr>
                <p:spPr bwMode="hidden">
                  <a:xfrm rot="-2777260">
                    <a:off x="2491" y="915"/>
                    <a:ext cx="1155" cy="27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0007" name="Freeform 503"/>
                  <p:cNvSpPr>
                    <a:spLocks/>
                  </p:cNvSpPr>
                  <p:nvPr/>
                </p:nvSpPr>
                <p:spPr bwMode="hidden">
                  <a:xfrm rot="-2777260">
                    <a:off x="3430" y="261"/>
                    <a:ext cx="620" cy="42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50008" name="Group 504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150009" name="Freeform 505"/>
                  <p:cNvSpPr>
                    <a:spLocks/>
                  </p:cNvSpPr>
                  <p:nvPr/>
                </p:nvSpPr>
                <p:spPr bwMode="hidden">
                  <a:xfrm rot="-4903748">
                    <a:off x="2296" y="960"/>
                    <a:ext cx="954" cy="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0010" name="Freeform 506"/>
                  <p:cNvSpPr>
                    <a:spLocks/>
                  </p:cNvSpPr>
                  <p:nvPr/>
                </p:nvSpPr>
                <p:spPr bwMode="hidden">
                  <a:xfrm rot="-4903748">
                    <a:off x="2650" y="220"/>
                    <a:ext cx="512" cy="1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50011" name="Group 507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150012" name="Freeform 508"/>
                  <p:cNvSpPr>
                    <a:spLocks/>
                  </p:cNvSpPr>
                  <p:nvPr/>
                </p:nvSpPr>
                <p:spPr bwMode="hidden">
                  <a:xfrm rot="18335692" flipH="1">
                    <a:off x="1010" y="2475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0013" name="Freeform 509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12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50014" name="Group 510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150015" name="Freeform 511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7" y="2578"/>
                    <a:ext cx="159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0016" name="Freeform 512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2" y="3636"/>
                    <a:ext cx="856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50017" name="Group 513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150018" name="Freeform 514"/>
                  <p:cNvSpPr>
                    <a:spLocks/>
                  </p:cNvSpPr>
                  <p:nvPr/>
                </p:nvSpPr>
                <p:spPr bwMode="hidden">
                  <a:xfrm rot="16782062" flipH="1">
                    <a:off x="1442" y="2695"/>
                    <a:ext cx="1711" cy="301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0019" name="Freeform 515"/>
                  <p:cNvSpPr>
                    <a:spLocks/>
                  </p:cNvSpPr>
                  <p:nvPr/>
                </p:nvSpPr>
                <p:spPr bwMode="hidden">
                  <a:xfrm rot="16782062" flipH="1">
                    <a:off x="1734" y="3898"/>
                    <a:ext cx="918" cy="47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50020" name="Group 516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150021" name="Freeform 517"/>
                  <p:cNvSpPr>
                    <a:spLocks/>
                  </p:cNvSpPr>
                  <p:nvPr/>
                </p:nvSpPr>
                <p:spPr bwMode="hidden">
                  <a:xfrm rot="3144576">
                    <a:off x="2628" y="2423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0022" name="Freeform 518"/>
                  <p:cNvSpPr>
                    <a:spLocks/>
                  </p:cNvSpPr>
                  <p:nvPr/>
                </p:nvSpPr>
                <p:spPr bwMode="hidden">
                  <a:xfrm rot="3144576">
                    <a:off x="3751" y="3436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50023" name="Group 519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150024" name="Freeform 520"/>
                  <p:cNvSpPr>
                    <a:spLocks/>
                  </p:cNvSpPr>
                  <p:nvPr/>
                </p:nvSpPr>
                <p:spPr bwMode="hidden">
                  <a:xfrm rot="3745735">
                    <a:off x="2506" y="2541"/>
                    <a:ext cx="1650" cy="29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0025" name="Freeform 521"/>
                  <p:cNvSpPr>
                    <a:spLocks/>
                  </p:cNvSpPr>
                  <p:nvPr/>
                </p:nvSpPr>
                <p:spPr bwMode="hidden">
                  <a:xfrm rot="3745735">
                    <a:off x="3387" y="3615"/>
                    <a:ext cx="885" cy="46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50026" name="Group 522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150027" name="Freeform 523"/>
                  <p:cNvSpPr>
                    <a:spLocks/>
                  </p:cNvSpPr>
                  <p:nvPr/>
                </p:nvSpPr>
                <p:spPr bwMode="hidden">
                  <a:xfrm rot="4286818">
                    <a:off x="2328" y="2661"/>
                    <a:ext cx="1601" cy="2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0028" name="Freeform 524"/>
                  <p:cNvSpPr>
                    <a:spLocks/>
                  </p:cNvSpPr>
                  <p:nvPr/>
                </p:nvSpPr>
                <p:spPr bwMode="hidden">
                  <a:xfrm rot="4286818">
                    <a:off x="3002" y="3747"/>
                    <a:ext cx="859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50029" name="Group 525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150030" name="Freeform 526"/>
                  <p:cNvSpPr>
                    <a:spLocks/>
                  </p:cNvSpPr>
                  <p:nvPr/>
                </p:nvSpPr>
                <p:spPr bwMode="hidden">
                  <a:xfrm rot="4898956">
                    <a:off x="2206" y="2714"/>
                    <a:ext cx="1471" cy="2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0031" name="Freeform 527"/>
                  <p:cNvSpPr>
                    <a:spLocks/>
                  </p:cNvSpPr>
                  <p:nvPr/>
                </p:nvSpPr>
                <p:spPr bwMode="hidden">
                  <a:xfrm rot="4898956">
                    <a:off x="2636" y="3732"/>
                    <a:ext cx="790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50032" name="Group 528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150033" name="Freeform 529"/>
                  <p:cNvSpPr>
                    <a:spLocks/>
                  </p:cNvSpPr>
                  <p:nvPr/>
                </p:nvSpPr>
                <p:spPr bwMode="hidden">
                  <a:xfrm rot="5755659">
                    <a:off x="1900" y="2760"/>
                    <a:ext cx="1437" cy="188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0034" name="Freeform 530"/>
                  <p:cNvSpPr>
                    <a:spLocks/>
                  </p:cNvSpPr>
                  <p:nvPr/>
                </p:nvSpPr>
                <p:spPr bwMode="hidden">
                  <a:xfrm rot="5755659">
                    <a:off x="2049" y="3787"/>
                    <a:ext cx="771" cy="29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50035" name="Freeform 531"/>
              <p:cNvSpPr>
                <a:spLocks/>
              </p:cNvSpPr>
              <p:nvPr/>
            </p:nvSpPr>
            <p:spPr bwMode="hidden">
              <a:xfrm flipH="1">
                <a:off x="3873" y="934"/>
                <a:ext cx="191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036" name="Arc 532"/>
              <p:cNvSpPr>
                <a:spLocks/>
              </p:cNvSpPr>
              <p:nvPr/>
            </p:nvSpPr>
            <p:spPr bwMode="hidden">
              <a:xfrm flipH="1">
                <a:off x="3528" y="726"/>
                <a:ext cx="833" cy="903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037" name="Arc 533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038" name="Arc 534"/>
              <p:cNvSpPr>
                <a:spLocks/>
              </p:cNvSpPr>
              <p:nvPr/>
            </p:nvSpPr>
            <p:spPr bwMode="hidden">
              <a:xfrm flipH="1">
                <a:off x="3612" y="580"/>
                <a:ext cx="487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039" name="Arc 535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2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040" name="Arc 536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041" name="Arc 537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042" name="Arc 538"/>
              <p:cNvSpPr>
                <a:spLocks/>
              </p:cNvSpPr>
              <p:nvPr/>
            </p:nvSpPr>
            <p:spPr bwMode="hidden">
              <a:xfrm>
                <a:off x="4268" y="585"/>
                <a:ext cx="394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043" name="Arc 539"/>
              <p:cNvSpPr>
                <a:spLocks/>
              </p:cNvSpPr>
              <p:nvPr/>
            </p:nvSpPr>
            <p:spPr bwMode="hidden">
              <a:xfrm>
                <a:off x="4303" y="463"/>
                <a:ext cx="55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044" name="Freeform 540"/>
              <p:cNvSpPr>
                <a:spLocks/>
              </p:cNvSpPr>
              <p:nvPr/>
            </p:nvSpPr>
            <p:spPr bwMode="hidden">
              <a:xfrm>
                <a:off x="4410" y="1033"/>
                <a:ext cx="190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045" name="Freeform 541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3" cy="3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046" name="Arc 542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047" name="Arc 543"/>
              <p:cNvSpPr>
                <a:spLocks/>
              </p:cNvSpPr>
              <p:nvPr/>
            </p:nvSpPr>
            <p:spPr bwMode="hidden">
              <a:xfrm flipH="1">
                <a:off x="3425" y="123"/>
                <a:ext cx="725" cy="903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048" name="Arc 544"/>
              <p:cNvSpPr>
                <a:spLocks/>
              </p:cNvSpPr>
              <p:nvPr/>
            </p:nvSpPr>
            <p:spPr bwMode="hidden">
              <a:xfrm>
                <a:off x="4199" y="502"/>
                <a:ext cx="299" cy="904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049" name="Freeform 545"/>
              <p:cNvSpPr>
                <a:spLocks/>
              </p:cNvSpPr>
              <p:nvPr/>
            </p:nvSpPr>
            <p:spPr bwMode="hidden">
              <a:xfrm flipH="1">
                <a:off x="3307" y="982"/>
                <a:ext cx="425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050" name="Freeform 546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051" name="Freeform 547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052" name="Freeform 548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053" name="Freeform 549"/>
              <p:cNvSpPr>
                <a:spLocks/>
              </p:cNvSpPr>
              <p:nvPr/>
            </p:nvSpPr>
            <p:spPr bwMode="hidden">
              <a:xfrm>
                <a:off x="4636" y="576"/>
                <a:ext cx="595" cy="41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054" name="Freeform 550"/>
              <p:cNvSpPr>
                <a:spLocks/>
              </p:cNvSpPr>
              <p:nvPr/>
            </p:nvSpPr>
            <p:spPr bwMode="hidden">
              <a:xfrm>
                <a:off x="4658" y="132"/>
                <a:ext cx="260" cy="562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055" name="Freeform 551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4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056" name="Freeform 552"/>
              <p:cNvSpPr>
                <a:spLocks/>
              </p:cNvSpPr>
              <p:nvPr/>
            </p:nvSpPr>
            <p:spPr bwMode="hidden">
              <a:xfrm rot="1346631" flipH="1">
                <a:off x="3783" y="590"/>
                <a:ext cx="173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49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49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4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9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9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149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49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149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0" fill="hold"/>
                                        <p:tgtEl>
                                          <p:spTgt spid="149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0" fill="hold"/>
                                        <p:tgtEl>
                                          <p:spTgt spid="149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0" fill="hold"/>
                                        <p:tgtEl>
                                          <p:spTgt spid="149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0" fill="hold"/>
                                        <p:tgtEl>
                                          <p:spTgt spid="149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0" fill="hold"/>
                                        <p:tgtEl>
                                          <p:spTgt spid="1497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0" fill="hold"/>
                                        <p:tgtEl>
                                          <p:spTgt spid="1497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0" fill="hold"/>
                                        <p:tgtEl>
                                          <p:spTgt spid="1499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0" fill="hold"/>
                                        <p:tgtEl>
                                          <p:spTgt spid="1499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6" grpId="0" autoUpdateAnimBg="0"/>
      <p:bldP spid="149507" grpId="0" animBg="1"/>
      <p:bldP spid="14950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99"/>
            </a:gs>
            <a:gs pos="50000">
              <a:srgbClr val="FFFFFF"/>
            </a:gs>
            <a:gs pos="100000">
              <a:srgbClr val="00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3595688" y="1189038"/>
            <a:ext cx="3736975" cy="14049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Time"/>
              </a:rPr>
              <a:t>¢m nh¹c</a:t>
            </a:r>
          </a:p>
        </p:txBody>
      </p:sp>
      <p:sp>
        <p:nvSpPr>
          <p:cNvPr id="4176" name="Rectangle 80"/>
          <p:cNvSpPr>
            <a:spLocks noChangeArrowheads="1"/>
          </p:cNvSpPr>
          <p:nvPr/>
        </p:nvSpPr>
        <p:spPr bwMode="auto">
          <a:xfrm>
            <a:off x="0" y="2636838"/>
            <a:ext cx="11155363" cy="389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56" tIns="45677" rIns="91356" bIns="45677">
            <a:spAutoFit/>
          </a:bodyPr>
          <a:lstStyle/>
          <a:p>
            <a:pPr algn="ctr" eaLnBrk="1" hangingPunct="1"/>
            <a:r>
              <a:rPr lang="en-US" sz="5400" b="1" i="1">
                <a:solidFill>
                  <a:schemeClr val="bg2"/>
                </a:solidFill>
                <a:latin typeface=".VnTime" pitchFamily="34" charset="0"/>
              </a:rPr>
              <a:t>Häc bµi h¸t:</a:t>
            </a:r>
          </a:p>
          <a:p>
            <a:pPr eaLnBrk="1" hangingPunct="1"/>
            <a:r>
              <a:rPr lang="en-US" sz="5400" b="1">
                <a:solidFill>
                  <a:srgbClr val="000066"/>
                </a:solidFill>
                <a:latin typeface=".VnTime" pitchFamily="34" charset="0"/>
              </a:rPr>
              <a:t>          </a:t>
            </a:r>
          </a:p>
          <a:p>
            <a:pPr algn="ctr" eaLnBrk="1" hangingPunct="1"/>
            <a:r>
              <a:rPr lang="en-US" sz="5400" b="1">
                <a:solidFill>
                  <a:srgbClr val="000066"/>
                </a:solidFill>
                <a:latin typeface=".VnTime" pitchFamily="34" charset="0"/>
              </a:rPr>
              <a:t> </a:t>
            </a:r>
            <a:r>
              <a:rPr lang="en-US" sz="5400" b="1">
                <a:solidFill>
                  <a:srgbClr val="FF0066"/>
                </a:solidFill>
                <a:latin typeface=".VnTime" pitchFamily="34" charset="0"/>
              </a:rPr>
              <a:t>Nh÷ng b«ng hoa nh÷ng bµi ca</a:t>
            </a:r>
            <a:r>
              <a:rPr lang="en-US" sz="4400" b="1" i="1">
                <a:solidFill>
                  <a:schemeClr val="accent2"/>
                </a:solidFill>
                <a:latin typeface=".VnTime" pitchFamily="34" charset="0"/>
              </a:rPr>
              <a:t> </a:t>
            </a:r>
          </a:p>
          <a:p>
            <a:pPr algn="ctr" eaLnBrk="1" hangingPunct="1"/>
            <a:r>
              <a:rPr lang="en-US" sz="4400" b="1" i="1">
                <a:solidFill>
                  <a:schemeClr val="accent2"/>
                </a:solidFill>
                <a:latin typeface=".VnTime" pitchFamily="34" charset="0"/>
              </a:rPr>
              <a:t>                           </a:t>
            </a:r>
          </a:p>
          <a:p>
            <a:pPr algn="ctr" eaLnBrk="1" hangingPunct="1"/>
            <a:r>
              <a:rPr lang="en-US" sz="4400" b="1" i="1">
                <a:solidFill>
                  <a:schemeClr val="accent2"/>
                </a:solidFill>
                <a:latin typeface=".VnTime" pitchFamily="34" charset="0"/>
              </a:rPr>
              <a:t>                                        </a:t>
            </a:r>
            <a:r>
              <a:rPr lang="en-US" sz="3200" b="1" i="1">
                <a:solidFill>
                  <a:srgbClr val="FF66CC"/>
                </a:solidFill>
                <a:latin typeface=".VnTime" pitchFamily="34" charset="0"/>
              </a:rPr>
              <a:t>Nh¹c: </a:t>
            </a:r>
            <a:r>
              <a:rPr lang="en-US" sz="3600" b="1" i="1">
                <a:solidFill>
                  <a:srgbClr val="FF66CC"/>
                </a:solidFill>
                <a:latin typeface=".VnTime" pitchFamily="34" charset="0"/>
              </a:rPr>
              <a:t>Hoµng Long</a:t>
            </a:r>
            <a:endParaRPr lang="en-US" sz="3600" b="1" i="1">
              <a:solidFill>
                <a:srgbClr val="FF66CC"/>
              </a:solidFill>
              <a:latin typeface=".VnTimeH" pitchFamily="34" charset="0"/>
            </a:endParaRPr>
          </a:p>
        </p:txBody>
      </p:sp>
      <p:pic>
        <p:nvPicPr>
          <p:cNvPr id="4177" name="Picture 81" descr="photo-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056438"/>
            <a:ext cx="11155363" cy="1570037"/>
          </a:xfrm>
          <a:prstGeom prst="rect">
            <a:avLst/>
          </a:prstGeom>
          <a:noFill/>
        </p:spPr>
      </p:pic>
      <p:pic>
        <p:nvPicPr>
          <p:cNvPr id="4180" name="Picture 84" descr="7EBE294D6094432994177346AC4BCD17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-290513" y="5464175"/>
            <a:ext cx="915988" cy="2857500"/>
          </a:xfrm>
          <a:prstGeom prst="rect">
            <a:avLst/>
          </a:prstGeom>
          <a:noFill/>
        </p:spPr>
      </p:pic>
      <p:pic>
        <p:nvPicPr>
          <p:cNvPr id="4181" name="Picture 85" descr="7EBE294D6094432994177346AC4BCD17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531475" y="5464175"/>
            <a:ext cx="9144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1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1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1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  <p:bldP spid="417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3844" name="Picture 3" descr="Picture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103438"/>
            <a:ext cx="11155363" cy="621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45" name="Picture 5"/>
          <p:cNvPicPr>
            <a:picLocks noChangeAspect="1" noChangeArrowheads="1"/>
          </p:cNvPicPr>
          <p:nvPr/>
        </p:nvPicPr>
        <p:blipFill>
          <a:blip r:embed="rId3" cstate="print"/>
          <a:srcRect l="15625" t="22917" r="18750" b="17708"/>
          <a:stretch>
            <a:fillRect/>
          </a:stretch>
        </p:blipFill>
        <p:spPr bwMode="auto">
          <a:xfrm>
            <a:off x="244475" y="1493838"/>
            <a:ext cx="10910888" cy="682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3846" name="WordArt 6"/>
          <p:cNvSpPr>
            <a:spLocks noChangeArrowheads="1" noChangeShapeType="1" noTextEdit="1"/>
          </p:cNvSpPr>
          <p:nvPr/>
        </p:nvSpPr>
        <p:spPr bwMode="auto">
          <a:xfrm>
            <a:off x="1539875" y="427038"/>
            <a:ext cx="7315200" cy="2286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en-US" sz="40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Những bông hoa những bài ca</a:t>
            </a:r>
          </a:p>
        </p:txBody>
      </p:sp>
      <p:sp>
        <p:nvSpPr>
          <p:cNvPr id="163847" name="Text Box 7"/>
          <p:cNvSpPr txBox="1">
            <a:spLocks noChangeArrowheads="1"/>
          </p:cNvSpPr>
          <p:nvPr/>
        </p:nvSpPr>
        <p:spPr bwMode="auto">
          <a:xfrm>
            <a:off x="6507163" y="1036638"/>
            <a:ext cx="4648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11292" tIns="55646" rIns="111292" bIns="55646">
            <a:spAutoFit/>
          </a:bodyPr>
          <a:lstStyle/>
          <a:p>
            <a:pPr defTabSz="1112838" eaLnBrk="1" hangingPunct="1"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  <a:latin typeface="Times New Roman" pitchFamily="18" charset="0"/>
              </a:rPr>
              <a:t>Nhạc và lời :Hoàng Long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163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99"/>
            </a:gs>
            <a:gs pos="100000">
              <a:srgbClr val="00FF99">
                <a:gamma/>
                <a:tint val="0"/>
                <a:invGamma/>
              </a:srgb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1417638"/>
            <a:ext cx="11155363" cy="4953000"/>
          </a:xfrm>
        </p:spPr>
        <p:txBody>
          <a:bodyPr/>
          <a:lstStyle/>
          <a:p>
            <a:r>
              <a:rPr lang="en-US" sz="5500" b="1" i="1">
                <a:latin typeface=".VnTime" pitchFamily="34" charset="0"/>
              </a:rPr>
              <a:t>         </a:t>
            </a:r>
            <a:r>
              <a:rPr lang="en-US" sz="5500" b="1" i="1">
                <a:solidFill>
                  <a:schemeClr val="bg1"/>
                </a:solidFill>
                <a:latin typeface=".VnTime" pitchFamily="34" charset="0"/>
              </a:rPr>
              <a:t>Bµi h¸t ®­îc chia lµm 6 c©u</a:t>
            </a:r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 flipH="1">
            <a:off x="10712450" y="2773363"/>
            <a:ext cx="177800" cy="2794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 flipH="1">
            <a:off x="10712450" y="4344988"/>
            <a:ext cx="177800" cy="277812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 flipH="1">
            <a:off x="10801350" y="6010275"/>
            <a:ext cx="177800" cy="277813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9" name="Line 11"/>
          <p:cNvSpPr>
            <a:spLocks noChangeShapeType="1"/>
          </p:cNvSpPr>
          <p:nvPr/>
        </p:nvSpPr>
        <p:spPr bwMode="auto">
          <a:xfrm flipH="1">
            <a:off x="10801350" y="7580313"/>
            <a:ext cx="177800" cy="2794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51" name="Rectangle 23"/>
          <p:cNvSpPr>
            <a:spLocks noChangeArrowheads="1"/>
          </p:cNvSpPr>
          <p:nvPr/>
        </p:nvSpPr>
        <p:spPr bwMode="auto">
          <a:xfrm>
            <a:off x="0" y="1951038"/>
            <a:ext cx="67818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56" tIns="45677" rIns="91356" bIns="45677">
            <a:spAutoFit/>
          </a:bodyPr>
          <a:lstStyle/>
          <a:p>
            <a:pPr eaLnBrk="1" hangingPunct="1"/>
            <a:r>
              <a:rPr lang="en-US" sz="8000" b="1" i="1">
                <a:solidFill>
                  <a:srgbClr val="FF3399"/>
                </a:solidFill>
                <a:latin typeface=".VnTime" pitchFamily="34" charset="0"/>
              </a:rPr>
              <a:t>     Chia c©u:</a:t>
            </a:r>
            <a:r>
              <a:rPr lang="en-US" sz="8000" b="1" i="1">
                <a:solidFill>
                  <a:schemeClr val="tx2"/>
                </a:solidFill>
                <a:latin typeface=".VnTime" pitchFamily="34" charset="0"/>
              </a:rPr>
              <a:t/>
            </a:r>
            <a:br>
              <a:rPr lang="en-US" sz="8000" b="1" i="1">
                <a:solidFill>
                  <a:schemeClr val="tx2"/>
                </a:solidFill>
                <a:latin typeface=".VnTime" pitchFamily="34" charset="0"/>
              </a:rPr>
            </a:br>
            <a:r>
              <a:rPr lang="en-US" sz="8000" b="1" i="1">
                <a:solidFill>
                  <a:schemeClr val="tx2"/>
                </a:solidFill>
                <a:latin typeface=".VnTime" pitchFamily="34" charset="0"/>
              </a:rPr>
              <a:t>     </a:t>
            </a:r>
          </a:p>
        </p:txBody>
      </p:sp>
      <p:pic>
        <p:nvPicPr>
          <p:cNvPr id="22557" name="Picture 29" descr="7EBE294D6094432994177346AC4BCD1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526713" y="5454650"/>
            <a:ext cx="798512" cy="2867025"/>
          </a:xfrm>
          <a:prstGeom prst="rect">
            <a:avLst/>
          </a:prstGeom>
          <a:noFill/>
        </p:spPr>
      </p:pic>
      <p:pic>
        <p:nvPicPr>
          <p:cNvPr id="22558" name="Picture 30" descr="7EBE294D6094432994177346AC4BCD1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-173038" y="5380038"/>
            <a:ext cx="874713" cy="2941637"/>
          </a:xfrm>
          <a:prstGeom prst="rect">
            <a:avLst/>
          </a:prstGeom>
          <a:noFill/>
        </p:spPr>
      </p:pic>
      <p:pic>
        <p:nvPicPr>
          <p:cNvPr id="22559" name="Picture 31" descr="7EBE294D6094432994177346AC4BCD1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858838" y="-858838"/>
            <a:ext cx="736600" cy="2454275"/>
          </a:xfrm>
          <a:prstGeom prst="rect">
            <a:avLst/>
          </a:prstGeom>
          <a:noFill/>
        </p:spPr>
      </p:pic>
      <p:pic>
        <p:nvPicPr>
          <p:cNvPr id="22560" name="Picture 32" descr="7EBE294D6094432994177346AC4BCD1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-290513" y="0"/>
            <a:ext cx="915988" cy="2332038"/>
          </a:xfrm>
          <a:prstGeom prst="rect">
            <a:avLst/>
          </a:prstGeom>
          <a:noFill/>
        </p:spPr>
      </p:pic>
      <p:pic>
        <p:nvPicPr>
          <p:cNvPr id="22562" name="Picture 34" descr="7EBE294D6094432994177346AC4BCD1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10456863" y="0"/>
            <a:ext cx="698500" cy="2332038"/>
          </a:xfrm>
          <a:prstGeom prst="rect">
            <a:avLst/>
          </a:prstGeom>
          <a:noFill/>
        </p:spPr>
      </p:pic>
      <p:pic>
        <p:nvPicPr>
          <p:cNvPr id="22563" name="Picture 35" descr="7EBE294D6094432994177346AC4BCD1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9640094" y="-816769"/>
            <a:ext cx="698500" cy="2332038"/>
          </a:xfrm>
          <a:prstGeom prst="rect">
            <a:avLst/>
          </a:prstGeom>
          <a:noFill/>
        </p:spPr>
      </p:pic>
      <p:pic>
        <p:nvPicPr>
          <p:cNvPr id="22564" name="Picture 36" descr="7EBE294D6094432994177346AC4BCD1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816769" y="6806406"/>
            <a:ext cx="698500" cy="2332038"/>
          </a:xfrm>
          <a:prstGeom prst="rect">
            <a:avLst/>
          </a:prstGeom>
          <a:noFill/>
        </p:spPr>
      </p:pic>
      <p:pic>
        <p:nvPicPr>
          <p:cNvPr id="22565" name="Picture 37" descr="7EBE294D6094432994177346AC4BCD1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9640094" y="6806406"/>
            <a:ext cx="698500" cy="23320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/>
      <p:bldP spid="2255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5891" name="Picture 3" descr="Picture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103438"/>
            <a:ext cx="11155363" cy="621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5892" name="Picture 4"/>
          <p:cNvPicPr>
            <a:picLocks noChangeAspect="1" noChangeArrowheads="1"/>
          </p:cNvPicPr>
          <p:nvPr/>
        </p:nvPicPr>
        <p:blipFill>
          <a:blip r:embed="rId3" cstate="print"/>
          <a:srcRect l="15625" t="22917" r="18750" b="17708"/>
          <a:stretch>
            <a:fillRect/>
          </a:stretch>
        </p:blipFill>
        <p:spPr bwMode="auto">
          <a:xfrm>
            <a:off x="244475" y="1493838"/>
            <a:ext cx="10910888" cy="682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5893" name="WordArt 5"/>
          <p:cNvSpPr>
            <a:spLocks noChangeArrowheads="1" noChangeShapeType="1" noTextEdit="1"/>
          </p:cNvSpPr>
          <p:nvPr/>
        </p:nvSpPr>
        <p:spPr bwMode="auto">
          <a:xfrm>
            <a:off x="1539875" y="427038"/>
            <a:ext cx="7315200" cy="2286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en-US" sz="40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Những bông hoa những bài ca</a:t>
            </a:r>
          </a:p>
        </p:txBody>
      </p:sp>
      <p:sp>
        <p:nvSpPr>
          <p:cNvPr id="165894" name="Text Box 6"/>
          <p:cNvSpPr txBox="1">
            <a:spLocks noChangeArrowheads="1"/>
          </p:cNvSpPr>
          <p:nvPr/>
        </p:nvSpPr>
        <p:spPr bwMode="auto">
          <a:xfrm>
            <a:off x="6507163" y="1189038"/>
            <a:ext cx="4648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11292" tIns="55646" rIns="111292" bIns="55646">
            <a:spAutoFit/>
          </a:bodyPr>
          <a:lstStyle/>
          <a:p>
            <a:pPr defTabSz="1112838" eaLnBrk="1" hangingPunct="1"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  <a:latin typeface="Times New Roman" pitchFamily="18" charset="0"/>
              </a:rPr>
              <a:t>Nhạc và lời :Hoàng Long</a:t>
            </a:r>
          </a:p>
        </p:txBody>
      </p:sp>
      <p:sp>
        <p:nvSpPr>
          <p:cNvPr id="165896" name="Rectangle 8"/>
          <p:cNvSpPr>
            <a:spLocks noChangeArrowheads="1"/>
          </p:cNvSpPr>
          <p:nvPr/>
        </p:nvSpPr>
        <p:spPr bwMode="auto">
          <a:xfrm>
            <a:off x="1235075" y="3475038"/>
            <a:ext cx="76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5897" name="Rectangle 9"/>
          <p:cNvSpPr>
            <a:spLocks noChangeArrowheads="1"/>
          </p:cNvSpPr>
          <p:nvPr/>
        </p:nvSpPr>
        <p:spPr bwMode="auto">
          <a:xfrm>
            <a:off x="1311275" y="4541838"/>
            <a:ext cx="762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5898" name="Rectangle 10"/>
          <p:cNvSpPr>
            <a:spLocks noChangeArrowheads="1"/>
          </p:cNvSpPr>
          <p:nvPr/>
        </p:nvSpPr>
        <p:spPr bwMode="auto">
          <a:xfrm>
            <a:off x="1235075" y="5303838"/>
            <a:ext cx="762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5899" name="Rectangle 11"/>
          <p:cNvSpPr>
            <a:spLocks noChangeArrowheads="1"/>
          </p:cNvSpPr>
          <p:nvPr/>
        </p:nvSpPr>
        <p:spPr bwMode="auto">
          <a:xfrm>
            <a:off x="1311275" y="6446838"/>
            <a:ext cx="762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5900" name="Rectangle 12"/>
          <p:cNvSpPr>
            <a:spLocks noChangeArrowheads="1"/>
          </p:cNvSpPr>
          <p:nvPr/>
        </p:nvSpPr>
        <p:spPr bwMode="auto">
          <a:xfrm>
            <a:off x="9464675" y="6370638"/>
            <a:ext cx="762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5901" name="Rectangle 13"/>
          <p:cNvSpPr>
            <a:spLocks noChangeArrowheads="1"/>
          </p:cNvSpPr>
          <p:nvPr/>
        </p:nvSpPr>
        <p:spPr bwMode="auto">
          <a:xfrm>
            <a:off x="6721475" y="7437438"/>
            <a:ext cx="762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165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5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65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65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65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65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5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6" grpId="0" animBg="1"/>
      <p:bldP spid="165897" grpId="0" animBg="1"/>
      <p:bldP spid="165898" grpId="0" animBg="1"/>
      <p:bldP spid="165899" grpId="0" animBg="1"/>
      <p:bldP spid="165900" grpId="0" animBg="1"/>
      <p:bldP spid="16590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11155363" cy="2027238"/>
          </a:xfrm>
          <a:gradFill rotWithShape="1">
            <a:gsLst>
              <a:gs pos="0">
                <a:srgbClr val="FF3399">
                  <a:alpha val="48000"/>
                </a:srgbClr>
              </a:gs>
              <a:gs pos="100000">
                <a:schemeClr val="bg1">
                  <a:alpha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en-US" sz="8200">
                <a:solidFill>
                  <a:srgbClr val="006666"/>
                </a:solidFill>
                <a:latin typeface="VNI-Times" pitchFamily="2" charset="0"/>
              </a:rPr>
              <a:t>            </a:t>
            </a:r>
            <a:r>
              <a:rPr lang="en-US" sz="8200">
                <a:solidFill>
                  <a:srgbClr val="006666"/>
                </a:solidFill>
                <a:latin typeface=".VnArial" pitchFamily="34" charset="0"/>
              </a:rPr>
              <a:t>Đọc lời ca</a:t>
            </a:r>
            <a:r>
              <a:rPr lang="en-US" sz="8200">
                <a:solidFill>
                  <a:srgbClr val="006666"/>
                </a:solidFill>
                <a:latin typeface="VNI-Times" pitchFamily="2" charset="0"/>
              </a:rPr>
              <a:t> </a:t>
            </a:r>
          </a:p>
        </p:txBody>
      </p:sp>
      <p:pic>
        <p:nvPicPr>
          <p:cNvPr id="132105" name="Picture 9" descr="7EBE294D6094432994177346AC4BCD1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 flipH="1">
            <a:off x="604837" y="-1154113"/>
            <a:ext cx="1065213" cy="2855913"/>
          </a:xfrm>
          <a:prstGeom prst="rect">
            <a:avLst/>
          </a:prstGeom>
          <a:noFill/>
        </p:spPr>
      </p:pic>
      <p:pic>
        <p:nvPicPr>
          <p:cNvPr id="132106" name="Picture 10" descr="7EBE294D6094432994177346AC4BCD1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-10800000">
            <a:off x="0" y="350838"/>
            <a:ext cx="915988" cy="2857500"/>
          </a:xfrm>
          <a:prstGeom prst="rect">
            <a:avLst/>
          </a:prstGeom>
          <a:noFill/>
        </p:spPr>
      </p:pic>
      <p:pic>
        <p:nvPicPr>
          <p:cNvPr id="132107" name="Picture 11" descr="7EBE294D6094432994177346AC4BCD1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-16200000" flipH="1" flipV="1">
            <a:off x="9232106" y="-1191419"/>
            <a:ext cx="990601" cy="2855913"/>
          </a:xfrm>
          <a:prstGeom prst="rect">
            <a:avLst/>
          </a:prstGeom>
          <a:noFill/>
        </p:spPr>
      </p:pic>
      <p:pic>
        <p:nvPicPr>
          <p:cNvPr id="132108" name="Picture 12" descr="7EBE294D6094432994177346AC4BCD1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H="1">
            <a:off x="10302875" y="0"/>
            <a:ext cx="1066800" cy="2857500"/>
          </a:xfrm>
          <a:prstGeom prst="rect">
            <a:avLst/>
          </a:prstGeom>
          <a:noFill/>
        </p:spPr>
      </p:pic>
      <p:pic>
        <p:nvPicPr>
          <p:cNvPr id="132109" name="Picture 13" descr="7EBE294D6094432994177346AC4BCD1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 flipV="1">
            <a:off x="9486900" y="6653213"/>
            <a:ext cx="503237" cy="2833688"/>
          </a:xfrm>
          <a:prstGeom prst="rect">
            <a:avLst/>
          </a:prstGeom>
          <a:noFill/>
        </p:spPr>
      </p:pic>
      <p:pic>
        <p:nvPicPr>
          <p:cNvPr id="132110" name="Picture 14" descr="7EBE294D6094432994177346AC4BCD1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 flipV="1">
            <a:off x="6759575" y="6180138"/>
            <a:ext cx="503237" cy="3779838"/>
          </a:xfrm>
          <a:prstGeom prst="rect">
            <a:avLst/>
          </a:prstGeom>
          <a:noFill/>
        </p:spPr>
      </p:pic>
      <p:pic>
        <p:nvPicPr>
          <p:cNvPr id="132111" name="Picture 15" descr="7EBE294D6094432994177346AC4BCD1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 flipV="1">
            <a:off x="3459956" y="6431757"/>
            <a:ext cx="503237" cy="3276600"/>
          </a:xfrm>
          <a:prstGeom prst="rect">
            <a:avLst/>
          </a:prstGeom>
          <a:noFill/>
        </p:spPr>
      </p:pic>
      <p:pic>
        <p:nvPicPr>
          <p:cNvPr id="132112" name="Picture 16" descr="7EBE294D6094432994177346AC4BCD1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914400" y="6904038"/>
            <a:ext cx="503237" cy="2332038"/>
          </a:xfrm>
          <a:prstGeom prst="rect">
            <a:avLst/>
          </a:prstGeom>
          <a:noFill/>
        </p:spPr>
      </p:pic>
      <p:sp>
        <p:nvSpPr>
          <p:cNvPr id="132116" name="Rectangle 20"/>
          <p:cNvSpPr>
            <a:spLocks noChangeArrowheads="1"/>
          </p:cNvSpPr>
          <p:nvPr/>
        </p:nvSpPr>
        <p:spPr bwMode="auto">
          <a:xfrm>
            <a:off x="396875" y="1798638"/>
            <a:ext cx="10363200" cy="624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endParaRPr lang="en-US" sz="2000">
              <a:solidFill>
                <a:srgbClr val="66FF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itchFamily="34" charset="0"/>
            </a:endParaRPr>
          </a:p>
          <a:p>
            <a:pPr eaLnBrk="1" hangingPunct="1"/>
            <a:r>
              <a:rPr lang="en-US" sz="3200" b="1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Cïng nhau cÇm tay ®i ®Õn th¨m c¸c thÇy c¸c c«.</a:t>
            </a:r>
          </a:p>
          <a:p>
            <a:pPr eaLnBrk="1" hangingPunct="1"/>
            <a:endParaRPr lang="en-US" sz="3200" b="1">
              <a:solidFill>
                <a:srgbClr val="66FF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itchFamily="34" charset="0"/>
            </a:endParaRPr>
          </a:p>
          <a:p>
            <a:pPr eaLnBrk="1" hangingPunct="1"/>
            <a:r>
              <a:rPr lang="en-US" sz="3200" b="1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Lêi h¸t rén r· bao bÐ em b­íc trªn ®­êng phè.</a:t>
            </a:r>
          </a:p>
          <a:p>
            <a:pPr eaLnBrk="1" hangingPunct="1"/>
            <a:endParaRPr lang="en-US" sz="3200" b="1">
              <a:solidFill>
                <a:srgbClr val="66FF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itchFamily="34" charset="0"/>
            </a:endParaRPr>
          </a:p>
          <a:p>
            <a:pPr eaLnBrk="1" hangingPunct="1"/>
            <a:r>
              <a:rPr lang="en-US" sz="3200" b="1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Ngµn hoa në t­¬i khoe s¾c h­¬ng d­íi ¸nh mÆt trêi.</a:t>
            </a:r>
          </a:p>
          <a:p>
            <a:pPr eaLnBrk="1" hangingPunct="1"/>
            <a:endParaRPr lang="en-US" sz="3200" b="1">
              <a:solidFill>
                <a:srgbClr val="66FF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itchFamily="34" charset="0"/>
            </a:endParaRPr>
          </a:p>
          <a:p>
            <a:pPr eaLnBrk="1" hangingPunct="1"/>
            <a:r>
              <a:rPr lang="en-US" sz="3200" b="1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N¸o nøc tiÕng c­êi say s­a yªu ®êi.</a:t>
            </a:r>
          </a:p>
          <a:p>
            <a:pPr eaLnBrk="1" hangingPunct="1"/>
            <a:endParaRPr lang="en-US" sz="3200" b="1">
              <a:solidFill>
                <a:srgbClr val="66FF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itchFamily="34" charset="0"/>
            </a:endParaRPr>
          </a:p>
          <a:p>
            <a:pPr eaLnBrk="1" hangingPunct="1"/>
            <a:r>
              <a:rPr lang="en-US" sz="3200" b="1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Nh÷ng ®o¸ hoa t­¬i mÇu ®Ñp nhÊt.</a:t>
            </a:r>
          </a:p>
          <a:p>
            <a:pPr eaLnBrk="1" hangingPunct="1"/>
            <a:endParaRPr lang="en-US" sz="3200" b="1">
              <a:solidFill>
                <a:srgbClr val="66FF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itchFamily="34" charset="0"/>
            </a:endParaRPr>
          </a:p>
          <a:p>
            <a:pPr eaLnBrk="1" hangingPunct="1"/>
            <a:r>
              <a:rPr lang="en-US" sz="3200" b="1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</a:rPr>
              <a:t>Chóng em xin tÆng c¸c thÇy c¸c c«.</a:t>
            </a:r>
          </a:p>
          <a:p>
            <a:pPr eaLnBrk="1" hangingPunct="1"/>
            <a:endParaRPr lang="en-US" sz="3200" b="1">
              <a:solidFill>
                <a:srgbClr val="66FF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BA3A3">
                <a:gamma/>
                <a:tint val="53725"/>
                <a:invGamma/>
              </a:srgbClr>
            </a:gs>
            <a:gs pos="50000">
              <a:srgbClr val="FBA3A3"/>
            </a:gs>
            <a:gs pos="100000">
              <a:srgbClr val="FBA3A3">
                <a:gamma/>
                <a:tint val="53725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549275" y="0"/>
            <a:ext cx="10040938" cy="1679575"/>
          </a:xfrm>
        </p:spPr>
        <p:txBody>
          <a:bodyPr/>
          <a:lstStyle/>
          <a:p>
            <a:r>
              <a:rPr lang="en-US" sz="6000" b="1">
                <a:solidFill>
                  <a:srgbClr val="FF0000"/>
                </a:solidFill>
                <a:latin typeface=".VnTime" pitchFamily="34" charset="0"/>
              </a:rPr>
              <a:t>          Häc h¸t tõng c©u</a:t>
            </a:r>
          </a:p>
        </p:txBody>
      </p:sp>
      <p:pic>
        <p:nvPicPr>
          <p:cNvPr id="160772" name="Picture 4" descr="GUITARWH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01700" cy="1570038"/>
          </a:xfrm>
          <a:prstGeom prst="rect">
            <a:avLst/>
          </a:prstGeom>
          <a:noFill/>
        </p:spPr>
      </p:pic>
      <p:pic>
        <p:nvPicPr>
          <p:cNvPr id="160773" name="Picture 5" descr="Ag00010_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617075" y="0"/>
            <a:ext cx="1371600" cy="1428750"/>
          </a:xfrm>
          <a:prstGeom prst="rect">
            <a:avLst/>
          </a:prstGeom>
          <a:noFill/>
        </p:spPr>
      </p:pic>
      <p:pic>
        <p:nvPicPr>
          <p:cNvPr id="160775" name="Picture 7" descr="photo-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7285038"/>
            <a:ext cx="11155363" cy="1265237"/>
          </a:xfrm>
          <a:prstGeom prst="rect">
            <a:avLst/>
          </a:prstGeom>
          <a:noFill/>
        </p:spPr>
      </p:pic>
      <p:sp>
        <p:nvSpPr>
          <p:cNvPr id="160777" name="Text Box 9"/>
          <p:cNvSpPr txBox="1">
            <a:spLocks noChangeArrowheads="1"/>
          </p:cNvSpPr>
          <p:nvPr/>
        </p:nvSpPr>
        <p:spPr bwMode="auto">
          <a:xfrm>
            <a:off x="0" y="1493838"/>
            <a:ext cx="111553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       Cïng nhau cÇm tay ®i ®Õn th¨m c¸c thÇy c¸c c«.</a:t>
            </a:r>
          </a:p>
        </p:txBody>
      </p:sp>
      <p:sp>
        <p:nvSpPr>
          <p:cNvPr id="160779" name="Text Box 11"/>
          <p:cNvSpPr txBox="1">
            <a:spLocks noChangeArrowheads="1"/>
          </p:cNvSpPr>
          <p:nvPr/>
        </p:nvSpPr>
        <p:spPr bwMode="auto">
          <a:xfrm>
            <a:off x="0" y="3322638"/>
            <a:ext cx="111553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      Ngµn hoa në t­¬i khoe s¾c h­¬ng d­íi ¸nh mÆt trêi.</a:t>
            </a:r>
          </a:p>
        </p:txBody>
      </p:sp>
      <p:sp>
        <p:nvSpPr>
          <p:cNvPr id="160780" name="Text Box 12"/>
          <p:cNvSpPr txBox="1">
            <a:spLocks noChangeArrowheads="1"/>
          </p:cNvSpPr>
          <p:nvPr/>
        </p:nvSpPr>
        <p:spPr bwMode="auto">
          <a:xfrm>
            <a:off x="0" y="2332038"/>
            <a:ext cx="111553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chemeClr val="bg1"/>
                </a:solidFill>
                <a:latin typeface=".VnTime" pitchFamily="34" charset="0"/>
              </a:rPr>
              <a:t>          </a:t>
            </a:r>
          </a:p>
        </p:txBody>
      </p:sp>
      <p:sp>
        <p:nvSpPr>
          <p:cNvPr id="160781" name="Text Box 13"/>
          <p:cNvSpPr txBox="1">
            <a:spLocks noChangeArrowheads="1"/>
          </p:cNvSpPr>
          <p:nvPr/>
        </p:nvSpPr>
        <p:spPr bwMode="auto">
          <a:xfrm>
            <a:off x="0" y="4237038"/>
            <a:ext cx="11155363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      N¸o nøc tiÕng c­êi say s­a yªu ®êi.</a:t>
            </a:r>
          </a:p>
          <a:p>
            <a:pPr eaLnBrk="1" hangingPunct="1"/>
            <a:r>
              <a:rPr lang="en-US" sz="3600" b="1">
                <a:solidFill>
                  <a:schemeClr val="bg1"/>
                </a:solidFill>
                <a:latin typeface=".VnTime" pitchFamily="34" charset="0"/>
              </a:rPr>
              <a:t>        </a:t>
            </a:r>
          </a:p>
        </p:txBody>
      </p:sp>
      <p:sp>
        <p:nvSpPr>
          <p:cNvPr id="160782" name="Text Box 14"/>
          <p:cNvSpPr txBox="1">
            <a:spLocks noChangeArrowheads="1"/>
          </p:cNvSpPr>
          <p:nvPr/>
        </p:nvSpPr>
        <p:spPr bwMode="auto">
          <a:xfrm>
            <a:off x="0" y="5227638"/>
            <a:ext cx="111553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chemeClr val="bg1"/>
                </a:solidFill>
                <a:latin typeface=".VnTime" pitchFamily="34" charset="0"/>
              </a:rPr>
              <a:t>       </a:t>
            </a:r>
            <a:r>
              <a:rPr lang="en-US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Nh÷ng ®o¸ hoa t­¬i mÇu ®Ñp nhÊt.</a:t>
            </a:r>
          </a:p>
        </p:txBody>
      </p:sp>
      <p:sp>
        <p:nvSpPr>
          <p:cNvPr id="160783" name="Text Box 15"/>
          <p:cNvSpPr txBox="1">
            <a:spLocks noChangeArrowheads="1"/>
          </p:cNvSpPr>
          <p:nvPr/>
        </p:nvSpPr>
        <p:spPr bwMode="auto">
          <a:xfrm>
            <a:off x="0" y="6218238"/>
            <a:ext cx="111553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chemeClr val="bg1"/>
                </a:solidFill>
                <a:latin typeface=".VnTime" pitchFamily="34" charset="0"/>
              </a:rPr>
              <a:t>       </a:t>
            </a:r>
            <a:r>
              <a:rPr lang="en-US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Chóng em xin tÆng c¸c thÇy c¸c c«.</a:t>
            </a:r>
          </a:p>
        </p:txBody>
      </p:sp>
      <p:sp>
        <p:nvSpPr>
          <p:cNvPr id="160784" name="Rectangle 16"/>
          <p:cNvSpPr>
            <a:spLocks noChangeArrowheads="1"/>
          </p:cNvSpPr>
          <p:nvPr/>
        </p:nvSpPr>
        <p:spPr bwMode="auto">
          <a:xfrm>
            <a:off x="930275" y="2408238"/>
            <a:ext cx="9829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Lêi h¸t rén r· bao bÐ em b­íc trªn ®­êng phè.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160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0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160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60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60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160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60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07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07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0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607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07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0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0" grpId="0"/>
      <p:bldP spid="160777" grpId="0"/>
      <p:bldP spid="160779" grpId="0"/>
      <p:bldP spid="160780" grpId="0"/>
      <p:bldP spid="160781" grpId="0"/>
      <p:bldP spid="160782" grpId="0"/>
      <p:bldP spid="160783" grpId="0"/>
      <p:bldP spid="16078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66"/>
            </a:gs>
            <a:gs pos="50000">
              <a:srgbClr val="66FF66">
                <a:gamma/>
                <a:tint val="0"/>
                <a:invGamma/>
              </a:srgbClr>
            </a:gs>
            <a:gs pos="100000">
              <a:srgbClr val="66FF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90" name="Rectangle 18"/>
          <p:cNvSpPr>
            <a:spLocks noGrp="1" noChangeArrowheads="1"/>
          </p:cNvSpPr>
          <p:nvPr>
            <p:ph type="title"/>
          </p:nvPr>
        </p:nvSpPr>
        <p:spPr>
          <a:xfrm>
            <a:off x="549275" y="0"/>
            <a:ext cx="10040938" cy="1679575"/>
          </a:xfrm>
        </p:spPr>
        <p:txBody>
          <a:bodyPr/>
          <a:lstStyle/>
          <a:p>
            <a:r>
              <a:rPr lang="en-US" sz="8200">
                <a:solidFill>
                  <a:srgbClr val="006666"/>
                </a:solidFill>
                <a:latin typeface=".VnTime" pitchFamily="34" charset="0"/>
              </a:rPr>
              <a:t>     H¸t ghÐp c¶ bµi</a:t>
            </a:r>
          </a:p>
        </p:txBody>
      </p:sp>
      <p:pic>
        <p:nvPicPr>
          <p:cNvPr id="105502" name="Picture 30" descr="7EBE294D6094432994177346AC4BCD1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 flipH="1">
            <a:off x="604837" y="-1154113"/>
            <a:ext cx="1065213" cy="2855913"/>
          </a:xfrm>
          <a:prstGeom prst="rect">
            <a:avLst/>
          </a:prstGeom>
          <a:noFill/>
        </p:spPr>
      </p:pic>
      <p:pic>
        <p:nvPicPr>
          <p:cNvPr id="105503" name="Picture 31" descr="7EBE294D6094432994177346AC4BCD1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-10800000">
            <a:off x="-214313" y="0"/>
            <a:ext cx="915988" cy="2857500"/>
          </a:xfrm>
          <a:prstGeom prst="rect">
            <a:avLst/>
          </a:prstGeom>
          <a:noFill/>
        </p:spPr>
      </p:pic>
      <p:pic>
        <p:nvPicPr>
          <p:cNvPr id="105504" name="Picture 32" descr="7EBE294D6094432994177346AC4BCD1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-16200000" flipH="1" flipV="1">
            <a:off x="9232106" y="-1191419"/>
            <a:ext cx="990601" cy="2855913"/>
          </a:xfrm>
          <a:prstGeom prst="rect">
            <a:avLst/>
          </a:prstGeom>
          <a:noFill/>
        </p:spPr>
      </p:pic>
      <p:pic>
        <p:nvPicPr>
          <p:cNvPr id="105505" name="Picture 33" descr="7EBE294D6094432994177346AC4BCD1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H="1">
            <a:off x="10302875" y="0"/>
            <a:ext cx="1066800" cy="2857500"/>
          </a:xfrm>
          <a:prstGeom prst="rect">
            <a:avLst/>
          </a:prstGeom>
          <a:noFill/>
        </p:spPr>
      </p:pic>
      <p:sp>
        <p:nvSpPr>
          <p:cNvPr id="105511" name="Rectangle 39"/>
          <p:cNvSpPr>
            <a:spLocks noChangeArrowheads="1"/>
          </p:cNvSpPr>
          <p:nvPr/>
        </p:nvSpPr>
        <p:spPr bwMode="auto">
          <a:xfrm>
            <a:off x="396875" y="1798638"/>
            <a:ext cx="10758488" cy="753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endParaRPr lang="en-US" sz="200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itchFamily="34" charset="0"/>
            </a:endParaRPr>
          </a:p>
          <a:p>
            <a:r>
              <a:rPr lang="en-US" sz="36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Cïng nhau cÇm tay ®i ®Õn th¨m c¸c thÇy c¸c c«</a:t>
            </a:r>
          </a:p>
          <a:p>
            <a:endParaRPr lang="en-US" sz="3600" b="1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  <a:p>
            <a:r>
              <a:rPr lang="en-US" sz="36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Lêi h¸t rén r· bao bÐ em b­íc trªn ®­êng phè</a:t>
            </a:r>
          </a:p>
          <a:p>
            <a:endParaRPr lang="en-US" sz="3600" b="1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  <a:p>
            <a:r>
              <a:rPr lang="en-US" sz="36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Ngµn hoa në t­¬i khoe s¾c h­¬ng d­íi ¸nh mÆt trêi</a:t>
            </a:r>
          </a:p>
          <a:p>
            <a:endParaRPr lang="en-US" sz="3600" b="1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  <a:p>
            <a:r>
              <a:rPr lang="en-US" sz="36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N¸o nøc tiÕng c­êi say s­a yªu ®êi</a:t>
            </a:r>
          </a:p>
          <a:p>
            <a:endParaRPr lang="en-US" sz="3600" b="1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  <a:p>
            <a:r>
              <a:rPr lang="en-US" sz="36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Nh÷ng ®o¸ hoa t­¬i mÇu ®Ñp nhÊt</a:t>
            </a:r>
          </a:p>
          <a:p>
            <a:endParaRPr lang="en-US" sz="3600" b="1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  <a:p>
            <a:r>
              <a:rPr lang="en-US" sz="36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Chóng em xin tÆng c¸c thÇy c¸c c«.</a:t>
            </a:r>
          </a:p>
          <a:p>
            <a:endParaRPr lang="en-US" sz="3600" b="1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  <a:p>
            <a:pPr eaLnBrk="1" hangingPunct="1"/>
            <a:endParaRPr lang="en-US" sz="360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54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5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5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100"/>
                            </p:stCondLst>
                            <p:childTnLst>
                              <p:par>
                                <p:cTn id="11" presetID="21" presetClass="emph" presetSubtype="0" fill="hold" grpId="3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1054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054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0549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054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90" grpId="2"/>
      <p:bldP spid="105490" grpId="3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chemeClr val="accent1">
                <a:gamma/>
                <a:tint val="25490"/>
                <a:invGamma/>
              </a:schemeClr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8200">
                <a:solidFill>
                  <a:srgbClr val="006666"/>
                </a:solidFill>
                <a:latin typeface=".VnTime" pitchFamily="34" charset="0"/>
              </a:rPr>
              <a:t>    H¸t kÕt hîp gâ ®Öm    </a:t>
            </a:r>
            <a:endParaRPr lang="en-US"/>
          </a:p>
        </p:txBody>
      </p:sp>
      <p:pic>
        <p:nvPicPr>
          <p:cNvPr id="133123" name="Picture 3" descr="GUITARWH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73188" cy="1722438"/>
          </a:xfrm>
          <a:prstGeom prst="rect">
            <a:avLst/>
          </a:prstGeom>
          <a:noFill/>
        </p:spPr>
      </p:pic>
      <p:pic>
        <p:nvPicPr>
          <p:cNvPr id="133127" name="Picture 7" descr="7EBE294D6094432994177346AC4BCD1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-214313" y="5464175"/>
            <a:ext cx="987426" cy="2857500"/>
          </a:xfrm>
          <a:prstGeom prst="rect">
            <a:avLst/>
          </a:prstGeom>
          <a:noFill/>
        </p:spPr>
      </p:pic>
      <p:pic>
        <p:nvPicPr>
          <p:cNvPr id="133128" name="Picture 8" descr="7EBE294D6094432994177346AC4BCD1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-5400000" flipH="1" flipV="1">
            <a:off x="892969" y="6617494"/>
            <a:ext cx="1069975" cy="2855913"/>
          </a:xfrm>
          <a:prstGeom prst="rect">
            <a:avLst/>
          </a:prstGeom>
          <a:noFill/>
        </p:spPr>
      </p:pic>
      <p:pic>
        <p:nvPicPr>
          <p:cNvPr id="133129" name="Picture 9" descr="7EBE294D6094432994177346AC4BCD1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55275" y="4160838"/>
            <a:ext cx="990600" cy="4160837"/>
          </a:xfrm>
          <a:prstGeom prst="rect">
            <a:avLst/>
          </a:prstGeom>
          <a:noFill/>
        </p:spPr>
      </p:pic>
      <p:pic>
        <p:nvPicPr>
          <p:cNvPr id="133130" name="Picture 10" descr="7EBE294D6094432994177346AC4BCD1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 flipH="1">
            <a:off x="8633619" y="6058694"/>
            <a:ext cx="914400" cy="4129088"/>
          </a:xfrm>
          <a:prstGeom prst="rect">
            <a:avLst/>
          </a:prstGeom>
          <a:noFill/>
        </p:spPr>
      </p:pic>
      <p:pic>
        <p:nvPicPr>
          <p:cNvPr id="133131" name="Picture 11" descr="0F917B4CD3754ECA9C488848EFED51EE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4664075" y="5913438"/>
            <a:ext cx="1905000" cy="2408237"/>
          </a:xfrm>
          <a:prstGeom prst="rect">
            <a:avLst/>
          </a:prstGeom>
          <a:noFill/>
        </p:spPr>
      </p:pic>
      <p:sp>
        <p:nvSpPr>
          <p:cNvPr id="133134" name="Text Box 14"/>
          <p:cNvSpPr txBox="1">
            <a:spLocks noChangeArrowheads="1"/>
          </p:cNvSpPr>
          <p:nvPr/>
        </p:nvSpPr>
        <p:spPr bwMode="auto">
          <a:xfrm>
            <a:off x="320675" y="2103438"/>
            <a:ext cx="108346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chemeClr val="bg1"/>
                </a:solidFill>
                <a:latin typeface=".VnTime" pitchFamily="34" charset="0"/>
              </a:rPr>
              <a:t>Cïng nhau cÇm tay ®i ®Õn th¨m c¸c thÇy c¸c c«</a:t>
            </a:r>
            <a:endParaRPr lang="en-US" sz="4000" b="1">
              <a:solidFill>
                <a:srgbClr val="FF3300"/>
              </a:solidFill>
              <a:latin typeface=".VnTime" pitchFamily="34" charset="0"/>
            </a:endParaRPr>
          </a:p>
        </p:txBody>
      </p:sp>
      <p:sp>
        <p:nvSpPr>
          <p:cNvPr id="133136" name="Rectangle 16"/>
          <p:cNvSpPr>
            <a:spLocks noChangeArrowheads="1"/>
          </p:cNvSpPr>
          <p:nvPr/>
        </p:nvSpPr>
        <p:spPr bwMode="auto">
          <a:xfrm>
            <a:off x="0" y="3932238"/>
            <a:ext cx="111553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chemeClr val="bg1"/>
                </a:solidFill>
                <a:latin typeface=".VnTime" pitchFamily="34" charset="0"/>
              </a:rPr>
              <a:t>  Lêi h¸t rén r· bao bÐ em b­íc trªn ®­êng phè</a:t>
            </a:r>
          </a:p>
        </p:txBody>
      </p:sp>
      <p:sp>
        <p:nvSpPr>
          <p:cNvPr id="133137" name="Rectangle 17"/>
          <p:cNvSpPr>
            <a:spLocks noChangeArrowheads="1"/>
          </p:cNvSpPr>
          <p:nvPr/>
        </p:nvSpPr>
        <p:spPr bwMode="auto">
          <a:xfrm>
            <a:off x="320675" y="2560638"/>
            <a:ext cx="10834688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latin typeface=".VnTime" pitchFamily="34" charset="0"/>
              </a:rPr>
              <a:t>  </a:t>
            </a:r>
            <a:r>
              <a:rPr lang="en-US" sz="3600" b="1">
                <a:solidFill>
                  <a:srgbClr val="FF3300"/>
                </a:solidFill>
                <a:latin typeface=".VnTime" pitchFamily="34" charset="0"/>
              </a:rPr>
              <a:t>x          x        x      x     x            x                x              x</a:t>
            </a:r>
          </a:p>
          <a:p>
            <a:endParaRPr lang="en-US" sz="3600">
              <a:latin typeface=".VnTime" pitchFamily="34" charset="0"/>
            </a:endParaRPr>
          </a:p>
        </p:txBody>
      </p:sp>
      <p:sp>
        <p:nvSpPr>
          <p:cNvPr id="133138" name="Rectangle 18"/>
          <p:cNvSpPr>
            <a:spLocks noChangeArrowheads="1"/>
          </p:cNvSpPr>
          <p:nvPr/>
        </p:nvSpPr>
        <p:spPr bwMode="auto">
          <a:xfrm>
            <a:off x="0" y="4618038"/>
            <a:ext cx="10379075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3300"/>
                </a:solidFill>
                <a:latin typeface=".VnTime" pitchFamily="34" charset="0"/>
              </a:rPr>
              <a:t>   </a:t>
            </a:r>
            <a:r>
              <a:rPr lang="en-US" sz="3600" b="1">
                <a:solidFill>
                  <a:srgbClr val="FF3300"/>
                </a:solidFill>
                <a:latin typeface=".VnTime" pitchFamily="34" charset="0"/>
              </a:rPr>
              <a:t>x     x      x     x    x           x               x                    x</a:t>
            </a:r>
          </a:p>
          <a:p>
            <a:endParaRPr lang="en-US" sz="3600" b="1">
              <a:solidFill>
                <a:srgbClr val="FF3300"/>
              </a:solidFill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3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331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33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33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33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34" grpId="0"/>
      <p:bldP spid="133136" grpId="0"/>
      <p:bldP spid="133137" grpId="0"/>
      <p:bldP spid="133138" grpId="0"/>
    </p:bld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1009207</TotalTime>
  <Words>406</Words>
  <Application>Microsoft Office PowerPoint</Application>
  <PresentationFormat>Custom</PresentationFormat>
  <Paragraphs>62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Ocean</vt:lpstr>
      <vt:lpstr>PowerPoint Presentation</vt:lpstr>
      <vt:lpstr>PowerPoint Presentation</vt:lpstr>
      <vt:lpstr>PowerPoint Presentation</vt:lpstr>
      <vt:lpstr>         Bµi h¸t ®­îc chia lµm 6 c©u</vt:lpstr>
      <vt:lpstr>PowerPoint Presentation</vt:lpstr>
      <vt:lpstr>            Đọc lời ca </vt:lpstr>
      <vt:lpstr>          Häc h¸t tõng c©u</vt:lpstr>
      <vt:lpstr>     H¸t ghÐp c¶ bµi</vt:lpstr>
      <vt:lpstr>    H¸t kÕt hîp gâ ®Öm    </vt:lpstr>
      <vt:lpstr>PowerPoint Presentation</vt:lpstr>
      <vt:lpstr>PowerPoint Presentation</vt:lpstr>
    </vt:vector>
  </TitlesOfParts>
  <Company>164A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 sp2 Full</dc:creator>
  <cp:lastModifiedBy>HP</cp:lastModifiedBy>
  <cp:revision>230</cp:revision>
  <dcterms:created xsi:type="dcterms:W3CDTF">2008-09-26T02:52:48Z</dcterms:created>
  <dcterms:modified xsi:type="dcterms:W3CDTF">2020-10-11T14:21:55Z</dcterms:modified>
</cp:coreProperties>
</file>