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7" r:id="rId1"/>
  </p:sldMasterIdLst>
  <p:notesMasterIdLst>
    <p:notesMasterId r:id="rId15"/>
  </p:notesMasterIdLst>
  <p:sldIdLst>
    <p:sldId id="284" r:id="rId2"/>
    <p:sldId id="283" r:id="rId3"/>
    <p:sldId id="267" r:id="rId4"/>
    <p:sldId id="268" r:id="rId5"/>
    <p:sldId id="285" r:id="rId6"/>
    <p:sldId id="286" r:id="rId7"/>
    <p:sldId id="289" r:id="rId8"/>
    <p:sldId id="290" r:id="rId9"/>
    <p:sldId id="273" r:id="rId10"/>
    <p:sldId id="291" r:id="rId11"/>
    <p:sldId id="281" r:id="rId12"/>
    <p:sldId id="293" r:id="rId13"/>
    <p:sldId id="292" r:id="rId14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00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040861-E08B-411F-A54A-EEBCE5F20104}" v="23" dt="2019-06-02T05:23:10.1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849" autoAdjust="0"/>
  </p:normalViewPr>
  <p:slideViewPr>
    <p:cSldViewPr>
      <p:cViewPr>
        <p:scale>
          <a:sx n="80" d="100"/>
          <a:sy n="80" d="100"/>
        </p:scale>
        <p:origin x="-216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ê Tâm" userId="a42b4c89f3d185cf" providerId="LiveId" clId="{72040861-E08B-411F-A54A-EEBCE5F20104}"/>
    <pc:docChg chg="undo custSel addSld modSld">
      <pc:chgData name="Lê Tâm" userId="a42b4c89f3d185cf" providerId="LiveId" clId="{72040861-E08B-411F-A54A-EEBCE5F20104}" dt="2019-06-02T05:23:10.103" v="358" actId="20577"/>
      <pc:docMkLst>
        <pc:docMk/>
      </pc:docMkLst>
      <pc:sldChg chg="modSp">
        <pc:chgData name="Lê Tâm" userId="a42b4c89f3d185cf" providerId="LiveId" clId="{72040861-E08B-411F-A54A-EEBCE5F20104}" dt="2019-06-02T05:22:58.062" v="357" actId="12"/>
        <pc:sldMkLst>
          <pc:docMk/>
          <pc:sldMk cId="2550538616" sldId="281"/>
        </pc:sldMkLst>
        <pc:spChg chg="mod">
          <ac:chgData name="Lê Tâm" userId="a42b4c89f3d185cf" providerId="LiveId" clId="{72040861-E08B-411F-A54A-EEBCE5F20104}" dt="2019-06-02T05:22:58.062" v="357" actId="12"/>
          <ac:spMkLst>
            <pc:docMk/>
            <pc:sldMk cId="2550538616" sldId="281"/>
            <ac:spMk id="3" creationId="{00000000-0000-0000-0000-000000000000}"/>
          </ac:spMkLst>
        </pc:spChg>
      </pc:sldChg>
      <pc:sldChg chg="addSp delSp modSp add modAnim">
        <pc:chgData name="Lê Tâm" userId="a42b4c89f3d185cf" providerId="LiveId" clId="{72040861-E08B-411F-A54A-EEBCE5F20104}" dt="2019-06-02T05:23:10.103" v="358" actId="20577"/>
        <pc:sldMkLst>
          <pc:docMk/>
          <pc:sldMk cId="2696881053" sldId="293"/>
        </pc:sldMkLst>
        <pc:spChg chg="mod">
          <ac:chgData name="Lê Tâm" userId="a42b4c89f3d185cf" providerId="LiveId" clId="{72040861-E08B-411F-A54A-EEBCE5F20104}" dt="2019-06-02T05:21:28.187" v="340" actId="255"/>
          <ac:spMkLst>
            <pc:docMk/>
            <pc:sldMk cId="2696881053" sldId="293"/>
            <ac:spMk id="2" creationId="{C2C50BFE-AE85-4755-9554-AD4501FE0DC1}"/>
          </ac:spMkLst>
        </pc:spChg>
        <pc:spChg chg="del">
          <ac:chgData name="Lê Tâm" userId="a42b4c89f3d185cf" providerId="LiveId" clId="{72040861-E08B-411F-A54A-EEBCE5F20104}" dt="2019-06-02T05:11:45.071" v="1" actId="478"/>
          <ac:spMkLst>
            <pc:docMk/>
            <pc:sldMk cId="2696881053" sldId="293"/>
            <ac:spMk id="3" creationId="{AB74B885-963B-4AF7-8D9D-B703CFEEFCC4}"/>
          </ac:spMkLst>
        </pc:spChg>
        <pc:spChg chg="add mod">
          <ac:chgData name="Lê Tâm" userId="a42b4c89f3d185cf" providerId="LiveId" clId="{72040861-E08B-411F-A54A-EEBCE5F20104}" dt="2019-06-02T05:21:58.810" v="348" actId="1076"/>
          <ac:spMkLst>
            <pc:docMk/>
            <pc:sldMk cId="2696881053" sldId="293"/>
            <ac:spMk id="4" creationId="{44C2DAA6-E0F0-46AC-85E7-00572149E993}"/>
          </ac:spMkLst>
        </pc:spChg>
        <pc:spChg chg="add mod">
          <ac:chgData name="Lê Tâm" userId="a42b4c89f3d185cf" providerId="LiveId" clId="{72040861-E08B-411F-A54A-EEBCE5F20104}" dt="2019-06-02T05:22:02.154" v="349" actId="1076"/>
          <ac:spMkLst>
            <pc:docMk/>
            <pc:sldMk cId="2696881053" sldId="293"/>
            <ac:spMk id="6" creationId="{C3028822-2755-44F3-AD4A-1449FD388308}"/>
          </ac:spMkLst>
        </pc:spChg>
        <pc:spChg chg="add del mod">
          <ac:chgData name="Lê Tâm" userId="a42b4c89f3d185cf" providerId="LiveId" clId="{72040861-E08B-411F-A54A-EEBCE5F20104}" dt="2019-06-02T05:17:32.208" v="286" actId="478"/>
          <ac:spMkLst>
            <pc:docMk/>
            <pc:sldMk cId="2696881053" sldId="293"/>
            <ac:spMk id="7" creationId="{03FEB2F3-9483-4F31-923E-1489E98DFE5F}"/>
          </ac:spMkLst>
        </pc:spChg>
        <pc:spChg chg="add mod">
          <ac:chgData name="Lê Tâm" userId="a42b4c89f3d185cf" providerId="LiveId" clId="{72040861-E08B-411F-A54A-EEBCE5F20104}" dt="2019-06-02T05:23:10.103" v="358" actId="20577"/>
          <ac:spMkLst>
            <pc:docMk/>
            <pc:sldMk cId="2696881053" sldId="293"/>
            <ac:spMk id="8" creationId="{6369CE35-820F-4CA3-9519-C569524B7C71}"/>
          </ac:spMkLst>
        </pc:spChg>
        <pc:picChg chg="add mod">
          <ac:chgData name="Lê Tâm" userId="a42b4c89f3d185cf" providerId="LiveId" clId="{72040861-E08B-411F-A54A-EEBCE5F20104}" dt="2019-06-02T05:21:52.913" v="347" actId="1076"/>
          <ac:picMkLst>
            <pc:docMk/>
            <pc:sldMk cId="2696881053" sldId="293"/>
            <ac:picMk id="2050" creationId="{2CB62293-688D-46FC-B5EE-BF2602C169CE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DB4D9-CB78-4D56-B892-028D3778355C}" type="datetimeFigureOut">
              <a:rPr lang="en-US" smtClean="0"/>
              <a:pPr/>
              <a:t>10/9/2020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A2CC9-6214-4A4F-A7F2-C474977A49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9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A2CC9-6214-4A4F-A7F2-C474977A49D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555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BBDB17-695E-4353-9D36-813088059E4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938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790500"/>
      </p:ext>
    </p:extLst>
  </p:cSld>
  <p:clrMapOvr>
    <a:masterClrMapping/>
  </p:clrMapOvr>
  <p:transition spd="slow">
    <p:wheel spokes="1"/>
    <p:sndAc>
      <p:stSnd>
        <p:snd r:embed="rId1" name="applause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êu đề và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937738"/>
      </p:ext>
    </p:extLst>
  </p:cSld>
  <p:clrMapOvr>
    <a:masterClrMapping/>
  </p:clrMapOvr>
  <p:transition spd="slow">
    <p:wheel spokes="1"/>
    <p:sndAc>
      <p:stSnd>
        <p:snd r:embed="rId1" name="applause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ích dẫn cùng vớ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6793315"/>
      </p:ext>
    </p:extLst>
  </p:cSld>
  <p:clrMapOvr>
    <a:masterClrMapping/>
  </p:clrMapOvr>
  <p:transition spd="slow">
    <p:wheel spokes="1"/>
    <p:sndAc>
      <p:stSnd>
        <p:snd r:embed="rId1" name="applause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nh Thiế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355786"/>
      </p:ext>
    </p:extLst>
  </p:cSld>
  <p:clrMapOvr>
    <a:masterClrMapping/>
  </p:clrMapOvr>
  <p:transition spd="slow">
    <p:wheel spokes="1"/>
    <p:sndAc>
      <p:stSnd>
        <p:snd r:embed="rId1" name="applause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ích dẫn Danh Thiế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27171375"/>
      </p:ext>
    </p:extLst>
  </p:cSld>
  <p:clrMapOvr>
    <a:masterClrMapping/>
  </p:clrMapOvr>
  <p:transition spd="slow">
    <p:wheel spokes="1"/>
    <p:sndAc>
      <p:stSnd>
        <p:snd r:embed="rId1" name="applause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38663"/>
      </p:ext>
    </p:extLst>
  </p:cSld>
  <p:clrMapOvr>
    <a:masterClrMapping/>
  </p:clrMapOvr>
  <p:transition spd="slow">
    <p:wheel spokes="1"/>
    <p:sndAc>
      <p:stSnd>
        <p:snd r:embed="rId1" name="applause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055085"/>
      </p:ext>
    </p:extLst>
  </p:cSld>
  <p:clrMapOvr>
    <a:masterClrMapping/>
  </p:clrMapOvr>
  <p:transition spd="slow">
    <p:wheel spokes="1"/>
    <p:sndAc>
      <p:stSnd>
        <p:snd r:embed="rId1" name="applause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369409"/>
      </p:ext>
    </p:extLst>
  </p:cSld>
  <p:clrMapOvr>
    <a:masterClrMapping/>
  </p:clrMapOvr>
  <p:transition spd="slow">
    <p:wheel spokes="1"/>
    <p:sndAc>
      <p:stSnd>
        <p:snd r:embed="rId1" name="applause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60592"/>
      </p:ext>
    </p:extLst>
  </p:cSld>
  <p:clrMapOvr>
    <a:masterClrMapping/>
  </p:clrMapOvr>
  <p:transition spd="slow">
    <p:wheel spokes="1"/>
    <p:sndAc>
      <p:stSnd>
        <p:snd r:embed="rId1" name="applause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720811"/>
      </p:ext>
    </p:extLst>
  </p:cSld>
  <p:clrMapOvr>
    <a:masterClrMapping/>
  </p:clrMapOvr>
  <p:transition spd="slow">
    <p:wheel spokes="1"/>
    <p:sndAc>
      <p:stSnd>
        <p:snd r:embed="rId1" name="applause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235886"/>
      </p:ext>
    </p:extLst>
  </p:cSld>
  <p:clrMapOvr>
    <a:masterClrMapping/>
  </p:clrMapOvr>
  <p:transition spd="slow">
    <p:wheel spokes="1"/>
    <p:sndAc>
      <p:stSnd>
        <p:snd r:embed="rId1" name="applaus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276256"/>
      </p:ext>
    </p:extLst>
  </p:cSld>
  <p:clrMapOvr>
    <a:masterClrMapping/>
  </p:clrMapOvr>
  <p:transition spd="slow">
    <p:wheel spokes="1"/>
    <p:sndAc>
      <p:stSnd>
        <p:snd r:embed="rId1" name="applause.wav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613403"/>
      </p:ext>
    </p:extLst>
  </p:cSld>
  <p:clrMapOvr>
    <a:masterClrMapping/>
  </p:clrMapOvr>
  <p:transition spd="slow">
    <p:wheel spokes="1"/>
    <p:sndAc>
      <p:stSnd>
        <p:snd r:embed="rId1" name="applause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648195"/>
      </p:ext>
    </p:extLst>
  </p:cSld>
  <p:clrMapOvr>
    <a:masterClrMapping/>
  </p:clrMapOvr>
  <p:transition spd="slow">
    <p:wheel spokes="1"/>
    <p:sndAc>
      <p:stSnd>
        <p:snd r:embed="rId1" name="applause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334209"/>
      </p:ext>
    </p:extLst>
  </p:cSld>
  <p:clrMapOvr>
    <a:masterClrMapping/>
  </p:clrMapOvr>
  <p:transition spd="slow">
    <p:wheel spokes="1"/>
    <p:sndAc>
      <p:stSnd>
        <p:snd r:embed="rId1" name="applause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41799"/>
      </p:ext>
    </p:extLst>
  </p:cSld>
  <p:clrMapOvr>
    <a:masterClrMapping/>
  </p:clrMapOvr>
  <p:transition spd="slow">
    <p:wheel spokes="1"/>
    <p:sndAc>
      <p:stSnd>
        <p:snd r:embed="rId1" name="applause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798171"/>
      </p:ext>
    </p:extLst>
  </p:cSld>
  <p:clrMapOvr>
    <a:masterClrMapping/>
  </p:clrMapOvr>
  <p:transition spd="slow">
    <p:wheel spokes="1"/>
    <p:sndAc>
      <p:stSnd>
        <p:snd r:embed="rId1" name="applause.wav"/>
      </p:stSnd>
    </p:sndAc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320319"/>
      </p:ext>
    </p:extLst>
  </p:cSld>
  <p:clrMapOvr>
    <a:masterClrMapping/>
  </p:clrMapOvr>
  <p:transition spd="slow">
    <p:wheel spokes="1"/>
    <p:sndAc>
      <p:stSnd>
        <p:snd r:embed="rId1" name="applause.wav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124652"/>
      </p:ext>
    </p:extLst>
  </p:cSld>
  <p:clrMapOvr>
    <a:masterClrMapping/>
  </p:clrMapOvr>
  <p:transition spd="slow">
    <p:wheel spokes="1"/>
    <p:sndAc>
      <p:stSnd>
        <p:snd r:embed="rId1" name="applause.wav"/>
      </p:stSnd>
    </p:sndAc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671412"/>
      </p:ext>
    </p:extLst>
  </p:cSld>
  <p:clrMapOvr>
    <a:masterClrMapping/>
  </p:clrMapOvr>
  <p:transition spd="slow">
    <p:wheel spokes="1"/>
    <p:sndAc>
      <p:stSnd>
        <p:snd r:embed="rId1" name="applause.wav"/>
      </p:stSnd>
    </p:sndAc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924164"/>
      </p:ext>
    </p:extLst>
  </p:cSld>
  <p:clrMapOvr>
    <a:masterClrMapping/>
  </p:clrMapOvr>
  <p:transition spd="slow">
    <p:wheel spokes="1"/>
    <p:sndAc>
      <p:stSnd>
        <p:snd r:embed="rId1" name="applaus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085039"/>
      </p:ext>
    </p:extLst>
  </p:cSld>
  <p:clrMapOvr>
    <a:masterClrMapping/>
  </p:clrMapOvr>
  <p:transition spd="slow">
    <p:wheel spokes="1"/>
    <p:sndAc>
      <p:stSnd>
        <p:snd r:embed="rId1" name="applause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10024"/>
      </p:ext>
    </p:extLst>
  </p:cSld>
  <p:clrMapOvr>
    <a:masterClrMapping/>
  </p:clrMapOvr>
  <p:transition spd="slow">
    <p:wheel spokes="1"/>
    <p:sndAc>
      <p:stSnd>
        <p:snd r:embed="rId1" name="applause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527683"/>
      </p:ext>
    </p:extLst>
  </p:cSld>
  <p:clrMapOvr>
    <a:masterClrMapping/>
  </p:clrMapOvr>
  <p:transition spd="slow">
    <p:wheel spokes="1"/>
    <p:sndAc>
      <p:stSnd>
        <p:snd r:embed="rId1" name="applause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911965"/>
      </p:ext>
    </p:extLst>
  </p:cSld>
  <p:clrMapOvr>
    <a:masterClrMapping/>
  </p:clrMapOvr>
  <p:transition spd="slow">
    <p:wheel spokes="1"/>
    <p:sndAc>
      <p:stSnd>
        <p:snd r:embed="rId1" name="applause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993680"/>
      </p:ext>
    </p:extLst>
  </p:cSld>
  <p:clrMapOvr>
    <a:masterClrMapping/>
  </p:clrMapOvr>
  <p:transition spd="slow">
    <p:wheel spokes="1"/>
    <p:sndAc>
      <p:stSnd>
        <p:snd r:embed="rId1" name="applause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382117"/>
      </p:ext>
    </p:extLst>
  </p:cSld>
  <p:clrMapOvr>
    <a:masterClrMapping/>
  </p:clrMapOvr>
  <p:transition spd="slow">
    <p:wheel spokes="1"/>
    <p:sndAc>
      <p:stSnd>
        <p:snd r:embed="rId1" name="applause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900562"/>
      </p:ext>
    </p:extLst>
  </p:cSld>
  <p:clrMapOvr>
    <a:masterClrMapping/>
  </p:clrMapOvr>
  <p:transition spd="slow">
    <p:wheel spokes="1"/>
    <p:sndAc>
      <p:stSnd>
        <p:snd r:embed="rId1" name="applause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Action Button: Home 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xmlns="" id="{EB5D431C-0EEE-4856-8D34-00B0D6776D6F}"/>
              </a:ext>
            </a:extLst>
          </p:cNvPr>
          <p:cNvSpPr/>
          <p:nvPr userDrawn="1"/>
        </p:nvSpPr>
        <p:spPr>
          <a:xfrm>
            <a:off x="8001000" y="5715000"/>
            <a:ext cx="457200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4664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  <p:sldLayoutId id="2147483910" r:id="rId13"/>
    <p:sldLayoutId id="2147483911" r:id="rId14"/>
    <p:sldLayoutId id="2147483912" r:id="rId15"/>
    <p:sldLayoutId id="2147483913" r:id="rId16"/>
    <p:sldLayoutId id="2147483868" r:id="rId17"/>
    <p:sldLayoutId id="2147483869" r:id="rId18"/>
    <p:sldLayoutId id="2147483870" r:id="rId19"/>
    <p:sldLayoutId id="2147483871" r:id="rId20"/>
    <p:sldLayoutId id="2147483872" r:id="rId21"/>
    <p:sldLayoutId id="2147483874" r:id="rId22"/>
    <p:sldLayoutId id="2147483854" r:id="rId23"/>
    <p:sldLayoutId id="2147483855" r:id="rId24"/>
    <p:sldLayoutId id="2147483856" r:id="rId25"/>
    <p:sldLayoutId id="2147483857" r:id="rId26"/>
    <p:sldLayoutId id="2147483858" r:id="rId27"/>
    <p:sldLayoutId id="2147483860" r:id="rId28"/>
  </p:sldLayoutIdLst>
  <p:transition spd="slow">
    <p:wheel spokes="1"/>
    <p:sndAc>
      <p:stSnd>
        <p:snd r:embed="rId30" name="applause.wav"/>
      </p:stSnd>
    </p:sndAc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ownloads\Toccata%20-%20Various%20Artists.mp3" TargetMode="External"/><Relationship Id="rId6" Type="http://schemas.openxmlformats.org/officeDocument/2006/relationships/image" Target="../media/image19.gif"/><Relationship Id="rId5" Type="http://schemas.openxmlformats.org/officeDocument/2006/relationships/image" Target="../media/image18.png"/><Relationship Id="rId4" Type="http://schemas.openxmlformats.org/officeDocument/2006/relationships/audio" Target="../media/audio1.wav"/><Relationship Id="rId9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WordArt 3"/>
          <p:cNvSpPr>
            <a:spLocks noChangeArrowheads="1" noChangeShapeType="1" noTextEdit="1"/>
          </p:cNvSpPr>
          <p:nvPr/>
        </p:nvSpPr>
        <p:spPr bwMode="auto">
          <a:xfrm>
            <a:off x="800100" y="1292967"/>
            <a:ext cx="7086600" cy="4506166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57699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1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Chào</a:t>
            </a:r>
            <a:r>
              <a:rPr lang="en-US" sz="4400" b="1" kern="1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mừng</a:t>
            </a:r>
            <a:r>
              <a:rPr lang="en-US" sz="4400" b="1" kern="1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kern="1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kern="1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b="1" kern="1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kumimoji="0" lang="en-US" sz="4400" b="1" i="0" u="none" strike="noStrike" kern="10" normalizeH="0" baseline="0" noProof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1747" name="WordArt 4"/>
          <p:cNvSpPr>
            <a:spLocks noChangeArrowheads="1" noChangeShapeType="1" noTextEdit="1"/>
          </p:cNvSpPr>
          <p:nvPr/>
        </p:nvSpPr>
        <p:spPr bwMode="auto">
          <a:xfrm>
            <a:off x="1955136" y="3044826"/>
            <a:ext cx="5045756" cy="598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HƯỚNG DẪN HỌC TIN HỌC</a:t>
            </a:r>
          </a:p>
        </p:txBody>
      </p:sp>
      <p:pic>
        <p:nvPicPr>
          <p:cNvPr id="31748" name="Picture 6" descr="Vegitab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6416675"/>
            <a:ext cx="186372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1750" name="Object 1"/>
          <p:cNvGraphicFramePr>
            <a:graphicFrameLocks noChangeAspect="1"/>
          </p:cNvGraphicFramePr>
          <p:nvPr>
            <p:extLst/>
          </p:nvPr>
        </p:nvGraphicFramePr>
        <p:xfrm>
          <a:off x="3562350" y="1698625"/>
          <a:ext cx="1390650" cy="1237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Picture" r:id="rId5" imgW="2162556" imgH="1927860" progId="Word.Picture.8">
                  <p:embed/>
                </p:oleObj>
              </mc:Choice>
              <mc:Fallback>
                <p:oleObj name="Picture" r:id="rId5" imgW="2162556" imgH="1927860" progId="Word.Picture.8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contrast="-18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2350" y="1698625"/>
                        <a:ext cx="1390650" cy="123725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1" name="WordArt 15"/>
          <p:cNvSpPr>
            <a:spLocks noChangeArrowheads="1" noChangeShapeType="1" noTextEdit="1"/>
          </p:cNvSpPr>
          <p:nvPr/>
        </p:nvSpPr>
        <p:spPr bwMode="auto">
          <a:xfrm>
            <a:off x="3682208" y="3774737"/>
            <a:ext cx="1318420" cy="36864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0" spc="50" normalizeH="0" baseline="0" noProof="0" dirty="0">
                <a:ln w="0"/>
                <a:solidFill>
                  <a:srgbClr val="0033CC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 3</a:t>
            </a:r>
          </a:p>
        </p:txBody>
      </p:sp>
      <p:sp>
        <p:nvSpPr>
          <p:cNvPr id="31752" name="WordArt 16"/>
          <p:cNvSpPr>
            <a:spLocks noChangeArrowheads="1" noChangeShapeType="1" noTextEdit="1"/>
          </p:cNvSpPr>
          <p:nvPr/>
        </p:nvSpPr>
        <p:spPr bwMode="auto">
          <a:xfrm>
            <a:off x="2714612" y="5357826"/>
            <a:ext cx="3429024" cy="428628"/>
          </a:xfrm>
          <a:prstGeom prst="rect">
            <a:avLst/>
          </a:prstGeom>
          <a:noFill/>
          <a:ln>
            <a:noFill/>
          </a:ln>
        </p:spPr>
        <p:txBody>
          <a:bodyPr wrap="none" fromWordArt="1">
            <a:prstTxWarp prst="textPlain">
              <a:avLst>
                <a:gd name="adj" fmla="val 49654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0" cap="none" spc="0" normalizeH="0" baseline="0" noProof="0" dirty="0" err="1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Giáo</a:t>
            </a:r>
            <a:r>
              <a:rPr kumimoji="0" lang="en-US" sz="3600" b="0" i="1" u="none" strike="noStrike" kern="10" cap="none" spc="0" normalizeH="0" baseline="0" noProof="0" dirty="0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0" cap="none" spc="0" normalizeH="0" baseline="0" noProof="0" dirty="0" err="1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viên</a:t>
            </a:r>
            <a:r>
              <a:rPr kumimoji="0" lang="en-US" sz="3600" b="0" i="1" u="none" strike="noStrike" kern="10" cap="none" spc="0" normalizeH="0" baseline="0" noProof="0" dirty="0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600" b="0" i="1" u="none" strike="noStrike" kern="10" cap="none" spc="0" normalizeH="0" baseline="0" noProof="0" dirty="0" err="1" smtClean="0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Nguyễn</a:t>
            </a:r>
            <a:r>
              <a:rPr kumimoji="0" lang="en-US" sz="3600" b="0" i="1" u="none" strike="noStrike" kern="10" cap="none" spc="0" normalizeH="0" noProof="0" dirty="0" smtClean="0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0" cap="none" spc="0" normalizeH="0" noProof="0" dirty="0" err="1" smtClean="0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Thị</a:t>
            </a:r>
            <a:r>
              <a:rPr kumimoji="0" lang="en-US" sz="3600" b="0" i="1" u="none" strike="noStrike" kern="10" cap="none" spc="0" normalizeH="0" noProof="0" dirty="0" smtClean="0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0" cap="none" spc="0" normalizeH="0" noProof="0" dirty="0" err="1" smtClean="0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Tuyết</a:t>
            </a:r>
            <a:endParaRPr kumimoji="0" lang="en-US" sz="3600" b="0" i="1" u="none" strike="noStrike" kern="10" cap="none" spc="0" normalizeH="0" baseline="0" noProof="0" dirty="0">
              <a:ln w="9525">
                <a:solidFill>
                  <a:srgbClr val="0033CC"/>
                </a:solidFill>
                <a:round/>
                <a:headEnd/>
                <a:tailEnd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830267"/>
      </p:ext>
    </p:extLst>
  </p:cSld>
  <p:clrMapOvr>
    <a:masterClrMapping/>
  </p:clrMapOvr>
  <p:transition spd="slow">
    <p:wheel spokes="1"/>
    <p:sndAc>
      <p:stSnd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0238" y="1167454"/>
            <a:ext cx="4568019" cy="642580"/>
          </a:xfr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b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ỨNG </a:t>
            </a:r>
            <a:r>
              <a:rPr lang="en-US" sz="3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DỤNG MỞ RỘNG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5" name="Cube 4"/>
          <p:cNvSpPr/>
          <p:nvPr/>
        </p:nvSpPr>
        <p:spPr>
          <a:xfrm>
            <a:off x="914400" y="4191000"/>
            <a:ext cx="1524000" cy="1891352"/>
          </a:xfrm>
          <a:prstGeom prst="cube">
            <a:avLst>
              <a:gd name="adj" fmla="val 24918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endParaRPr lang="en-US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ube 5"/>
          <p:cNvSpPr/>
          <p:nvPr/>
        </p:nvSpPr>
        <p:spPr>
          <a:xfrm>
            <a:off x="3501219" y="4214884"/>
            <a:ext cx="1524000" cy="1891352"/>
          </a:xfrm>
          <a:prstGeom prst="cube">
            <a:avLst>
              <a:gd name="adj" fmla="val 24918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endParaRPr lang="en-US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ube 6"/>
          <p:cNvSpPr/>
          <p:nvPr/>
        </p:nvSpPr>
        <p:spPr>
          <a:xfrm>
            <a:off x="6019800" y="4191000"/>
            <a:ext cx="1524000" cy="1891352"/>
          </a:xfrm>
          <a:prstGeom prst="cube">
            <a:avLst>
              <a:gd name="adj" fmla="val 24918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endParaRPr lang="en-US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3400" y="2590800"/>
            <a:ext cx="1828800" cy="681248"/>
          </a:xfrm>
          <a:prstGeom prst="roundRect">
            <a:avLst/>
          </a:prstGeom>
          <a:solidFill>
            <a:srgbClr val="FF00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09600" y="2696001"/>
            <a:ext cx="152400" cy="20528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687472" y="2596768"/>
            <a:ext cx="1981200" cy="700585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726140" y="2660173"/>
            <a:ext cx="152400" cy="20528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067300" y="2590800"/>
            <a:ext cx="1905000" cy="68124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5115636" y="2613116"/>
            <a:ext cx="152400" cy="20528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162800" y="2607432"/>
            <a:ext cx="1600200" cy="66461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7237863" y="2639133"/>
            <a:ext cx="152400" cy="20528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678072" y="3297353"/>
            <a:ext cx="284328" cy="893647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676400" y="3297353"/>
            <a:ext cx="4419600" cy="1198447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9" idx="2"/>
          </p:cNvCxnSpPr>
          <p:nvPr/>
        </p:nvCxnSpPr>
        <p:spPr>
          <a:xfrm flipH="1">
            <a:off x="1676400" y="3272048"/>
            <a:ext cx="4343400" cy="94283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2362200" y="3297353"/>
            <a:ext cx="5181600" cy="917531"/>
          </a:xfrm>
          <a:prstGeom prst="straightConnector1">
            <a:avLst/>
          </a:prstGeom>
          <a:ln w="28575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1641764" y="163640"/>
            <a:ext cx="5029200" cy="522159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 1: Người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bạn mới của em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2D2DB9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520512"/>
      </p:ext>
    </p:extLst>
  </p:cSld>
  <p:clrMapOvr>
    <a:masterClrMapping/>
  </p:clrMapOvr>
  <p:transition spd="slow">
    <p:wheel spokes="1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12" grpId="0" animBg="1"/>
      <p:bldP spid="13" grpId="0" animBg="1"/>
      <p:bldP spid="15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838200"/>
            <a:ext cx="4038600" cy="666750"/>
          </a:xfrm>
          <a:ln>
            <a:solidFill>
              <a:srgbClr val="0070C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3200" b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EM CẦN GHI NHỚ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08463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32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2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sz="3200" b="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xách</a:t>
            </a:r>
            <a:r>
              <a:rPr lang="en-US" sz="32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endParaRPr lang="en-US" sz="3200" b="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b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liên </a:t>
            </a:r>
            <a:r>
              <a:rPr lang="en-US" sz="32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32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2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3200" b="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524000" y="0"/>
            <a:ext cx="5181600" cy="49092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 1: Người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bạn mới của em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2D2DB9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538616"/>
      </p:ext>
    </p:extLst>
  </p:cSld>
  <p:clrMapOvr>
    <a:masterClrMapping/>
  </p:clrMapOvr>
  <p:transition spd="slow">
    <p:wheel spokes="1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C2C50BFE-AE85-4755-9554-AD4501FE0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9482" y="533400"/>
            <a:ext cx="3810001" cy="609600"/>
          </a:xfrm>
        </p:spPr>
        <p:txBody>
          <a:bodyPr>
            <a:noAutofit/>
          </a:bodyPr>
          <a:lstStyle/>
          <a:p>
            <a:pPr algn="ctr"/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Nhiệm vụ ở nhà:</a:t>
            </a:r>
          </a:p>
        </p:txBody>
      </p:sp>
      <p:pic>
        <p:nvPicPr>
          <p:cNvPr id="2050" name="Picture 2" descr="Kết quả hình ảnh cho doremon">
            <a:extLst>
              <a:ext uri="{FF2B5EF4-FFF2-40B4-BE49-F238E27FC236}">
                <a16:creationId xmlns:a16="http://schemas.microsoft.com/office/drawing/2014/main" xmlns="" id="{2CB62293-688D-46FC-B5EE-BF2602C16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646" y="1067961"/>
            <a:ext cx="1482430" cy="205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xmlns="" id="{44C2DAA6-E0F0-46AC-85E7-00572149E993}"/>
              </a:ext>
            </a:extLst>
          </p:cNvPr>
          <p:cNvSpPr/>
          <p:nvPr/>
        </p:nvSpPr>
        <p:spPr>
          <a:xfrm>
            <a:off x="1484683" y="1676400"/>
            <a:ext cx="562133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vi-VN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Học thuộc bài học </a:t>
            </a:r>
            <a:r>
              <a:rPr lang="vi-VN" sz="320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hôm </a:t>
            </a:r>
            <a:r>
              <a:rPr lang="vi-VN" sz="320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nay.</a:t>
            </a:r>
            <a:endParaRPr lang="vi-VN" sz="3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xmlns="" id="{C3028822-2755-44F3-AD4A-1449FD388308}"/>
              </a:ext>
            </a:extLst>
          </p:cNvPr>
          <p:cNvSpPr/>
          <p:nvPr/>
        </p:nvSpPr>
        <p:spPr>
          <a:xfrm>
            <a:off x="1491610" y="2719449"/>
            <a:ext cx="545941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vi-VN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Làm bài tập sách bài tập</a:t>
            </a:r>
            <a:endParaRPr lang="vi-VN" sz="3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xmlns="" id="{6369CE35-820F-4CA3-9519-C569524B7C71}"/>
              </a:ext>
            </a:extLst>
          </p:cNvPr>
          <p:cNvSpPr/>
          <p:nvPr/>
        </p:nvSpPr>
        <p:spPr>
          <a:xfrm>
            <a:off x="1506454" y="3810000"/>
            <a:ext cx="48285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vi-VN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Chuẩn bị bài học tiếp theo</a:t>
            </a:r>
            <a:endParaRPr lang="vi-VN" sz="3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881053"/>
      </p:ext>
    </p:extLst>
  </p:cSld>
  <p:clrMapOvr>
    <a:masterClrMapping/>
  </p:clrMapOvr>
  <p:transition spd="slow">
    <p:wheel spokes="1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9" name="Picture 3" descr="rose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600" y="1473200"/>
            <a:ext cx="202565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Rectangle 4"/>
          <p:cNvSpPr>
            <a:spLocks noGrp="1" noChangeArrowheads="1"/>
          </p:cNvSpPr>
          <p:nvPr>
            <p:ph type="title"/>
          </p:nvPr>
        </p:nvSpPr>
        <p:spPr>
          <a:xfrm>
            <a:off x="2306637" y="56754"/>
            <a:ext cx="6335713" cy="400050"/>
          </a:xfrm>
        </p:spPr>
        <p:txBody>
          <a:bodyPr rtlCol="0">
            <a:normAutofit fontScale="90000"/>
          </a:bodyPr>
          <a:lstStyle/>
          <a:p>
            <a:pPr eaLnBrk="1" hangingPunct="1">
              <a:defRPr/>
            </a:pPr>
            <a:r>
              <a:rPr lang="en-US" alt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HỌC KẾT THÚC</a:t>
            </a:r>
          </a:p>
        </p:txBody>
      </p:sp>
      <p:grpSp>
        <p:nvGrpSpPr>
          <p:cNvPr id="29700" name="Group 5"/>
          <p:cNvGrpSpPr>
            <a:grpSpLocks/>
          </p:cNvGrpSpPr>
          <p:nvPr/>
        </p:nvGrpSpPr>
        <p:grpSpPr bwMode="auto">
          <a:xfrm>
            <a:off x="1181100" y="6488907"/>
            <a:ext cx="6858000" cy="357187"/>
            <a:chOff x="0" y="4020"/>
            <a:chExt cx="5760" cy="300"/>
          </a:xfrm>
        </p:grpSpPr>
        <p:pic>
          <p:nvPicPr>
            <p:cNvPr id="29743" name="Picture 6" descr="pink_flower_divider_md_wht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20"/>
              <a:ext cx="206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44" name="Picture 7" descr="pink_flower_divider_md_wht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4020"/>
              <a:ext cx="206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45" name="Picture 8" descr="pink_flower_divider_md_wht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4020"/>
              <a:ext cx="206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9701" name="Picture 9" descr="0 (50)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6076950"/>
            <a:ext cx="40005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10" descr="0 (50)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102350"/>
            <a:ext cx="400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11" descr="0 (50)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6156325"/>
            <a:ext cx="400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12" descr="0 (50)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50" y="6102350"/>
            <a:ext cx="400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9" name="AutoShape 13"/>
          <p:cNvSpPr>
            <a:spLocks noChangeArrowheads="1"/>
          </p:cNvSpPr>
          <p:nvPr/>
        </p:nvSpPr>
        <p:spPr bwMode="auto">
          <a:xfrm>
            <a:off x="1143000" y="3486150"/>
            <a:ext cx="303213" cy="32385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30" name="AutoShape 14"/>
          <p:cNvSpPr>
            <a:spLocks noChangeArrowheads="1"/>
          </p:cNvSpPr>
          <p:nvPr/>
        </p:nvSpPr>
        <p:spPr bwMode="auto">
          <a:xfrm>
            <a:off x="5146675" y="5514975"/>
            <a:ext cx="187325" cy="5143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31" name="AutoShape 15"/>
          <p:cNvSpPr>
            <a:spLocks noChangeArrowheads="1"/>
          </p:cNvSpPr>
          <p:nvPr/>
        </p:nvSpPr>
        <p:spPr bwMode="auto">
          <a:xfrm>
            <a:off x="2841625" y="5595938"/>
            <a:ext cx="406400" cy="404812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32" name="AutoShape 16"/>
          <p:cNvSpPr>
            <a:spLocks noChangeArrowheads="1"/>
          </p:cNvSpPr>
          <p:nvPr/>
        </p:nvSpPr>
        <p:spPr bwMode="auto">
          <a:xfrm>
            <a:off x="6205538" y="2678113"/>
            <a:ext cx="419100" cy="3016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33" name="AutoShape 17"/>
          <p:cNvSpPr>
            <a:spLocks noChangeArrowheads="1"/>
          </p:cNvSpPr>
          <p:nvPr/>
        </p:nvSpPr>
        <p:spPr bwMode="auto">
          <a:xfrm>
            <a:off x="2209800" y="3508375"/>
            <a:ext cx="407988" cy="40481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34" name="AutoShape 18"/>
          <p:cNvSpPr>
            <a:spLocks noChangeArrowheads="1"/>
          </p:cNvSpPr>
          <p:nvPr/>
        </p:nvSpPr>
        <p:spPr bwMode="auto">
          <a:xfrm>
            <a:off x="4178300" y="5327650"/>
            <a:ext cx="406400" cy="40481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35" name="AutoShape 19"/>
          <p:cNvSpPr>
            <a:spLocks noChangeArrowheads="1"/>
          </p:cNvSpPr>
          <p:nvPr/>
        </p:nvSpPr>
        <p:spPr bwMode="auto">
          <a:xfrm>
            <a:off x="7645400" y="1839913"/>
            <a:ext cx="377825" cy="228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36" name="AutoShape 20"/>
          <p:cNvSpPr>
            <a:spLocks noChangeArrowheads="1"/>
          </p:cNvSpPr>
          <p:nvPr/>
        </p:nvSpPr>
        <p:spPr bwMode="auto">
          <a:xfrm>
            <a:off x="1143000" y="4572000"/>
            <a:ext cx="314325" cy="228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37" name="AutoShape 21"/>
          <p:cNvSpPr>
            <a:spLocks noChangeArrowheads="1"/>
          </p:cNvSpPr>
          <p:nvPr/>
        </p:nvSpPr>
        <p:spPr bwMode="auto">
          <a:xfrm>
            <a:off x="7200900" y="4114800"/>
            <a:ext cx="377825" cy="28575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38" name="AutoShape 22"/>
          <p:cNvSpPr>
            <a:spLocks noChangeArrowheads="1"/>
          </p:cNvSpPr>
          <p:nvPr/>
        </p:nvSpPr>
        <p:spPr bwMode="auto">
          <a:xfrm>
            <a:off x="527050" y="2519363"/>
            <a:ext cx="250825" cy="3429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39" name="AutoShape 23"/>
          <p:cNvSpPr>
            <a:spLocks noChangeArrowheads="1"/>
          </p:cNvSpPr>
          <p:nvPr/>
        </p:nvSpPr>
        <p:spPr bwMode="auto">
          <a:xfrm>
            <a:off x="7877175" y="5092700"/>
            <a:ext cx="188913" cy="5143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40" name="AutoShape 24"/>
          <p:cNvSpPr>
            <a:spLocks noChangeArrowheads="1"/>
          </p:cNvSpPr>
          <p:nvPr/>
        </p:nvSpPr>
        <p:spPr bwMode="auto">
          <a:xfrm>
            <a:off x="6229350" y="4686300"/>
            <a:ext cx="250825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41" name="AutoShape 25"/>
          <p:cNvSpPr>
            <a:spLocks noChangeArrowheads="1"/>
          </p:cNvSpPr>
          <p:nvPr/>
        </p:nvSpPr>
        <p:spPr bwMode="auto">
          <a:xfrm>
            <a:off x="2651125" y="5029200"/>
            <a:ext cx="252413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42" name="AutoShape 26"/>
          <p:cNvSpPr>
            <a:spLocks noChangeArrowheads="1"/>
          </p:cNvSpPr>
          <p:nvPr/>
        </p:nvSpPr>
        <p:spPr bwMode="auto">
          <a:xfrm>
            <a:off x="1143000" y="2000250"/>
            <a:ext cx="250825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43" name="AutoShape 27"/>
          <p:cNvSpPr>
            <a:spLocks noChangeArrowheads="1"/>
          </p:cNvSpPr>
          <p:nvPr/>
        </p:nvSpPr>
        <p:spPr bwMode="auto">
          <a:xfrm>
            <a:off x="2022475" y="4514850"/>
            <a:ext cx="252413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44" name="AutoShape 28"/>
          <p:cNvSpPr>
            <a:spLocks noChangeArrowheads="1"/>
          </p:cNvSpPr>
          <p:nvPr/>
        </p:nvSpPr>
        <p:spPr bwMode="auto">
          <a:xfrm>
            <a:off x="6670675" y="5421313"/>
            <a:ext cx="252413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45" name="AutoShape 29"/>
          <p:cNvSpPr>
            <a:spLocks noChangeArrowheads="1"/>
          </p:cNvSpPr>
          <p:nvPr/>
        </p:nvSpPr>
        <p:spPr bwMode="auto">
          <a:xfrm>
            <a:off x="7429500" y="2686050"/>
            <a:ext cx="317500" cy="330200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46" name="AutoShape 30"/>
          <p:cNvSpPr>
            <a:spLocks noChangeArrowheads="1"/>
          </p:cNvSpPr>
          <p:nvPr/>
        </p:nvSpPr>
        <p:spPr bwMode="auto">
          <a:xfrm>
            <a:off x="1793875" y="2347913"/>
            <a:ext cx="319088" cy="330200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47" name="AutoShape 31"/>
          <p:cNvSpPr>
            <a:spLocks noChangeArrowheads="1"/>
          </p:cNvSpPr>
          <p:nvPr/>
        </p:nvSpPr>
        <p:spPr bwMode="auto">
          <a:xfrm>
            <a:off x="4867275" y="1947863"/>
            <a:ext cx="250825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48" name="AutoShape 32"/>
          <p:cNvSpPr>
            <a:spLocks noChangeArrowheads="1"/>
          </p:cNvSpPr>
          <p:nvPr/>
        </p:nvSpPr>
        <p:spPr bwMode="auto">
          <a:xfrm>
            <a:off x="3103563" y="2479675"/>
            <a:ext cx="250825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49" name="AutoShape 33"/>
          <p:cNvSpPr>
            <a:spLocks noChangeArrowheads="1"/>
          </p:cNvSpPr>
          <p:nvPr/>
        </p:nvSpPr>
        <p:spPr bwMode="auto">
          <a:xfrm>
            <a:off x="1381125" y="522288"/>
            <a:ext cx="419100" cy="303212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50" name="AutoShape 34"/>
          <p:cNvSpPr>
            <a:spLocks noChangeArrowheads="1"/>
          </p:cNvSpPr>
          <p:nvPr/>
        </p:nvSpPr>
        <p:spPr bwMode="auto">
          <a:xfrm>
            <a:off x="7493000" y="1085850"/>
            <a:ext cx="419100" cy="303213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51" name="AutoShape 35"/>
          <p:cNvSpPr>
            <a:spLocks noChangeArrowheads="1"/>
          </p:cNvSpPr>
          <p:nvPr/>
        </p:nvSpPr>
        <p:spPr bwMode="auto">
          <a:xfrm>
            <a:off x="5356225" y="857250"/>
            <a:ext cx="406400" cy="40481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52" name="AutoShape 36"/>
          <p:cNvSpPr>
            <a:spLocks noChangeArrowheads="1"/>
          </p:cNvSpPr>
          <p:nvPr/>
        </p:nvSpPr>
        <p:spPr bwMode="auto">
          <a:xfrm>
            <a:off x="714375" y="1166813"/>
            <a:ext cx="314325" cy="28575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53" name="AutoShape 37"/>
          <p:cNvSpPr>
            <a:spLocks noChangeArrowheads="1"/>
          </p:cNvSpPr>
          <p:nvPr/>
        </p:nvSpPr>
        <p:spPr bwMode="auto">
          <a:xfrm>
            <a:off x="6856413" y="600075"/>
            <a:ext cx="188912" cy="28575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54" name="AutoShape 38"/>
          <p:cNvSpPr>
            <a:spLocks noChangeArrowheads="1"/>
          </p:cNvSpPr>
          <p:nvPr/>
        </p:nvSpPr>
        <p:spPr bwMode="auto">
          <a:xfrm>
            <a:off x="2212975" y="1085850"/>
            <a:ext cx="187325" cy="5143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55" name="AutoShape 39"/>
          <p:cNvSpPr>
            <a:spLocks noChangeArrowheads="1"/>
          </p:cNvSpPr>
          <p:nvPr/>
        </p:nvSpPr>
        <p:spPr bwMode="auto">
          <a:xfrm>
            <a:off x="3260725" y="525463"/>
            <a:ext cx="188913" cy="2857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56" name="AutoShape 40"/>
          <p:cNvSpPr>
            <a:spLocks noChangeArrowheads="1"/>
          </p:cNvSpPr>
          <p:nvPr/>
        </p:nvSpPr>
        <p:spPr bwMode="auto">
          <a:xfrm>
            <a:off x="7834313" y="812800"/>
            <a:ext cx="250825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57" name="AutoShape 41"/>
          <p:cNvSpPr>
            <a:spLocks noChangeArrowheads="1"/>
          </p:cNvSpPr>
          <p:nvPr/>
        </p:nvSpPr>
        <p:spPr bwMode="auto">
          <a:xfrm>
            <a:off x="3846513" y="857250"/>
            <a:ext cx="252412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58" name="AutoShape 42"/>
          <p:cNvSpPr>
            <a:spLocks noChangeArrowheads="1"/>
          </p:cNvSpPr>
          <p:nvPr/>
        </p:nvSpPr>
        <p:spPr bwMode="auto">
          <a:xfrm>
            <a:off x="8208963" y="3489325"/>
            <a:ext cx="252412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59" name="AutoShape 43"/>
          <p:cNvSpPr>
            <a:spLocks noChangeArrowheads="1"/>
          </p:cNvSpPr>
          <p:nvPr/>
        </p:nvSpPr>
        <p:spPr bwMode="auto">
          <a:xfrm>
            <a:off x="2841625" y="1085850"/>
            <a:ext cx="317500" cy="330200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60" name="AutoShape 44"/>
          <p:cNvSpPr>
            <a:spLocks noChangeArrowheads="1"/>
          </p:cNvSpPr>
          <p:nvPr/>
        </p:nvSpPr>
        <p:spPr bwMode="auto">
          <a:xfrm>
            <a:off x="6361113" y="1143000"/>
            <a:ext cx="319087" cy="330200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5" name="Toccata - Various Artist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25" y="2994025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913" y="4191000"/>
            <a:ext cx="5360987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AutoShape 28"/>
          <p:cNvSpPr>
            <a:spLocks noChangeArrowheads="1"/>
          </p:cNvSpPr>
          <p:nvPr/>
        </p:nvSpPr>
        <p:spPr bwMode="auto">
          <a:xfrm>
            <a:off x="1709738" y="5400675"/>
            <a:ext cx="252412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AutoShape 28"/>
          <p:cNvSpPr>
            <a:spLocks noChangeArrowheads="1"/>
          </p:cNvSpPr>
          <p:nvPr/>
        </p:nvSpPr>
        <p:spPr bwMode="auto">
          <a:xfrm>
            <a:off x="6307138" y="3489325"/>
            <a:ext cx="252412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754284"/>
      </p:ext>
    </p:extLst>
  </p:cSld>
  <p:clrMapOvr>
    <a:masterClrMapping/>
  </p:clrMapOvr>
  <p:transition spd="slow">
    <p:wheel spokes="1"/>
    <p:sndAc>
      <p:stSnd>
        <p:snd r:embed="rId4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11111E-6 6.93889E-18 L -1.11111E-6 -0.07222 " pathEditMode="relative" rAng="0" ptsTypes="AA">
                                      <p:cBhvr>
                                        <p:cTn id="10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0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0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0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0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0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0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0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0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0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0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0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0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0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0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0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0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0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0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0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0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0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0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0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0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0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0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0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0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0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0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0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0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0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0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0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0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0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0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0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0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0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0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0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0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0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0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0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0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0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0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0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0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0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0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0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0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0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0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0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0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0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0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0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0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0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0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0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0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0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0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0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0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60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0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0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0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0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0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0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60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0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60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0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60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0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0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60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60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60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60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0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60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0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0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60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60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60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60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60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60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60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60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60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60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60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60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60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60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60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60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60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60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60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60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60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60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60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60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60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60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3" dur="158208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4" presetID="3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7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7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7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17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</p:childTnLst>
        </p:cTn>
      </p:par>
    </p:tnLst>
    <p:bldLst>
      <p:bldP spid="60420" grpId="0"/>
      <p:bldP spid="60420" grpId="1"/>
      <p:bldP spid="60429" grpId="0" animBg="1"/>
      <p:bldP spid="60430" grpId="0" animBg="1"/>
      <p:bldP spid="60431" grpId="0" animBg="1"/>
      <p:bldP spid="60432" grpId="0" animBg="1"/>
      <p:bldP spid="60433" grpId="0" animBg="1"/>
      <p:bldP spid="60434" grpId="0" animBg="1"/>
      <p:bldP spid="60438" grpId="0" animBg="1"/>
      <p:bldP spid="60439" grpId="0" animBg="1"/>
      <p:bldP spid="60449" grpId="0" animBg="1"/>
      <p:bldP spid="60450" grpId="0" animBg="1"/>
      <p:bldP spid="60451" grpId="0" animBg="1"/>
      <p:bldP spid="60454" grpId="0" animBg="1"/>
      <p:bldP spid="6045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 bwMode="auto">
          <a:xfrm>
            <a:off x="1516190" y="152400"/>
            <a:ext cx="557041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i="1" smtClean="0">
                <a:solidFill>
                  <a:srgbClr val="0033CC"/>
                </a:solidFill>
                <a:latin typeface="Times New Roman"/>
                <a:cs typeface="Arial"/>
              </a:rPr>
              <a:t>Thứ </a:t>
            </a:r>
            <a:r>
              <a:rPr lang="en-US" altLang="en-US" sz="2400" i="1" smtClean="0">
                <a:solidFill>
                  <a:srgbClr val="0033CC"/>
                </a:solidFill>
                <a:latin typeface="Times New Roman"/>
                <a:cs typeface="Arial"/>
              </a:rPr>
              <a:t>hai</a:t>
            </a:r>
            <a:r>
              <a:rPr lang="en-US" altLang="en-US" sz="2400" i="1" smtClean="0">
                <a:solidFill>
                  <a:srgbClr val="0033CC"/>
                </a:solidFill>
                <a:latin typeface="Times New Roman"/>
                <a:cs typeface="Arial"/>
              </a:rPr>
              <a:t>, </a:t>
            </a:r>
            <a:r>
              <a:rPr lang="en-US" altLang="en-US" sz="2400" i="1" smtClean="0">
                <a:solidFill>
                  <a:srgbClr val="0033CC"/>
                </a:solidFill>
                <a:latin typeface="Times New Roman"/>
                <a:cs typeface="Arial"/>
              </a:rPr>
              <a:t>ngày </a:t>
            </a:r>
            <a:r>
              <a:rPr lang="en-US" altLang="en-US" sz="2400" i="1" smtClean="0">
                <a:solidFill>
                  <a:srgbClr val="0033CC"/>
                </a:solidFill>
                <a:latin typeface="Times New Roman"/>
                <a:cs typeface="Arial"/>
              </a:rPr>
              <a:t>07 </a:t>
            </a:r>
            <a:r>
              <a:rPr lang="en-US" altLang="en-US" sz="2400" i="1" smtClean="0">
                <a:solidFill>
                  <a:srgbClr val="0033CC"/>
                </a:solidFill>
                <a:latin typeface="Times New Roman"/>
                <a:cs typeface="Arial"/>
              </a:rPr>
              <a:t>tháng 09 năm 2020</a:t>
            </a:r>
            <a:endParaRPr kumimoji="0" lang="en-US" altLang="en-US" sz="4000" i="1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imes New Roman"/>
              <a:cs typeface="Arial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09600" y="1981336"/>
            <a:ext cx="7239000" cy="186359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Người</a:t>
            </a:r>
            <a:r>
              <a:rPr kumimoji="0" lang="en-US" sz="4400" b="1" i="0" u="none" strike="noStrike" kern="1200" cap="none" spc="0" normalizeH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54190" y="1458116"/>
            <a:ext cx="6629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/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1. LÀM QUEN VỚI MÁY TÍNH</a:t>
            </a:r>
            <a:endParaRPr kumimoji="0" lang="vi-V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650728" y="676530"/>
            <a:ext cx="2759471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TIN HỌC</a:t>
            </a:r>
            <a:endParaRPr kumimoji="0" lang="en-US" altLang="en-US" sz="4000" b="1" i="0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175" y="3175601"/>
            <a:ext cx="3649790" cy="2203194"/>
          </a:xfrm>
          <a:prstGeom prst="rect">
            <a:avLst/>
          </a:prstGeom>
        </p:spPr>
      </p:pic>
      <p:pic>
        <p:nvPicPr>
          <p:cNvPr id="11" name="Picture 13" descr="b3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00" y="4953370"/>
            <a:ext cx="1608477" cy="20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3116390" y="1352550"/>
            <a:ext cx="19050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878016"/>
      </p:ext>
    </p:extLst>
  </p:cSld>
  <p:clrMapOvr>
    <a:masterClrMapping/>
  </p:clrMapOvr>
  <p:transition spd="slow">
    <p:wheel spokes="1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6096000" cy="666750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en-US" sz="32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1. Các bộ phận của máy tính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3998686" y="1371600"/>
            <a:ext cx="3581400" cy="2085975"/>
          </a:xfrm>
          <a:prstGeom prst="wedgeEllipseCallout">
            <a:avLst>
              <a:gd name="adj1" fmla="val -76042"/>
              <a:gd name="adj2" fmla="val 19638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Máy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những bộ phận chính nào?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295400" y="0"/>
            <a:ext cx="5029200" cy="32728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 1: Người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bạn mới của em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2D2DB9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3998686" y="3790496"/>
            <a:ext cx="3581400" cy="2085975"/>
          </a:xfrm>
          <a:prstGeom prst="wedgeEllipseCallout">
            <a:avLst>
              <a:gd name="adj1" fmla="val -78474"/>
              <a:gd name="adj2" fmla="val -57596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Các bộ phận của máy tính làm gì?</a:t>
            </a:r>
            <a:endParaRPr lang="en-US" sz="16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81200"/>
            <a:ext cx="2596546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9430063"/>
      </p:ext>
    </p:extLst>
  </p:cSld>
  <p:clrMapOvr>
    <a:masterClrMapping/>
  </p:clrMapOvr>
  <p:transition spd="slow">
    <p:wheel spokes="1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6096000" cy="666750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en-US" sz="32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Các bộ phận của máy tính</a:t>
            </a:r>
            <a:endParaRPr lang="en-US" sz="32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749" y="1937909"/>
            <a:ext cx="5803651" cy="3853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7391400" y="1595651"/>
            <a:ext cx="1312519" cy="842749"/>
          </a:xfrm>
          <a:prstGeom prst="wedgeRectCallout">
            <a:avLst>
              <a:gd name="adj1" fmla="val -80961"/>
              <a:gd name="adj2" fmla="val 160114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Thân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máy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275230" y="3824785"/>
            <a:ext cx="1333500" cy="762000"/>
          </a:xfrm>
          <a:prstGeom prst="wedgeRectCallout">
            <a:avLst>
              <a:gd name="adj1" fmla="val 62323"/>
              <a:gd name="adj2" fmla="val 129666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Bàn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phím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275230" y="1595651"/>
            <a:ext cx="1333500" cy="762000"/>
          </a:xfrm>
          <a:prstGeom prst="wedgeRectCallout">
            <a:avLst>
              <a:gd name="adj1" fmla="val 112472"/>
              <a:gd name="adj2" fmla="val 13683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Màn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hình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7726054" y="4419600"/>
            <a:ext cx="1246780" cy="762000"/>
          </a:xfrm>
          <a:prstGeom prst="wedgeRectCallout">
            <a:avLst>
              <a:gd name="adj1" fmla="val -186331"/>
              <a:gd name="adj2" fmla="val 101009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Chuột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295400" y="0"/>
            <a:ext cx="5029200" cy="32728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Bài 1: Người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 bạn mới của em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2D2DB9">
                  <a:lumMod val="50000"/>
                </a:srgbClr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48409" y="1371600"/>
            <a:ext cx="2057400" cy="1467134"/>
          </a:xfrm>
          <a:prstGeom prst="wedgeRectCallout">
            <a:avLst>
              <a:gd name="adj1" fmla="val 99554"/>
              <a:gd name="adj2" fmla="val 7783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Màn hình</a:t>
            </a:r>
          </a:p>
          <a:p>
            <a:pPr algn="just"/>
            <a:r>
              <a:rPr lang="en-US" sz="2400">
                <a:solidFill>
                  <a:schemeClr val="tx1"/>
                </a:solidFill>
              </a:rPr>
              <a:t>Hiển </a:t>
            </a:r>
            <a:r>
              <a:rPr lang="en-US" sz="2400" dirty="0" err="1">
                <a:solidFill>
                  <a:schemeClr val="tx1"/>
                </a:solidFill>
              </a:rPr>
              <a:t>thị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kết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quả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làm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việc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của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máy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tính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6781800" y="-64006"/>
            <a:ext cx="2362200" cy="3721605"/>
          </a:xfrm>
          <a:prstGeom prst="wedgeRectCallout">
            <a:avLst>
              <a:gd name="adj1" fmla="val -70084"/>
              <a:gd name="adj2" fmla="val 48929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Thân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máy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tính</a:t>
            </a:r>
            <a:endParaRPr lang="en-US" sz="2400" b="1" dirty="0">
              <a:solidFill>
                <a:srgbClr val="FF0000"/>
              </a:solidFill>
            </a:endParaRPr>
          </a:p>
          <a:p>
            <a:pPr algn="just"/>
            <a:r>
              <a:rPr lang="en-US" sz="2400">
                <a:solidFill>
                  <a:schemeClr val="tx1"/>
                </a:solidFill>
              </a:rPr>
              <a:t>Là </a:t>
            </a:r>
            <a:r>
              <a:rPr lang="en-US" sz="2400" dirty="0" err="1">
                <a:solidFill>
                  <a:schemeClr val="tx1"/>
                </a:solidFill>
              </a:rPr>
              <a:t>hộp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chứa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nhiều</a:t>
            </a:r>
            <a:r>
              <a:rPr lang="en-US" sz="2400" dirty="0">
                <a:solidFill>
                  <a:schemeClr val="tx1"/>
                </a:solidFill>
              </a:rPr>
              <a:t> chi </a:t>
            </a:r>
            <a:r>
              <a:rPr lang="en-US" sz="2400" dirty="0" err="1">
                <a:solidFill>
                  <a:schemeClr val="tx1"/>
                </a:solidFill>
              </a:rPr>
              <a:t>tiết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tinh</a:t>
            </a:r>
            <a:r>
              <a:rPr lang="en-US" sz="2400" dirty="0">
                <a:solidFill>
                  <a:schemeClr val="tx1"/>
                </a:solidFill>
              </a:rPr>
              <a:t> vi, </a:t>
            </a:r>
            <a:r>
              <a:rPr lang="en-US" sz="2400" dirty="0" err="1">
                <a:solidFill>
                  <a:schemeClr val="tx1"/>
                </a:solidFill>
              </a:rPr>
              <a:t>trong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đó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có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bộ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xử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lí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được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ví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như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bộ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não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điều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khiển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mọi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hoạt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động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của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máy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tính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Rectangular Callout 12"/>
          <p:cNvSpPr/>
          <p:nvPr/>
        </p:nvSpPr>
        <p:spPr>
          <a:xfrm>
            <a:off x="0" y="4191000"/>
            <a:ext cx="2105809" cy="2586251"/>
          </a:xfrm>
          <a:prstGeom prst="wedgeRectCallout">
            <a:avLst>
              <a:gd name="adj1" fmla="val 64700"/>
              <a:gd name="adj2" fmla="val -13466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err="1">
                <a:solidFill>
                  <a:srgbClr val="FF0000"/>
                </a:solidFill>
              </a:rPr>
              <a:t>Bàn</a:t>
            </a:r>
            <a:r>
              <a:rPr lang="en-US" sz="2400">
                <a:solidFill>
                  <a:srgbClr val="FF0000"/>
                </a:solidFill>
              </a:rPr>
              <a:t> phím</a:t>
            </a:r>
            <a:endParaRPr lang="en-US" sz="2400" dirty="0">
              <a:solidFill>
                <a:srgbClr val="FF0000"/>
              </a:solidFill>
            </a:endParaRPr>
          </a:p>
          <a:p>
            <a:pPr algn="just"/>
            <a:endParaRPr lang="en-US" dirty="0">
              <a:solidFill>
                <a:srgbClr val="FF0000"/>
              </a:solidFill>
            </a:endParaRPr>
          </a:p>
          <a:p>
            <a:pPr algn="just"/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Gồm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nhiều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phím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Khi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gõ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các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phím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ta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gửi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tín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hiệu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vào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máy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tính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  <p:sp>
        <p:nvSpPr>
          <p:cNvPr id="14" name="Rectangular Callout 13"/>
          <p:cNvSpPr/>
          <p:nvPr/>
        </p:nvSpPr>
        <p:spPr>
          <a:xfrm>
            <a:off x="4724400" y="5791200"/>
            <a:ext cx="4419600" cy="1066799"/>
          </a:xfrm>
          <a:prstGeom prst="wedgeRectCallout">
            <a:avLst>
              <a:gd name="adj1" fmla="val -26519"/>
              <a:gd name="adj2" fmla="val -64596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Chuột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máy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tính</a:t>
            </a:r>
            <a:endParaRPr lang="en-US" sz="2400" b="1" dirty="0">
              <a:solidFill>
                <a:srgbClr val="FF0000"/>
              </a:solidFill>
            </a:endParaRPr>
          </a:p>
          <a:p>
            <a:pPr algn="just"/>
            <a:r>
              <a:rPr lang="en-US" sz="2400">
                <a:solidFill>
                  <a:schemeClr val="tx1"/>
                </a:solidFill>
              </a:rPr>
              <a:t>Giúp </a:t>
            </a:r>
            <a:r>
              <a:rPr lang="en-US" sz="2400" dirty="0" err="1">
                <a:solidFill>
                  <a:schemeClr val="tx1"/>
                </a:solidFill>
              </a:rPr>
              <a:t>em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điều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khiển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máy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tính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nhanh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chóng</a:t>
            </a:r>
            <a:r>
              <a:rPr lang="en-US" sz="2400" dirty="0">
                <a:solidFill>
                  <a:schemeClr val="tx1"/>
                </a:solidFill>
              </a:rPr>
              <a:t>  </a:t>
            </a:r>
            <a:r>
              <a:rPr lang="en-US" sz="2400" dirty="0" err="1">
                <a:solidFill>
                  <a:schemeClr val="tx1"/>
                </a:solidFill>
              </a:rPr>
              <a:t>thuận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tiện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hơn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482600" y="1346173"/>
            <a:ext cx="6096000" cy="6667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i="0" u="none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200" b="0" i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 bộ phận của máy tính làm gì?</a:t>
            </a:r>
            <a:endParaRPr lang="en-US" sz="3200" b="0" i="1" dirty="0"/>
          </a:p>
        </p:txBody>
      </p:sp>
    </p:spTree>
    <p:extLst>
      <p:ext uri="{BB962C8B-B14F-4D97-AF65-F5344CB8AC3E}">
        <p14:creationId xmlns:p14="http://schemas.microsoft.com/office/powerpoint/2010/main" val="2963340680"/>
      </p:ext>
    </p:extLst>
  </p:cSld>
  <p:clrMapOvr>
    <a:masterClrMapping/>
  </p:clrMapOvr>
  <p:transition spd="slow">
    <p:wheel spokes="1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1" grpId="0" animBg="1"/>
      <p:bldP spid="12" grpId="0" animBg="1"/>
      <p:bldP spid="13" grpId="0" animBg="1"/>
      <p:bldP spid="14" grpId="0" animBg="1"/>
      <p:bldP spid="15" grpId="0"/>
      <p:bldP spid="1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6553200" cy="666750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en-US" sz="32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Một số loại máy tính thường gặp</a:t>
            </a:r>
            <a:endParaRPr lang="en-US" sz="32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3330235"/>
            <a:ext cx="3090863" cy="2118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loud Callout 6"/>
          <p:cNvSpPr/>
          <p:nvPr/>
        </p:nvSpPr>
        <p:spPr>
          <a:xfrm>
            <a:off x="457200" y="1397000"/>
            <a:ext cx="2667000" cy="2287893"/>
          </a:xfrm>
          <a:prstGeom prst="cloudCallout">
            <a:avLst>
              <a:gd name="adj1" fmla="val 79094"/>
              <a:gd name="adj2" fmla="val 76454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loại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máy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400" dirty="0"/>
          </a:p>
        </p:txBody>
      </p:sp>
      <p:sp>
        <p:nvSpPr>
          <p:cNvPr id="8" name="Cloud Callout 7"/>
          <p:cNvSpPr/>
          <p:nvPr/>
        </p:nvSpPr>
        <p:spPr>
          <a:xfrm>
            <a:off x="4724400" y="1535112"/>
            <a:ext cx="3048000" cy="2428707"/>
          </a:xfrm>
          <a:prstGeom prst="cloudCallout">
            <a:avLst>
              <a:gd name="adj1" fmla="val -56455"/>
              <a:gd name="adj2" fmla="val 69696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Kể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tên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loại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máy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thường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gặp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? 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295400" y="0"/>
            <a:ext cx="5029200" cy="32728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Bài 1: Người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 bạn mới của em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2D2DB9">
                  <a:lumMod val="50000"/>
                </a:srgbClr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5394099"/>
      </p:ext>
    </p:extLst>
  </p:cSld>
  <p:clrMapOvr>
    <a:masterClrMapping/>
  </p:clrMapOvr>
  <p:transition spd="slow">
    <p:wheel spokes="1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6553200" cy="666750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en-US" sz="32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Một số loại máy tính thường gặp</a:t>
            </a:r>
            <a:endParaRPr lang="en-US" sz="32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171" y="1721266"/>
            <a:ext cx="3733800" cy="2377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071" y="2209801"/>
            <a:ext cx="3949741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E:\Tin cấp 1\ipad2-149398511124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171" y="4099133"/>
            <a:ext cx="3657600" cy="2286000"/>
          </a:xfrm>
          <a:prstGeom prst="rect">
            <a:avLst/>
          </a:prstGeom>
          <a:noFill/>
          <a:ln w="6350"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295400" y="0"/>
            <a:ext cx="5029200" cy="32728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Bài 1: Người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 bạn mới của em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2D2DB9">
                  <a:lumMod val="50000"/>
                </a:srgbClr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0" y="3809999"/>
            <a:ext cx="3124200" cy="3048001"/>
          </a:xfrm>
          <a:prstGeom prst="wedgeRectCallout">
            <a:avLst>
              <a:gd name="adj1" fmla="val 113660"/>
              <a:gd name="adj2" fmla="val -53861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di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5257800" y="1371600"/>
            <a:ext cx="3886200" cy="5013533"/>
          </a:xfrm>
          <a:prstGeom prst="wedgeRoundRectCallout">
            <a:avLst>
              <a:gd name="adj1" fmla="val -85353"/>
              <a:gd name="adj2" fmla="val 2841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994400"/>
      </p:ext>
    </p:extLst>
  </p:cSld>
  <p:clrMapOvr>
    <a:masterClrMapping/>
  </p:clrMapOvr>
  <p:transition spd="slow">
    <p:wheel spokes="1"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51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1" y="152401"/>
            <a:ext cx="3200400" cy="457200"/>
          </a:xfr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 HÀNH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949" y="655248"/>
            <a:ext cx="8153400" cy="4975995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	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xách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  <a:buFontTx/>
              <a:buChar char="-"/>
            </a:pP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124200" y="855422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09374" y="2319557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09374" y="3130619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37949" y="4615679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09374" y="5159052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4" name="Rectangle 3"/>
          <p:cNvSpPr/>
          <p:nvPr/>
        </p:nvSpPr>
        <p:spPr>
          <a:xfrm>
            <a:off x="995149" y="4949046"/>
            <a:ext cx="7090229" cy="1263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724068"/>
      </p:ext>
    </p:extLst>
  </p:cSld>
  <p:clrMapOvr>
    <a:masterClrMapping/>
  </p:clrMapOvr>
  <p:transition spd="slow">
    <p:wheel spokes="1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31543" y="1545528"/>
            <a:ext cx="2168857" cy="838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19463" y="2563587"/>
            <a:ext cx="2168857" cy="86322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tính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19464" y="3646715"/>
            <a:ext cx="2168857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tính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19465" y="4843067"/>
            <a:ext cx="2168857" cy="8916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tính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67534" y="1494107"/>
            <a:ext cx="4114800" cy="1143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gữi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648200" y="2855308"/>
            <a:ext cx="4134134" cy="1143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dàng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648200" y="4201886"/>
            <a:ext cx="4153469" cy="128402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tính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648200" y="5725886"/>
            <a:ext cx="4153469" cy="1143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>
            <a:stCxn id="4" idx="3"/>
            <a:endCxn id="10" idx="1"/>
          </p:cNvCxnSpPr>
          <p:nvPr/>
        </p:nvCxnSpPr>
        <p:spPr>
          <a:xfrm>
            <a:off x="3200400" y="1964628"/>
            <a:ext cx="1447800" cy="28792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" idx="3"/>
            <a:endCxn id="11" idx="1"/>
          </p:cNvCxnSpPr>
          <p:nvPr/>
        </p:nvCxnSpPr>
        <p:spPr>
          <a:xfrm>
            <a:off x="3188320" y="2995198"/>
            <a:ext cx="1459880" cy="330218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8" idx="1"/>
          </p:cNvCxnSpPr>
          <p:nvPr/>
        </p:nvCxnSpPr>
        <p:spPr>
          <a:xfrm flipV="1">
            <a:off x="3200400" y="2065607"/>
            <a:ext cx="1467134" cy="1602879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3"/>
          </p:cNvCxnSpPr>
          <p:nvPr/>
        </p:nvCxnSpPr>
        <p:spPr>
          <a:xfrm flipV="1">
            <a:off x="3188322" y="3601974"/>
            <a:ext cx="1467135" cy="168692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1295400" y="0"/>
            <a:ext cx="5029200" cy="32728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Bài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 1: Người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bạn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mới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của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em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2D2DB9">
                  <a:lumMod val="50000"/>
                </a:srgbClr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695896"/>
            <a:ext cx="9144000" cy="688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ở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ở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716202393"/>
      </p:ext>
    </p:extLst>
  </p:cSld>
  <p:clrMapOvr>
    <a:masterClrMapping/>
  </p:clrMapOvr>
  <p:transition spd="slow">
    <p:wheel spokes="1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295400" y="0"/>
            <a:ext cx="5029200" cy="32728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Bài 1: Người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 bạn mới của em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2D2DB9">
                  <a:lumMod val="50000"/>
                </a:srgbClr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2216"/>
            <a:ext cx="3097741" cy="2323306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793" y="553767"/>
            <a:ext cx="3191148" cy="211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715160"/>
            <a:ext cx="3276600" cy="2171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406" y="4914900"/>
            <a:ext cx="3108960" cy="1943100"/>
          </a:xfrm>
          <a:prstGeom prst="rect">
            <a:avLst/>
          </a:prstGeom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15873"/>
            <a:ext cx="3097741" cy="2122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193" y="1320977"/>
            <a:ext cx="2971982" cy="2260025"/>
          </a:xfrm>
          <a:prstGeom prst="rect">
            <a:avLst/>
          </a:prstGeom>
        </p:spPr>
      </p:pic>
      <p:sp>
        <p:nvSpPr>
          <p:cNvPr id="10" name="12-Point Star 9"/>
          <p:cNvSpPr/>
          <p:nvPr/>
        </p:nvSpPr>
        <p:spPr>
          <a:xfrm>
            <a:off x="2209800" y="2480428"/>
            <a:ext cx="3886200" cy="2777372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6021176"/>
      </p:ext>
    </p:extLst>
  </p:cSld>
  <p:clrMapOvr>
    <a:masterClrMapping/>
  </p:clrMapOvr>
  <p:transition spd="slow">
    <p:wheel spokes="1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2&quot; unique_id=&quot;10002&quot;&gt;&lt;object type=&quot;3&quot; unique_id=&quot;10009&quot;&gt;&lt;property id=&quot;20148&quot; value=&quot;5&quot;/&gt;&lt;property id=&quot;20300&quot; value=&quot;Slide 3 - &amp;quot;1. Các bộ phận của máy tính&amp;quot;&quot;/&gt;&lt;property id=&quot;20307&quot; value=&quot;267&quot;/&gt;&lt;/object&gt;&lt;object type=&quot;3&quot; unique_id=&quot;10010&quot;&gt;&lt;property id=&quot;20148&quot; value=&quot;5&quot;/&gt;&lt;property id=&quot;20300&quot; value=&quot;Slide 4 - &amp;quot;1. Các bộ phận của máy tính&amp;quot;&quot;/&gt;&lt;property id=&quot;20307&quot; value=&quot;268&quot;/&gt;&lt;/object&gt;&lt;object type=&quot;3&quot; unique_id=&quot;10016&quot;&gt;&lt;property id=&quot;20148&quot; value=&quot;5&quot;/&gt;&lt;property id=&quot;20300&quot; value=&quot;Slide 9&quot;/&gt;&lt;property id=&quot;20307&quot; value=&quot;273&quot;/&gt;&lt;/object&gt;&lt;object type=&quot;3&quot; unique_id=&quot;10023&quot;&gt;&lt;property id=&quot;20148&quot; value=&quot;5&quot;/&gt;&lt;property id=&quot;20300&quot; value=&quot;Slide 11 - &amp;quot;EM CẦN GHI NHỚ&amp;quot;&quot;/&gt;&lt;property id=&quot;20307&quot; value=&quot;281&quot;/&gt;&lt;/object&gt;&lt;object type=&quot;3&quot; unique_id=&quot;67231&quot;&gt;&lt;property id=&quot;20148&quot; value=&quot;5&quot;/&gt;&lt;property id=&quot;20300&quot; value=&quot;Slide 1&quot;/&gt;&lt;property id=&quot;20307&quot; value=&quot;284&quot;/&gt;&lt;/object&gt;&lt;object type=&quot;3&quot; unique_id=&quot;67232&quot;&gt;&lt;property id=&quot;20148&quot; value=&quot;5&quot;/&gt;&lt;property id=&quot;20300&quot; value=&quot;Slide 2&quot;/&gt;&lt;property id=&quot;20307&quot; value=&quot;283&quot;/&gt;&lt;/object&gt;&lt;object type=&quot;3&quot; unique_id=&quot;67233&quot;&gt;&lt;property id=&quot;20148&quot; value=&quot;5&quot;/&gt;&lt;property id=&quot;20300&quot; value=&quot;Slide 5 - &amp;quot;2. Một số loại máy tính thường gặp&amp;quot;&quot;/&gt;&lt;property id=&quot;20307&quot; value=&quot;285&quot;/&gt;&lt;/object&gt;&lt;object type=&quot;3&quot; unique_id=&quot;67234&quot;&gt;&lt;property id=&quot;20148&quot; value=&quot;5&quot;/&gt;&lt;property id=&quot;20300&quot; value=&quot;Slide 6 - &amp;quot;2. Một số loại máy tính thường gặp&amp;quot;&quot;/&gt;&lt;property id=&quot;20307&quot; value=&quot;286&quot;/&gt;&lt;/object&gt;&lt;object type=&quot;3&quot; unique_id=&quot;67235&quot;&gt;&lt;property id=&quot;20148&quot; value=&quot;5&quot;/&gt;&lt;property id=&quot;20300&quot; value=&quot;Slide 7 - &amp;quot;THỰC HÀNH&amp;quot;&quot;/&gt;&lt;property id=&quot;20307&quot; value=&quot;289&quot;/&gt;&lt;/object&gt;&lt;object type=&quot;3&quot; unique_id=&quot;67236&quot;&gt;&lt;property id=&quot;20148&quot; value=&quot;5&quot;/&gt;&lt;property id=&quot;20300&quot; value=&quot;Slide 8&quot;/&gt;&lt;property id=&quot;20307&quot; value=&quot;290&quot;/&gt;&lt;/object&gt;&lt;object type=&quot;3&quot; unique_id=&quot;67237&quot;&gt;&lt;property id=&quot;20148&quot; value=&quot;5&quot;/&gt;&lt;property id=&quot;20300&quot; value=&quot;Slide 10 - &amp;quot;ỨNG DỤNG MỞ RỘNG&amp;quot;&quot;/&gt;&lt;property id=&quot;20307&quot; value=&quot;291&quot;/&gt;&lt;/object&gt;&lt;object type=&quot;3&quot; unique_id=&quot;67238&quot;&gt;&lt;property id=&quot;20148&quot; value=&quot;5&quot;/&gt;&lt;property id=&quot;20300&quot; value=&quot;Slide 13 - &amp;quot;BÀI HỌC KẾT THÚC&amp;quot;&quot;/&gt;&lt;property id=&quot;20307&quot; value=&quot;292&quot;/&gt;&lt;/object&gt;&lt;object type=&quot;3&quot; unique_id=&quot;67240&quot;&gt;&lt;property id=&quot;20148&quot; value=&quot;5&quot;/&gt;&lt;property id=&quot;20300&quot; value=&quot;Slide 12 - &amp;quot;* Nhiệm vụ ở nhà:&amp;quot;&quot;/&gt;&lt;property id=&quot;20307&quot; value=&quot;293&quot;/&gt;&lt;/object&gt;&lt;/object&gt;&lt;object type=&quot;8&quot; unique_id=&quot;1005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Mặt kim cương">
  <a:themeElements>
    <a:clrScheme name="Mặt kim cương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Mặt kim cương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ặt kim cương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1307</TotalTime>
  <Words>621</Words>
  <Application>Microsoft Office PowerPoint</Application>
  <PresentationFormat>On-screen Show (4:3)</PresentationFormat>
  <Paragraphs>86</Paragraphs>
  <Slides>13</Slides>
  <Notes>2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Mặt kim cương</vt:lpstr>
      <vt:lpstr>Picture</vt:lpstr>
      <vt:lpstr>PowerPoint Presentation</vt:lpstr>
      <vt:lpstr>PowerPoint Presentation</vt:lpstr>
      <vt:lpstr>1. Các bộ phận của máy tính</vt:lpstr>
      <vt:lpstr>1. Các bộ phận của máy tính</vt:lpstr>
      <vt:lpstr>2. Một số loại máy tính thường gặp</vt:lpstr>
      <vt:lpstr>2. Một số loại máy tính thường gặp</vt:lpstr>
      <vt:lpstr>THỰC HÀNH</vt:lpstr>
      <vt:lpstr>PowerPoint Presentation</vt:lpstr>
      <vt:lpstr>PowerPoint Presentation</vt:lpstr>
      <vt:lpstr>ỨNG DỤNG MỞ RỘNG</vt:lpstr>
      <vt:lpstr>EM CẦN GHI NHỚ</vt:lpstr>
      <vt:lpstr>* Nhiệm vụ ở nhà:</vt:lpstr>
      <vt:lpstr>BÀI HỌC KẾT THÚC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MTC</cp:lastModifiedBy>
  <cp:revision>88</cp:revision>
  <dcterms:created xsi:type="dcterms:W3CDTF">2017-10-03T01:20:28Z</dcterms:created>
  <dcterms:modified xsi:type="dcterms:W3CDTF">2020-10-09T03:55:56Z</dcterms:modified>
</cp:coreProperties>
</file>