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  <p:sldMasterId id="2147483669" r:id="rId3"/>
  </p:sldMasterIdLst>
  <p:notesMasterIdLst>
    <p:notesMasterId r:id="rId16"/>
  </p:notesMasterIdLst>
  <p:sldIdLst>
    <p:sldId id="297" r:id="rId4"/>
    <p:sldId id="257" r:id="rId5"/>
    <p:sldId id="306" r:id="rId6"/>
    <p:sldId id="296" r:id="rId7"/>
    <p:sldId id="295" r:id="rId8"/>
    <p:sldId id="260" r:id="rId9"/>
    <p:sldId id="262" r:id="rId10"/>
    <p:sldId id="268" r:id="rId11"/>
    <p:sldId id="286" r:id="rId12"/>
    <p:sldId id="308" r:id="rId13"/>
    <p:sldId id="289" r:id="rId14"/>
    <p:sldId id="309" r:id="rId1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00"/>
    <a:srgbClr val="FFFF99"/>
    <a:srgbClr val="0000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61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84C0AF5-4FC9-4F04-B517-F09D2D5B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6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59 w 2123"/>
                <a:gd name="T1" fmla="*/ 706 h 1696"/>
                <a:gd name="T2" fmla="*/ 523 w 2123"/>
                <a:gd name="T3" fmla="*/ 462 h 1696"/>
                <a:gd name="T4" fmla="*/ 649 w 2123"/>
                <a:gd name="T5" fmla="*/ 269 h 1696"/>
                <a:gd name="T6" fmla="*/ 892 w 2123"/>
                <a:gd name="T7" fmla="*/ 398 h 1696"/>
                <a:gd name="T8" fmla="*/ 1172 w 2123"/>
                <a:gd name="T9" fmla="*/ 587 h 1696"/>
                <a:gd name="T10" fmla="*/ 1429 w 2123"/>
                <a:gd name="T11" fmla="*/ 750 h 1696"/>
                <a:gd name="T12" fmla="*/ 1737 w 2123"/>
                <a:gd name="T13" fmla="*/ 920 h 1696"/>
                <a:gd name="T14" fmla="*/ 1815 w 2123"/>
                <a:gd name="T15" fmla="*/ 956 h 1696"/>
                <a:gd name="T16" fmla="*/ 1772 w 2123"/>
                <a:gd name="T17" fmla="*/ 916 h 1696"/>
                <a:gd name="T18" fmla="*/ 1362 w 2123"/>
                <a:gd name="T19" fmla="*/ 678 h 1696"/>
                <a:gd name="T20" fmla="*/ 1048 w 2123"/>
                <a:gd name="T21" fmla="*/ 462 h 1696"/>
                <a:gd name="T22" fmla="*/ 695 w 2123"/>
                <a:gd name="T23" fmla="*/ 222 h 1696"/>
                <a:gd name="T24" fmla="*/ 964 w 2123"/>
                <a:gd name="T25" fmla="*/ 210 h 1696"/>
                <a:gd name="T26" fmla="*/ 1239 w 2123"/>
                <a:gd name="T27" fmla="*/ 215 h 1696"/>
                <a:gd name="T28" fmla="*/ 1558 w 2123"/>
                <a:gd name="T29" fmla="*/ 182 h 1696"/>
                <a:gd name="T30" fmla="*/ 2046 w 2123"/>
                <a:gd name="T31" fmla="*/ 132 h 1696"/>
                <a:gd name="T32" fmla="*/ 2000 w 2123"/>
                <a:gd name="T33" fmla="*/ 117 h 1696"/>
                <a:gd name="T34" fmla="*/ 1487 w 2123"/>
                <a:gd name="T35" fmla="*/ 174 h 1696"/>
                <a:gd name="T36" fmla="*/ 1166 w 2123"/>
                <a:gd name="T37" fmla="*/ 186 h 1696"/>
                <a:gd name="T38" fmla="*/ 731 w 2123"/>
                <a:gd name="T39" fmla="*/ 174 h 1696"/>
                <a:gd name="T40" fmla="*/ 791 w 2123"/>
                <a:gd name="T41" fmla="*/ 154 h 1696"/>
                <a:gd name="T42" fmla="*/ 1100 w 2123"/>
                <a:gd name="T43" fmla="*/ 0 h 1696"/>
                <a:gd name="T44" fmla="*/ 1048 w 2123"/>
                <a:gd name="T45" fmla="*/ 21 h 1696"/>
                <a:gd name="T46" fmla="*/ 975 w 2123"/>
                <a:gd name="T47" fmla="*/ 57 h 1696"/>
                <a:gd name="T48" fmla="*/ 827 w 2123"/>
                <a:gd name="T49" fmla="*/ 130 h 1696"/>
                <a:gd name="T50" fmla="*/ 649 w 2123"/>
                <a:gd name="T51" fmla="*/ 190 h 1696"/>
                <a:gd name="T52" fmla="*/ 613 w 2123"/>
                <a:gd name="T53" fmla="*/ 243 h 1696"/>
                <a:gd name="T54" fmla="*/ 291 w 2123"/>
                <a:gd name="T55" fmla="*/ 398 h 1696"/>
                <a:gd name="T56" fmla="*/ 0 w 2123"/>
                <a:gd name="T57" fmla="*/ 491 h 1696"/>
                <a:gd name="T58" fmla="*/ 0 w 2123"/>
                <a:gd name="T59" fmla="*/ 495 h 1696"/>
                <a:gd name="T60" fmla="*/ 0 w 2123"/>
                <a:gd name="T61" fmla="*/ 519 h 1696"/>
                <a:gd name="T62" fmla="*/ 287 w 2123"/>
                <a:gd name="T63" fmla="*/ 429 h 1696"/>
                <a:gd name="T64" fmla="*/ 571 w 2123"/>
                <a:gd name="T65" fmla="*/ 291 h 1696"/>
                <a:gd name="T66" fmla="*/ 487 w 2123"/>
                <a:gd name="T67" fmla="*/ 454 h 1696"/>
                <a:gd name="T68" fmla="*/ 505 w 2123"/>
                <a:gd name="T69" fmla="*/ 673 h 1696"/>
                <a:gd name="T70" fmla="*/ 446 w 2123"/>
                <a:gd name="T71" fmla="*/ 790 h 1696"/>
                <a:gd name="T72" fmla="*/ 315 w 2123"/>
                <a:gd name="T73" fmla="*/ 1002 h 1696"/>
                <a:gd name="T74" fmla="*/ 309 w 2123"/>
                <a:gd name="T75" fmla="*/ 1147 h 1696"/>
                <a:gd name="T76" fmla="*/ 315 w 2123"/>
                <a:gd name="T77" fmla="*/ 1147 h 1696"/>
                <a:gd name="T78" fmla="*/ 333 w 2123"/>
                <a:gd name="T79" fmla="*/ 1051 h 1696"/>
                <a:gd name="T80" fmla="*/ 559 w 2123"/>
                <a:gd name="T81" fmla="*/ 706 h 1696"/>
                <a:gd name="T82" fmla="*/ 559 w 2123"/>
                <a:gd name="T83" fmla="*/ 70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0 w 969"/>
                <a:gd name="T1" fmla="*/ 1207 h 1192"/>
                <a:gd name="T2" fmla="*/ 504 w 969"/>
                <a:gd name="T3" fmla="*/ 1213 h 1192"/>
                <a:gd name="T4" fmla="*/ 594 w 969"/>
                <a:gd name="T5" fmla="*/ 1171 h 1192"/>
                <a:gd name="T6" fmla="*/ 834 w 969"/>
                <a:gd name="T7" fmla="*/ 1106 h 1192"/>
                <a:gd name="T8" fmla="*/ 961 w 969"/>
                <a:gd name="T9" fmla="*/ 1076 h 1192"/>
                <a:gd name="T10" fmla="*/ 780 w 969"/>
                <a:gd name="T11" fmla="*/ 1007 h 1192"/>
                <a:gd name="T12" fmla="*/ 570 w 969"/>
                <a:gd name="T13" fmla="*/ 967 h 1192"/>
                <a:gd name="T14" fmla="*/ 204 w 969"/>
                <a:gd name="T15" fmla="*/ 985 h 1192"/>
                <a:gd name="T16" fmla="*/ 306 w 969"/>
                <a:gd name="T17" fmla="*/ 907 h 1192"/>
                <a:gd name="T18" fmla="*/ 510 w 969"/>
                <a:gd name="T19" fmla="*/ 817 h 1192"/>
                <a:gd name="T20" fmla="*/ 715 w 969"/>
                <a:gd name="T21" fmla="*/ 685 h 1192"/>
                <a:gd name="T22" fmla="*/ 721 w 969"/>
                <a:gd name="T23" fmla="*/ 685 h 1192"/>
                <a:gd name="T24" fmla="*/ 733 w 969"/>
                <a:gd name="T25" fmla="*/ 679 h 1192"/>
                <a:gd name="T26" fmla="*/ 774 w 969"/>
                <a:gd name="T27" fmla="*/ 661 h 1192"/>
                <a:gd name="T28" fmla="*/ 798 w 969"/>
                <a:gd name="T29" fmla="*/ 655 h 1192"/>
                <a:gd name="T30" fmla="*/ 810 w 969"/>
                <a:gd name="T31" fmla="*/ 643 h 1192"/>
                <a:gd name="T32" fmla="*/ 816 w 969"/>
                <a:gd name="T33" fmla="*/ 631 h 1192"/>
                <a:gd name="T34" fmla="*/ 810 w 969"/>
                <a:gd name="T35" fmla="*/ 625 h 1192"/>
                <a:gd name="T36" fmla="*/ 804 w 969"/>
                <a:gd name="T37" fmla="*/ 613 h 1192"/>
                <a:gd name="T38" fmla="*/ 804 w 969"/>
                <a:gd name="T39" fmla="*/ 582 h 1192"/>
                <a:gd name="T40" fmla="*/ 816 w 969"/>
                <a:gd name="T41" fmla="*/ 552 h 1192"/>
                <a:gd name="T42" fmla="*/ 828 w 969"/>
                <a:gd name="T43" fmla="*/ 522 h 1192"/>
                <a:gd name="T44" fmla="*/ 846 w 969"/>
                <a:gd name="T45" fmla="*/ 492 h 1192"/>
                <a:gd name="T46" fmla="*/ 861 w 969"/>
                <a:gd name="T47" fmla="*/ 462 h 1192"/>
                <a:gd name="T48" fmla="*/ 869 w 969"/>
                <a:gd name="T49" fmla="*/ 444 h 1192"/>
                <a:gd name="T50" fmla="*/ 877 w 969"/>
                <a:gd name="T51" fmla="*/ 438 h 1192"/>
                <a:gd name="T52" fmla="*/ 877 w 969"/>
                <a:gd name="T53" fmla="*/ 354 h 1192"/>
                <a:gd name="T54" fmla="*/ 877 w 969"/>
                <a:gd name="T55" fmla="*/ 348 h 1192"/>
                <a:gd name="T56" fmla="*/ 883 w 969"/>
                <a:gd name="T57" fmla="*/ 342 h 1192"/>
                <a:gd name="T58" fmla="*/ 901 w 969"/>
                <a:gd name="T59" fmla="*/ 312 h 1192"/>
                <a:gd name="T60" fmla="*/ 913 w 969"/>
                <a:gd name="T61" fmla="*/ 276 h 1192"/>
                <a:gd name="T62" fmla="*/ 925 w 969"/>
                <a:gd name="T63" fmla="*/ 246 h 1192"/>
                <a:gd name="T64" fmla="*/ 931 w 969"/>
                <a:gd name="T65" fmla="*/ 234 h 1192"/>
                <a:gd name="T66" fmla="*/ 937 w 969"/>
                <a:gd name="T67" fmla="*/ 222 h 1192"/>
                <a:gd name="T68" fmla="*/ 955 w 969"/>
                <a:gd name="T69" fmla="*/ 173 h 1192"/>
                <a:gd name="T70" fmla="*/ 973 w 969"/>
                <a:gd name="T71" fmla="*/ 137 h 1192"/>
                <a:gd name="T72" fmla="*/ 979 w 969"/>
                <a:gd name="T73" fmla="*/ 125 h 1192"/>
                <a:gd name="T74" fmla="*/ 979 w 969"/>
                <a:gd name="T75" fmla="*/ 119 h 1192"/>
                <a:gd name="T76" fmla="*/ 997 w 969"/>
                <a:gd name="T77" fmla="*/ 0 h 1192"/>
                <a:gd name="T78" fmla="*/ 973 w 969"/>
                <a:gd name="T79" fmla="*/ 47 h 1192"/>
                <a:gd name="T80" fmla="*/ 804 w 969"/>
                <a:gd name="T81" fmla="*/ 113 h 1192"/>
                <a:gd name="T82" fmla="*/ 727 w 969"/>
                <a:gd name="T83" fmla="*/ 161 h 1192"/>
                <a:gd name="T84" fmla="*/ 474 w 969"/>
                <a:gd name="T85" fmla="*/ 240 h 1192"/>
                <a:gd name="T86" fmla="*/ 288 w 969"/>
                <a:gd name="T87" fmla="*/ 294 h 1192"/>
                <a:gd name="T88" fmla="*/ 180 w 969"/>
                <a:gd name="T89" fmla="*/ 300 h 1192"/>
                <a:gd name="T90" fmla="*/ 12 w 969"/>
                <a:gd name="T91" fmla="*/ 492 h 1192"/>
                <a:gd name="T92" fmla="*/ 0 w 969"/>
                <a:gd name="T93" fmla="*/ 516 h 1192"/>
                <a:gd name="T94" fmla="*/ 0 w 969"/>
                <a:gd name="T95" fmla="*/ 1207 h 1192"/>
                <a:gd name="T96" fmla="*/ 96 w 969"/>
                <a:gd name="T97" fmla="*/ 1201 h 1192"/>
                <a:gd name="T98" fmla="*/ 330 w 969"/>
                <a:gd name="T99" fmla="*/ 1207 h 1192"/>
                <a:gd name="T100" fmla="*/ 330 w 969"/>
                <a:gd name="T101" fmla="*/ 1207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62 w 2176"/>
                <a:gd name="T1" fmla="*/ 781 h 1505"/>
                <a:gd name="T2" fmla="*/ 1225 w 2176"/>
                <a:gd name="T3" fmla="*/ 1249 h 1505"/>
                <a:gd name="T4" fmla="*/ 984 w 2176"/>
                <a:gd name="T5" fmla="*/ 1207 h 1505"/>
                <a:gd name="T6" fmla="*/ 744 w 2176"/>
                <a:gd name="T7" fmla="*/ 1141 h 1505"/>
                <a:gd name="T8" fmla="*/ 456 w 2176"/>
                <a:gd name="T9" fmla="*/ 1123 h 1505"/>
                <a:gd name="T10" fmla="*/ 0 w 2176"/>
                <a:gd name="T11" fmla="*/ 1093 h 1505"/>
                <a:gd name="T12" fmla="*/ 30 w 2176"/>
                <a:gd name="T13" fmla="*/ 1129 h 1505"/>
                <a:gd name="T14" fmla="*/ 510 w 2176"/>
                <a:gd name="T15" fmla="*/ 1147 h 1505"/>
                <a:gd name="T16" fmla="*/ 798 w 2176"/>
                <a:gd name="T17" fmla="*/ 1201 h 1505"/>
                <a:gd name="T18" fmla="*/ 1165 w 2176"/>
                <a:gd name="T19" fmla="*/ 1322 h 1505"/>
                <a:gd name="T20" fmla="*/ 1100 w 2176"/>
                <a:gd name="T21" fmla="*/ 1340 h 1505"/>
                <a:gd name="T22" fmla="*/ 732 w 2176"/>
                <a:gd name="T23" fmla="*/ 1526 h 1505"/>
                <a:gd name="T24" fmla="*/ 786 w 2176"/>
                <a:gd name="T25" fmla="*/ 1502 h 1505"/>
                <a:gd name="T26" fmla="*/ 889 w 2176"/>
                <a:gd name="T27" fmla="*/ 1460 h 1505"/>
                <a:gd name="T28" fmla="*/ 1050 w 2176"/>
                <a:gd name="T29" fmla="*/ 1376 h 1505"/>
                <a:gd name="T30" fmla="*/ 1249 w 2176"/>
                <a:gd name="T31" fmla="*/ 1316 h 1505"/>
                <a:gd name="T32" fmla="*/ 1302 w 2176"/>
                <a:gd name="T33" fmla="*/ 1237 h 1505"/>
                <a:gd name="T34" fmla="*/ 1681 w 2176"/>
                <a:gd name="T35" fmla="*/ 1057 h 1505"/>
                <a:gd name="T36" fmla="*/ 1987 w 2176"/>
                <a:gd name="T37" fmla="*/ 967 h 1505"/>
                <a:gd name="T38" fmla="*/ 2239 w 2176"/>
                <a:gd name="T39" fmla="*/ 835 h 1505"/>
                <a:gd name="T40" fmla="*/ 2017 w 2176"/>
                <a:gd name="T41" fmla="*/ 925 h 1505"/>
                <a:gd name="T42" fmla="*/ 1705 w 2176"/>
                <a:gd name="T43" fmla="*/ 1003 h 1505"/>
                <a:gd name="T44" fmla="*/ 1381 w 2176"/>
                <a:gd name="T45" fmla="*/ 1165 h 1505"/>
                <a:gd name="T46" fmla="*/ 1543 w 2176"/>
                <a:gd name="T47" fmla="*/ 919 h 1505"/>
                <a:gd name="T48" fmla="*/ 1669 w 2176"/>
                <a:gd name="T49" fmla="*/ 552 h 1505"/>
                <a:gd name="T50" fmla="*/ 1789 w 2176"/>
                <a:gd name="T51" fmla="*/ 379 h 1505"/>
                <a:gd name="T52" fmla="*/ 2035 w 2176"/>
                <a:gd name="T53" fmla="*/ 60 h 1505"/>
                <a:gd name="T54" fmla="*/ 2059 w 2176"/>
                <a:gd name="T55" fmla="*/ 0 h 1505"/>
                <a:gd name="T56" fmla="*/ 2029 w 2176"/>
                <a:gd name="T57" fmla="*/ 0 h 1505"/>
                <a:gd name="T58" fmla="*/ 1645 w 2176"/>
                <a:gd name="T59" fmla="*/ 487 h 1505"/>
                <a:gd name="T60" fmla="*/ 1519 w 2176"/>
                <a:gd name="T61" fmla="*/ 901 h 1505"/>
                <a:gd name="T62" fmla="*/ 1290 w 2176"/>
                <a:gd name="T63" fmla="*/ 1189 h 1505"/>
                <a:gd name="T64" fmla="*/ 1165 w 2176"/>
                <a:gd name="T65" fmla="*/ 919 h 1505"/>
                <a:gd name="T66" fmla="*/ 1038 w 2176"/>
                <a:gd name="T67" fmla="*/ 547 h 1505"/>
                <a:gd name="T68" fmla="*/ 913 w 2176"/>
                <a:gd name="T69" fmla="*/ 222 h 1505"/>
                <a:gd name="T70" fmla="*/ 810 w 2176"/>
                <a:gd name="T71" fmla="*/ 0 h 1505"/>
                <a:gd name="T72" fmla="*/ 774 w 2176"/>
                <a:gd name="T73" fmla="*/ 0 h 1505"/>
                <a:gd name="T74" fmla="*/ 931 w 2176"/>
                <a:gd name="T75" fmla="*/ 361 h 1505"/>
                <a:gd name="T76" fmla="*/ 1062 w 2176"/>
                <a:gd name="T77" fmla="*/ 781 h 1505"/>
                <a:gd name="T78" fmla="*/ 1062 w 2176"/>
                <a:gd name="T79" fmla="*/ 78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8 w 813"/>
                <a:gd name="T1" fmla="*/ 571 h 804"/>
                <a:gd name="T2" fmla="*/ 336 w 813"/>
                <a:gd name="T3" fmla="*/ 445 h 804"/>
                <a:gd name="T4" fmla="*/ 660 w 813"/>
                <a:gd name="T5" fmla="*/ 223 h 804"/>
                <a:gd name="T6" fmla="*/ 834 w 813"/>
                <a:gd name="T7" fmla="*/ 0 h 804"/>
                <a:gd name="T8" fmla="*/ 696 w 813"/>
                <a:gd name="T9" fmla="*/ 150 h 804"/>
                <a:gd name="T10" fmla="*/ 151 w 813"/>
                <a:gd name="T11" fmla="*/ 511 h 804"/>
                <a:gd name="T12" fmla="*/ 0 w 813"/>
                <a:gd name="T13" fmla="*/ 746 h 804"/>
                <a:gd name="T14" fmla="*/ 0 w 813"/>
                <a:gd name="T15" fmla="*/ 818 h 804"/>
                <a:gd name="T16" fmla="*/ 168 w 813"/>
                <a:gd name="T17" fmla="*/ 571 h 804"/>
                <a:gd name="T18" fmla="*/ 168 w 813"/>
                <a:gd name="T19" fmla="*/ 571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4 w 759"/>
                <a:gd name="T1" fmla="*/ 66 h 107"/>
                <a:gd name="T2" fmla="*/ 780 w 759"/>
                <a:gd name="T3" fmla="*/ 0 h 107"/>
                <a:gd name="T4" fmla="*/ 510 w 759"/>
                <a:gd name="T5" fmla="*/ 36 h 107"/>
                <a:gd name="T6" fmla="*/ 145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4 w 759"/>
                <a:gd name="T15" fmla="*/ 66 h 107"/>
                <a:gd name="T16" fmla="*/ 47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9 w 3169"/>
                <a:gd name="T1" fmla="*/ 246 h 743"/>
                <a:gd name="T2" fmla="*/ 1783 w 3169"/>
                <a:gd name="T3" fmla="*/ 240 h 743"/>
                <a:gd name="T4" fmla="*/ 2150 w 3169"/>
                <a:gd name="T5" fmla="*/ 258 h 743"/>
                <a:gd name="T6" fmla="*/ 2576 w 3169"/>
                <a:gd name="T7" fmla="*/ 240 h 743"/>
                <a:gd name="T8" fmla="*/ 3260 w 3169"/>
                <a:gd name="T9" fmla="*/ 211 h 743"/>
                <a:gd name="T10" fmla="*/ 3206 w 3169"/>
                <a:gd name="T11" fmla="*/ 193 h 743"/>
                <a:gd name="T12" fmla="*/ 2492 w 3169"/>
                <a:gd name="T13" fmla="*/ 228 h 743"/>
                <a:gd name="T14" fmla="*/ 2059 w 3169"/>
                <a:gd name="T15" fmla="*/ 228 h 743"/>
                <a:gd name="T16" fmla="*/ 1501 w 3169"/>
                <a:gd name="T17" fmla="*/ 193 h 743"/>
                <a:gd name="T18" fmla="*/ 1585 w 3169"/>
                <a:gd name="T19" fmla="*/ 168 h 743"/>
                <a:gd name="T20" fmla="*/ 2097 w 3169"/>
                <a:gd name="T21" fmla="*/ 0 h 743"/>
                <a:gd name="T22" fmla="*/ 2017 w 3169"/>
                <a:gd name="T23" fmla="*/ 24 h 743"/>
                <a:gd name="T24" fmla="*/ 1892 w 3169"/>
                <a:gd name="T25" fmla="*/ 66 h 743"/>
                <a:gd name="T26" fmla="*/ 1651 w 3169"/>
                <a:gd name="T27" fmla="*/ 138 h 743"/>
                <a:gd name="T28" fmla="*/ 1380 w 3169"/>
                <a:gd name="T29" fmla="*/ 205 h 743"/>
                <a:gd name="T30" fmla="*/ 1303 w 3169"/>
                <a:gd name="T31" fmla="*/ 258 h 743"/>
                <a:gd name="T32" fmla="*/ 786 w 3169"/>
                <a:gd name="T33" fmla="*/ 420 h 743"/>
                <a:gd name="T34" fmla="*/ 342 w 3169"/>
                <a:gd name="T35" fmla="*/ 510 h 743"/>
                <a:gd name="T36" fmla="*/ 0 w 3169"/>
                <a:gd name="T37" fmla="*/ 631 h 743"/>
                <a:gd name="T38" fmla="*/ 306 w 3169"/>
                <a:gd name="T39" fmla="*/ 546 h 743"/>
                <a:gd name="T40" fmla="*/ 756 w 3169"/>
                <a:gd name="T41" fmla="*/ 456 h 743"/>
                <a:gd name="T42" fmla="*/ 1213 w 3169"/>
                <a:gd name="T43" fmla="*/ 318 h 743"/>
                <a:gd name="T44" fmla="*/ 1009 w 3169"/>
                <a:gd name="T45" fmla="*/ 498 h 743"/>
                <a:gd name="T46" fmla="*/ 895 w 3169"/>
                <a:gd name="T47" fmla="*/ 757 h 743"/>
                <a:gd name="T48" fmla="*/ 889 w 3169"/>
                <a:gd name="T49" fmla="*/ 757 h 743"/>
                <a:gd name="T50" fmla="*/ 961 w 3169"/>
                <a:gd name="T51" fmla="*/ 757 h 743"/>
                <a:gd name="T52" fmla="*/ 1050 w 3169"/>
                <a:gd name="T53" fmla="*/ 504 h 743"/>
                <a:gd name="T54" fmla="*/ 1332 w 3169"/>
                <a:gd name="T55" fmla="*/ 288 h 743"/>
                <a:gd name="T56" fmla="*/ 1573 w 3169"/>
                <a:gd name="T57" fmla="*/ 456 h 743"/>
                <a:gd name="T58" fmla="*/ 1819 w 3169"/>
                <a:gd name="T59" fmla="*/ 691 h 743"/>
                <a:gd name="T60" fmla="*/ 1910 w 3169"/>
                <a:gd name="T61" fmla="*/ 757 h 743"/>
                <a:gd name="T62" fmla="*/ 1975 w 3169"/>
                <a:gd name="T63" fmla="*/ 757 h 743"/>
                <a:gd name="T64" fmla="*/ 1741 w 3169"/>
                <a:gd name="T65" fmla="*/ 534 h 743"/>
                <a:gd name="T66" fmla="*/ 1429 w 3169"/>
                <a:gd name="T67" fmla="*/ 246 h 743"/>
                <a:gd name="T68" fmla="*/ 1429 w 3169"/>
                <a:gd name="T69" fmla="*/ 246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8 w 2153"/>
                <a:gd name="T1" fmla="*/ 865 h 1930"/>
                <a:gd name="T2" fmla="*/ 1993 w 2153"/>
                <a:gd name="T3" fmla="*/ 1033 h 1930"/>
                <a:gd name="T4" fmla="*/ 2114 w 2153"/>
                <a:gd name="T5" fmla="*/ 1182 h 1930"/>
                <a:gd name="T6" fmla="*/ 2180 w 2153"/>
                <a:gd name="T7" fmla="*/ 1267 h 1930"/>
                <a:gd name="T8" fmla="*/ 2216 w 2153"/>
                <a:gd name="T9" fmla="*/ 1315 h 1930"/>
                <a:gd name="T10" fmla="*/ 1945 w 2153"/>
                <a:gd name="T11" fmla="*/ 991 h 1930"/>
                <a:gd name="T12" fmla="*/ 1916 w 2153"/>
                <a:gd name="T13" fmla="*/ 943 h 1930"/>
                <a:gd name="T14" fmla="*/ 1836 w 2153"/>
                <a:gd name="T15" fmla="*/ 1261 h 1930"/>
                <a:gd name="T16" fmla="*/ 1822 w 2153"/>
                <a:gd name="T17" fmla="*/ 1507 h 1930"/>
                <a:gd name="T18" fmla="*/ 1874 w 2153"/>
                <a:gd name="T19" fmla="*/ 1934 h 1930"/>
                <a:gd name="T20" fmla="*/ 1843 w 2153"/>
                <a:gd name="T21" fmla="*/ 1958 h 1930"/>
                <a:gd name="T22" fmla="*/ 1795 w 2153"/>
                <a:gd name="T23" fmla="*/ 1555 h 1930"/>
                <a:gd name="T24" fmla="*/ 1777 w 2153"/>
                <a:gd name="T25" fmla="*/ 1309 h 1930"/>
                <a:gd name="T26" fmla="*/ 1815 w 2153"/>
                <a:gd name="T27" fmla="*/ 1099 h 1930"/>
                <a:gd name="T28" fmla="*/ 1822 w 2153"/>
                <a:gd name="T29" fmla="*/ 889 h 1930"/>
                <a:gd name="T30" fmla="*/ 1303 w 2153"/>
                <a:gd name="T31" fmla="*/ 1021 h 1930"/>
                <a:gd name="T32" fmla="*/ 848 w 2153"/>
                <a:gd name="T33" fmla="*/ 1146 h 1930"/>
                <a:gd name="T34" fmla="*/ 330 w 2153"/>
                <a:gd name="T35" fmla="*/ 1333 h 1930"/>
                <a:gd name="T36" fmla="*/ 18 w 2153"/>
                <a:gd name="T37" fmla="*/ 1441 h 1930"/>
                <a:gd name="T38" fmla="*/ 318 w 2153"/>
                <a:gd name="T39" fmla="*/ 1303 h 1930"/>
                <a:gd name="T40" fmla="*/ 703 w 2153"/>
                <a:gd name="T41" fmla="*/ 1158 h 1930"/>
                <a:gd name="T42" fmla="*/ 1050 w 2153"/>
                <a:gd name="T43" fmla="*/ 1051 h 1930"/>
                <a:gd name="T44" fmla="*/ 1453 w 2153"/>
                <a:gd name="T45" fmla="*/ 943 h 1930"/>
                <a:gd name="T46" fmla="*/ 1741 w 2153"/>
                <a:gd name="T47" fmla="*/ 829 h 1930"/>
                <a:gd name="T48" fmla="*/ 1375 w 2153"/>
                <a:gd name="T49" fmla="*/ 630 h 1930"/>
                <a:gd name="T50" fmla="*/ 889 w 2153"/>
                <a:gd name="T51" fmla="*/ 522 h 1930"/>
                <a:gd name="T52" fmla="*/ 234 w 2153"/>
                <a:gd name="T53" fmla="*/ 161 h 1930"/>
                <a:gd name="T54" fmla="*/ 0 w 2153"/>
                <a:gd name="T55" fmla="*/ 83 h 1930"/>
                <a:gd name="T56" fmla="*/ 336 w 2153"/>
                <a:gd name="T57" fmla="*/ 179 h 1930"/>
                <a:gd name="T58" fmla="*/ 733 w 2153"/>
                <a:gd name="T59" fmla="*/ 390 h 1930"/>
                <a:gd name="T60" fmla="*/ 961 w 2153"/>
                <a:gd name="T61" fmla="*/ 498 h 1930"/>
                <a:gd name="T62" fmla="*/ 1393 w 2153"/>
                <a:gd name="T63" fmla="*/ 600 h 1930"/>
                <a:gd name="T64" fmla="*/ 1699 w 2153"/>
                <a:gd name="T65" fmla="*/ 757 h 1930"/>
                <a:gd name="T66" fmla="*/ 1465 w 2153"/>
                <a:gd name="T67" fmla="*/ 468 h 1930"/>
                <a:gd name="T68" fmla="*/ 1322 w 2153"/>
                <a:gd name="T69" fmla="*/ 191 h 1930"/>
                <a:gd name="T70" fmla="*/ 1189 w 2153"/>
                <a:gd name="T71" fmla="*/ 0 h 1930"/>
                <a:gd name="T72" fmla="*/ 1381 w 2153"/>
                <a:gd name="T73" fmla="*/ 215 h 1930"/>
                <a:gd name="T74" fmla="*/ 1531 w 2153"/>
                <a:gd name="T75" fmla="*/ 492 h 1930"/>
                <a:gd name="T76" fmla="*/ 1795 w 2153"/>
                <a:gd name="T77" fmla="*/ 817 h 1930"/>
                <a:gd name="T78" fmla="*/ 1898 w 2153"/>
                <a:gd name="T79" fmla="*/ 865 h 1930"/>
                <a:gd name="T80" fmla="*/ 1898 w 2153"/>
                <a:gd name="T81" fmla="*/ 86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A2F9-9985-46A1-9EEC-E82366891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D13A8-C5D1-4A8F-81CC-6D59EDE8C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08C0-4DBD-446E-A9BF-9246A9308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/>
              </a:p>
            </p:txBody>
          </p:sp>
        </p:grpSp>
      </p:grpSp>
      <p:sp>
        <p:nvSpPr>
          <p:cNvPr id="686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86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DB8F6-3481-4B5C-96BD-941D54265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877D8-821C-42E4-8F41-0C4F07A1C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8B11-B0CF-4D45-A1D1-251E27796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1FC8C-DEE8-4906-97DF-A4DC0819F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DC95-ED02-4AFB-A34F-095DCA4A9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6635-299A-4E02-BCA3-B131C0EBD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CAA43-7B37-4A45-A298-4A5E6752C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DF19-B7AE-40DA-9FDD-ECFBEC2CB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33D7-D24A-48AA-B817-CBF21D52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A5404-47C7-4C26-8A9D-677A1D3B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75984-25D2-421B-ABF5-35A397304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80714-98DC-4DB7-A724-239FDD4C2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137A-BED2-4D44-AAFB-9787813D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8488A-85B0-4A82-8886-E3376FECD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1E2F9-873A-41C8-96D8-F147570D7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FBEA0-B687-421C-809D-C024897E9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36A3-38F2-49ED-A26F-76152C418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E12E-D689-4F25-9747-9DDCA63E5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7DF28-63FB-4CE3-9823-F993EBA72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E8310-EC28-4FB4-A307-842CD3D6A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057E-C44E-4F36-90AA-8B47687F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4FECA-4D1B-43B9-B116-58C754FD0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497D-7A1D-4F30-B34C-2AD714B95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D5AD-3B13-4EDB-ACD6-F8D45A152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849C-B6DE-4054-94A2-8961A2030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F608-8AF0-4644-84C1-7BE4E77E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4BDB-A87F-4048-85AB-3B13A6527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A48A-1281-4CDA-AB8E-B4428DF2A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BC24D-8E75-41C9-BDAE-B97D52E69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7A46-F853-4359-A185-D99C0EFFB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59 w 2123"/>
                <a:gd name="T1" fmla="*/ 706 h 1696"/>
                <a:gd name="T2" fmla="*/ 523 w 2123"/>
                <a:gd name="T3" fmla="*/ 462 h 1696"/>
                <a:gd name="T4" fmla="*/ 649 w 2123"/>
                <a:gd name="T5" fmla="*/ 269 h 1696"/>
                <a:gd name="T6" fmla="*/ 892 w 2123"/>
                <a:gd name="T7" fmla="*/ 398 h 1696"/>
                <a:gd name="T8" fmla="*/ 1172 w 2123"/>
                <a:gd name="T9" fmla="*/ 587 h 1696"/>
                <a:gd name="T10" fmla="*/ 1429 w 2123"/>
                <a:gd name="T11" fmla="*/ 750 h 1696"/>
                <a:gd name="T12" fmla="*/ 1737 w 2123"/>
                <a:gd name="T13" fmla="*/ 920 h 1696"/>
                <a:gd name="T14" fmla="*/ 1815 w 2123"/>
                <a:gd name="T15" fmla="*/ 956 h 1696"/>
                <a:gd name="T16" fmla="*/ 1772 w 2123"/>
                <a:gd name="T17" fmla="*/ 916 h 1696"/>
                <a:gd name="T18" fmla="*/ 1362 w 2123"/>
                <a:gd name="T19" fmla="*/ 678 h 1696"/>
                <a:gd name="T20" fmla="*/ 1048 w 2123"/>
                <a:gd name="T21" fmla="*/ 462 h 1696"/>
                <a:gd name="T22" fmla="*/ 695 w 2123"/>
                <a:gd name="T23" fmla="*/ 222 h 1696"/>
                <a:gd name="T24" fmla="*/ 964 w 2123"/>
                <a:gd name="T25" fmla="*/ 210 h 1696"/>
                <a:gd name="T26" fmla="*/ 1239 w 2123"/>
                <a:gd name="T27" fmla="*/ 215 h 1696"/>
                <a:gd name="T28" fmla="*/ 1558 w 2123"/>
                <a:gd name="T29" fmla="*/ 182 h 1696"/>
                <a:gd name="T30" fmla="*/ 2046 w 2123"/>
                <a:gd name="T31" fmla="*/ 132 h 1696"/>
                <a:gd name="T32" fmla="*/ 2000 w 2123"/>
                <a:gd name="T33" fmla="*/ 117 h 1696"/>
                <a:gd name="T34" fmla="*/ 1487 w 2123"/>
                <a:gd name="T35" fmla="*/ 174 h 1696"/>
                <a:gd name="T36" fmla="*/ 1166 w 2123"/>
                <a:gd name="T37" fmla="*/ 186 h 1696"/>
                <a:gd name="T38" fmla="*/ 731 w 2123"/>
                <a:gd name="T39" fmla="*/ 174 h 1696"/>
                <a:gd name="T40" fmla="*/ 791 w 2123"/>
                <a:gd name="T41" fmla="*/ 154 h 1696"/>
                <a:gd name="T42" fmla="*/ 1100 w 2123"/>
                <a:gd name="T43" fmla="*/ 0 h 1696"/>
                <a:gd name="T44" fmla="*/ 1048 w 2123"/>
                <a:gd name="T45" fmla="*/ 21 h 1696"/>
                <a:gd name="T46" fmla="*/ 975 w 2123"/>
                <a:gd name="T47" fmla="*/ 57 h 1696"/>
                <a:gd name="T48" fmla="*/ 827 w 2123"/>
                <a:gd name="T49" fmla="*/ 130 h 1696"/>
                <a:gd name="T50" fmla="*/ 649 w 2123"/>
                <a:gd name="T51" fmla="*/ 190 h 1696"/>
                <a:gd name="T52" fmla="*/ 613 w 2123"/>
                <a:gd name="T53" fmla="*/ 243 h 1696"/>
                <a:gd name="T54" fmla="*/ 291 w 2123"/>
                <a:gd name="T55" fmla="*/ 398 h 1696"/>
                <a:gd name="T56" fmla="*/ 0 w 2123"/>
                <a:gd name="T57" fmla="*/ 491 h 1696"/>
                <a:gd name="T58" fmla="*/ 0 w 2123"/>
                <a:gd name="T59" fmla="*/ 495 h 1696"/>
                <a:gd name="T60" fmla="*/ 0 w 2123"/>
                <a:gd name="T61" fmla="*/ 519 h 1696"/>
                <a:gd name="T62" fmla="*/ 287 w 2123"/>
                <a:gd name="T63" fmla="*/ 429 h 1696"/>
                <a:gd name="T64" fmla="*/ 571 w 2123"/>
                <a:gd name="T65" fmla="*/ 291 h 1696"/>
                <a:gd name="T66" fmla="*/ 487 w 2123"/>
                <a:gd name="T67" fmla="*/ 454 h 1696"/>
                <a:gd name="T68" fmla="*/ 505 w 2123"/>
                <a:gd name="T69" fmla="*/ 673 h 1696"/>
                <a:gd name="T70" fmla="*/ 446 w 2123"/>
                <a:gd name="T71" fmla="*/ 790 h 1696"/>
                <a:gd name="T72" fmla="*/ 315 w 2123"/>
                <a:gd name="T73" fmla="*/ 1002 h 1696"/>
                <a:gd name="T74" fmla="*/ 309 w 2123"/>
                <a:gd name="T75" fmla="*/ 1147 h 1696"/>
                <a:gd name="T76" fmla="*/ 315 w 2123"/>
                <a:gd name="T77" fmla="*/ 1147 h 1696"/>
                <a:gd name="T78" fmla="*/ 333 w 2123"/>
                <a:gd name="T79" fmla="*/ 1051 h 1696"/>
                <a:gd name="T80" fmla="*/ 559 w 2123"/>
                <a:gd name="T81" fmla="*/ 706 h 1696"/>
                <a:gd name="T82" fmla="*/ 559 w 2123"/>
                <a:gd name="T83" fmla="*/ 70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0 w 969"/>
                <a:gd name="T1" fmla="*/ 1207 h 1192"/>
                <a:gd name="T2" fmla="*/ 504 w 969"/>
                <a:gd name="T3" fmla="*/ 1213 h 1192"/>
                <a:gd name="T4" fmla="*/ 594 w 969"/>
                <a:gd name="T5" fmla="*/ 1171 h 1192"/>
                <a:gd name="T6" fmla="*/ 834 w 969"/>
                <a:gd name="T7" fmla="*/ 1106 h 1192"/>
                <a:gd name="T8" fmla="*/ 961 w 969"/>
                <a:gd name="T9" fmla="*/ 1076 h 1192"/>
                <a:gd name="T10" fmla="*/ 780 w 969"/>
                <a:gd name="T11" fmla="*/ 1007 h 1192"/>
                <a:gd name="T12" fmla="*/ 570 w 969"/>
                <a:gd name="T13" fmla="*/ 967 h 1192"/>
                <a:gd name="T14" fmla="*/ 204 w 969"/>
                <a:gd name="T15" fmla="*/ 985 h 1192"/>
                <a:gd name="T16" fmla="*/ 306 w 969"/>
                <a:gd name="T17" fmla="*/ 907 h 1192"/>
                <a:gd name="T18" fmla="*/ 510 w 969"/>
                <a:gd name="T19" fmla="*/ 817 h 1192"/>
                <a:gd name="T20" fmla="*/ 715 w 969"/>
                <a:gd name="T21" fmla="*/ 685 h 1192"/>
                <a:gd name="T22" fmla="*/ 721 w 969"/>
                <a:gd name="T23" fmla="*/ 685 h 1192"/>
                <a:gd name="T24" fmla="*/ 733 w 969"/>
                <a:gd name="T25" fmla="*/ 679 h 1192"/>
                <a:gd name="T26" fmla="*/ 774 w 969"/>
                <a:gd name="T27" fmla="*/ 661 h 1192"/>
                <a:gd name="T28" fmla="*/ 798 w 969"/>
                <a:gd name="T29" fmla="*/ 655 h 1192"/>
                <a:gd name="T30" fmla="*/ 810 w 969"/>
                <a:gd name="T31" fmla="*/ 643 h 1192"/>
                <a:gd name="T32" fmla="*/ 816 w 969"/>
                <a:gd name="T33" fmla="*/ 631 h 1192"/>
                <a:gd name="T34" fmla="*/ 810 w 969"/>
                <a:gd name="T35" fmla="*/ 625 h 1192"/>
                <a:gd name="T36" fmla="*/ 804 w 969"/>
                <a:gd name="T37" fmla="*/ 613 h 1192"/>
                <a:gd name="T38" fmla="*/ 804 w 969"/>
                <a:gd name="T39" fmla="*/ 582 h 1192"/>
                <a:gd name="T40" fmla="*/ 816 w 969"/>
                <a:gd name="T41" fmla="*/ 552 h 1192"/>
                <a:gd name="T42" fmla="*/ 828 w 969"/>
                <a:gd name="T43" fmla="*/ 522 h 1192"/>
                <a:gd name="T44" fmla="*/ 846 w 969"/>
                <a:gd name="T45" fmla="*/ 492 h 1192"/>
                <a:gd name="T46" fmla="*/ 861 w 969"/>
                <a:gd name="T47" fmla="*/ 462 h 1192"/>
                <a:gd name="T48" fmla="*/ 869 w 969"/>
                <a:gd name="T49" fmla="*/ 444 h 1192"/>
                <a:gd name="T50" fmla="*/ 877 w 969"/>
                <a:gd name="T51" fmla="*/ 438 h 1192"/>
                <a:gd name="T52" fmla="*/ 877 w 969"/>
                <a:gd name="T53" fmla="*/ 354 h 1192"/>
                <a:gd name="T54" fmla="*/ 877 w 969"/>
                <a:gd name="T55" fmla="*/ 348 h 1192"/>
                <a:gd name="T56" fmla="*/ 883 w 969"/>
                <a:gd name="T57" fmla="*/ 342 h 1192"/>
                <a:gd name="T58" fmla="*/ 901 w 969"/>
                <a:gd name="T59" fmla="*/ 312 h 1192"/>
                <a:gd name="T60" fmla="*/ 913 w 969"/>
                <a:gd name="T61" fmla="*/ 276 h 1192"/>
                <a:gd name="T62" fmla="*/ 925 w 969"/>
                <a:gd name="T63" fmla="*/ 246 h 1192"/>
                <a:gd name="T64" fmla="*/ 931 w 969"/>
                <a:gd name="T65" fmla="*/ 234 h 1192"/>
                <a:gd name="T66" fmla="*/ 937 w 969"/>
                <a:gd name="T67" fmla="*/ 222 h 1192"/>
                <a:gd name="T68" fmla="*/ 955 w 969"/>
                <a:gd name="T69" fmla="*/ 173 h 1192"/>
                <a:gd name="T70" fmla="*/ 973 w 969"/>
                <a:gd name="T71" fmla="*/ 137 h 1192"/>
                <a:gd name="T72" fmla="*/ 979 w 969"/>
                <a:gd name="T73" fmla="*/ 125 h 1192"/>
                <a:gd name="T74" fmla="*/ 979 w 969"/>
                <a:gd name="T75" fmla="*/ 119 h 1192"/>
                <a:gd name="T76" fmla="*/ 997 w 969"/>
                <a:gd name="T77" fmla="*/ 0 h 1192"/>
                <a:gd name="T78" fmla="*/ 973 w 969"/>
                <a:gd name="T79" fmla="*/ 47 h 1192"/>
                <a:gd name="T80" fmla="*/ 804 w 969"/>
                <a:gd name="T81" fmla="*/ 113 h 1192"/>
                <a:gd name="T82" fmla="*/ 727 w 969"/>
                <a:gd name="T83" fmla="*/ 161 h 1192"/>
                <a:gd name="T84" fmla="*/ 474 w 969"/>
                <a:gd name="T85" fmla="*/ 240 h 1192"/>
                <a:gd name="T86" fmla="*/ 288 w 969"/>
                <a:gd name="T87" fmla="*/ 294 h 1192"/>
                <a:gd name="T88" fmla="*/ 180 w 969"/>
                <a:gd name="T89" fmla="*/ 300 h 1192"/>
                <a:gd name="T90" fmla="*/ 12 w 969"/>
                <a:gd name="T91" fmla="*/ 492 h 1192"/>
                <a:gd name="T92" fmla="*/ 0 w 969"/>
                <a:gd name="T93" fmla="*/ 516 h 1192"/>
                <a:gd name="T94" fmla="*/ 0 w 969"/>
                <a:gd name="T95" fmla="*/ 1207 h 1192"/>
                <a:gd name="T96" fmla="*/ 96 w 969"/>
                <a:gd name="T97" fmla="*/ 1201 h 1192"/>
                <a:gd name="T98" fmla="*/ 330 w 969"/>
                <a:gd name="T99" fmla="*/ 1207 h 1192"/>
                <a:gd name="T100" fmla="*/ 330 w 969"/>
                <a:gd name="T101" fmla="*/ 1207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62 w 2176"/>
                <a:gd name="T1" fmla="*/ 781 h 1505"/>
                <a:gd name="T2" fmla="*/ 1225 w 2176"/>
                <a:gd name="T3" fmla="*/ 1249 h 1505"/>
                <a:gd name="T4" fmla="*/ 984 w 2176"/>
                <a:gd name="T5" fmla="*/ 1207 h 1505"/>
                <a:gd name="T6" fmla="*/ 744 w 2176"/>
                <a:gd name="T7" fmla="*/ 1141 h 1505"/>
                <a:gd name="T8" fmla="*/ 456 w 2176"/>
                <a:gd name="T9" fmla="*/ 1123 h 1505"/>
                <a:gd name="T10" fmla="*/ 0 w 2176"/>
                <a:gd name="T11" fmla="*/ 1093 h 1505"/>
                <a:gd name="T12" fmla="*/ 30 w 2176"/>
                <a:gd name="T13" fmla="*/ 1129 h 1505"/>
                <a:gd name="T14" fmla="*/ 510 w 2176"/>
                <a:gd name="T15" fmla="*/ 1147 h 1505"/>
                <a:gd name="T16" fmla="*/ 798 w 2176"/>
                <a:gd name="T17" fmla="*/ 1201 h 1505"/>
                <a:gd name="T18" fmla="*/ 1165 w 2176"/>
                <a:gd name="T19" fmla="*/ 1322 h 1505"/>
                <a:gd name="T20" fmla="*/ 1100 w 2176"/>
                <a:gd name="T21" fmla="*/ 1340 h 1505"/>
                <a:gd name="T22" fmla="*/ 732 w 2176"/>
                <a:gd name="T23" fmla="*/ 1526 h 1505"/>
                <a:gd name="T24" fmla="*/ 786 w 2176"/>
                <a:gd name="T25" fmla="*/ 1502 h 1505"/>
                <a:gd name="T26" fmla="*/ 889 w 2176"/>
                <a:gd name="T27" fmla="*/ 1460 h 1505"/>
                <a:gd name="T28" fmla="*/ 1050 w 2176"/>
                <a:gd name="T29" fmla="*/ 1376 h 1505"/>
                <a:gd name="T30" fmla="*/ 1249 w 2176"/>
                <a:gd name="T31" fmla="*/ 1316 h 1505"/>
                <a:gd name="T32" fmla="*/ 1302 w 2176"/>
                <a:gd name="T33" fmla="*/ 1237 h 1505"/>
                <a:gd name="T34" fmla="*/ 1681 w 2176"/>
                <a:gd name="T35" fmla="*/ 1057 h 1505"/>
                <a:gd name="T36" fmla="*/ 1987 w 2176"/>
                <a:gd name="T37" fmla="*/ 967 h 1505"/>
                <a:gd name="T38" fmla="*/ 2239 w 2176"/>
                <a:gd name="T39" fmla="*/ 835 h 1505"/>
                <a:gd name="T40" fmla="*/ 2017 w 2176"/>
                <a:gd name="T41" fmla="*/ 925 h 1505"/>
                <a:gd name="T42" fmla="*/ 1705 w 2176"/>
                <a:gd name="T43" fmla="*/ 1003 h 1505"/>
                <a:gd name="T44" fmla="*/ 1381 w 2176"/>
                <a:gd name="T45" fmla="*/ 1165 h 1505"/>
                <a:gd name="T46" fmla="*/ 1543 w 2176"/>
                <a:gd name="T47" fmla="*/ 919 h 1505"/>
                <a:gd name="T48" fmla="*/ 1669 w 2176"/>
                <a:gd name="T49" fmla="*/ 552 h 1505"/>
                <a:gd name="T50" fmla="*/ 1789 w 2176"/>
                <a:gd name="T51" fmla="*/ 379 h 1505"/>
                <a:gd name="T52" fmla="*/ 2035 w 2176"/>
                <a:gd name="T53" fmla="*/ 60 h 1505"/>
                <a:gd name="T54" fmla="*/ 2059 w 2176"/>
                <a:gd name="T55" fmla="*/ 0 h 1505"/>
                <a:gd name="T56" fmla="*/ 2029 w 2176"/>
                <a:gd name="T57" fmla="*/ 0 h 1505"/>
                <a:gd name="T58" fmla="*/ 1645 w 2176"/>
                <a:gd name="T59" fmla="*/ 487 h 1505"/>
                <a:gd name="T60" fmla="*/ 1519 w 2176"/>
                <a:gd name="T61" fmla="*/ 901 h 1505"/>
                <a:gd name="T62" fmla="*/ 1290 w 2176"/>
                <a:gd name="T63" fmla="*/ 1189 h 1505"/>
                <a:gd name="T64" fmla="*/ 1165 w 2176"/>
                <a:gd name="T65" fmla="*/ 919 h 1505"/>
                <a:gd name="T66" fmla="*/ 1038 w 2176"/>
                <a:gd name="T67" fmla="*/ 547 h 1505"/>
                <a:gd name="T68" fmla="*/ 913 w 2176"/>
                <a:gd name="T69" fmla="*/ 222 h 1505"/>
                <a:gd name="T70" fmla="*/ 810 w 2176"/>
                <a:gd name="T71" fmla="*/ 0 h 1505"/>
                <a:gd name="T72" fmla="*/ 774 w 2176"/>
                <a:gd name="T73" fmla="*/ 0 h 1505"/>
                <a:gd name="T74" fmla="*/ 931 w 2176"/>
                <a:gd name="T75" fmla="*/ 361 h 1505"/>
                <a:gd name="T76" fmla="*/ 1062 w 2176"/>
                <a:gd name="T77" fmla="*/ 781 h 1505"/>
                <a:gd name="T78" fmla="*/ 1062 w 2176"/>
                <a:gd name="T79" fmla="*/ 78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8 w 813"/>
                <a:gd name="T1" fmla="*/ 571 h 804"/>
                <a:gd name="T2" fmla="*/ 336 w 813"/>
                <a:gd name="T3" fmla="*/ 445 h 804"/>
                <a:gd name="T4" fmla="*/ 660 w 813"/>
                <a:gd name="T5" fmla="*/ 223 h 804"/>
                <a:gd name="T6" fmla="*/ 834 w 813"/>
                <a:gd name="T7" fmla="*/ 0 h 804"/>
                <a:gd name="T8" fmla="*/ 696 w 813"/>
                <a:gd name="T9" fmla="*/ 150 h 804"/>
                <a:gd name="T10" fmla="*/ 151 w 813"/>
                <a:gd name="T11" fmla="*/ 511 h 804"/>
                <a:gd name="T12" fmla="*/ 0 w 813"/>
                <a:gd name="T13" fmla="*/ 746 h 804"/>
                <a:gd name="T14" fmla="*/ 0 w 813"/>
                <a:gd name="T15" fmla="*/ 818 h 804"/>
                <a:gd name="T16" fmla="*/ 168 w 813"/>
                <a:gd name="T17" fmla="*/ 571 h 804"/>
                <a:gd name="T18" fmla="*/ 168 w 813"/>
                <a:gd name="T19" fmla="*/ 571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4 w 759"/>
                <a:gd name="T1" fmla="*/ 66 h 107"/>
                <a:gd name="T2" fmla="*/ 780 w 759"/>
                <a:gd name="T3" fmla="*/ 0 h 107"/>
                <a:gd name="T4" fmla="*/ 510 w 759"/>
                <a:gd name="T5" fmla="*/ 36 h 107"/>
                <a:gd name="T6" fmla="*/ 145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4 w 759"/>
                <a:gd name="T15" fmla="*/ 66 h 107"/>
                <a:gd name="T16" fmla="*/ 47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9 w 3169"/>
                <a:gd name="T1" fmla="*/ 246 h 743"/>
                <a:gd name="T2" fmla="*/ 1783 w 3169"/>
                <a:gd name="T3" fmla="*/ 240 h 743"/>
                <a:gd name="T4" fmla="*/ 2150 w 3169"/>
                <a:gd name="T5" fmla="*/ 258 h 743"/>
                <a:gd name="T6" fmla="*/ 2576 w 3169"/>
                <a:gd name="T7" fmla="*/ 240 h 743"/>
                <a:gd name="T8" fmla="*/ 3260 w 3169"/>
                <a:gd name="T9" fmla="*/ 211 h 743"/>
                <a:gd name="T10" fmla="*/ 3206 w 3169"/>
                <a:gd name="T11" fmla="*/ 193 h 743"/>
                <a:gd name="T12" fmla="*/ 2492 w 3169"/>
                <a:gd name="T13" fmla="*/ 228 h 743"/>
                <a:gd name="T14" fmla="*/ 2059 w 3169"/>
                <a:gd name="T15" fmla="*/ 228 h 743"/>
                <a:gd name="T16" fmla="*/ 1501 w 3169"/>
                <a:gd name="T17" fmla="*/ 193 h 743"/>
                <a:gd name="T18" fmla="*/ 1585 w 3169"/>
                <a:gd name="T19" fmla="*/ 168 h 743"/>
                <a:gd name="T20" fmla="*/ 2097 w 3169"/>
                <a:gd name="T21" fmla="*/ 0 h 743"/>
                <a:gd name="T22" fmla="*/ 2017 w 3169"/>
                <a:gd name="T23" fmla="*/ 24 h 743"/>
                <a:gd name="T24" fmla="*/ 1892 w 3169"/>
                <a:gd name="T25" fmla="*/ 66 h 743"/>
                <a:gd name="T26" fmla="*/ 1651 w 3169"/>
                <a:gd name="T27" fmla="*/ 138 h 743"/>
                <a:gd name="T28" fmla="*/ 1380 w 3169"/>
                <a:gd name="T29" fmla="*/ 205 h 743"/>
                <a:gd name="T30" fmla="*/ 1303 w 3169"/>
                <a:gd name="T31" fmla="*/ 258 h 743"/>
                <a:gd name="T32" fmla="*/ 786 w 3169"/>
                <a:gd name="T33" fmla="*/ 420 h 743"/>
                <a:gd name="T34" fmla="*/ 342 w 3169"/>
                <a:gd name="T35" fmla="*/ 510 h 743"/>
                <a:gd name="T36" fmla="*/ 0 w 3169"/>
                <a:gd name="T37" fmla="*/ 631 h 743"/>
                <a:gd name="T38" fmla="*/ 306 w 3169"/>
                <a:gd name="T39" fmla="*/ 546 h 743"/>
                <a:gd name="T40" fmla="*/ 756 w 3169"/>
                <a:gd name="T41" fmla="*/ 456 h 743"/>
                <a:gd name="T42" fmla="*/ 1213 w 3169"/>
                <a:gd name="T43" fmla="*/ 318 h 743"/>
                <a:gd name="T44" fmla="*/ 1009 w 3169"/>
                <a:gd name="T45" fmla="*/ 498 h 743"/>
                <a:gd name="T46" fmla="*/ 895 w 3169"/>
                <a:gd name="T47" fmla="*/ 757 h 743"/>
                <a:gd name="T48" fmla="*/ 889 w 3169"/>
                <a:gd name="T49" fmla="*/ 757 h 743"/>
                <a:gd name="T50" fmla="*/ 961 w 3169"/>
                <a:gd name="T51" fmla="*/ 757 h 743"/>
                <a:gd name="T52" fmla="*/ 1050 w 3169"/>
                <a:gd name="T53" fmla="*/ 504 h 743"/>
                <a:gd name="T54" fmla="*/ 1332 w 3169"/>
                <a:gd name="T55" fmla="*/ 288 h 743"/>
                <a:gd name="T56" fmla="*/ 1573 w 3169"/>
                <a:gd name="T57" fmla="*/ 456 h 743"/>
                <a:gd name="T58" fmla="*/ 1819 w 3169"/>
                <a:gd name="T59" fmla="*/ 691 h 743"/>
                <a:gd name="T60" fmla="*/ 1910 w 3169"/>
                <a:gd name="T61" fmla="*/ 757 h 743"/>
                <a:gd name="T62" fmla="*/ 1975 w 3169"/>
                <a:gd name="T63" fmla="*/ 757 h 743"/>
                <a:gd name="T64" fmla="*/ 1741 w 3169"/>
                <a:gd name="T65" fmla="*/ 534 h 743"/>
                <a:gd name="T66" fmla="*/ 1429 w 3169"/>
                <a:gd name="T67" fmla="*/ 246 h 743"/>
                <a:gd name="T68" fmla="*/ 1429 w 3169"/>
                <a:gd name="T69" fmla="*/ 246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8 w 2153"/>
                <a:gd name="T1" fmla="*/ 865 h 1930"/>
                <a:gd name="T2" fmla="*/ 1993 w 2153"/>
                <a:gd name="T3" fmla="*/ 1033 h 1930"/>
                <a:gd name="T4" fmla="*/ 2114 w 2153"/>
                <a:gd name="T5" fmla="*/ 1182 h 1930"/>
                <a:gd name="T6" fmla="*/ 2180 w 2153"/>
                <a:gd name="T7" fmla="*/ 1267 h 1930"/>
                <a:gd name="T8" fmla="*/ 2216 w 2153"/>
                <a:gd name="T9" fmla="*/ 1315 h 1930"/>
                <a:gd name="T10" fmla="*/ 1945 w 2153"/>
                <a:gd name="T11" fmla="*/ 991 h 1930"/>
                <a:gd name="T12" fmla="*/ 1916 w 2153"/>
                <a:gd name="T13" fmla="*/ 943 h 1930"/>
                <a:gd name="T14" fmla="*/ 1836 w 2153"/>
                <a:gd name="T15" fmla="*/ 1261 h 1930"/>
                <a:gd name="T16" fmla="*/ 1822 w 2153"/>
                <a:gd name="T17" fmla="*/ 1507 h 1930"/>
                <a:gd name="T18" fmla="*/ 1874 w 2153"/>
                <a:gd name="T19" fmla="*/ 1934 h 1930"/>
                <a:gd name="T20" fmla="*/ 1843 w 2153"/>
                <a:gd name="T21" fmla="*/ 1958 h 1930"/>
                <a:gd name="T22" fmla="*/ 1795 w 2153"/>
                <a:gd name="T23" fmla="*/ 1555 h 1930"/>
                <a:gd name="T24" fmla="*/ 1777 w 2153"/>
                <a:gd name="T25" fmla="*/ 1309 h 1930"/>
                <a:gd name="T26" fmla="*/ 1815 w 2153"/>
                <a:gd name="T27" fmla="*/ 1099 h 1930"/>
                <a:gd name="T28" fmla="*/ 1822 w 2153"/>
                <a:gd name="T29" fmla="*/ 889 h 1930"/>
                <a:gd name="T30" fmla="*/ 1303 w 2153"/>
                <a:gd name="T31" fmla="*/ 1021 h 1930"/>
                <a:gd name="T32" fmla="*/ 848 w 2153"/>
                <a:gd name="T33" fmla="*/ 1146 h 1930"/>
                <a:gd name="T34" fmla="*/ 330 w 2153"/>
                <a:gd name="T35" fmla="*/ 1333 h 1930"/>
                <a:gd name="T36" fmla="*/ 18 w 2153"/>
                <a:gd name="T37" fmla="*/ 1441 h 1930"/>
                <a:gd name="T38" fmla="*/ 318 w 2153"/>
                <a:gd name="T39" fmla="*/ 1303 h 1930"/>
                <a:gd name="T40" fmla="*/ 703 w 2153"/>
                <a:gd name="T41" fmla="*/ 1158 h 1930"/>
                <a:gd name="T42" fmla="*/ 1050 w 2153"/>
                <a:gd name="T43" fmla="*/ 1051 h 1930"/>
                <a:gd name="T44" fmla="*/ 1453 w 2153"/>
                <a:gd name="T45" fmla="*/ 943 h 1930"/>
                <a:gd name="T46" fmla="*/ 1741 w 2153"/>
                <a:gd name="T47" fmla="*/ 829 h 1930"/>
                <a:gd name="T48" fmla="*/ 1375 w 2153"/>
                <a:gd name="T49" fmla="*/ 630 h 1930"/>
                <a:gd name="T50" fmla="*/ 889 w 2153"/>
                <a:gd name="T51" fmla="*/ 522 h 1930"/>
                <a:gd name="T52" fmla="*/ 234 w 2153"/>
                <a:gd name="T53" fmla="*/ 161 h 1930"/>
                <a:gd name="T54" fmla="*/ 0 w 2153"/>
                <a:gd name="T55" fmla="*/ 83 h 1930"/>
                <a:gd name="T56" fmla="*/ 336 w 2153"/>
                <a:gd name="T57" fmla="*/ 179 h 1930"/>
                <a:gd name="T58" fmla="*/ 733 w 2153"/>
                <a:gd name="T59" fmla="*/ 390 h 1930"/>
                <a:gd name="T60" fmla="*/ 961 w 2153"/>
                <a:gd name="T61" fmla="*/ 498 h 1930"/>
                <a:gd name="T62" fmla="*/ 1393 w 2153"/>
                <a:gd name="T63" fmla="*/ 600 h 1930"/>
                <a:gd name="T64" fmla="*/ 1699 w 2153"/>
                <a:gd name="T65" fmla="*/ 757 h 1930"/>
                <a:gd name="T66" fmla="*/ 1465 w 2153"/>
                <a:gd name="T67" fmla="*/ 468 h 1930"/>
                <a:gd name="T68" fmla="*/ 1322 w 2153"/>
                <a:gd name="T69" fmla="*/ 191 h 1930"/>
                <a:gd name="T70" fmla="*/ 1189 w 2153"/>
                <a:gd name="T71" fmla="*/ 0 h 1930"/>
                <a:gd name="T72" fmla="*/ 1381 w 2153"/>
                <a:gd name="T73" fmla="*/ 215 h 1930"/>
                <a:gd name="T74" fmla="*/ 1531 w 2153"/>
                <a:gd name="T75" fmla="*/ 492 h 1930"/>
                <a:gd name="T76" fmla="*/ 1795 w 2153"/>
                <a:gd name="T77" fmla="*/ 817 h 1930"/>
                <a:gd name="T78" fmla="*/ 1898 w 2153"/>
                <a:gd name="T79" fmla="*/ 865 h 1930"/>
                <a:gd name="T80" fmla="*/ 1898 w 2153"/>
                <a:gd name="T81" fmla="*/ 86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E7A5223-D43B-4ED9-846B-3A666F1E0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4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C67F500-9262-4A03-8612-36D01628A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400"/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/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/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65558E3-7AB9-4F5E-8F01-A1C137F70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Chuc-mung-sinh-nhat-Nhac-Anh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wandbilder0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 descr="buo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" y="1963738"/>
            <a:ext cx="7620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784725" y="514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>
              <a:latin typeface="Arial" charset="0"/>
            </a:endParaRPr>
          </a:p>
        </p:txBody>
      </p:sp>
      <p:sp>
        <p:nvSpPr>
          <p:cNvPr id="108549" name="WordArt 5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2296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769597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meH"/>
              </a:rPr>
              <a:t>nhiÖt liÖt chµo mõng c¸c c« gi¸o</a:t>
            </a:r>
            <a:endParaRPr lang="en-US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latin typeface=".VnTimeH"/>
            </a:endParaRPr>
          </a:p>
        </p:txBody>
      </p:sp>
      <p:sp>
        <p:nvSpPr>
          <p:cNvPr id="108550" name="WordArt 6"/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6781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4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vÒ dù giê líp </a:t>
            </a:r>
            <a:r>
              <a:rPr lang="pt-BR" sz="4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2</a:t>
            </a:r>
            <a:endParaRPr lang="en-US" sz="48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/>
            </a:endParaRPr>
          </a:p>
        </p:txBody>
      </p:sp>
      <p:sp>
        <p:nvSpPr>
          <p:cNvPr id="108551" name="WordArt 7"/>
          <p:cNvSpPr>
            <a:spLocks noChangeArrowheads="1" noChangeShapeType="1" noTextEdit="1"/>
          </p:cNvSpPr>
          <p:nvPr/>
        </p:nvSpPr>
        <p:spPr bwMode="auto">
          <a:xfrm>
            <a:off x="685800" y="4495800"/>
            <a:ext cx="7696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m«n</a:t>
            </a:r>
            <a:r>
              <a:rPr lang="en-US" sz="32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©m </a:t>
            </a:r>
            <a:r>
              <a:rPr lang="en-US" sz="32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nh¹c</a:t>
            </a:r>
            <a:r>
              <a:rPr lang="en-US" sz="32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- </a:t>
            </a:r>
            <a:r>
              <a:rPr lang="en-US" sz="32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tiÕt</a:t>
            </a:r>
            <a:r>
              <a:rPr lang="en-US" sz="32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9</a:t>
            </a:r>
          </a:p>
          <a:p>
            <a:r>
              <a:rPr lang="en-US" sz="32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häc</a:t>
            </a:r>
            <a:r>
              <a:rPr lang="en-US" sz="32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h¸t</a:t>
            </a:r>
            <a:r>
              <a:rPr lang="en-US" sz="32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bµi</a:t>
            </a:r>
            <a:r>
              <a:rPr lang="en-US" sz="32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: </a:t>
            </a:r>
            <a:r>
              <a:rPr lang="en-US" sz="32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chóc</a:t>
            </a:r>
            <a:r>
              <a:rPr lang="en-US" sz="32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mõng</a:t>
            </a:r>
            <a:r>
              <a:rPr lang="en-US" sz="32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sinh</a:t>
            </a:r>
            <a:r>
              <a:rPr lang="en-US" sz="32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nhËt</a:t>
            </a:r>
            <a:endParaRPr lang="en-US" sz="32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-0.003 C 0.17587 -0.13292 0.34532 -0.26283 0.34636 -0.22954 C 0.3474 -0.19649 -0.025 0.19371 0.01302 0.19487 C 0.05105 0.19602 0.5191 -0.20851 0.57466 -0.22284 C 0.63021 -0.23717 0.31111 0.10818 0.34636 0.10818 C 0.3816 0.10818 0.76893 -0.24272 0.78646 -0.22284 C 0.804 -0.20296 0.62743 0.01248 0.45122 0.22816 " pathEditMode="relative" rAng="0" ptsTypes="aaaaaaA">
                                      <p:cBhvr>
                                        <p:cTn id="12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0" grpId="0" animBg="1"/>
      <p:bldP spid="1085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hoasinhnhat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BD_05%20banh%20sinh%20nhat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Khoai_031_resi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Anh do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19032">
            <a:off x="34925" y="-231775"/>
            <a:ext cx="4200525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995" name="Group 3"/>
          <p:cNvGrpSpPr>
            <a:grpSpLocks/>
          </p:cNvGrpSpPr>
          <p:nvPr/>
        </p:nvGrpSpPr>
        <p:grpSpPr bwMode="auto">
          <a:xfrm rot="21502698" flipH="1">
            <a:off x="5942013" y="4875213"/>
            <a:ext cx="3111500" cy="1814512"/>
            <a:chOff x="2332" y="1554"/>
            <a:chExt cx="1105" cy="1218"/>
          </a:xfrm>
        </p:grpSpPr>
        <p:sp>
          <p:nvSpPr>
            <p:cNvPr id="16390" name="Freeform 4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7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2 w 177"/>
                <a:gd name="T1" fmla="*/ 2 h 146"/>
                <a:gd name="T2" fmla="*/ 2 w 177"/>
                <a:gd name="T3" fmla="*/ 1 h 146"/>
                <a:gd name="T4" fmla="*/ 2 w 177"/>
                <a:gd name="T5" fmla="*/ 1 h 146"/>
                <a:gd name="T6" fmla="*/ 2 w 177"/>
                <a:gd name="T7" fmla="*/ 1 h 146"/>
                <a:gd name="T8" fmla="*/ 2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2 h 146"/>
                <a:gd name="T34" fmla="*/ 1 w 177"/>
                <a:gd name="T35" fmla="*/ 2 h 146"/>
                <a:gd name="T36" fmla="*/ 1 w 177"/>
                <a:gd name="T37" fmla="*/ 2 h 146"/>
                <a:gd name="T38" fmla="*/ 1 w 177"/>
                <a:gd name="T39" fmla="*/ 2 h 146"/>
                <a:gd name="T40" fmla="*/ 1 w 177"/>
                <a:gd name="T41" fmla="*/ 2 h 146"/>
                <a:gd name="T42" fmla="*/ 2 w 177"/>
                <a:gd name="T43" fmla="*/ 2 h 146"/>
                <a:gd name="T44" fmla="*/ 2 w 177"/>
                <a:gd name="T45" fmla="*/ 2 h 146"/>
                <a:gd name="T46" fmla="*/ 2 w 177"/>
                <a:gd name="T47" fmla="*/ 2 h 146"/>
                <a:gd name="T48" fmla="*/ 2 w 177"/>
                <a:gd name="T49" fmla="*/ 2 h 146"/>
                <a:gd name="T50" fmla="*/ 2 w 177"/>
                <a:gd name="T51" fmla="*/ 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8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2 w 178"/>
                <a:gd name="T1" fmla="*/ 0 h 143"/>
                <a:gd name="T2" fmla="*/ 2 w 178"/>
                <a:gd name="T3" fmla="*/ 0 h 143"/>
                <a:gd name="T4" fmla="*/ 2 w 178"/>
                <a:gd name="T5" fmla="*/ 0 h 143"/>
                <a:gd name="T6" fmla="*/ 2 w 178"/>
                <a:gd name="T7" fmla="*/ 0 h 143"/>
                <a:gd name="T8" fmla="*/ 2 w 178"/>
                <a:gd name="T9" fmla="*/ 0 h 143"/>
                <a:gd name="T10" fmla="*/ 2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1 h 143"/>
                <a:gd name="T38" fmla="*/ 1 w 178"/>
                <a:gd name="T39" fmla="*/ 1 h 143"/>
                <a:gd name="T40" fmla="*/ 1 w 178"/>
                <a:gd name="T41" fmla="*/ 1 h 143"/>
                <a:gd name="T42" fmla="*/ 1 w 178"/>
                <a:gd name="T43" fmla="*/ 0 h 143"/>
                <a:gd name="T44" fmla="*/ 2 w 178"/>
                <a:gd name="T45" fmla="*/ 0 h 143"/>
                <a:gd name="T46" fmla="*/ 2 w 178"/>
                <a:gd name="T47" fmla="*/ 0 h 143"/>
                <a:gd name="T48" fmla="*/ 2 w 178"/>
                <a:gd name="T49" fmla="*/ 0 h 143"/>
                <a:gd name="T50" fmla="*/ 2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9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1 h 181"/>
                <a:gd name="T16" fmla="*/ 1 w 132"/>
                <a:gd name="T17" fmla="*/ 1 h 181"/>
                <a:gd name="T18" fmla="*/ 1 w 132"/>
                <a:gd name="T19" fmla="*/ 1 h 181"/>
                <a:gd name="T20" fmla="*/ 1 w 132"/>
                <a:gd name="T21" fmla="*/ 1 h 181"/>
                <a:gd name="T22" fmla="*/ 1 w 132"/>
                <a:gd name="T23" fmla="*/ 1 h 181"/>
                <a:gd name="T24" fmla="*/ 2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0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2 h 144"/>
                <a:gd name="T14" fmla="*/ 0 w 177"/>
                <a:gd name="T15" fmla="*/ 2 h 144"/>
                <a:gd name="T16" fmla="*/ 1 w 177"/>
                <a:gd name="T17" fmla="*/ 2 h 144"/>
                <a:gd name="T18" fmla="*/ 1 w 177"/>
                <a:gd name="T19" fmla="*/ 1 h 144"/>
                <a:gd name="T20" fmla="*/ 1 w 177"/>
                <a:gd name="T21" fmla="*/ 1 h 144"/>
                <a:gd name="T22" fmla="*/ 1 w 177"/>
                <a:gd name="T23" fmla="*/ 1 h 144"/>
                <a:gd name="T24" fmla="*/ 1 w 177"/>
                <a:gd name="T25" fmla="*/ 1 h 144"/>
                <a:gd name="T26" fmla="*/ 1 w 177"/>
                <a:gd name="T27" fmla="*/ 1 h 144"/>
                <a:gd name="T28" fmla="*/ 1 w 177"/>
                <a:gd name="T29" fmla="*/ 1 h 144"/>
                <a:gd name="T30" fmla="*/ 1 w 177"/>
                <a:gd name="T31" fmla="*/ 1 h 144"/>
                <a:gd name="T32" fmla="*/ 1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1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2 h 143"/>
                <a:gd name="T4" fmla="*/ 1 w 180"/>
                <a:gd name="T5" fmla="*/ 2 h 143"/>
                <a:gd name="T6" fmla="*/ 1 w 180"/>
                <a:gd name="T7" fmla="*/ 2 h 143"/>
                <a:gd name="T8" fmla="*/ 1 w 180"/>
                <a:gd name="T9" fmla="*/ 2 h 143"/>
                <a:gd name="T10" fmla="*/ 1 w 180"/>
                <a:gd name="T11" fmla="*/ 2 h 143"/>
                <a:gd name="T12" fmla="*/ 1 w 180"/>
                <a:gd name="T13" fmla="*/ 2 h 143"/>
                <a:gd name="T14" fmla="*/ 1 w 180"/>
                <a:gd name="T15" fmla="*/ 2 h 143"/>
                <a:gd name="T16" fmla="*/ 1 w 180"/>
                <a:gd name="T17" fmla="*/ 2 h 143"/>
                <a:gd name="T18" fmla="*/ 1 w 180"/>
                <a:gd name="T19" fmla="*/ 2 h 143"/>
                <a:gd name="T20" fmla="*/ 2 w 180"/>
                <a:gd name="T21" fmla="*/ 2 h 143"/>
                <a:gd name="T22" fmla="*/ 2 w 180"/>
                <a:gd name="T23" fmla="*/ 1 h 143"/>
                <a:gd name="T24" fmla="*/ 2 w 180"/>
                <a:gd name="T25" fmla="*/ 1 h 143"/>
                <a:gd name="T26" fmla="*/ 2 w 180"/>
                <a:gd name="T27" fmla="*/ 1 h 143"/>
                <a:gd name="T28" fmla="*/ 2 w 180"/>
                <a:gd name="T29" fmla="*/ 1 h 143"/>
                <a:gd name="T30" fmla="*/ 2 w 180"/>
                <a:gd name="T31" fmla="*/ 1 h 143"/>
                <a:gd name="T32" fmla="*/ 2 w 180"/>
                <a:gd name="T33" fmla="*/ 1 h 143"/>
                <a:gd name="T34" fmla="*/ 2 w 180"/>
                <a:gd name="T35" fmla="*/ 1 h 143"/>
                <a:gd name="T36" fmla="*/ 2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2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5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6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7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18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19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0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3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24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25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26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27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28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1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32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33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34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35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36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2 w 144"/>
                <a:gd name="T1" fmla="*/ 0 h 167"/>
                <a:gd name="T2" fmla="*/ 2 w 144"/>
                <a:gd name="T3" fmla="*/ 1 h 167"/>
                <a:gd name="T4" fmla="*/ 2 w 144"/>
                <a:gd name="T5" fmla="*/ 1 h 167"/>
                <a:gd name="T6" fmla="*/ 2 w 144"/>
                <a:gd name="T7" fmla="*/ 1 h 167"/>
                <a:gd name="T8" fmla="*/ 1 w 144"/>
                <a:gd name="T9" fmla="*/ 1 h 167"/>
                <a:gd name="T10" fmla="*/ 1 w 144"/>
                <a:gd name="T11" fmla="*/ 2 h 167"/>
                <a:gd name="T12" fmla="*/ 1 w 144"/>
                <a:gd name="T13" fmla="*/ 2 h 167"/>
                <a:gd name="T14" fmla="*/ 1 w 144"/>
                <a:gd name="T15" fmla="*/ 2 h 167"/>
                <a:gd name="T16" fmla="*/ 1 w 144"/>
                <a:gd name="T17" fmla="*/ 2 h 167"/>
                <a:gd name="T18" fmla="*/ 1 w 144"/>
                <a:gd name="T19" fmla="*/ 2 h 167"/>
                <a:gd name="T20" fmla="*/ 1 w 144"/>
                <a:gd name="T21" fmla="*/ 2 h 167"/>
                <a:gd name="T22" fmla="*/ 0 w 144"/>
                <a:gd name="T23" fmla="*/ 2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2 w 144"/>
                <a:gd name="T43" fmla="*/ 1 h 167"/>
                <a:gd name="T44" fmla="*/ 2 w 144"/>
                <a:gd name="T45" fmla="*/ 1 h 167"/>
                <a:gd name="T46" fmla="*/ 2 w 144"/>
                <a:gd name="T47" fmla="*/ 1 h 167"/>
                <a:gd name="T48" fmla="*/ 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37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2 w 204"/>
                <a:gd name="T1" fmla="*/ 0 h 82"/>
                <a:gd name="T2" fmla="*/ 2 w 204"/>
                <a:gd name="T3" fmla="*/ 0 h 82"/>
                <a:gd name="T4" fmla="*/ 2 w 204"/>
                <a:gd name="T5" fmla="*/ 0 h 82"/>
                <a:gd name="T6" fmla="*/ 2 w 204"/>
                <a:gd name="T7" fmla="*/ 0 h 82"/>
                <a:gd name="T8" fmla="*/ 2 w 204"/>
                <a:gd name="T9" fmla="*/ 0 h 82"/>
                <a:gd name="T10" fmla="*/ 2 w 204"/>
                <a:gd name="T11" fmla="*/ 0 h 82"/>
                <a:gd name="T12" fmla="*/ 2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2 w 204"/>
                <a:gd name="T55" fmla="*/ 0 h 82"/>
                <a:gd name="T56" fmla="*/ 2 w 204"/>
                <a:gd name="T57" fmla="*/ 0 h 82"/>
                <a:gd name="T58" fmla="*/ 2 w 204"/>
                <a:gd name="T59" fmla="*/ 0 h 82"/>
                <a:gd name="T60" fmla="*/ 2 w 204"/>
                <a:gd name="T61" fmla="*/ 0 h 82"/>
                <a:gd name="T62" fmla="*/ 2 w 204"/>
                <a:gd name="T63" fmla="*/ 0 h 82"/>
                <a:gd name="T64" fmla="*/ 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38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2 h 208"/>
                <a:gd name="T14" fmla="*/ 1 w 84"/>
                <a:gd name="T15" fmla="*/ 2 h 208"/>
                <a:gd name="T16" fmla="*/ 1 w 84"/>
                <a:gd name="T17" fmla="*/ 2 h 208"/>
                <a:gd name="T18" fmla="*/ 1 w 84"/>
                <a:gd name="T19" fmla="*/ 2 h 208"/>
                <a:gd name="T20" fmla="*/ 1 w 84"/>
                <a:gd name="T21" fmla="*/ 2 h 208"/>
                <a:gd name="T22" fmla="*/ 1 w 84"/>
                <a:gd name="T23" fmla="*/ 2 h 208"/>
                <a:gd name="T24" fmla="*/ 1 w 84"/>
                <a:gd name="T25" fmla="*/ 2 h 208"/>
                <a:gd name="T26" fmla="*/ 0 w 84"/>
                <a:gd name="T27" fmla="*/ 2 h 208"/>
                <a:gd name="T28" fmla="*/ 1 w 84"/>
                <a:gd name="T29" fmla="*/ 2 h 208"/>
                <a:gd name="T30" fmla="*/ 1 w 84"/>
                <a:gd name="T31" fmla="*/ 2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39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2 w 144"/>
                <a:gd name="T13" fmla="*/ 0 h 170"/>
                <a:gd name="T14" fmla="*/ 2 w 144"/>
                <a:gd name="T15" fmla="*/ 0 h 170"/>
                <a:gd name="T16" fmla="*/ 2 w 144"/>
                <a:gd name="T17" fmla="*/ 1 h 170"/>
                <a:gd name="T18" fmla="*/ 2 w 144"/>
                <a:gd name="T19" fmla="*/ 1 h 170"/>
                <a:gd name="T20" fmla="*/ 1 w 144"/>
                <a:gd name="T21" fmla="*/ 1 h 170"/>
                <a:gd name="T22" fmla="*/ 1 w 144"/>
                <a:gd name="T23" fmla="*/ 1 h 170"/>
                <a:gd name="T24" fmla="*/ 1 w 144"/>
                <a:gd name="T25" fmla="*/ 1 h 170"/>
                <a:gd name="T26" fmla="*/ 1 w 144"/>
                <a:gd name="T27" fmla="*/ 1 h 170"/>
                <a:gd name="T28" fmla="*/ 1 w 144"/>
                <a:gd name="T29" fmla="*/ 1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40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1 w 199"/>
                <a:gd name="T19" fmla="*/ 0 h 103"/>
                <a:gd name="T20" fmla="*/ 1 w 199"/>
                <a:gd name="T21" fmla="*/ 0 h 103"/>
                <a:gd name="T22" fmla="*/ 1 w 199"/>
                <a:gd name="T23" fmla="*/ 0 h 103"/>
                <a:gd name="T24" fmla="*/ 1 w 199"/>
                <a:gd name="T25" fmla="*/ 0 h 103"/>
                <a:gd name="T26" fmla="*/ 1 w 199"/>
                <a:gd name="T27" fmla="*/ 0 h 103"/>
                <a:gd name="T28" fmla="*/ 1 w 199"/>
                <a:gd name="T29" fmla="*/ 0 h 103"/>
                <a:gd name="T30" fmla="*/ 1 w 199"/>
                <a:gd name="T31" fmla="*/ 0 h 103"/>
                <a:gd name="T32" fmla="*/ 1 w 199"/>
                <a:gd name="T33" fmla="*/ 0 h 103"/>
                <a:gd name="T34" fmla="*/ 1 w 199"/>
                <a:gd name="T35" fmla="*/ 0 h 103"/>
                <a:gd name="T36" fmla="*/ 1 w 199"/>
                <a:gd name="T37" fmla="*/ 0 h 103"/>
                <a:gd name="T38" fmla="*/ 1 w 199"/>
                <a:gd name="T39" fmla="*/ 0 h 103"/>
                <a:gd name="T40" fmla="*/ 1 w 199"/>
                <a:gd name="T41" fmla="*/ 0 h 103"/>
                <a:gd name="T42" fmla="*/ 1 w 199"/>
                <a:gd name="T43" fmla="*/ 0 h 103"/>
                <a:gd name="T44" fmla="*/ 1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41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2 h 195"/>
                <a:gd name="T12" fmla="*/ 0 w 107"/>
                <a:gd name="T13" fmla="*/ 2 h 195"/>
                <a:gd name="T14" fmla="*/ 0 w 107"/>
                <a:gd name="T15" fmla="*/ 2 h 195"/>
                <a:gd name="T16" fmla="*/ 0 w 107"/>
                <a:gd name="T17" fmla="*/ 2 h 195"/>
                <a:gd name="T18" fmla="*/ 0 w 107"/>
                <a:gd name="T19" fmla="*/ 2 h 195"/>
                <a:gd name="T20" fmla="*/ 0 w 107"/>
                <a:gd name="T21" fmla="*/ 2 h 195"/>
                <a:gd name="T22" fmla="*/ 0 w 107"/>
                <a:gd name="T23" fmla="*/ 2 h 195"/>
                <a:gd name="T24" fmla="*/ 0 w 107"/>
                <a:gd name="T25" fmla="*/ 2 h 195"/>
                <a:gd name="T26" fmla="*/ 0 w 107"/>
                <a:gd name="T27" fmla="*/ 2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42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1 w 183"/>
                <a:gd name="T1" fmla="*/ 0 h 126"/>
                <a:gd name="T2" fmla="*/ 1 w 183"/>
                <a:gd name="T3" fmla="*/ 1 h 126"/>
                <a:gd name="T4" fmla="*/ 1 w 183"/>
                <a:gd name="T5" fmla="*/ 1 h 126"/>
                <a:gd name="T6" fmla="*/ 1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1 w 183"/>
                <a:gd name="T39" fmla="*/ 1 h 126"/>
                <a:gd name="T40" fmla="*/ 1 w 183"/>
                <a:gd name="T41" fmla="*/ 1 h 126"/>
                <a:gd name="T42" fmla="*/ 1 w 183"/>
                <a:gd name="T43" fmla="*/ 1 h 126"/>
                <a:gd name="T44" fmla="*/ 1 w 183"/>
                <a:gd name="T45" fmla="*/ 1 h 126"/>
                <a:gd name="T46" fmla="*/ 1 w 183"/>
                <a:gd name="T47" fmla="*/ 1 h 126"/>
                <a:gd name="T48" fmla="*/ 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43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1 h 197"/>
                <a:gd name="T14" fmla="*/ 1 w 102"/>
                <a:gd name="T15" fmla="*/ 1 h 197"/>
                <a:gd name="T16" fmla="*/ 1 w 102"/>
                <a:gd name="T17" fmla="*/ 1 h 197"/>
                <a:gd name="T18" fmla="*/ 1 w 102"/>
                <a:gd name="T19" fmla="*/ 1 h 197"/>
                <a:gd name="T20" fmla="*/ 1 w 102"/>
                <a:gd name="T21" fmla="*/ 1 h 197"/>
                <a:gd name="T22" fmla="*/ 1 w 102"/>
                <a:gd name="T23" fmla="*/ 1 h 197"/>
                <a:gd name="T24" fmla="*/ 1 w 102"/>
                <a:gd name="T25" fmla="*/ 1 h 197"/>
                <a:gd name="T26" fmla="*/ 1 w 102"/>
                <a:gd name="T27" fmla="*/ 1 h 197"/>
                <a:gd name="T28" fmla="*/ 1 w 102"/>
                <a:gd name="T29" fmla="*/ 1 h 197"/>
                <a:gd name="T30" fmla="*/ 1 w 102"/>
                <a:gd name="T31" fmla="*/ 1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44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2 w 180"/>
                <a:gd name="T11" fmla="*/ 0 h 129"/>
                <a:gd name="T12" fmla="*/ 2 w 180"/>
                <a:gd name="T13" fmla="*/ 0 h 129"/>
                <a:gd name="T14" fmla="*/ 2 w 180"/>
                <a:gd name="T15" fmla="*/ 0 h 129"/>
                <a:gd name="T16" fmla="*/ 2 w 180"/>
                <a:gd name="T17" fmla="*/ 0 h 129"/>
                <a:gd name="T18" fmla="*/ 2 w 180"/>
                <a:gd name="T19" fmla="*/ 0 h 129"/>
                <a:gd name="T20" fmla="*/ 2 w 180"/>
                <a:gd name="T21" fmla="*/ 0 h 129"/>
                <a:gd name="T22" fmla="*/ 2 w 180"/>
                <a:gd name="T23" fmla="*/ 1 h 129"/>
                <a:gd name="T24" fmla="*/ 2 w 180"/>
                <a:gd name="T25" fmla="*/ 1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45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2 w 206"/>
                <a:gd name="T21" fmla="*/ 0 h 85"/>
                <a:gd name="T22" fmla="*/ 2 w 206"/>
                <a:gd name="T23" fmla="*/ 0 h 85"/>
                <a:gd name="T24" fmla="*/ 2 w 206"/>
                <a:gd name="T25" fmla="*/ 0 h 85"/>
                <a:gd name="T26" fmla="*/ 2 w 206"/>
                <a:gd name="T27" fmla="*/ 0 h 85"/>
                <a:gd name="T28" fmla="*/ 2 w 206"/>
                <a:gd name="T29" fmla="*/ 0 h 85"/>
                <a:gd name="T30" fmla="*/ 2 w 206"/>
                <a:gd name="T31" fmla="*/ 0 h 85"/>
                <a:gd name="T32" fmla="*/ 2 w 206"/>
                <a:gd name="T33" fmla="*/ 0 h 85"/>
                <a:gd name="T34" fmla="*/ 2 w 206"/>
                <a:gd name="T35" fmla="*/ 0 h 85"/>
                <a:gd name="T36" fmla="*/ 2 w 206"/>
                <a:gd name="T37" fmla="*/ 0 h 85"/>
                <a:gd name="T38" fmla="*/ 2 w 206"/>
                <a:gd name="T39" fmla="*/ 0 h 85"/>
                <a:gd name="T40" fmla="*/ 2 w 206"/>
                <a:gd name="T41" fmla="*/ 0 h 85"/>
                <a:gd name="T42" fmla="*/ 2 w 206"/>
                <a:gd name="T43" fmla="*/ 0 h 85"/>
                <a:gd name="T44" fmla="*/ 2 w 206"/>
                <a:gd name="T45" fmla="*/ 0 h 85"/>
                <a:gd name="T46" fmla="*/ 2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46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2 w 147"/>
                <a:gd name="T15" fmla="*/ 0 h 95"/>
                <a:gd name="T16" fmla="*/ 2 w 147"/>
                <a:gd name="T17" fmla="*/ 0 h 95"/>
                <a:gd name="T18" fmla="*/ 2 w 147"/>
                <a:gd name="T19" fmla="*/ 0 h 95"/>
                <a:gd name="T20" fmla="*/ 2 w 147"/>
                <a:gd name="T21" fmla="*/ 0 h 95"/>
                <a:gd name="T22" fmla="*/ 2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47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2 h 154"/>
                <a:gd name="T18" fmla="*/ 0 w 87"/>
                <a:gd name="T19" fmla="*/ 2 h 154"/>
                <a:gd name="T20" fmla="*/ 0 w 87"/>
                <a:gd name="T21" fmla="*/ 2 h 154"/>
                <a:gd name="T22" fmla="*/ 0 w 87"/>
                <a:gd name="T23" fmla="*/ 2 h 154"/>
                <a:gd name="T24" fmla="*/ 0 w 87"/>
                <a:gd name="T25" fmla="*/ 2 h 154"/>
                <a:gd name="T26" fmla="*/ 0 w 87"/>
                <a:gd name="T27" fmla="*/ 2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48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2 w 161"/>
                <a:gd name="T15" fmla="*/ 0 h 69"/>
                <a:gd name="T16" fmla="*/ 2 w 161"/>
                <a:gd name="T17" fmla="*/ 0 h 69"/>
                <a:gd name="T18" fmla="*/ 2 w 161"/>
                <a:gd name="T19" fmla="*/ 0 h 69"/>
                <a:gd name="T20" fmla="*/ 2 w 161"/>
                <a:gd name="T21" fmla="*/ 0 h 69"/>
                <a:gd name="T22" fmla="*/ 2 w 161"/>
                <a:gd name="T23" fmla="*/ 0 h 69"/>
                <a:gd name="T24" fmla="*/ 2 w 161"/>
                <a:gd name="T25" fmla="*/ 0 h 69"/>
                <a:gd name="T26" fmla="*/ 2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49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1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1 h 133"/>
                <a:gd name="T48" fmla="*/ 0 w 114"/>
                <a:gd name="T49" fmla="*/ 1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50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2 h 163"/>
                <a:gd name="T2" fmla="*/ 1 w 70"/>
                <a:gd name="T3" fmla="*/ 2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2 h 163"/>
                <a:gd name="T40" fmla="*/ 1 w 70"/>
                <a:gd name="T41" fmla="*/ 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51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1 w 361"/>
                <a:gd name="T17" fmla="*/ 1 h 348"/>
                <a:gd name="T18" fmla="*/ 1 w 361"/>
                <a:gd name="T19" fmla="*/ 1 h 348"/>
                <a:gd name="T20" fmla="*/ 1 w 361"/>
                <a:gd name="T21" fmla="*/ 1 h 348"/>
                <a:gd name="T22" fmla="*/ 1 w 361"/>
                <a:gd name="T23" fmla="*/ 1 h 348"/>
                <a:gd name="T24" fmla="*/ 2 w 361"/>
                <a:gd name="T25" fmla="*/ 1 h 348"/>
                <a:gd name="T26" fmla="*/ 2 w 361"/>
                <a:gd name="T27" fmla="*/ 2 h 348"/>
                <a:gd name="T28" fmla="*/ 2 w 361"/>
                <a:gd name="T29" fmla="*/ 2 h 348"/>
                <a:gd name="T30" fmla="*/ 2 w 361"/>
                <a:gd name="T31" fmla="*/ 2 h 348"/>
                <a:gd name="T32" fmla="*/ 2 w 361"/>
                <a:gd name="T33" fmla="*/ 2 h 348"/>
                <a:gd name="T34" fmla="*/ 2 w 361"/>
                <a:gd name="T35" fmla="*/ 3 h 348"/>
                <a:gd name="T36" fmla="*/ 2 w 361"/>
                <a:gd name="T37" fmla="*/ 3 h 348"/>
                <a:gd name="T38" fmla="*/ 2 w 361"/>
                <a:gd name="T39" fmla="*/ 3 h 348"/>
                <a:gd name="T40" fmla="*/ 2 w 361"/>
                <a:gd name="T41" fmla="*/ 3 h 348"/>
                <a:gd name="T42" fmla="*/ 2 w 361"/>
                <a:gd name="T43" fmla="*/ 3 h 348"/>
                <a:gd name="T44" fmla="*/ 2 w 361"/>
                <a:gd name="T45" fmla="*/ 3 h 348"/>
                <a:gd name="T46" fmla="*/ 2 w 361"/>
                <a:gd name="T47" fmla="*/ 3 h 348"/>
                <a:gd name="T48" fmla="*/ 2 w 361"/>
                <a:gd name="T49" fmla="*/ 3 h 348"/>
                <a:gd name="T50" fmla="*/ 2 w 361"/>
                <a:gd name="T51" fmla="*/ 3 h 348"/>
                <a:gd name="T52" fmla="*/ 2 w 361"/>
                <a:gd name="T53" fmla="*/ 3 h 348"/>
                <a:gd name="T54" fmla="*/ 2 w 361"/>
                <a:gd name="T55" fmla="*/ 3 h 348"/>
                <a:gd name="T56" fmla="*/ 2 w 361"/>
                <a:gd name="T57" fmla="*/ 3 h 348"/>
                <a:gd name="T58" fmla="*/ 2 w 361"/>
                <a:gd name="T59" fmla="*/ 3 h 348"/>
                <a:gd name="T60" fmla="*/ 2 w 361"/>
                <a:gd name="T61" fmla="*/ 3 h 348"/>
                <a:gd name="T62" fmla="*/ 2 w 361"/>
                <a:gd name="T63" fmla="*/ 3 h 348"/>
                <a:gd name="T64" fmla="*/ 2 w 361"/>
                <a:gd name="T65" fmla="*/ 2 h 348"/>
                <a:gd name="T66" fmla="*/ 2 w 361"/>
                <a:gd name="T67" fmla="*/ 2 h 348"/>
                <a:gd name="T68" fmla="*/ 2 w 361"/>
                <a:gd name="T69" fmla="*/ 2 h 348"/>
                <a:gd name="T70" fmla="*/ 2 w 361"/>
                <a:gd name="T71" fmla="*/ 2 h 348"/>
                <a:gd name="T72" fmla="*/ 1 w 361"/>
                <a:gd name="T73" fmla="*/ 2 h 348"/>
                <a:gd name="T74" fmla="*/ 1 w 361"/>
                <a:gd name="T75" fmla="*/ 1 h 348"/>
                <a:gd name="T76" fmla="*/ 1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52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1 h 343"/>
                <a:gd name="T10" fmla="*/ 1 w 126"/>
                <a:gd name="T11" fmla="*/ 1 h 343"/>
                <a:gd name="T12" fmla="*/ 1 w 126"/>
                <a:gd name="T13" fmla="*/ 2 h 343"/>
                <a:gd name="T14" fmla="*/ 1 w 126"/>
                <a:gd name="T15" fmla="*/ 2 h 343"/>
                <a:gd name="T16" fmla="*/ 1 w 126"/>
                <a:gd name="T17" fmla="*/ 2 h 343"/>
                <a:gd name="T18" fmla="*/ 1 w 126"/>
                <a:gd name="T19" fmla="*/ 2 h 343"/>
                <a:gd name="T20" fmla="*/ 1 w 126"/>
                <a:gd name="T21" fmla="*/ 2 h 343"/>
                <a:gd name="T22" fmla="*/ 1 w 126"/>
                <a:gd name="T23" fmla="*/ 2 h 343"/>
                <a:gd name="T24" fmla="*/ 1 w 126"/>
                <a:gd name="T25" fmla="*/ 2 h 343"/>
                <a:gd name="T26" fmla="*/ 1 w 126"/>
                <a:gd name="T27" fmla="*/ 2 h 343"/>
                <a:gd name="T28" fmla="*/ 1 w 126"/>
                <a:gd name="T29" fmla="*/ 2 h 343"/>
                <a:gd name="T30" fmla="*/ 1 w 126"/>
                <a:gd name="T31" fmla="*/ 1 h 343"/>
                <a:gd name="T32" fmla="*/ 1 w 126"/>
                <a:gd name="T33" fmla="*/ 1 h 343"/>
                <a:gd name="T34" fmla="*/ 1 w 126"/>
                <a:gd name="T35" fmla="*/ 1 h 343"/>
                <a:gd name="T36" fmla="*/ 1 w 126"/>
                <a:gd name="T37" fmla="*/ 1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53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2 w 332"/>
                <a:gd name="T1" fmla="*/ 2 h 160"/>
                <a:gd name="T2" fmla="*/ 2 w 332"/>
                <a:gd name="T3" fmla="*/ 2 h 160"/>
                <a:gd name="T4" fmla="*/ 2 w 332"/>
                <a:gd name="T5" fmla="*/ 2 h 160"/>
                <a:gd name="T6" fmla="*/ 2 w 332"/>
                <a:gd name="T7" fmla="*/ 1 h 160"/>
                <a:gd name="T8" fmla="*/ 2 w 332"/>
                <a:gd name="T9" fmla="*/ 1 h 160"/>
                <a:gd name="T10" fmla="*/ 2 w 332"/>
                <a:gd name="T11" fmla="*/ 1 h 160"/>
                <a:gd name="T12" fmla="*/ 1 w 332"/>
                <a:gd name="T13" fmla="*/ 1 h 160"/>
                <a:gd name="T14" fmla="*/ 1 w 332"/>
                <a:gd name="T15" fmla="*/ 1 h 160"/>
                <a:gd name="T16" fmla="*/ 1 w 332"/>
                <a:gd name="T17" fmla="*/ 1 h 160"/>
                <a:gd name="T18" fmla="*/ 1 w 332"/>
                <a:gd name="T19" fmla="*/ 1 h 160"/>
                <a:gd name="T20" fmla="*/ 1 w 332"/>
                <a:gd name="T21" fmla="*/ 1 h 160"/>
                <a:gd name="T22" fmla="*/ 1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1 w 332"/>
                <a:gd name="T47" fmla="*/ 1 h 160"/>
                <a:gd name="T48" fmla="*/ 1 w 332"/>
                <a:gd name="T49" fmla="*/ 1 h 160"/>
                <a:gd name="T50" fmla="*/ 1 w 332"/>
                <a:gd name="T51" fmla="*/ 1 h 160"/>
                <a:gd name="T52" fmla="*/ 1 w 332"/>
                <a:gd name="T53" fmla="*/ 1 h 160"/>
                <a:gd name="T54" fmla="*/ 1 w 332"/>
                <a:gd name="T55" fmla="*/ 1 h 160"/>
                <a:gd name="T56" fmla="*/ 2 w 332"/>
                <a:gd name="T57" fmla="*/ 1 h 160"/>
                <a:gd name="T58" fmla="*/ 2 w 332"/>
                <a:gd name="T59" fmla="*/ 1 h 160"/>
                <a:gd name="T60" fmla="*/ 2 w 332"/>
                <a:gd name="T61" fmla="*/ 2 h 160"/>
                <a:gd name="T62" fmla="*/ 2 w 332"/>
                <a:gd name="T63" fmla="*/ 2 h 160"/>
                <a:gd name="T64" fmla="*/ 2 w 332"/>
                <a:gd name="T65" fmla="*/ 2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54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2 w 373"/>
                <a:gd name="T1" fmla="*/ 11 h 1340"/>
                <a:gd name="T2" fmla="*/ 1 w 373"/>
                <a:gd name="T3" fmla="*/ 11 h 1340"/>
                <a:gd name="T4" fmla="*/ 1 w 373"/>
                <a:gd name="T5" fmla="*/ 11 h 1340"/>
                <a:gd name="T6" fmla="*/ 0 w 373"/>
                <a:gd name="T7" fmla="*/ 10 h 1340"/>
                <a:gd name="T8" fmla="*/ 0 w 373"/>
                <a:gd name="T9" fmla="*/ 10 h 1340"/>
                <a:gd name="T10" fmla="*/ 0 w 373"/>
                <a:gd name="T11" fmla="*/ 9 h 1340"/>
                <a:gd name="T12" fmla="*/ 0 w 373"/>
                <a:gd name="T13" fmla="*/ 8 h 1340"/>
                <a:gd name="T14" fmla="*/ 1 w 373"/>
                <a:gd name="T15" fmla="*/ 7 h 1340"/>
                <a:gd name="T16" fmla="*/ 1 w 373"/>
                <a:gd name="T17" fmla="*/ 6 h 1340"/>
                <a:gd name="T18" fmla="*/ 2 w 373"/>
                <a:gd name="T19" fmla="*/ 5 h 1340"/>
                <a:gd name="T20" fmla="*/ 2 w 373"/>
                <a:gd name="T21" fmla="*/ 4 h 1340"/>
                <a:gd name="T22" fmla="*/ 2 w 373"/>
                <a:gd name="T23" fmla="*/ 3 h 1340"/>
                <a:gd name="T24" fmla="*/ 2 w 373"/>
                <a:gd name="T25" fmla="*/ 2 h 1340"/>
                <a:gd name="T26" fmla="*/ 2 w 373"/>
                <a:gd name="T27" fmla="*/ 2 h 1340"/>
                <a:gd name="T28" fmla="*/ 2 w 373"/>
                <a:gd name="T29" fmla="*/ 1 h 1340"/>
                <a:gd name="T30" fmla="*/ 1 w 373"/>
                <a:gd name="T31" fmla="*/ 1 h 1340"/>
                <a:gd name="T32" fmla="*/ 1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1 w 373"/>
                <a:gd name="T61" fmla="*/ 1 h 1340"/>
                <a:gd name="T62" fmla="*/ 1 w 373"/>
                <a:gd name="T63" fmla="*/ 1 h 1340"/>
                <a:gd name="T64" fmla="*/ 1 w 373"/>
                <a:gd name="T65" fmla="*/ 1 h 1340"/>
                <a:gd name="T66" fmla="*/ 1 w 373"/>
                <a:gd name="T67" fmla="*/ 1 h 1340"/>
                <a:gd name="T68" fmla="*/ 2 w 373"/>
                <a:gd name="T69" fmla="*/ 1 h 1340"/>
                <a:gd name="T70" fmla="*/ 2 w 373"/>
                <a:gd name="T71" fmla="*/ 2 h 1340"/>
                <a:gd name="T72" fmla="*/ 2 w 373"/>
                <a:gd name="T73" fmla="*/ 2 h 1340"/>
                <a:gd name="T74" fmla="*/ 2 w 373"/>
                <a:gd name="T75" fmla="*/ 3 h 1340"/>
                <a:gd name="T76" fmla="*/ 2 w 373"/>
                <a:gd name="T77" fmla="*/ 4 h 1340"/>
                <a:gd name="T78" fmla="*/ 2 w 373"/>
                <a:gd name="T79" fmla="*/ 4 h 1340"/>
                <a:gd name="T80" fmla="*/ 2 w 373"/>
                <a:gd name="T81" fmla="*/ 5 h 1340"/>
                <a:gd name="T82" fmla="*/ 1 w 373"/>
                <a:gd name="T83" fmla="*/ 6 h 1340"/>
                <a:gd name="T84" fmla="*/ 1 w 373"/>
                <a:gd name="T85" fmla="*/ 7 h 1340"/>
                <a:gd name="T86" fmla="*/ 0 w 373"/>
                <a:gd name="T87" fmla="*/ 8 h 1340"/>
                <a:gd name="T88" fmla="*/ 0 w 373"/>
                <a:gd name="T89" fmla="*/ 8 h 1340"/>
                <a:gd name="T90" fmla="*/ 0 w 373"/>
                <a:gd name="T91" fmla="*/ 9 h 1340"/>
                <a:gd name="T92" fmla="*/ 0 w 373"/>
                <a:gd name="T93" fmla="*/ 9 h 1340"/>
                <a:gd name="T94" fmla="*/ 0 w 373"/>
                <a:gd name="T95" fmla="*/ 10 h 1340"/>
                <a:gd name="T96" fmla="*/ 0 w 373"/>
                <a:gd name="T97" fmla="*/ 10 h 1340"/>
                <a:gd name="T98" fmla="*/ 0 w 373"/>
                <a:gd name="T99" fmla="*/ 11 h 1340"/>
                <a:gd name="T100" fmla="*/ 1 w 373"/>
                <a:gd name="T101" fmla="*/ 11 h 1340"/>
                <a:gd name="T102" fmla="*/ 1 w 373"/>
                <a:gd name="T103" fmla="*/ 11 h 1340"/>
                <a:gd name="T104" fmla="*/ 2 w 373"/>
                <a:gd name="T105" fmla="*/ 11 h 1340"/>
                <a:gd name="T106" fmla="*/ 2 w 373"/>
                <a:gd name="T107" fmla="*/ 11 h 1340"/>
                <a:gd name="T108" fmla="*/ 2 w 373"/>
                <a:gd name="T109" fmla="*/ 11 h 1340"/>
                <a:gd name="T110" fmla="*/ 2 w 373"/>
                <a:gd name="T111" fmla="*/ 1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55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56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57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58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59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2 w 136"/>
                <a:gd name="T1" fmla="*/ 0 h 149"/>
                <a:gd name="T2" fmla="*/ 2 w 136"/>
                <a:gd name="T3" fmla="*/ 0 h 149"/>
                <a:gd name="T4" fmla="*/ 2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1 h 149"/>
                <a:gd name="T46" fmla="*/ 1 w 136"/>
                <a:gd name="T47" fmla="*/ 1 h 149"/>
                <a:gd name="T48" fmla="*/ 1 w 136"/>
                <a:gd name="T49" fmla="*/ 1 h 149"/>
                <a:gd name="T50" fmla="*/ 1 w 136"/>
                <a:gd name="T51" fmla="*/ 1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2 w 136"/>
                <a:gd name="T61" fmla="*/ 0 h 149"/>
                <a:gd name="T62" fmla="*/ 2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60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61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1 h 181"/>
                <a:gd name="T2" fmla="*/ 0 w 129"/>
                <a:gd name="T3" fmla="*/ 1 h 181"/>
                <a:gd name="T4" fmla="*/ 0 w 129"/>
                <a:gd name="T5" fmla="*/ 1 h 181"/>
                <a:gd name="T6" fmla="*/ 0 w 129"/>
                <a:gd name="T7" fmla="*/ 1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1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1 h 181"/>
                <a:gd name="T40" fmla="*/ 0 w 129"/>
                <a:gd name="T41" fmla="*/ 1 h 181"/>
                <a:gd name="T42" fmla="*/ 0 w 129"/>
                <a:gd name="T43" fmla="*/ 1 h 181"/>
                <a:gd name="T44" fmla="*/ 0 w 129"/>
                <a:gd name="T45" fmla="*/ 1 h 181"/>
                <a:gd name="T46" fmla="*/ 0 w 129"/>
                <a:gd name="T47" fmla="*/ 1 h 181"/>
                <a:gd name="T48" fmla="*/ 0 w 129"/>
                <a:gd name="T49" fmla="*/ 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62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2 h 206"/>
                <a:gd name="T2" fmla="*/ 1 w 90"/>
                <a:gd name="T3" fmla="*/ 2 h 206"/>
                <a:gd name="T4" fmla="*/ 1 w 90"/>
                <a:gd name="T5" fmla="*/ 2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2 h 206"/>
                <a:gd name="T40" fmla="*/ 1 w 90"/>
                <a:gd name="T41" fmla="*/ 2 h 206"/>
                <a:gd name="T42" fmla="*/ 1 w 90"/>
                <a:gd name="T43" fmla="*/ 2 h 206"/>
                <a:gd name="T44" fmla="*/ 1 w 90"/>
                <a:gd name="T45" fmla="*/ 2 h 206"/>
                <a:gd name="T46" fmla="*/ 1 w 90"/>
                <a:gd name="T47" fmla="*/ 2 h 206"/>
                <a:gd name="T48" fmla="*/ 1 w 90"/>
                <a:gd name="T49" fmla="*/ 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63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1 w 201"/>
                <a:gd name="T21" fmla="*/ 1 h 99"/>
                <a:gd name="T22" fmla="*/ 1 w 201"/>
                <a:gd name="T23" fmla="*/ 1 h 99"/>
                <a:gd name="T24" fmla="*/ 1 w 201"/>
                <a:gd name="T25" fmla="*/ 1 h 99"/>
                <a:gd name="T26" fmla="*/ 1 w 201"/>
                <a:gd name="T27" fmla="*/ 1 h 99"/>
                <a:gd name="T28" fmla="*/ 1 w 201"/>
                <a:gd name="T29" fmla="*/ 1 h 99"/>
                <a:gd name="T30" fmla="*/ 1 w 201"/>
                <a:gd name="T31" fmla="*/ 1 h 99"/>
                <a:gd name="T32" fmla="*/ 1 w 201"/>
                <a:gd name="T33" fmla="*/ 1 h 99"/>
                <a:gd name="T34" fmla="*/ 1 w 201"/>
                <a:gd name="T35" fmla="*/ 1 h 99"/>
                <a:gd name="T36" fmla="*/ 1 w 201"/>
                <a:gd name="T37" fmla="*/ 1 h 99"/>
                <a:gd name="T38" fmla="*/ 1 w 201"/>
                <a:gd name="T39" fmla="*/ 1 h 99"/>
                <a:gd name="T40" fmla="*/ 1 w 201"/>
                <a:gd name="T41" fmla="*/ 0 h 99"/>
                <a:gd name="T42" fmla="*/ 1 w 201"/>
                <a:gd name="T43" fmla="*/ 1 h 99"/>
                <a:gd name="T44" fmla="*/ 1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64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2 w 198"/>
                <a:gd name="T13" fmla="*/ 1 h 100"/>
                <a:gd name="T14" fmla="*/ 2 w 198"/>
                <a:gd name="T15" fmla="*/ 1 h 100"/>
                <a:gd name="T16" fmla="*/ 2 w 198"/>
                <a:gd name="T17" fmla="*/ 1 h 100"/>
                <a:gd name="T18" fmla="*/ 2 w 198"/>
                <a:gd name="T19" fmla="*/ 1 h 100"/>
                <a:gd name="T20" fmla="*/ 2 w 198"/>
                <a:gd name="T21" fmla="*/ 1 h 100"/>
                <a:gd name="T22" fmla="*/ 2 w 198"/>
                <a:gd name="T23" fmla="*/ 1 h 100"/>
                <a:gd name="T24" fmla="*/ 2 w 198"/>
                <a:gd name="T25" fmla="*/ 1 h 100"/>
                <a:gd name="T26" fmla="*/ 2 w 198"/>
                <a:gd name="T27" fmla="*/ 1 h 100"/>
                <a:gd name="T28" fmla="*/ 2 w 198"/>
                <a:gd name="T29" fmla="*/ 1 h 100"/>
                <a:gd name="T30" fmla="*/ 2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65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2 h 174"/>
                <a:gd name="T12" fmla="*/ 1 w 136"/>
                <a:gd name="T13" fmla="*/ 2 h 174"/>
                <a:gd name="T14" fmla="*/ 1 w 136"/>
                <a:gd name="T15" fmla="*/ 2 h 174"/>
                <a:gd name="T16" fmla="*/ 1 w 136"/>
                <a:gd name="T17" fmla="*/ 2 h 174"/>
                <a:gd name="T18" fmla="*/ 1 w 136"/>
                <a:gd name="T19" fmla="*/ 2 h 174"/>
                <a:gd name="T20" fmla="*/ 2 w 136"/>
                <a:gd name="T21" fmla="*/ 2 h 174"/>
                <a:gd name="T22" fmla="*/ 2 w 136"/>
                <a:gd name="T23" fmla="*/ 2 h 174"/>
                <a:gd name="T24" fmla="*/ 2 w 136"/>
                <a:gd name="T25" fmla="*/ 2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66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1 w 469"/>
                <a:gd name="T19" fmla="*/ 0 h 163"/>
                <a:gd name="T20" fmla="*/ 1 w 469"/>
                <a:gd name="T21" fmla="*/ 0 h 163"/>
                <a:gd name="T22" fmla="*/ 1 w 469"/>
                <a:gd name="T23" fmla="*/ 1 h 163"/>
                <a:gd name="T24" fmla="*/ 1 w 469"/>
                <a:gd name="T25" fmla="*/ 1 h 163"/>
                <a:gd name="T26" fmla="*/ 2 w 469"/>
                <a:gd name="T27" fmla="*/ 1 h 163"/>
                <a:gd name="T28" fmla="*/ 2 w 469"/>
                <a:gd name="T29" fmla="*/ 1 h 163"/>
                <a:gd name="T30" fmla="*/ 2 w 469"/>
                <a:gd name="T31" fmla="*/ 1 h 163"/>
                <a:gd name="T32" fmla="*/ 3 w 469"/>
                <a:gd name="T33" fmla="*/ 1 h 163"/>
                <a:gd name="T34" fmla="*/ 3 w 469"/>
                <a:gd name="T35" fmla="*/ 1 h 163"/>
                <a:gd name="T36" fmla="*/ 3 w 469"/>
                <a:gd name="T37" fmla="*/ 1 h 163"/>
                <a:gd name="T38" fmla="*/ 3 w 469"/>
                <a:gd name="T39" fmla="*/ 0 h 163"/>
                <a:gd name="T40" fmla="*/ 3 w 469"/>
                <a:gd name="T41" fmla="*/ 0 h 163"/>
                <a:gd name="T42" fmla="*/ 3 w 469"/>
                <a:gd name="T43" fmla="*/ 0 h 163"/>
                <a:gd name="T44" fmla="*/ 3 w 469"/>
                <a:gd name="T45" fmla="*/ 0 h 163"/>
                <a:gd name="T46" fmla="*/ 3 w 469"/>
                <a:gd name="T47" fmla="*/ 0 h 163"/>
                <a:gd name="T48" fmla="*/ 3 w 469"/>
                <a:gd name="T49" fmla="*/ 0 h 163"/>
                <a:gd name="T50" fmla="*/ 3 w 469"/>
                <a:gd name="T51" fmla="*/ 0 h 163"/>
                <a:gd name="T52" fmla="*/ 3 w 469"/>
                <a:gd name="T53" fmla="*/ 0 h 163"/>
                <a:gd name="T54" fmla="*/ 3 w 469"/>
                <a:gd name="T55" fmla="*/ 0 h 163"/>
                <a:gd name="T56" fmla="*/ 3 w 469"/>
                <a:gd name="T57" fmla="*/ 0 h 163"/>
                <a:gd name="T58" fmla="*/ 3 w 469"/>
                <a:gd name="T59" fmla="*/ 0 h 163"/>
                <a:gd name="T60" fmla="*/ 3 w 469"/>
                <a:gd name="T61" fmla="*/ 0 h 163"/>
                <a:gd name="T62" fmla="*/ 3 w 469"/>
                <a:gd name="T63" fmla="*/ 1 h 163"/>
                <a:gd name="T64" fmla="*/ 3 w 469"/>
                <a:gd name="T65" fmla="*/ 1 h 163"/>
                <a:gd name="T66" fmla="*/ 2 w 469"/>
                <a:gd name="T67" fmla="*/ 1 h 163"/>
                <a:gd name="T68" fmla="*/ 2 w 469"/>
                <a:gd name="T69" fmla="*/ 1 h 163"/>
                <a:gd name="T70" fmla="*/ 2 w 469"/>
                <a:gd name="T71" fmla="*/ 1 h 163"/>
                <a:gd name="T72" fmla="*/ 1 w 469"/>
                <a:gd name="T73" fmla="*/ 1 h 163"/>
                <a:gd name="T74" fmla="*/ 1 w 469"/>
                <a:gd name="T75" fmla="*/ 0 h 163"/>
                <a:gd name="T76" fmla="*/ 1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67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2 h 145"/>
                <a:gd name="T2" fmla="*/ 1 w 142"/>
                <a:gd name="T3" fmla="*/ 2 h 145"/>
                <a:gd name="T4" fmla="*/ 1 w 142"/>
                <a:gd name="T5" fmla="*/ 2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2 w 142"/>
                <a:gd name="T45" fmla="*/ 1 h 145"/>
                <a:gd name="T46" fmla="*/ 2 w 142"/>
                <a:gd name="T47" fmla="*/ 1 h 145"/>
                <a:gd name="T48" fmla="*/ 2 w 142"/>
                <a:gd name="T49" fmla="*/ 1 h 145"/>
                <a:gd name="T50" fmla="*/ 2 w 142"/>
                <a:gd name="T51" fmla="*/ 1 h 145"/>
                <a:gd name="T52" fmla="*/ 2 w 142"/>
                <a:gd name="T53" fmla="*/ 1 h 145"/>
                <a:gd name="T54" fmla="*/ 2 w 142"/>
                <a:gd name="T55" fmla="*/ 1 h 145"/>
                <a:gd name="T56" fmla="*/ 1 w 142"/>
                <a:gd name="T57" fmla="*/ 1 h 145"/>
                <a:gd name="T58" fmla="*/ 1 w 142"/>
                <a:gd name="T59" fmla="*/ 2 h 145"/>
                <a:gd name="T60" fmla="*/ 1 w 142"/>
                <a:gd name="T61" fmla="*/ 2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68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69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72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2 w 152"/>
                <a:gd name="T19" fmla="*/ 0 h 123"/>
                <a:gd name="T20" fmla="*/ 2 w 152"/>
                <a:gd name="T21" fmla="*/ 0 h 123"/>
                <a:gd name="T22" fmla="*/ 2 w 152"/>
                <a:gd name="T23" fmla="*/ 0 h 123"/>
                <a:gd name="T24" fmla="*/ 2 w 152"/>
                <a:gd name="T25" fmla="*/ 0 h 123"/>
                <a:gd name="T26" fmla="*/ 2 w 152"/>
                <a:gd name="T27" fmla="*/ 0 h 123"/>
                <a:gd name="T28" fmla="*/ 2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73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1 w 153"/>
                <a:gd name="T25" fmla="*/ 1 h 122"/>
                <a:gd name="T26" fmla="*/ 1 w 153"/>
                <a:gd name="T27" fmla="*/ 1 h 122"/>
                <a:gd name="T28" fmla="*/ 1 w 153"/>
                <a:gd name="T29" fmla="*/ 1 h 122"/>
                <a:gd name="T30" fmla="*/ 1 w 153"/>
                <a:gd name="T31" fmla="*/ 1 h 122"/>
                <a:gd name="T32" fmla="*/ 1 w 153"/>
                <a:gd name="T33" fmla="*/ 1 h 122"/>
                <a:gd name="T34" fmla="*/ 1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74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2 h 156"/>
                <a:gd name="T16" fmla="*/ 0 w 112"/>
                <a:gd name="T17" fmla="*/ 2 h 156"/>
                <a:gd name="T18" fmla="*/ 0 w 112"/>
                <a:gd name="T19" fmla="*/ 2 h 156"/>
                <a:gd name="T20" fmla="*/ 0 w 112"/>
                <a:gd name="T21" fmla="*/ 2 h 156"/>
                <a:gd name="T22" fmla="*/ 0 w 112"/>
                <a:gd name="T23" fmla="*/ 2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75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1 w 151"/>
                <a:gd name="T1" fmla="*/ 1 h 123"/>
                <a:gd name="T2" fmla="*/ 1 w 151"/>
                <a:gd name="T3" fmla="*/ 1 h 123"/>
                <a:gd name="T4" fmla="*/ 1 w 151"/>
                <a:gd name="T5" fmla="*/ 1 h 123"/>
                <a:gd name="T6" fmla="*/ 1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1 w 151"/>
                <a:gd name="T47" fmla="*/ 1 h 123"/>
                <a:gd name="T48" fmla="*/ 1 w 151"/>
                <a:gd name="T49" fmla="*/ 1 h 123"/>
                <a:gd name="T50" fmla="*/ 1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76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2 w 152"/>
                <a:gd name="T1" fmla="*/ 1 h 123"/>
                <a:gd name="T2" fmla="*/ 2 w 152"/>
                <a:gd name="T3" fmla="*/ 1 h 123"/>
                <a:gd name="T4" fmla="*/ 2 w 152"/>
                <a:gd name="T5" fmla="*/ 1 h 123"/>
                <a:gd name="T6" fmla="*/ 2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2 w 152"/>
                <a:gd name="T47" fmla="*/ 1 h 123"/>
                <a:gd name="T48" fmla="*/ 2 w 152"/>
                <a:gd name="T49" fmla="*/ 1 h 123"/>
                <a:gd name="T50" fmla="*/ 2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77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2 w 136"/>
                <a:gd name="T27" fmla="*/ 1 h 148"/>
                <a:gd name="T28" fmla="*/ 2 w 136"/>
                <a:gd name="T29" fmla="*/ 1 h 148"/>
                <a:gd name="T30" fmla="*/ 2 w 136"/>
                <a:gd name="T31" fmla="*/ 1 h 148"/>
                <a:gd name="T32" fmla="*/ 2 w 136"/>
                <a:gd name="T33" fmla="*/ 1 h 148"/>
                <a:gd name="T34" fmla="*/ 2 w 136"/>
                <a:gd name="T35" fmla="*/ 1 h 148"/>
                <a:gd name="T36" fmla="*/ 2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2 h 148"/>
                <a:gd name="T46" fmla="*/ 1 w 136"/>
                <a:gd name="T47" fmla="*/ 2 h 148"/>
                <a:gd name="T48" fmla="*/ 1 w 136"/>
                <a:gd name="T49" fmla="*/ 2 h 148"/>
                <a:gd name="T50" fmla="*/ 1 w 136"/>
                <a:gd name="T51" fmla="*/ 2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78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79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2 w 136"/>
                <a:gd name="T27" fmla="*/ 1 h 147"/>
                <a:gd name="T28" fmla="*/ 2 w 136"/>
                <a:gd name="T29" fmla="*/ 1 h 147"/>
                <a:gd name="T30" fmla="*/ 2 w 136"/>
                <a:gd name="T31" fmla="*/ 1 h 147"/>
                <a:gd name="T32" fmla="*/ 2 w 136"/>
                <a:gd name="T33" fmla="*/ 1 h 147"/>
                <a:gd name="T34" fmla="*/ 2 w 136"/>
                <a:gd name="T35" fmla="*/ 1 h 147"/>
                <a:gd name="T36" fmla="*/ 2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2 h 147"/>
                <a:gd name="T46" fmla="*/ 1 w 136"/>
                <a:gd name="T47" fmla="*/ 2 h 147"/>
                <a:gd name="T48" fmla="*/ 1 w 136"/>
                <a:gd name="T49" fmla="*/ 2 h 147"/>
                <a:gd name="T50" fmla="*/ 1 w 136"/>
                <a:gd name="T51" fmla="*/ 2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80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Freeform 81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82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83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Freeform 84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85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Freeform 86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Freeform 87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88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89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Freeform 90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Freeform 91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Freeform 92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Freeform 93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Freeform 94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Freeform 95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Freeform 96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Freeform 97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Freeform 98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Freeform 99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Freeform 100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Freeform 101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Freeform 102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Freeform 103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Freeform 104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Freeform 105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Freeform 106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Freeform 107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Freeform 108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Freeform 109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Freeform 110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Freeform 111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Freeform 112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Freeform 113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Freeform 114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Freeform 115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Freeform 116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Freeform 117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Freeform 118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Freeform 119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Freeform 120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Freeform 121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Freeform 122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Freeform 123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Freeform 124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Freeform 125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Freeform 126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Freeform 127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Freeform 128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Freeform 129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Freeform 130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Freeform 131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Freeform 132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Freeform 133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Freeform 134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Freeform 135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Freeform 136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Freeform 137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Freeform 138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Freeform 139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Freeform 140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Freeform 141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142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135" name="Text Box 143"/>
          <p:cNvSpPr txBox="1">
            <a:spLocks noChangeArrowheads="1"/>
          </p:cNvSpPr>
          <p:nvPr/>
        </p:nvSpPr>
        <p:spPr bwMode="auto">
          <a:xfrm>
            <a:off x="2895600" y="2286000"/>
            <a:ext cx="62484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0000FF"/>
                </a:solidFill>
              </a:rPr>
              <a:t>    </a:t>
            </a:r>
            <a:r>
              <a:rPr lang="en-US" sz="3600" b="1" i="1">
                <a:solidFill>
                  <a:srgbClr val="0000FF"/>
                </a:solidFill>
              </a:rPr>
              <a:t>Tiết học đến đây đã kết thúc, xin trân trọng cảm ơn</a:t>
            </a:r>
            <a:r>
              <a:rPr lang="en-US" b="1" i="1"/>
              <a:t>  </a:t>
            </a:r>
            <a:r>
              <a:rPr lang="en-US" sz="3600" b="1" i="1">
                <a:solidFill>
                  <a:srgbClr val="0000FF"/>
                </a:solidFill>
              </a:rPr>
              <a:t>các cô giáo và các em học sinh. Rất mong được sự đóng góp ý kiến.</a:t>
            </a:r>
          </a:p>
          <a:p>
            <a:pPr algn="l"/>
            <a:r>
              <a:rPr lang="en-US" sz="2000" b="1" i="1">
                <a:solidFill>
                  <a:srgbClr val="FF3300"/>
                </a:solidFill>
                <a:latin typeface="Arial" charset="0"/>
              </a:rPr>
              <a:t>              </a:t>
            </a: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 </a:t>
            </a:r>
            <a:endParaRPr lang="en-US" sz="2000" b="1" i="1">
              <a:solidFill>
                <a:srgbClr val="FF3300"/>
              </a:solidFill>
              <a:latin typeface="Arial" charset="0"/>
            </a:endParaRPr>
          </a:p>
          <a:p>
            <a:pPr algn="l"/>
            <a:r>
              <a:rPr lang="en-US" sz="2800" b="1">
                <a:solidFill>
                  <a:srgbClr val="0000FF"/>
                </a:solidFill>
              </a:rPr>
              <a:t>                                                                   </a:t>
            </a:r>
            <a:r>
              <a:rPr lang="en-US" sz="2800">
                <a:solidFill>
                  <a:srgbClr val="0000FF"/>
                </a:solidFill>
              </a:rPr>
              <a:t>                                 </a:t>
            </a:r>
          </a:p>
        </p:txBody>
      </p:sp>
      <p:pic>
        <p:nvPicPr>
          <p:cNvPr id="85136" name="Picture 144" descr="hap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8100"/>
            <a:ext cx="5943600" cy="20955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2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u="sng" smtClean="0"/>
              <a:t>Khởi động giọng</a:t>
            </a:r>
            <a:r>
              <a:rPr lang="en-US" smtClean="0"/>
              <a:t>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76400" y="3424238"/>
            <a:ext cx="13017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6600">
                <a:effectLst>
                  <a:outerShdw blurRad="38100" dist="38100" dir="2700000" algn="tl">
                    <a:srgbClr val="000000"/>
                  </a:outerShdw>
                </a:effectLst>
              </a:rPr>
              <a:t>LẠ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581400" y="3429000"/>
            <a:ext cx="13017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6600"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257800" y="3429000"/>
            <a:ext cx="1371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6600">
                <a:effectLst>
                  <a:outerShdw blurRad="38100" dist="38100" dir="2700000" algn="tl">
                    <a:srgbClr val="000000"/>
                  </a:outerShdw>
                </a:effectLst>
              </a:rPr>
              <a:t>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50" grpId="0"/>
      <p:bldP spid="102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DSC008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1463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DSC008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19400"/>
            <a:ext cx="312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DSC008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194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22098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Thật là hay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0" y="2209800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Xoè hoa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248400" y="2209800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Múa vui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6199188"/>
            <a:ext cx="685800" cy="658812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935288" y="6191250"/>
            <a:ext cx="6858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/>
              <a:t>2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35688" y="6191250"/>
            <a:ext cx="6858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hoasinhnhat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BD_05%20banh%20sinh%20nhat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Khoai_031_resi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3988"/>
            <a:ext cx="533400" cy="735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18000" y="2693988"/>
            <a:ext cx="533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6122988"/>
            <a:ext cx="533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381500" y="6122988"/>
            <a:ext cx="533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9332" name="Picture 4" descr="DSC00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6" name="Freeform 8"/>
          <p:cNvSpPr>
            <a:spLocks/>
          </p:cNvSpPr>
          <p:nvPr/>
        </p:nvSpPr>
        <p:spPr bwMode="auto">
          <a:xfrm>
            <a:off x="3387725" y="520700"/>
            <a:ext cx="328613" cy="428625"/>
          </a:xfrm>
          <a:custGeom>
            <a:avLst/>
            <a:gdLst>
              <a:gd name="T0" fmla="*/ 2147483647 w 207"/>
              <a:gd name="T1" fmla="*/ 2147483647 h 270"/>
              <a:gd name="T2" fmla="*/ 2147483647 w 207"/>
              <a:gd name="T3" fmla="*/ 2147483647 h 270"/>
              <a:gd name="T4" fmla="*/ 2147483647 w 207"/>
              <a:gd name="T5" fmla="*/ 2147483647 h 270"/>
              <a:gd name="T6" fmla="*/ 2147483647 w 207"/>
              <a:gd name="T7" fmla="*/ 2147483647 h 270"/>
              <a:gd name="T8" fmla="*/ 2147483647 w 207"/>
              <a:gd name="T9" fmla="*/ 2147483647 h 270"/>
              <a:gd name="T10" fmla="*/ 2147483647 w 207"/>
              <a:gd name="T11" fmla="*/ 2147483647 h 270"/>
              <a:gd name="T12" fmla="*/ 2147483647 w 207"/>
              <a:gd name="T13" fmla="*/ 2147483647 h 270"/>
              <a:gd name="T14" fmla="*/ 2147483647 w 207"/>
              <a:gd name="T15" fmla="*/ 2147483647 h 270"/>
              <a:gd name="T16" fmla="*/ 2147483647 w 207"/>
              <a:gd name="T17" fmla="*/ 2147483647 h 270"/>
              <a:gd name="T18" fmla="*/ 2147483647 w 207"/>
              <a:gd name="T19" fmla="*/ 2147483647 h 270"/>
              <a:gd name="T20" fmla="*/ 2147483647 w 207"/>
              <a:gd name="T21" fmla="*/ 2147483647 h 270"/>
              <a:gd name="T22" fmla="*/ 2147483647 w 207"/>
              <a:gd name="T23" fmla="*/ 2147483647 h 270"/>
              <a:gd name="T24" fmla="*/ 2147483647 w 207"/>
              <a:gd name="T25" fmla="*/ 2147483647 h 270"/>
              <a:gd name="T26" fmla="*/ 2147483647 w 207"/>
              <a:gd name="T27" fmla="*/ 2147483647 h 270"/>
              <a:gd name="T28" fmla="*/ 2147483647 w 207"/>
              <a:gd name="T29" fmla="*/ 2147483647 h 270"/>
              <a:gd name="T30" fmla="*/ 2147483647 w 207"/>
              <a:gd name="T31" fmla="*/ 2147483647 h 270"/>
              <a:gd name="T32" fmla="*/ 2147483647 w 207"/>
              <a:gd name="T33" fmla="*/ 2147483647 h 2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7" h="270">
                <a:moveTo>
                  <a:pt x="42" y="230"/>
                </a:moveTo>
                <a:cubicBezTo>
                  <a:pt x="101" y="250"/>
                  <a:pt x="183" y="270"/>
                  <a:pt x="207" y="202"/>
                </a:cubicBezTo>
                <a:cubicBezTo>
                  <a:pt x="204" y="190"/>
                  <a:pt x="207" y="173"/>
                  <a:pt x="197" y="166"/>
                </a:cubicBezTo>
                <a:cubicBezTo>
                  <a:pt x="189" y="160"/>
                  <a:pt x="177" y="182"/>
                  <a:pt x="170" y="175"/>
                </a:cubicBezTo>
                <a:cubicBezTo>
                  <a:pt x="113" y="117"/>
                  <a:pt x="182" y="131"/>
                  <a:pt x="133" y="102"/>
                </a:cubicBezTo>
                <a:cubicBezTo>
                  <a:pt x="125" y="97"/>
                  <a:pt x="115" y="96"/>
                  <a:pt x="106" y="93"/>
                </a:cubicBezTo>
                <a:cubicBezTo>
                  <a:pt x="113" y="86"/>
                  <a:pt x="140" y="62"/>
                  <a:pt x="133" y="47"/>
                </a:cubicBezTo>
                <a:cubicBezTo>
                  <a:pt x="129" y="39"/>
                  <a:pt x="115" y="41"/>
                  <a:pt x="106" y="38"/>
                </a:cubicBezTo>
                <a:cubicBezTo>
                  <a:pt x="70" y="0"/>
                  <a:pt x="108" y="29"/>
                  <a:pt x="60" y="29"/>
                </a:cubicBezTo>
                <a:cubicBezTo>
                  <a:pt x="50" y="29"/>
                  <a:pt x="42" y="22"/>
                  <a:pt x="33" y="19"/>
                </a:cubicBezTo>
                <a:cubicBezTo>
                  <a:pt x="24" y="22"/>
                  <a:pt x="9" y="20"/>
                  <a:pt x="5" y="29"/>
                </a:cubicBezTo>
                <a:cubicBezTo>
                  <a:pt x="0" y="41"/>
                  <a:pt x="11" y="53"/>
                  <a:pt x="15" y="65"/>
                </a:cubicBezTo>
                <a:cubicBezTo>
                  <a:pt x="21" y="83"/>
                  <a:pt x="27" y="102"/>
                  <a:pt x="33" y="120"/>
                </a:cubicBezTo>
                <a:cubicBezTo>
                  <a:pt x="37" y="132"/>
                  <a:pt x="57" y="126"/>
                  <a:pt x="69" y="129"/>
                </a:cubicBezTo>
                <a:cubicBezTo>
                  <a:pt x="60" y="156"/>
                  <a:pt x="58" y="187"/>
                  <a:pt x="42" y="211"/>
                </a:cubicBezTo>
                <a:cubicBezTo>
                  <a:pt x="36" y="220"/>
                  <a:pt x="13" y="236"/>
                  <a:pt x="24" y="239"/>
                </a:cubicBezTo>
                <a:cubicBezTo>
                  <a:pt x="59" y="250"/>
                  <a:pt x="97" y="239"/>
                  <a:pt x="133" y="239"/>
                </a:cubicBezTo>
              </a:path>
            </a:pathLst>
          </a:custGeom>
          <a:solidFill>
            <a:srgbClr val="00FF00">
              <a:alpha val="34901"/>
            </a:srgbClr>
          </a:solidFill>
          <a:ln w="9525" cap="flat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SC0087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562600" y="11430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400" i="1" dirty="0">
              <a:solidFill>
                <a:srgbClr val="FF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          </a:t>
            </a:r>
            <a:r>
              <a:rPr lang="en-US" sz="2000" dirty="0" err="1">
                <a:solidFill>
                  <a:srgbClr val="000000"/>
                </a:solidFill>
              </a:rPr>
              <a:t>Lời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Việt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Đào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Ngọc</a:t>
            </a:r>
            <a:r>
              <a:rPr lang="en-US" sz="2000" dirty="0">
                <a:solidFill>
                  <a:srgbClr val="000000"/>
                </a:solidFill>
              </a:rPr>
              <a:t> Dung</a:t>
            </a:r>
          </a:p>
        </p:txBody>
      </p:sp>
      <p:pic>
        <p:nvPicPr>
          <p:cNvPr id="2" name="Chuc-mung-sinh-nhat-Nhac-A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5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72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     </a:t>
            </a:r>
            <a:r>
              <a:rPr lang="en-US" dirty="0" err="1" smtClean="0"/>
              <a:t>Mừng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đoá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     </a:t>
            </a:r>
            <a:r>
              <a:rPr lang="en-US" dirty="0" err="1" smtClean="0"/>
              <a:t>Mừng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     </a:t>
            </a:r>
            <a:r>
              <a:rPr lang="en-US" dirty="0" err="1" smtClean="0"/>
              <a:t>Mừng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    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xinh</a:t>
            </a:r>
            <a:r>
              <a:rPr lang="en-US" dirty="0" smtClean="0"/>
              <a:t> </a:t>
            </a:r>
            <a:r>
              <a:rPr lang="en-US" dirty="0" err="1" smtClean="0"/>
              <a:t>rực</a:t>
            </a:r>
            <a:r>
              <a:rPr lang="en-US" dirty="0" smtClean="0"/>
              <a:t> </a:t>
            </a:r>
            <a:r>
              <a:rPr lang="en-US" dirty="0" err="1" smtClean="0"/>
              <a:t>rỡ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    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đoá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    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    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tươi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    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đoá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038" y="26988"/>
            <a:ext cx="1784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Đọc lời ca</a:t>
            </a:r>
            <a:r>
              <a:rPr lang="en-US" sz="2400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i="1" dirty="0" smtClean="0"/>
              <a:t> </a:t>
            </a:r>
            <a:r>
              <a:rPr lang="en-US" sz="2800" b="1" u="sng" dirty="0" err="1" smtClean="0"/>
              <a:t>Tập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hát</a:t>
            </a:r>
            <a:r>
              <a:rPr lang="en-US" sz="2800" dirty="0" smtClean="0"/>
              <a:t>: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04800" y="1524000"/>
            <a:ext cx="8534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Mừng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đoá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Mừng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khúc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Mừng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đã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cho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bông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xinh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rực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rỡ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đoá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khúc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sẽ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thêm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tươi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đẹp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vì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Những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khúc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đoá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8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" y="15875"/>
            <a:ext cx="4718050" cy="4873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u="sng" dirty="0" err="1" smtClean="0"/>
              <a:t>Hát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kết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hợp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gõ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đệm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theo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phách</a:t>
            </a:r>
            <a:r>
              <a:rPr lang="en-US" sz="2400" u="sng" dirty="0" smtClean="0"/>
              <a:t>: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4800" y="838200"/>
            <a:ext cx="86106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Mừng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đoá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x                    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Mừng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khúc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x                     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Mừng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đã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x                  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bông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xinh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rực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rỡ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x                  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   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đoá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x             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khúc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x                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      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sẽ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thêm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tươi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đẹp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vì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x             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Những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khúc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đoá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x                    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   x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-22225" y="838200"/>
            <a:ext cx="91440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Mừng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đoá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 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Mừng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khúc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l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 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Mừng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đã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cho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o   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bông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xinh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rực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rỡ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đoá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khúc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đời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sẽ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thêm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tươi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đẹp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vì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I     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Những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khúc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đoá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I         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50" y="15875"/>
            <a:ext cx="5632450" cy="487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2400" u="sng" dirty="0" err="1" smtClean="0"/>
              <a:t>Trò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chơi</a:t>
            </a:r>
            <a:r>
              <a:rPr lang="en-US" sz="2400" u="sng" dirty="0" smtClean="0"/>
              <a:t>: </a:t>
            </a:r>
            <a:r>
              <a:rPr lang="en-US" sz="2400" u="sng" dirty="0" err="1" smtClean="0"/>
              <a:t>Hát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theo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nguyên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âm</a:t>
            </a:r>
            <a:r>
              <a:rPr lang="en-US" sz="2400" u="sng" dirty="0" smtClean="0"/>
              <a:t> A- O- U-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3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3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3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3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3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3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3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3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73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73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3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3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73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73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73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73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73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73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73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73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73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73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73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73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73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73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73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73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73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73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73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73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73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73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73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73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737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737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737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737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737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737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737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737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737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737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737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737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737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737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737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737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737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737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737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737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|2.1|2|17.3|6.6|2.1|3.5"/>
</p:tagLst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459</Words>
  <Application>Microsoft Office PowerPoint</Application>
  <PresentationFormat>On-screen Show (4:3)</PresentationFormat>
  <Paragraphs>76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Maple</vt:lpstr>
      <vt:lpstr>Pixel</vt:lpstr>
      <vt:lpstr>Default Design</vt:lpstr>
      <vt:lpstr>PowerPoint Presentation</vt:lpstr>
      <vt:lpstr>1</vt:lpstr>
      <vt:lpstr>1</vt:lpstr>
      <vt:lpstr>PowerPoint Presentation</vt:lpstr>
      <vt:lpstr>PowerPoint Presentation</vt:lpstr>
      <vt:lpstr>PowerPoint Presentation</vt:lpstr>
      <vt:lpstr>PowerPoint Presentation</vt:lpstr>
      <vt:lpstr>Hát kết hợp gõ đệm theo phách: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 trieu quan </dc:creator>
  <cp:lastModifiedBy>HP</cp:lastModifiedBy>
  <cp:revision>163</cp:revision>
  <dcterms:created xsi:type="dcterms:W3CDTF">2008-12-14T13:10:24Z</dcterms:created>
  <dcterms:modified xsi:type="dcterms:W3CDTF">2020-10-11T13:37:37Z</dcterms:modified>
</cp:coreProperties>
</file>