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8" r:id="rId2"/>
    <p:sldId id="272" r:id="rId3"/>
    <p:sldId id="273" r:id="rId4"/>
    <p:sldId id="274" r:id="rId5"/>
    <p:sldId id="260" r:id="rId6"/>
    <p:sldId id="266" r:id="rId7"/>
    <p:sldId id="262" r:id="rId8"/>
    <p:sldId id="275" r:id="rId9"/>
    <p:sldId id="264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60033"/>
    <a:srgbClr val="CC0099"/>
    <a:srgbClr val="FFFF00"/>
    <a:srgbClr val="0000FF"/>
    <a:srgbClr val="FF6600"/>
    <a:srgbClr val="ED281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B04AC76-815A-4C52-B82A-1F7F7DDF3E7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60424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0425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26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27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0428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60429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30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31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32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33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043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60435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0438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60439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40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41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42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43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0444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5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BE13E-7C3C-4924-9E93-248E512BF6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9C18D-770D-4C2D-8793-EED717F5B8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ECB29-282A-4F5A-90A7-7778920512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46EBD-EB70-4DAD-9A9C-ED0C0B32E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71020-86F9-444C-83B7-5EE5A8069A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B3A3D-3E82-4A98-A3F0-117BFC445D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60828-CBA1-49BE-AA02-A4DB522859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03C5D-091B-4892-80DF-92880C8EE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2977C-187A-4352-92DD-D75627EEAD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81C86-457B-4D95-9948-22B0EA63A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F7675BB-C604-4770-B211-12D3D493823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940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940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940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0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0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0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0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0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1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1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41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941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941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1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1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941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1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1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9420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942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942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943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3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32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9433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943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9435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943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4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944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2700338" y="1916113"/>
            <a:ext cx="4248150" cy="331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KÍNH CHÀO </a:t>
            </a:r>
          </a:p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QUÝ THẦY CÔ GIÁO</a:t>
            </a:r>
          </a:p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VÀ CÁC EM HỌC SINH !</a:t>
            </a:r>
          </a:p>
        </p:txBody>
      </p:sp>
      <p:pic>
        <p:nvPicPr>
          <p:cNvPr id="19463" name="Picture 7" descr="Butterfly 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28800" cy="1724025"/>
          </a:xfrm>
          <a:prstGeom prst="rect">
            <a:avLst/>
          </a:prstGeom>
          <a:noFill/>
        </p:spPr>
      </p:pic>
      <p:pic>
        <p:nvPicPr>
          <p:cNvPr id="19464" name="Picture 8" descr="Butterfly 4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0"/>
            <a:ext cx="1828800" cy="172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94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268538" y="0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619250" y="2349500"/>
            <a:ext cx="59055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>
                <a:solidFill>
                  <a:srgbClr val="FF0000"/>
                </a:solidFill>
                <a:latin typeface="Arial" charset="0"/>
              </a:rPr>
              <a:t>BIỂU DIỄN BÀI HÁT</a:t>
            </a:r>
          </a:p>
        </p:txBody>
      </p:sp>
      <p:pic>
        <p:nvPicPr>
          <p:cNvPr id="47110" name="Picture 6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-819150"/>
            <a:ext cx="1282700" cy="2708275"/>
          </a:xfrm>
          <a:prstGeom prst="rect">
            <a:avLst/>
          </a:prstGeom>
          <a:noFill/>
        </p:spPr>
      </p:pic>
      <p:pic>
        <p:nvPicPr>
          <p:cNvPr id="47111" name="Picture 7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3429000"/>
            <a:ext cx="1282700" cy="2708275"/>
          </a:xfrm>
          <a:prstGeom prst="rect">
            <a:avLst/>
          </a:prstGeom>
          <a:noFill/>
        </p:spPr>
      </p:pic>
      <p:pic>
        <p:nvPicPr>
          <p:cNvPr id="47112" name="Picture 8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924175"/>
            <a:ext cx="1282700" cy="2708275"/>
          </a:xfrm>
          <a:prstGeom prst="rect">
            <a:avLst/>
          </a:prstGeom>
          <a:noFill/>
        </p:spPr>
      </p:pic>
      <p:pic>
        <p:nvPicPr>
          <p:cNvPr id="47113" name="Picture 9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-387350"/>
            <a:ext cx="1282700" cy="2708275"/>
          </a:xfrm>
          <a:prstGeom prst="rect">
            <a:avLst/>
          </a:prstGeom>
          <a:noFill/>
        </p:spPr>
      </p:pic>
      <p:pic>
        <p:nvPicPr>
          <p:cNvPr id="47114" name="Picture 10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8400" y="3789363"/>
            <a:ext cx="1282700" cy="2708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981200" y="1066800"/>
            <a:ext cx="274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2195513" y="188913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1455738" y="13652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1692275" y="1412875"/>
            <a:ext cx="47513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CỦNG CỐ - DẶN DÒ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84213" y="2133600"/>
            <a:ext cx="72390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Arial" charset="0"/>
              </a:rPr>
              <a:t>Qua bài hát “Múa Vui” tác giả muốn </a:t>
            </a:r>
          </a:p>
          <a:p>
            <a:r>
              <a:rPr lang="en-US" sz="3200">
                <a:solidFill>
                  <a:srgbClr val="0000FF"/>
                </a:solidFill>
                <a:latin typeface="Arial" charset="0"/>
              </a:rPr>
              <a:t>giáo dục cho chúng ta lòng yêu thương</a:t>
            </a:r>
          </a:p>
          <a:p>
            <a:r>
              <a:rPr lang="en-US" sz="3200">
                <a:solidFill>
                  <a:srgbClr val="0000FF"/>
                </a:solidFill>
                <a:latin typeface="Arial" charset="0"/>
              </a:rPr>
              <a:t>đoàn kết với bạn bè.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9" name="Picture 7" descr="Picturemicky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0"/>
            <a:ext cx="2136775" cy="2286000"/>
          </a:xfrm>
          <a:prstGeom prst="rect">
            <a:avLst/>
          </a:prstGeom>
          <a:noFill/>
        </p:spPr>
      </p:pic>
      <p:pic>
        <p:nvPicPr>
          <p:cNvPr id="49162" name="Picture 10" descr="Picturemicky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019925" y="4437063"/>
            <a:ext cx="1905000" cy="2286000"/>
          </a:xfrm>
          <a:prstGeom prst="rect">
            <a:avLst/>
          </a:prstGeom>
          <a:noFill/>
        </p:spPr>
      </p:pic>
      <p:sp>
        <p:nvSpPr>
          <p:cNvPr id="49163" name="WordArt 11"/>
          <p:cNvSpPr>
            <a:spLocks noChangeArrowheads="1" noChangeShapeType="1" noTextEdit="1"/>
          </p:cNvSpPr>
          <p:nvPr/>
        </p:nvSpPr>
        <p:spPr bwMode="auto">
          <a:xfrm>
            <a:off x="1187450" y="1484313"/>
            <a:ext cx="6335713" cy="3097212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Kính chúc thầy cô giáo</a:t>
            </a:r>
          </a:p>
          <a:p>
            <a:pPr algn="ctr"/>
            <a:r>
              <a:rPr lang="en-US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và các em học sinh</a:t>
            </a:r>
          </a:p>
          <a:p>
            <a:pPr algn="ctr"/>
            <a:r>
              <a:rPr lang="en-US" sz="3600" b="1" i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sức khoẻ!!!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41" decel="50000">
                                          <p:stCondLst>
                                            <p:cond delay="458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2195513" y="333375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pic>
        <p:nvPicPr>
          <p:cNvPr id="62470" name="Picture 6" descr="HÃ¬nh áº£nh cÃ³ liÃªn qu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76475"/>
            <a:ext cx="9144000" cy="4797425"/>
          </a:xfrm>
          <a:prstGeom prst="rect">
            <a:avLst/>
          </a:prstGeom>
          <a:noFill/>
        </p:spPr>
      </p:pic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1692275" y="1196975"/>
            <a:ext cx="5230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latin typeface="Arial" charset="0"/>
              </a:rPr>
              <a:t>        </a:t>
            </a:r>
            <a:r>
              <a:rPr lang="en-US" sz="3200" b="1">
                <a:solidFill>
                  <a:srgbClr val="0000FF"/>
                </a:solidFill>
                <a:latin typeface="Arial" charset="0"/>
              </a:rPr>
              <a:t>Bài hát : Múa Vui</a:t>
            </a:r>
          </a:p>
          <a:p>
            <a:r>
              <a:rPr lang="en-US" sz="3200" b="1">
                <a:solidFill>
                  <a:srgbClr val="0000FF"/>
                </a:solidFill>
                <a:latin typeface="Arial" charset="0"/>
              </a:rPr>
              <a:t>    (</a:t>
            </a: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Sáng tác Lưu Hữu Phước)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268538" y="188913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706438" y="1195388"/>
            <a:ext cx="753745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u="sng">
                <a:solidFill>
                  <a:srgbClr val="FF6600"/>
                </a:solidFill>
                <a:latin typeface="Arial" charset="0"/>
              </a:rPr>
              <a:t>Tiết 7</a:t>
            </a:r>
            <a:r>
              <a:rPr lang="en-US" sz="3200">
                <a:solidFill>
                  <a:srgbClr val="FF6600"/>
                </a:solidFill>
                <a:latin typeface="Arial" charset="0"/>
              </a:rPr>
              <a:t> :</a:t>
            </a:r>
          </a:p>
          <a:p>
            <a:pPr algn="ctr"/>
            <a:r>
              <a:rPr lang="en-US" sz="3200" b="1">
                <a:solidFill>
                  <a:srgbClr val="FF6600"/>
                </a:solidFill>
                <a:latin typeface="Arial" charset="0"/>
              </a:rPr>
              <a:t>ÔN TẬP BÀI HÁT : MÚA VUI</a:t>
            </a:r>
          </a:p>
          <a:p>
            <a:pPr algn="ctr"/>
            <a:r>
              <a:rPr lang="en-US" sz="3200">
                <a:solidFill>
                  <a:srgbClr val="FF6600"/>
                </a:solidFill>
                <a:latin typeface="Arial" charset="0"/>
              </a:rPr>
              <a:t>                                    </a:t>
            </a:r>
            <a:r>
              <a:rPr lang="en-US" sz="3200" i="1">
                <a:solidFill>
                  <a:srgbClr val="FF6600"/>
                </a:solidFill>
                <a:latin typeface="Arial" charset="0"/>
              </a:rPr>
              <a:t>( Lưu Hữu Phước)</a:t>
            </a:r>
          </a:p>
        </p:txBody>
      </p:sp>
      <p:pic>
        <p:nvPicPr>
          <p:cNvPr id="63494" name="Picture 6" descr="Pictureth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437063"/>
            <a:ext cx="1981200" cy="2690812"/>
          </a:xfrm>
          <a:prstGeom prst="rect">
            <a:avLst/>
          </a:prstGeom>
          <a:noFill/>
        </p:spPr>
      </p:pic>
      <p:pic>
        <p:nvPicPr>
          <p:cNvPr id="63495" name="Picture 7" descr="Butterfly 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4941888"/>
            <a:ext cx="1828800" cy="1724025"/>
          </a:xfrm>
          <a:prstGeom prst="rect">
            <a:avLst/>
          </a:prstGeom>
          <a:noFill/>
        </p:spPr>
      </p:pic>
      <p:pic>
        <p:nvPicPr>
          <p:cNvPr id="63496" name="Picture 8" descr="Butterfly 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213100"/>
            <a:ext cx="1828800" cy="172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323850" y="3613150"/>
            <a:ext cx="84963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FF0000"/>
                </a:solidFill>
                <a:latin typeface="Arial" charset="0"/>
                <a:ea typeface="宋体" pitchFamily="2" charset="-122"/>
              </a:rPr>
              <a:t>       </a:t>
            </a:r>
            <a:r>
              <a:rPr lang="en-US" altLang="zh-CN" sz="3200" b="1">
                <a:solidFill>
                  <a:srgbClr val="FF0000"/>
                </a:solidFill>
                <a:latin typeface="Arial" charset="0"/>
                <a:ea typeface="宋体" pitchFamily="2" charset="-122"/>
              </a:rPr>
              <a:t>x        x          x     x     x          x         xx</a:t>
            </a:r>
            <a:endParaRPr lang="en-US" sz="4000" b="1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22535" name="Picture 7" descr="Pictureth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437063"/>
            <a:ext cx="1981200" cy="2690812"/>
          </a:xfrm>
          <a:prstGeom prst="rect">
            <a:avLst/>
          </a:prstGeom>
          <a:noFill/>
        </p:spPr>
      </p:pic>
      <p:pic>
        <p:nvPicPr>
          <p:cNvPr id="22536" name="Picture 8" descr="Butterfly 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4941888"/>
            <a:ext cx="1828800" cy="1724025"/>
          </a:xfrm>
          <a:prstGeom prst="rect">
            <a:avLst/>
          </a:prstGeom>
          <a:noFill/>
        </p:spPr>
      </p:pic>
      <p:pic>
        <p:nvPicPr>
          <p:cNvPr id="22537" name="Picture 9" descr="Butterfly 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33975"/>
            <a:ext cx="1828800" cy="1724025"/>
          </a:xfrm>
          <a:prstGeom prst="rect">
            <a:avLst/>
          </a:prstGeom>
          <a:noFill/>
        </p:spPr>
      </p:pic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4344187" y="188913"/>
            <a:ext cx="11176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971550" y="1125538"/>
            <a:ext cx="5192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Hát kết hợp vỗ tay theo phách</a:t>
            </a:r>
          </a:p>
        </p:txBody>
      </p:sp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2349500"/>
            <a:ext cx="8964612" cy="1655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250"/>
            <a:ext cx="9144000" cy="6781800"/>
          </a:xfrm>
          <a:prstGeom prst="rect">
            <a:avLst/>
          </a:prstGeom>
          <a:noFill/>
        </p:spPr>
      </p:pic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539750" y="836613"/>
            <a:ext cx="3200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>
                <a:solidFill>
                  <a:srgbClr val="ED2813"/>
                </a:solidFill>
                <a:latin typeface="Times New Roman" pitchFamily="18" charset="0"/>
              </a:rPr>
              <a:t>Hát kết hợp vỗ tay theo phách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2411413" y="2997200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X           x              x       x       x            x          x x</a:t>
            </a: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1979613" y="3998913"/>
            <a:ext cx="556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X            x               x      x       x            x              x x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1835150" y="4868863"/>
            <a:ext cx="5791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 X             x       x               x        x              x           xx</a:t>
            </a:r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1908175" y="5949950"/>
            <a:ext cx="5480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0000"/>
                </a:solidFill>
                <a:latin typeface="Arial" charset="0"/>
              </a:rPr>
              <a:t>X            x        x              x        x              x           xx</a:t>
            </a:r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2484438" y="188913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4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4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0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3" name="Picture 7" descr="Picturetho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4437063"/>
            <a:ext cx="1981200" cy="2690812"/>
          </a:xfrm>
          <a:prstGeom prst="rect">
            <a:avLst/>
          </a:prstGeom>
          <a:noFill/>
        </p:spPr>
      </p:pic>
      <p:pic>
        <p:nvPicPr>
          <p:cNvPr id="39944" name="Picture 8" descr="Butterfly 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4941888"/>
            <a:ext cx="1828800" cy="1724025"/>
          </a:xfrm>
          <a:prstGeom prst="rect">
            <a:avLst/>
          </a:prstGeom>
          <a:noFill/>
        </p:spPr>
      </p:pic>
      <p:pic>
        <p:nvPicPr>
          <p:cNvPr id="39945" name="Picture 9" descr="Butterfly 4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33975"/>
            <a:ext cx="1828800" cy="1724025"/>
          </a:xfrm>
          <a:prstGeom prst="rect">
            <a:avLst/>
          </a:prstGeom>
          <a:noFill/>
        </p:spPr>
      </p:pic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2339975" y="188913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827088" y="1196975"/>
            <a:ext cx="5805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Hát kết hợp vỗ tay theo tiết tấu</a:t>
            </a:r>
          </a:p>
        </p:txBody>
      </p:sp>
      <p:pic>
        <p:nvPicPr>
          <p:cNvPr id="39948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989138"/>
            <a:ext cx="8675688" cy="1800225"/>
          </a:xfrm>
          <a:prstGeom prst="rect">
            <a:avLst/>
          </a:prstGeom>
          <a:noFill/>
        </p:spPr>
      </p:pic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684213" y="3495675"/>
            <a:ext cx="7775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</a:rPr>
              <a:t>     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x   x    x   x      x      x    x     x     x    x   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7" grpId="0"/>
      <p:bldP spid="399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339975" y="188913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619125"/>
            <a:ext cx="38306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Arial" charset="0"/>
              </a:rPr>
              <a:t>Hát kết hợp vỗ tay </a:t>
            </a:r>
          </a:p>
          <a:p>
            <a:r>
              <a:rPr lang="en-US" sz="3200" b="1">
                <a:solidFill>
                  <a:srgbClr val="FF0000"/>
                </a:solidFill>
                <a:latin typeface="Arial" charset="0"/>
              </a:rPr>
              <a:t>theo tiết tấu</a:t>
            </a:r>
          </a:p>
        </p:txBody>
      </p:sp>
      <p:pic>
        <p:nvPicPr>
          <p:cNvPr id="6554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3238"/>
            <a:ext cx="9144000" cy="5084762"/>
          </a:xfrm>
          <a:prstGeom prst="rect">
            <a:avLst/>
          </a:prstGeom>
          <a:noFill/>
        </p:spPr>
      </p:pic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1692275" y="3429000"/>
            <a:ext cx="690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>
                <a:solidFill>
                  <a:srgbClr val="FF0000"/>
                </a:solidFill>
                <a:latin typeface="Times New Roman" pitchFamily="18" charset="0"/>
              </a:rPr>
              <a:t>x     x    x   x          x       x      x     x        x     x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2600">
                <a:solidFill>
                  <a:srgbClr val="FF0000"/>
                </a:solidFill>
                <a:latin typeface="Times New Roman" pitchFamily="18" charset="0"/>
              </a:rPr>
              <a:t>x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611188" y="434975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Times New Roman" pitchFamily="18" charset="0"/>
              </a:rPr>
              <a:t>x       x      x      x        x      x        x     x       x      x        x</a:t>
            </a:r>
            <a:r>
              <a:rPr lang="en-US" sz="2600">
                <a:latin typeface="Times New Roman" pitchFamily="18" charset="0"/>
              </a:rPr>
              <a:t> 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539750" y="5199063"/>
            <a:ext cx="78613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>
                <a:solidFill>
                  <a:srgbClr val="FF0000"/>
                </a:solidFill>
                <a:latin typeface="Times New Roman" pitchFamily="18" charset="0"/>
              </a:rPr>
              <a:t>  x      x        x       x       x       x         x       x      x     x       x</a:t>
            </a:r>
          </a:p>
        </p:txBody>
      </p:sp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684213" y="6207125"/>
            <a:ext cx="7696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600">
                <a:solidFill>
                  <a:srgbClr val="FF0000"/>
                </a:solidFill>
                <a:latin typeface="Times New Roman" pitchFamily="18" charset="0"/>
              </a:rPr>
              <a:t>x      x      x         x       x      x         x      x       x      x       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/>
      <p:bldP spid="65543" grpId="0"/>
      <p:bldP spid="65544" grpId="0"/>
      <p:bldP spid="65545" grpId="0"/>
      <p:bldP spid="655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5" name="Picture 11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-819150"/>
            <a:ext cx="1282700" cy="2708275"/>
          </a:xfrm>
          <a:prstGeom prst="rect">
            <a:avLst/>
          </a:prstGeom>
          <a:noFill/>
        </p:spPr>
      </p:pic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2268538" y="50800"/>
            <a:ext cx="457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</a:rPr>
              <a:t>Âm</a:t>
            </a:r>
            <a:r>
              <a:rPr lang="en-US" sz="2000" dirty="0" smtClean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nhạc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1331913" y="2852738"/>
            <a:ext cx="6264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HÁT KẾT HỢP VẬN ĐỘNG</a:t>
            </a:r>
            <a:r>
              <a:rPr lang="en-US" sz="320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pic>
        <p:nvPicPr>
          <p:cNvPr id="41999" name="Picture 15" descr="Pictureth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4437063"/>
            <a:ext cx="1981200" cy="2690812"/>
          </a:xfrm>
          <a:prstGeom prst="rect">
            <a:avLst/>
          </a:prstGeom>
          <a:noFill/>
        </p:spPr>
      </p:pic>
      <p:pic>
        <p:nvPicPr>
          <p:cNvPr id="42000" name="Picture 16" descr="Butterfly 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325" y="765175"/>
            <a:ext cx="1828800" cy="1724025"/>
          </a:xfrm>
          <a:prstGeom prst="rect">
            <a:avLst/>
          </a:prstGeom>
          <a:noFill/>
        </p:spPr>
      </p:pic>
      <p:pic>
        <p:nvPicPr>
          <p:cNvPr id="42001" name="Picture 17" descr="Butterfly 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0438"/>
            <a:ext cx="1828800" cy="1724025"/>
          </a:xfrm>
          <a:prstGeom prst="rect">
            <a:avLst/>
          </a:prstGeom>
          <a:noFill/>
        </p:spPr>
      </p:pic>
      <p:pic>
        <p:nvPicPr>
          <p:cNvPr id="42002" name="Picture 18" descr="FF1E1E57665942E3A74FF221CEBC426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3716338"/>
            <a:ext cx="1282700" cy="2708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1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3563</TotalTime>
  <Words>238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Crayons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HP</cp:lastModifiedBy>
  <cp:revision>53</cp:revision>
  <dcterms:created xsi:type="dcterms:W3CDTF">2010-09-24T12:48:04Z</dcterms:created>
  <dcterms:modified xsi:type="dcterms:W3CDTF">2020-10-11T13:36:33Z</dcterms:modified>
</cp:coreProperties>
</file>