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8" r:id="rId3"/>
    <p:sldId id="257" r:id="rId4"/>
    <p:sldId id="267" r:id="rId5"/>
    <p:sldId id="270" r:id="rId6"/>
    <p:sldId id="259" r:id="rId7"/>
    <p:sldId id="261" r:id="rId8"/>
    <p:sldId id="262" r:id="rId9"/>
    <p:sldId id="269" r:id="rId10"/>
    <p:sldId id="276" r:id="rId11"/>
    <p:sldId id="274" r:id="rId12"/>
    <p:sldId id="265" r:id="rId13"/>
    <p:sldId id="280" r:id="rId14"/>
    <p:sldId id="279" r:id="rId15"/>
    <p:sldId id="278" r:id="rId16"/>
    <p:sldId id="258"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AB0B6"/>
    <a:srgbClr val="FFCCCC"/>
    <a:srgbClr val="996600"/>
    <a:srgbClr val="FF3300"/>
    <a:srgbClr val="0000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D65C82-1F35-4793-9C7A-0C682160959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1D0814-0599-471D-86D7-0C90C7A1D49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159AE5-A4AA-4557-BB05-B01942A1577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252BBD-616D-4CE9-95E4-2D4C565FBF8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342407-66D1-4364-9028-CCED054278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5D829-D358-4400-AC91-431806ED32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9A61EA-361B-4A1B-9AE0-D35D7A0E11F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DF1ACF-C272-4A24-806B-27F37DEFFE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792CC1-3A33-406A-8322-A16F4F712E0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23D4F7-23E3-41EF-B1C8-B05DC9F1315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DDC9A8-FEDE-44FB-BBD7-17AF64E723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B93AB36-2FC9-4D80-A860-74DEA150A3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audio" Target="file:///D:\beat%202\XoeHoaBeat-V.A-4088388.mp3"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audio" Target="file:///D:\bai%20hat%202\XoeHoa-V.A-4083118.mp3"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audio" Target="file:///D:\bai%20hat%202\XoeHoa-V.A-4083118.mp3"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2.xml"/><Relationship Id="rId1" Type="http://schemas.openxmlformats.org/officeDocument/2006/relationships/audio" Target="file:///C:\Users\HONG%20HA\Desktop\TiengVoTay-DangCapNhat_49xap.mp3"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2.xml"/><Relationship Id="rId1" Type="http://schemas.openxmlformats.org/officeDocument/2006/relationships/audio" Target="file:///C:\Users\HONG%20HA\Desktop\TiengVoTay-DangCapNhat_49xap.mp3"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2.xml"/><Relationship Id="rId1" Type="http://schemas.openxmlformats.org/officeDocument/2006/relationships/audio" Target="file:///C:\Users\HONG%20HA\Desktop\TiengVoTay-DangCapNhat_49xap.mp3"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vietbao.vn/The-gioi-tre/Nhung-co-gai-xoe-o-Tong-Pong/70035188/504/"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audio" Target="file:///D:\bai%20hat%202\XoeHoa-V.A-4083118.mp3"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WordArt 20"/>
          <p:cNvSpPr>
            <a:spLocks noChangeArrowheads="1" noChangeShapeType="1" noTextEdit="1"/>
          </p:cNvSpPr>
          <p:nvPr/>
        </p:nvSpPr>
        <p:spPr bwMode="auto">
          <a:xfrm rot="700040">
            <a:off x="9429750" y="6375400"/>
            <a:ext cx="506413" cy="436563"/>
          </a:xfrm>
          <a:prstGeom prst="rect">
            <a:avLst/>
          </a:prstGeom>
        </p:spPr>
        <p:txBody>
          <a:bodyPr wrap="none" fromWordArt="1">
            <a:prstTxWarp prst="textPlain">
              <a:avLst>
                <a:gd name="adj" fmla="val 7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MusiSync"/>
              </a:rPr>
              <a:t>A</a:t>
            </a:r>
          </a:p>
        </p:txBody>
      </p:sp>
      <p:pic>
        <p:nvPicPr>
          <p:cNvPr id="26628" name="Picture 21" descr="0"/>
          <p:cNvPicPr>
            <a:picLocks noChangeAspect="1" noChangeArrowheads="1" noCrop="1"/>
          </p:cNvPicPr>
          <p:nvPr/>
        </p:nvPicPr>
        <p:blipFill>
          <a:blip r:embed="rId4" cstate="print"/>
          <a:srcRect/>
          <a:stretch>
            <a:fillRect/>
          </a:stretch>
        </p:blipFill>
        <p:spPr bwMode="auto">
          <a:xfrm>
            <a:off x="228600" y="4408488"/>
            <a:ext cx="990600" cy="990600"/>
          </a:xfrm>
          <a:prstGeom prst="rect">
            <a:avLst/>
          </a:prstGeom>
          <a:noFill/>
          <a:ln w="9525">
            <a:noFill/>
            <a:miter lim="800000"/>
            <a:headEnd/>
            <a:tailEnd/>
          </a:ln>
        </p:spPr>
      </p:pic>
      <p:sp>
        <p:nvSpPr>
          <p:cNvPr id="5" name="Text Box 27"/>
          <p:cNvSpPr txBox="1">
            <a:spLocks noChangeArrowheads="1"/>
          </p:cNvSpPr>
          <p:nvPr/>
        </p:nvSpPr>
        <p:spPr bwMode="auto">
          <a:xfrm>
            <a:off x="0" y="0"/>
            <a:ext cx="3886200" cy="4308872"/>
          </a:xfrm>
          <a:prstGeom prst="rect">
            <a:avLst/>
          </a:prstGeom>
          <a:noFill/>
          <a:ln w="9525">
            <a:noFill/>
            <a:miter lim="800000"/>
            <a:headEnd/>
            <a:tailEnd/>
          </a:ln>
          <a:effectLst/>
        </p:spPr>
        <p:txBody>
          <a:bodyPr>
            <a:spAutoFit/>
          </a:bodyPr>
          <a:lstStyle/>
          <a:p>
            <a:pPr algn="ctr">
              <a:spcBef>
                <a:spcPct val="50000"/>
              </a:spcBef>
            </a:pPr>
            <a:r>
              <a:rPr kumimoji="1" lang="vi-VN" sz="5400" b="1" dirty="0">
                <a:solidFill>
                  <a:srgbClr val="002060"/>
                </a:solidFill>
                <a:latin typeface="Times New Roman" pitchFamily="18" charset="0"/>
                <a:cs typeface="Times New Roman" pitchFamily="18" charset="0"/>
              </a:rPr>
              <a:t>CHÀO </a:t>
            </a:r>
            <a:r>
              <a:rPr kumimoji="1" lang="vi-VN" sz="4000" b="1" dirty="0">
                <a:solidFill>
                  <a:srgbClr val="002060"/>
                </a:solidFill>
                <a:latin typeface="Times New Roman" pitchFamily="18" charset="0"/>
                <a:cs typeface="Times New Roman" pitchFamily="18" charset="0"/>
              </a:rPr>
              <a:t>MỪNG QUÝ </a:t>
            </a:r>
          </a:p>
          <a:p>
            <a:pPr algn="ctr">
              <a:spcBef>
                <a:spcPct val="50000"/>
              </a:spcBef>
            </a:pPr>
            <a:r>
              <a:rPr kumimoji="1" lang="vi-VN" sz="4000" b="1" dirty="0">
                <a:solidFill>
                  <a:srgbClr val="002060"/>
                </a:solidFill>
                <a:latin typeface="Times New Roman" pitchFamily="18" charset="0"/>
                <a:cs typeface="Times New Roman" pitchFamily="18" charset="0"/>
              </a:rPr>
              <a:t>THẦY CÔ VÀ CÁC EM VỀ DỰ GIỜ MÔN ÂM NHẠC </a:t>
            </a:r>
          </a:p>
        </p:txBody>
      </p:sp>
      <p:sp>
        <p:nvSpPr>
          <p:cNvPr id="8" name="Rectangle 29"/>
          <p:cNvSpPr>
            <a:spLocks noChangeArrowheads="1"/>
          </p:cNvSpPr>
          <p:nvPr/>
        </p:nvSpPr>
        <p:spPr bwMode="auto">
          <a:xfrm>
            <a:off x="1066800" y="6184900"/>
            <a:ext cx="8077200" cy="461665"/>
          </a:xfrm>
          <a:prstGeom prst="rect">
            <a:avLst/>
          </a:prstGeom>
          <a:noFill/>
          <a:ln w="9525">
            <a:noFill/>
            <a:miter lim="800000"/>
            <a:headEnd/>
            <a:tailEnd/>
          </a:ln>
          <a:effectLst/>
        </p:spPr>
        <p:txBody>
          <a:bodyPr>
            <a:spAutoFit/>
          </a:bodyPr>
          <a:lstStyle/>
          <a:p>
            <a:r>
              <a:rPr kumimoji="1" lang="en-US" sz="2400" dirty="0">
                <a:solidFill>
                  <a:srgbClr val="006600"/>
                </a:solidFill>
                <a:latin typeface="Times New Roman" pitchFamily="18" charset="0"/>
                <a:cs typeface="Times New Roman" pitchFamily="18" charset="0"/>
              </a:rPr>
              <a:t>       </a:t>
            </a:r>
            <a:endParaRPr kumimoji="1" lang="en-US" sz="4000" b="1" dirty="0">
              <a:solidFill>
                <a:srgbClr val="8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tro choi am nhac.wav"/>
                                        </p:tgtEl>
                                      </p:cMediaNode>
                                    </p:audio>
                                  </p:sub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5"/>
                                        </p:tgtEl>
                                        <p:attrNameLst>
                                          <p:attrName>style.visibility</p:attrName>
                                        </p:attrNameLst>
                                      </p:cBhvr>
                                      <p:to>
                                        <p:strVal val="visible"/>
                                      </p:to>
                                    </p:set>
                                    <p:anim calcmode="discrete" valueType="clr">
                                      <p:cBhvr override="childStyle">
                                        <p:cTn id="1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
                                        </p:tgtEl>
                                        <p:attrNameLst>
                                          <p:attrName>fillcolor</p:attrName>
                                        </p:attrNameLst>
                                      </p:cBhvr>
                                      <p:tavLst>
                                        <p:tav tm="0">
                                          <p:val>
                                            <p:clrVal>
                                              <a:schemeClr val="accent2"/>
                                            </p:clrVal>
                                          </p:val>
                                        </p:tav>
                                        <p:tav tm="50000">
                                          <p:val>
                                            <p:clrVal>
                                              <a:schemeClr val="hlink"/>
                                            </p:clrVal>
                                          </p:val>
                                        </p:tav>
                                      </p:tavLst>
                                    </p:anim>
                                    <p:set>
                                      <p:cBhvr>
                                        <p:cTn id="17" dur="80"/>
                                        <p:tgtEl>
                                          <p:spTgt spid="5"/>
                                        </p:tgtEl>
                                        <p:attrNameLst>
                                          <p:attrName>fill.type</p:attrName>
                                        </p:attrNameLst>
                                      </p:cBhvr>
                                      <p:to>
                                        <p:strVal val="solid"/>
                                      </p:to>
                                    </p:set>
                                  </p:childTnLst>
                                </p:cTn>
                              </p:par>
                              <p:par>
                                <p:cTn id="18" presetID="27" presetClass="entr" presetSubtype="0" fill="hold" grpId="0" nodeType="withEffect">
                                  <p:stCondLst>
                                    <p:cond delay="0"/>
                                  </p:stCondLst>
                                  <p:iterate type="lt">
                                    <p:tmPct val="50000"/>
                                  </p:iterate>
                                  <p:childTnLst>
                                    <p:set>
                                      <p:cBhvr>
                                        <p:cTn id="19" dur="1" fill="hold">
                                          <p:stCondLst>
                                            <p:cond delay="0"/>
                                          </p:stCondLst>
                                        </p:cTn>
                                        <p:tgtEl>
                                          <p:spTgt spid="8"/>
                                        </p:tgtEl>
                                        <p:attrNameLst>
                                          <p:attrName>style.visibility</p:attrName>
                                        </p:attrNameLst>
                                      </p:cBhvr>
                                      <p:to>
                                        <p:strVal val="visible"/>
                                      </p:to>
                                    </p:set>
                                    <p:anim calcmode="discrete" valueType="clr">
                                      <p:cBhvr override="childStyle">
                                        <p:cTn id="20"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
                                        </p:tgtEl>
                                        <p:attrNameLst>
                                          <p:attrName>fillcolor</p:attrName>
                                        </p:attrNameLst>
                                      </p:cBhvr>
                                      <p:tavLst>
                                        <p:tav tm="0">
                                          <p:val>
                                            <p:clrVal>
                                              <a:schemeClr val="accent2"/>
                                            </p:clrVal>
                                          </p:val>
                                        </p:tav>
                                        <p:tav tm="50000">
                                          <p:val>
                                            <p:clrVal>
                                              <a:schemeClr val="hlink"/>
                                            </p:clrVal>
                                          </p:val>
                                        </p:tav>
                                      </p:tavLst>
                                    </p:anim>
                                    <p:set>
                                      <p:cBhvr>
                                        <p:cTn id="22"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11"/>
          <p:cNvPicPr>
            <a:picLocks noChangeAspect="1" noChangeArrowheads="1"/>
          </p:cNvPicPr>
          <p:nvPr/>
        </p:nvPicPr>
        <p:blipFill>
          <a:blip r:embed="rId3" cstate="print"/>
          <a:srcRect/>
          <a:stretch>
            <a:fillRect/>
          </a:stretch>
        </p:blipFill>
        <p:spPr bwMode="auto">
          <a:xfrm>
            <a:off x="304800" y="304800"/>
            <a:ext cx="8534400" cy="6096000"/>
          </a:xfrm>
          <a:prstGeom prst="rect">
            <a:avLst/>
          </a:prstGeom>
          <a:noFill/>
          <a:ln w="76200" cmpd="tri">
            <a:solidFill>
              <a:srgbClr val="FFFF00"/>
            </a:solidFill>
            <a:miter lim="800000"/>
            <a:headEnd/>
            <a:tailEnd/>
          </a:ln>
        </p:spPr>
      </p:pic>
      <p:sp>
        <p:nvSpPr>
          <p:cNvPr id="31747" name="Text Box 5"/>
          <p:cNvSpPr txBox="1">
            <a:spLocks noChangeArrowheads="1"/>
          </p:cNvSpPr>
          <p:nvPr/>
        </p:nvSpPr>
        <p:spPr bwMode="auto">
          <a:xfrm>
            <a:off x="2895600" y="1524000"/>
            <a:ext cx="3962400" cy="519113"/>
          </a:xfrm>
          <a:prstGeom prst="rect">
            <a:avLst/>
          </a:prstGeom>
          <a:noFill/>
          <a:ln w="9525">
            <a:noFill/>
            <a:miter lim="800000"/>
            <a:headEnd/>
            <a:tailEnd/>
          </a:ln>
          <a:effectLst/>
        </p:spPr>
        <p:txBody>
          <a:bodyPr>
            <a:spAutoFit/>
          </a:bodyPr>
          <a:lstStyle/>
          <a:p>
            <a:pPr>
              <a:spcBef>
                <a:spcPct val="50000"/>
              </a:spcBef>
            </a:pPr>
            <a:r>
              <a:rPr lang="en-US" sz="2800" b="1">
                <a:solidFill>
                  <a:srgbClr val="0000CC"/>
                </a:solidFill>
                <a:latin typeface="Times New Roman" pitchFamily="18" charset="0"/>
              </a:rPr>
              <a:t>Học bài hát: XÒE HOA</a:t>
            </a:r>
            <a:endParaRPr lang="en-US" sz="2000" b="1">
              <a:solidFill>
                <a:srgbClr val="0000CC"/>
              </a:solidFill>
              <a:latin typeface="Times New Roman" pitchFamily="18" charset="0"/>
            </a:endParaRPr>
          </a:p>
        </p:txBody>
      </p:sp>
      <p:sp>
        <p:nvSpPr>
          <p:cNvPr id="31748" name="Text Box 6"/>
          <p:cNvSpPr txBox="1">
            <a:spLocks noChangeArrowheads="1"/>
          </p:cNvSpPr>
          <p:nvPr/>
        </p:nvSpPr>
        <p:spPr bwMode="auto">
          <a:xfrm>
            <a:off x="5562600" y="1981200"/>
            <a:ext cx="1828800" cy="396875"/>
          </a:xfrm>
          <a:prstGeom prst="rect">
            <a:avLst/>
          </a:prstGeom>
          <a:noFill/>
          <a:ln w="9525">
            <a:noFill/>
            <a:miter lim="800000"/>
            <a:headEnd/>
            <a:tailEnd/>
          </a:ln>
          <a:effectLst/>
        </p:spPr>
        <p:txBody>
          <a:bodyPr>
            <a:spAutoFit/>
          </a:bodyPr>
          <a:lstStyle/>
          <a:p>
            <a:pPr>
              <a:spcBef>
                <a:spcPct val="50000"/>
              </a:spcBef>
            </a:pPr>
            <a:r>
              <a:rPr lang="en-US" sz="2000" i="1">
                <a:latin typeface="Times New Roman" pitchFamily="18" charset="0"/>
              </a:rPr>
              <a:t>Dân ca Thái</a:t>
            </a:r>
          </a:p>
        </p:txBody>
      </p:sp>
      <p:sp>
        <p:nvSpPr>
          <p:cNvPr id="31749" name="Text Box 7"/>
          <p:cNvSpPr txBox="1">
            <a:spLocks noChangeArrowheads="1"/>
          </p:cNvSpPr>
          <p:nvPr/>
        </p:nvSpPr>
        <p:spPr bwMode="auto">
          <a:xfrm>
            <a:off x="5562600" y="2346325"/>
            <a:ext cx="2971800" cy="396875"/>
          </a:xfrm>
          <a:prstGeom prst="rect">
            <a:avLst/>
          </a:prstGeom>
          <a:noFill/>
          <a:ln w="9525">
            <a:noFill/>
            <a:miter lim="800000"/>
            <a:headEnd/>
            <a:tailEnd/>
          </a:ln>
          <a:effectLst/>
        </p:spPr>
        <p:txBody>
          <a:bodyPr>
            <a:spAutoFit/>
          </a:bodyPr>
          <a:lstStyle/>
          <a:p>
            <a:pPr>
              <a:spcBef>
                <a:spcPct val="50000"/>
              </a:spcBef>
            </a:pPr>
            <a:r>
              <a:rPr lang="en-US" sz="2000" i="1"/>
              <a:t>Lời mới: Phan Duy</a:t>
            </a:r>
          </a:p>
        </p:txBody>
      </p:sp>
      <p:pic>
        <p:nvPicPr>
          <p:cNvPr id="31750" name="Picture 8"/>
          <p:cNvPicPr>
            <a:picLocks noChangeAspect="1" noChangeArrowheads="1"/>
          </p:cNvPicPr>
          <p:nvPr/>
        </p:nvPicPr>
        <p:blipFill>
          <a:blip r:embed="rId4" cstate="print"/>
          <a:srcRect l="12195" t="20689" r="21951" b="27992"/>
          <a:stretch>
            <a:fillRect/>
          </a:stretch>
        </p:blipFill>
        <p:spPr bwMode="auto">
          <a:xfrm>
            <a:off x="381000" y="1600200"/>
            <a:ext cx="8382000" cy="4419600"/>
          </a:xfrm>
          <a:prstGeom prst="rect">
            <a:avLst/>
          </a:prstGeom>
          <a:noFill/>
          <a:ln w="9525">
            <a:noFill/>
            <a:miter lim="800000"/>
            <a:headEnd/>
            <a:tailEnd/>
          </a:ln>
        </p:spPr>
      </p:pic>
      <p:pic>
        <p:nvPicPr>
          <p:cNvPr id="31751" name="XoeHoaBeat-V.A-4088388.mp3">
            <a:hlinkClick r:id="" action="ppaction://media"/>
          </p:cNvPr>
          <p:cNvPicPr>
            <a:picLocks noRot="1" noChangeAspect="1" noChangeArrowheads="1"/>
          </p:cNvPicPr>
          <p:nvPr>
            <a:audioFile r:link="rId1"/>
          </p:nvPr>
        </p:nvPicPr>
        <p:blipFill>
          <a:blip r:embed="rId5" cstate="print"/>
          <a:srcRect/>
          <a:stretch>
            <a:fillRect/>
          </a:stretch>
        </p:blipFill>
        <p:spPr bwMode="auto">
          <a:xfrm>
            <a:off x="8153400" y="9906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amond(in)">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175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8884" fill="hold"/>
                                        <p:tgtEl>
                                          <p:spTgt spid="31751"/>
                                        </p:tgtEl>
                                      </p:cBhvr>
                                    </p:cmd>
                                  </p:childTnLst>
                                </p:cTn>
                              </p:par>
                            </p:childTnLst>
                          </p:cTn>
                        </p:par>
                      </p:childTnLst>
                    </p:cTn>
                  </p:par>
                </p:childTnLst>
              </p:cTn>
              <p:nextCondLst>
                <p:cond evt="onClick" delay="0">
                  <p:tgtEl>
                    <p:spTgt spid="3175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175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idx="4294967295"/>
          </p:nvPr>
        </p:nvSpPr>
        <p:spPr>
          <a:xfrm>
            <a:off x="1066800" y="76200"/>
            <a:ext cx="6248400" cy="304800"/>
          </a:xfrm>
        </p:spPr>
        <p:txBody>
          <a:bodyPr/>
          <a:lstStyle/>
          <a:p>
            <a:r>
              <a:rPr lang="en-US" sz="2000" smtClean="0">
                <a:latin typeface="Times New Roman" pitchFamily="18" charset="0"/>
              </a:rPr>
              <a:t>Thứ s</a:t>
            </a:r>
            <a:r>
              <a:rPr lang="en-US" sz="2000" smtClean="0"/>
              <a:t>á</a:t>
            </a:r>
            <a:r>
              <a:rPr lang="en-US" sz="2000" smtClean="0">
                <a:latin typeface="Times New Roman" pitchFamily="18" charset="0"/>
              </a:rPr>
              <a:t>u ng</a:t>
            </a:r>
            <a:r>
              <a:rPr lang="en-US" sz="2000" smtClean="0"/>
              <a:t>à</a:t>
            </a:r>
            <a:r>
              <a:rPr lang="en-US" sz="2000" smtClean="0">
                <a:latin typeface="Times New Roman" pitchFamily="18" charset="0"/>
              </a:rPr>
              <a:t>y 9 th</a:t>
            </a:r>
            <a:r>
              <a:rPr lang="en-US" sz="2000" smtClean="0"/>
              <a:t>á</a:t>
            </a:r>
            <a:r>
              <a:rPr lang="en-US" sz="2000" smtClean="0">
                <a:latin typeface="Times New Roman" pitchFamily="18" charset="0"/>
              </a:rPr>
              <a:t>ng 10 năm 2015</a:t>
            </a:r>
          </a:p>
        </p:txBody>
      </p:sp>
      <p:sp>
        <p:nvSpPr>
          <p:cNvPr id="29699" name="Rectangle 8"/>
          <p:cNvSpPr>
            <a:spLocks noChangeArrowheads="1"/>
          </p:cNvSpPr>
          <p:nvPr/>
        </p:nvSpPr>
        <p:spPr bwMode="auto">
          <a:xfrm>
            <a:off x="0" y="533400"/>
            <a:ext cx="8832850" cy="1006475"/>
          </a:xfrm>
          <a:prstGeom prst="rect">
            <a:avLst/>
          </a:prstGeom>
          <a:noFill/>
          <a:ln w="9525">
            <a:noFill/>
            <a:miter lim="800000"/>
            <a:headEnd/>
            <a:tailEnd/>
          </a:ln>
        </p:spPr>
        <p:txBody>
          <a:bodyPr>
            <a:spAutoFit/>
          </a:bodyPr>
          <a:lstStyle/>
          <a:p>
            <a:r>
              <a:rPr lang="en-US" sz="3200" b="1" u="sng">
                <a:solidFill>
                  <a:srgbClr val="660033"/>
                </a:solidFill>
                <a:latin typeface="Times New Roman" pitchFamily="18" charset="0"/>
                <a:cs typeface="Arial" charset="0"/>
              </a:rPr>
              <a:t>Âm nhạc</a:t>
            </a:r>
            <a:r>
              <a:rPr lang="en-US" sz="3200" b="1">
                <a:solidFill>
                  <a:srgbClr val="660033"/>
                </a:solidFill>
                <a:latin typeface="Times New Roman" pitchFamily="18" charset="0"/>
                <a:cs typeface="Arial" charset="0"/>
              </a:rPr>
              <a:t>: </a:t>
            </a:r>
            <a:r>
              <a:rPr lang="en-US" sz="2800" b="1">
                <a:solidFill>
                  <a:srgbClr val="660033"/>
                </a:solidFill>
                <a:latin typeface="Times New Roman" pitchFamily="18" charset="0"/>
                <a:cs typeface="Arial" charset="0"/>
              </a:rPr>
              <a:t>- Ôn bài hát-Hãy giữ cho em bầu trời xanh</a:t>
            </a:r>
          </a:p>
          <a:p>
            <a:r>
              <a:rPr lang="en-US" sz="2800" b="1">
                <a:solidFill>
                  <a:srgbClr val="660033"/>
                </a:solidFill>
                <a:latin typeface="Times New Roman" pitchFamily="18" charset="0"/>
                <a:cs typeface="Arial" charset="0"/>
              </a:rPr>
              <a:t>       		- Tập đọc nhạc: TĐN số 2</a:t>
            </a:r>
          </a:p>
        </p:txBody>
      </p:sp>
      <p:pic>
        <p:nvPicPr>
          <p:cNvPr id="29700" name="Picture 2" descr="6b9e445c32dda157ae5696361b744bdc"/>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9701" name="Text Box 9"/>
          <p:cNvSpPr txBox="1">
            <a:spLocks noChangeArrowheads="1"/>
          </p:cNvSpPr>
          <p:nvPr/>
        </p:nvSpPr>
        <p:spPr bwMode="auto">
          <a:xfrm>
            <a:off x="762000" y="2590800"/>
            <a:ext cx="8001000" cy="823913"/>
          </a:xfrm>
          <a:prstGeom prst="rect">
            <a:avLst/>
          </a:prstGeom>
          <a:noFill/>
          <a:ln w="9525">
            <a:noFill/>
            <a:miter lim="800000"/>
            <a:headEnd/>
            <a:tailEnd/>
          </a:ln>
        </p:spPr>
        <p:txBody>
          <a:bodyPr>
            <a:spAutoFit/>
          </a:bodyPr>
          <a:lstStyle/>
          <a:p>
            <a:pPr algn="ctr">
              <a:spcBef>
                <a:spcPct val="50000"/>
              </a:spcBef>
            </a:pPr>
            <a:r>
              <a:rPr lang="en-US" sz="4800" b="1" i="1">
                <a:latin typeface="Times New Roman" pitchFamily="18" charset="0"/>
              </a:rPr>
              <a:t>Hát kết hợp vận động phụ họa</a:t>
            </a:r>
          </a:p>
        </p:txBody>
      </p:sp>
      <p:pic>
        <p:nvPicPr>
          <p:cNvPr id="29702" name="XoeHoa-V.A-4083118.mp3">
            <a:hlinkClick r:id="" action="ppaction://media"/>
          </p:cNvPr>
          <p:cNvPicPr>
            <a:picLocks noRot="1" noChangeAspect="1" noChangeArrowheads="1"/>
          </p:cNvPicPr>
          <p:nvPr>
            <a:audioFile r:link="rId1"/>
          </p:nvPr>
        </p:nvPicPr>
        <p:blipFill>
          <a:blip r:embed="rId4" cstate="print"/>
          <a:srcRect/>
          <a:stretch>
            <a:fillRect/>
          </a:stretch>
        </p:blipFill>
        <p:spPr bwMode="auto">
          <a:xfrm>
            <a:off x="8458200" y="2438400"/>
            <a:ext cx="381000" cy="304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70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786" fill="hold"/>
                                        <p:tgtEl>
                                          <p:spTgt spid="29702"/>
                                        </p:tgtEl>
                                      </p:cBhvr>
                                    </p:cmd>
                                  </p:childTnLst>
                                </p:cTn>
                              </p:par>
                            </p:childTnLst>
                          </p:cTn>
                        </p:par>
                      </p:childTnLst>
                    </p:cTn>
                  </p:par>
                </p:childTnLst>
              </p:cTn>
              <p:nextCondLst>
                <p:cond evt="onClick" delay="0">
                  <p:tgtEl>
                    <p:spTgt spid="2970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970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11"/>
          <p:cNvPicPr>
            <a:picLocks noChangeAspect="1" noChangeArrowheads="1"/>
          </p:cNvPicPr>
          <p:nvPr/>
        </p:nvPicPr>
        <p:blipFill>
          <a:blip r:embed="rId3" cstate="print"/>
          <a:srcRect/>
          <a:stretch>
            <a:fillRect/>
          </a:stretch>
        </p:blipFill>
        <p:spPr bwMode="auto">
          <a:xfrm>
            <a:off x="304800" y="304800"/>
            <a:ext cx="8534400" cy="6096000"/>
          </a:xfrm>
          <a:prstGeom prst="rect">
            <a:avLst/>
          </a:prstGeom>
          <a:noFill/>
          <a:ln w="76200" cmpd="tri">
            <a:solidFill>
              <a:srgbClr val="FFFF00"/>
            </a:solidFill>
            <a:miter lim="800000"/>
            <a:headEnd/>
            <a:tailEnd/>
          </a:ln>
        </p:spPr>
      </p:pic>
      <p:sp>
        <p:nvSpPr>
          <p:cNvPr id="12292" name="Text Box 5"/>
          <p:cNvSpPr txBox="1">
            <a:spLocks noChangeArrowheads="1"/>
          </p:cNvSpPr>
          <p:nvPr/>
        </p:nvSpPr>
        <p:spPr bwMode="auto">
          <a:xfrm>
            <a:off x="2895600" y="1524000"/>
            <a:ext cx="3962400" cy="519113"/>
          </a:xfrm>
          <a:prstGeom prst="rect">
            <a:avLst/>
          </a:prstGeom>
          <a:noFill/>
          <a:ln w="9525">
            <a:noFill/>
            <a:miter lim="800000"/>
            <a:headEnd/>
            <a:tailEnd/>
          </a:ln>
          <a:effectLst/>
        </p:spPr>
        <p:txBody>
          <a:bodyPr>
            <a:spAutoFit/>
          </a:bodyPr>
          <a:lstStyle/>
          <a:p>
            <a:pPr>
              <a:spcBef>
                <a:spcPct val="50000"/>
              </a:spcBef>
            </a:pPr>
            <a:r>
              <a:rPr lang="en-US" sz="2800" b="1">
                <a:solidFill>
                  <a:srgbClr val="0000CC"/>
                </a:solidFill>
                <a:latin typeface="Times New Roman" pitchFamily="18" charset="0"/>
              </a:rPr>
              <a:t>Học bài hát: XÒE HOA</a:t>
            </a:r>
            <a:endParaRPr lang="en-US" sz="2000" b="1">
              <a:solidFill>
                <a:srgbClr val="0000CC"/>
              </a:solidFill>
              <a:latin typeface="Times New Roman" pitchFamily="18" charset="0"/>
            </a:endParaRPr>
          </a:p>
        </p:txBody>
      </p:sp>
      <p:sp>
        <p:nvSpPr>
          <p:cNvPr id="12293" name="Text Box 6"/>
          <p:cNvSpPr txBox="1">
            <a:spLocks noChangeArrowheads="1"/>
          </p:cNvSpPr>
          <p:nvPr/>
        </p:nvSpPr>
        <p:spPr bwMode="auto">
          <a:xfrm>
            <a:off x="5562600" y="1981200"/>
            <a:ext cx="1828800" cy="396875"/>
          </a:xfrm>
          <a:prstGeom prst="rect">
            <a:avLst/>
          </a:prstGeom>
          <a:noFill/>
          <a:ln w="9525">
            <a:noFill/>
            <a:miter lim="800000"/>
            <a:headEnd/>
            <a:tailEnd/>
          </a:ln>
          <a:effectLst/>
        </p:spPr>
        <p:txBody>
          <a:bodyPr>
            <a:spAutoFit/>
          </a:bodyPr>
          <a:lstStyle/>
          <a:p>
            <a:pPr>
              <a:spcBef>
                <a:spcPct val="50000"/>
              </a:spcBef>
            </a:pPr>
            <a:r>
              <a:rPr lang="en-US" sz="2000" i="1">
                <a:latin typeface="Times New Roman" pitchFamily="18" charset="0"/>
              </a:rPr>
              <a:t>Dân ca Thái</a:t>
            </a:r>
          </a:p>
        </p:txBody>
      </p:sp>
      <p:sp>
        <p:nvSpPr>
          <p:cNvPr id="12294" name="Text Box 7"/>
          <p:cNvSpPr txBox="1">
            <a:spLocks noChangeArrowheads="1"/>
          </p:cNvSpPr>
          <p:nvPr/>
        </p:nvSpPr>
        <p:spPr bwMode="auto">
          <a:xfrm>
            <a:off x="5562600" y="2346325"/>
            <a:ext cx="2971800" cy="396875"/>
          </a:xfrm>
          <a:prstGeom prst="rect">
            <a:avLst/>
          </a:prstGeom>
          <a:noFill/>
          <a:ln w="9525">
            <a:noFill/>
            <a:miter lim="800000"/>
            <a:headEnd/>
            <a:tailEnd/>
          </a:ln>
          <a:effectLst/>
        </p:spPr>
        <p:txBody>
          <a:bodyPr>
            <a:spAutoFit/>
          </a:bodyPr>
          <a:lstStyle/>
          <a:p>
            <a:pPr>
              <a:spcBef>
                <a:spcPct val="50000"/>
              </a:spcBef>
            </a:pPr>
            <a:r>
              <a:rPr lang="en-US" sz="2000" i="1"/>
              <a:t>Lời mới: Phan Duy</a:t>
            </a:r>
          </a:p>
        </p:txBody>
      </p:sp>
      <p:pic>
        <p:nvPicPr>
          <p:cNvPr id="12295" name="Picture 8"/>
          <p:cNvPicPr>
            <a:picLocks noChangeAspect="1" noChangeArrowheads="1"/>
          </p:cNvPicPr>
          <p:nvPr/>
        </p:nvPicPr>
        <p:blipFill>
          <a:blip r:embed="rId4" cstate="print"/>
          <a:srcRect l="12195" t="20689" r="21951" b="27992"/>
          <a:stretch>
            <a:fillRect/>
          </a:stretch>
        </p:blipFill>
        <p:spPr bwMode="auto">
          <a:xfrm>
            <a:off x="381000" y="1600200"/>
            <a:ext cx="8382000" cy="4419600"/>
          </a:xfrm>
          <a:prstGeom prst="rect">
            <a:avLst/>
          </a:prstGeom>
          <a:noFill/>
          <a:ln w="9525">
            <a:noFill/>
            <a:miter lim="800000"/>
            <a:headEnd/>
            <a:tailEnd/>
          </a:ln>
        </p:spPr>
      </p:pic>
      <p:pic>
        <p:nvPicPr>
          <p:cNvPr id="12298" name="XoeHoa-V.A-4083118.mp3">
            <a:hlinkClick r:id="" action="ppaction://media"/>
          </p:cNvPr>
          <p:cNvPicPr>
            <a:picLocks noRot="1" noChangeAspect="1" noChangeArrowheads="1"/>
          </p:cNvPicPr>
          <p:nvPr>
            <a:audioFile r:link="rId1"/>
          </p:nvPr>
        </p:nvPicPr>
        <p:blipFill>
          <a:blip r:embed="rId5" cstate="print"/>
          <a:srcRect/>
          <a:stretch>
            <a:fillRect/>
          </a:stretch>
        </p:blipFill>
        <p:spPr bwMode="auto">
          <a:xfrm>
            <a:off x="8153400" y="15240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amond(in)">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29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2786" fill="hold"/>
                                        <p:tgtEl>
                                          <p:spTgt spid="12298"/>
                                        </p:tgtEl>
                                      </p:cBhvr>
                                    </p:cmd>
                                  </p:childTnLst>
                                </p:cTn>
                              </p:par>
                            </p:childTnLst>
                          </p:cTn>
                        </p:par>
                      </p:childTnLst>
                    </p:cTn>
                  </p:par>
                </p:childTnLst>
              </p:cTn>
              <p:nextCondLst>
                <p:cond evt="onClick" delay="0">
                  <p:tgtEl>
                    <p:spTgt spid="1229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229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1219200"/>
            <a:ext cx="3398838" cy="579438"/>
          </a:xfrm>
          <a:prstGeom prst="rect">
            <a:avLst/>
          </a:prstGeom>
          <a:noFill/>
          <a:ln w="9525">
            <a:noFill/>
            <a:miter lim="800000"/>
            <a:headEnd/>
            <a:tailEnd/>
          </a:ln>
          <a:effectLst/>
        </p:spPr>
        <p:txBody>
          <a:bodyPr wrap="none">
            <a:spAutoFit/>
          </a:bodyPr>
          <a:lstStyle/>
          <a:p>
            <a:r>
              <a:rPr lang="en-US" sz="3200" b="1">
                <a:solidFill>
                  <a:srgbClr val="0000FF"/>
                </a:solidFill>
                <a:latin typeface=".VnTime" pitchFamily="34" charset="0"/>
                <a:cs typeface="Arial" charset="0"/>
              </a:rPr>
              <a:t>Chän ®¸p ¸n ®óng</a:t>
            </a:r>
          </a:p>
        </p:txBody>
      </p:sp>
      <p:sp>
        <p:nvSpPr>
          <p:cNvPr id="35843" name="Text Box 3"/>
          <p:cNvSpPr txBox="1">
            <a:spLocks noChangeArrowheads="1"/>
          </p:cNvSpPr>
          <p:nvPr/>
        </p:nvSpPr>
        <p:spPr bwMode="auto">
          <a:xfrm>
            <a:off x="533400" y="2133600"/>
            <a:ext cx="5805488" cy="2654300"/>
          </a:xfrm>
          <a:prstGeom prst="rect">
            <a:avLst/>
          </a:prstGeom>
          <a:noFill/>
          <a:ln w="9525">
            <a:noFill/>
            <a:miter lim="800000"/>
            <a:headEnd/>
            <a:tailEnd/>
          </a:ln>
          <a:effectLst/>
        </p:spPr>
        <p:txBody>
          <a:bodyPr wrap="none">
            <a:spAutoFit/>
          </a:bodyPr>
          <a:lstStyle/>
          <a:p>
            <a:r>
              <a:rPr lang="en-US" sz="2800">
                <a:solidFill>
                  <a:srgbClr val="FF0000"/>
                </a:solidFill>
                <a:latin typeface=".VnTime" pitchFamily="34" charset="0"/>
                <a:cs typeface="Arial" charset="0"/>
              </a:rPr>
              <a:t>Tõ cßn thiÕu trong c©u h¸t:</a:t>
            </a:r>
          </a:p>
          <a:p>
            <a:r>
              <a:rPr lang="en-US" sz="2800">
                <a:solidFill>
                  <a:srgbClr val="FF0000"/>
                </a:solidFill>
                <a:latin typeface=".VnTime" pitchFamily="34" charset="0"/>
                <a:cs typeface="Arial" charset="0"/>
              </a:rPr>
              <a:t>“</a:t>
            </a:r>
            <a:r>
              <a:rPr lang="en-US" sz="2800" b="1" i="1">
                <a:solidFill>
                  <a:srgbClr val="FF0000"/>
                </a:solidFill>
                <a:latin typeface="Times New Roman" pitchFamily="18" charset="0"/>
                <a:cs typeface="Arial" charset="0"/>
              </a:rPr>
              <a:t>Theo tiếng khèn</a:t>
            </a:r>
            <a:r>
              <a:rPr lang="en-US" sz="2800" b="1" i="1">
                <a:solidFill>
                  <a:srgbClr val="FF0000"/>
                </a:solidFill>
                <a:latin typeface=".VnTime" pitchFamily="34" charset="0"/>
                <a:cs typeface="Arial" charset="0"/>
              </a:rPr>
              <a:t>…………</a:t>
            </a:r>
            <a:r>
              <a:rPr lang="en-US" sz="2800" b="1" i="1">
                <a:solidFill>
                  <a:srgbClr val="FF0000"/>
                </a:solidFill>
                <a:latin typeface="Times New Roman" pitchFamily="18" charset="0"/>
                <a:cs typeface="Arial" charset="0"/>
              </a:rPr>
              <a:t>vang lừng</a:t>
            </a:r>
            <a:r>
              <a:rPr lang="en-US" sz="2800">
                <a:solidFill>
                  <a:srgbClr val="FF0000"/>
                </a:solidFill>
                <a:latin typeface=".VnTime" pitchFamily="34" charset="0"/>
                <a:cs typeface="Arial" charset="0"/>
              </a:rPr>
              <a:t>”</a:t>
            </a:r>
          </a:p>
          <a:p>
            <a:r>
              <a:rPr lang="en-US" sz="2800">
                <a:solidFill>
                  <a:srgbClr val="FF0000"/>
                </a:solidFill>
                <a:latin typeface=".VnTime" pitchFamily="34" charset="0"/>
                <a:cs typeface="Arial" charset="0"/>
              </a:rPr>
              <a:t> ®ã lµ:</a:t>
            </a:r>
          </a:p>
          <a:p>
            <a:r>
              <a:rPr lang="en-US" sz="2800" b="1">
                <a:solidFill>
                  <a:srgbClr val="FF0000"/>
                </a:solidFill>
                <a:latin typeface=".VnTime" pitchFamily="34" charset="0"/>
                <a:cs typeface="Arial" charset="0"/>
              </a:rPr>
              <a:t>a. Tiếng s</a:t>
            </a:r>
            <a:r>
              <a:rPr lang="vi-VN" sz="2800" b="1">
                <a:solidFill>
                  <a:srgbClr val="FF0000"/>
                </a:solidFill>
                <a:latin typeface="Times New Roman" pitchFamily="18" charset="0"/>
                <a:cs typeface="Arial" charset="0"/>
              </a:rPr>
              <a:t>áo</a:t>
            </a:r>
            <a:endParaRPr lang="en-US" sz="2800" b="1">
              <a:solidFill>
                <a:srgbClr val="FF0000"/>
              </a:solidFill>
              <a:latin typeface="Times New Roman" pitchFamily="18" charset="0"/>
              <a:cs typeface="Arial" charset="0"/>
            </a:endParaRPr>
          </a:p>
          <a:p>
            <a:r>
              <a:rPr lang="en-US" sz="2800" b="1">
                <a:solidFill>
                  <a:srgbClr val="FF0000"/>
                </a:solidFill>
                <a:latin typeface=".VnTime" pitchFamily="34" charset="0"/>
                <a:cs typeface="Arial" charset="0"/>
              </a:rPr>
              <a:t>b. </a:t>
            </a:r>
            <a:r>
              <a:rPr lang="vi-VN" sz="2800" b="1">
                <a:solidFill>
                  <a:srgbClr val="FF0000"/>
                </a:solidFill>
                <a:latin typeface=".VnTime" pitchFamily="34" charset="0"/>
                <a:cs typeface="Arial" charset="0"/>
              </a:rPr>
              <a:t>Cồng vang vang</a:t>
            </a:r>
            <a:endParaRPr lang="en-US" sz="2800" b="1">
              <a:solidFill>
                <a:srgbClr val="FF0000"/>
              </a:solidFill>
              <a:latin typeface=".VnTime" pitchFamily="34" charset="0"/>
              <a:cs typeface="Arial" charset="0"/>
            </a:endParaRPr>
          </a:p>
          <a:p>
            <a:r>
              <a:rPr lang="en-US" sz="2800" b="1">
                <a:solidFill>
                  <a:srgbClr val="FF0000"/>
                </a:solidFill>
                <a:latin typeface=".VnTime" pitchFamily="34" charset="0"/>
                <a:cs typeface="Arial" charset="0"/>
              </a:rPr>
              <a:t>c.  </a:t>
            </a:r>
            <a:r>
              <a:rPr lang="vi-VN" sz="2800" b="1">
                <a:solidFill>
                  <a:srgbClr val="FF0000"/>
                </a:solidFill>
                <a:latin typeface=".VnTime" pitchFamily="34" charset="0"/>
                <a:cs typeface="Arial" charset="0"/>
              </a:rPr>
              <a:t>Tiếng </a:t>
            </a:r>
            <a:r>
              <a:rPr lang="vi-VN" sz="2800" b="1">
                <a:solidFill>
                  <a:srgbClr val="FF0000"/>
                </a:solidFill>
                <a:latin typeface="Times New Roman" pitchFamily="18" charset="0"/>
                <a:cs typeface="Arial" charset="0"/>
              </a:rPr>
              <a:t>chiêng</a:t>
            </a:r>
            <a:endParaRPr lang="en-US" sz="2800" b="1">
              <a:solidFill>
                <a:srgbClr val="FF0000"/>
              </a:solidFill>
              <a:latin typeface="Times New Roman" pitchFamily="18" charset="0"/>
              <a:cs typeface="Arial" charset="0"/>
            </a:endParaRPr>
          </a:p>
        </p:txBody>
      </p:sp>
      <p:sp>
        <p:nvSpPr>
          <p:cNvPr id="69634" name="Oval 2"/>
          <p:cNvSpPr>
            <a:spLocks noChangeArrowheads="1"/>
          </p:cNvSpPr>
          <p:nvPr/>
        </p:nvSpPr>
        <p:spPr bwMode="auto">
          <a:xfrm>
            <a:off x="1524000" y="0"/>
            <a:ext cx="6781800" cy="990600"/>
          </a:xfrm>
          <a:prstGeom prst="ellipse">
            <a:avLst/>
          </a:prstGeom>
          <a:gradFill rotWithShape="1">
            <a:gsLst>
              <a:gs pos="0">
                <a:schemeClr val="bg1"/>
              </a:gs>
              <a:gs pos="100000">
                <a:srgbClr val="CC3300"/>
              </a:gs>
            </a:gsLst>
            <a:path path="shape">
              <a:fillToRect l="50000" t="50000" r="50000" b="50000"/>
            </a:path>
          </a:gradFill>
          <a:ln w="9525">
            <a:solidFill>
              <a:srgbClr val="FFFF00"/>
            </a:solidFill>
            <a:round/>
            <a:headEnd/>
            <a:tailEnd/>
          </a:ln>
        </p:spPr>
        <p:txBody>
          <a:bodyPr wrap="none" anchor="ctr"/>
          <a:lstStyle/>
          <a:p>
            <a:pPr algn="ctr"/>
            <a:r>
              <a:rPr lang="en-US" sz="4000">
                <a:solidFill>
                  <a:srgbClr val="3333FF"/>
                </a:solidFill>
                <a:latin typeface="Times New Roman" pitchFamily="18" charset="0"/>
                <a:cs typeface="Arial" charset="0"/>
              </a:rPr>
              <a:t>TRÒ CHƠI ÂM NHẠC</a:t>
            </a:r>
          </a:p>
        </p:txBody>
      </p:sp>
      <p:sp>
        <p:nvSpPr>
          <p:cNvPr id="35845" name="Text Box 5"/>
          <p:cNvSpPr txBox="1">
            <a:spLocks noChangeArrowheads="1"/>
          </p:cNvSpPr>
          <p:nvPr/>
        </p:nvSpPr>
        <p:spPr bwMode="auto">
          <a:xfrm>
            <a:off x="1371600" y="4875213"/>
            <a:ext cx="3729038" cy="579437"/>
          </a:xfrm>
          <a:prstGeom prst="rect">
            <a:avLst/>
          </a:prstGeom>
          <a:noFill/>
          <a:ln w="9525">
            <a:noFill/>
            <a:miter lim="800000"/>
            <a:headEnd/>
            <a:tailEnd/>
          </a:ln>
          <a:effectLst/>
        </p:spPr>
        <p:txBody>
          <a:bodyPr wrap="none">
            <a:spAutoFit/>
          </a:bodyPr>
          <a:lstStyle/>
          <a:p>
            <a:r>
              <a:rPr lang="en-US" sz="3200">
                <a:solidFill>
                  <a:srgbClr val="0000FF"/>
                </a:solidFill>
                <a:latin typeface="Times New Roman" pitchFamily="18" charset="0"/>
                <a:cs typeface="Arial" charset="0"/>
              </a:rPr>
              <a:t>Đáp án: A- </a:t>
            </a:r>
            <a:r>
              <a:rPr lang="vi-VN" sz="3200">
                <a:solidFill>
                  <a:srgbClr val="0000FF"/>
                </a:solidFill>
                <a:latin typeface="Times New Roman" pitchFamily="18" charset="0"/>
                <a:cs typeface="Arial" charset="0"/>
              </a:rPr>
              <a:t>Tiếng sáo</a:t>
            </a:r>
            <a:endParaRPr lang="en-US" sz="3200">
              <a:solidFill>
                <a:srgbClr val="0000FF"/>
              </a:solidFill>
              <a:latin typeface="Times New Roman" pitchFamily="18" charset="0"/>
              <a:cs typeface="Arial" charset="0"/>
            </a:endParaRPr>
          </a:p>
        </p:txBody>
      </p:sp>
      <p:pic>
        <p:nvPicPr>
          <p:cNvPr id="35846" name="Picture 6" descr="ag00373_"/>
          <p:cNvPicPr>
            <a:picLocks noChangeAspect="1" noChangeArrowheads="1" noCrop="1"/>
          </p:cNvPicPr>
          <p:nvPr/>
        </p:nvPicPr>
        <p:blipFill>
          <a:blip r:embed="rId3" cstate="print"/>
          <a:srcRect/>
          <a:stretch>
            <a:fillRect/>
          </a:stretch>
        </p:blipFill>
        <p:spPr bwMode="auto">
          <a:xfrm rot="-1634405">
            <a:off x="7772400" y="5486400"/>
            <a:ext cx="1000125" cy="962025"/>
          </a:xfrm>
          <a:prstGeom prst="rect">
            <a:avLst/>
          </a:prstGeom>
          <a:noFill/>
        </p:spPr>
      </p:pic>
      <p:pic>
        <p:nvPicPr>
          <p:cNvPr id="35847" name="TiengVoTay-DangCapNhat_49xap.mp3">
            <a:hlinkClick r:id="" action="ppaction://media"/>
          </p:cNvPr>
          <p:cNvPicPr>
            <a:picLocks noRot="1" noChangeAspect="1" noChangeArrowheads="1"/>
          </p:cNvPicPr>
          <p:nvPr>
            <a:audioFile r:link="rId1"/>
          </p:nvPr>
        </p:nvPicPr>
        <p:blipFill>
          <a:blip r:embed="rId4" cstate="print"/>
          <a:srcRect/>
          <a:stretch>
            <a:fillRect/>
          </a:stretch>
        </p:blipFill>
        <p:spPr bwMode="auto">
          <a:xfrm>
            <a:off x="8610600" y="6324600"/>
            <a:ext cx="533400" cy="53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000"/>
                                        <p:tgtEl>
                                          <p:spTgt spid="35843">
                                            <p:txEl>
                                              <p:pRg st="0" end="0"/>
                                            </p:txEl>
                                          </p:spTgt>
                                        </p:tgtEl>
                                      </p:cBhvr>
                                    </p:animEffect>
                                    <p:anim calcmode="lin" valueType="num">
                                      <p:cBhvr>
                                        <p:cTn id="8"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1000"/>
                                        <p:tgtEl>
                                          <p:spTgt spid="35843">
                                            <p:txEl>
                                              <p:pRg st="1" end="1"/>
                                            </p:txEl>
                                          </p:spTgt>
                                        </p:tgtEl>
                                      </p:cBhvr>
                                    </p:animEffect>
                                    <p:anim calcmode="lin" valueType="num">
                                      <p:cBhvr>
                                        <p:cTn id="13"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584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fade">
                                      <p:cBhvr>
                                        <p:cTn id="17" dur="1000"/>
                                        <p:tgtEl>
                                          <p:spTgt spid="35843">
                                            <p:txEl>
                                              <p:pRg st="2" end="2"/>
                                            </p:txEl>
                                          </p:spTgt>
                                        </p:tgtEl>
                                      </p:cBhvr>
                                    </p:animEffect>
                                    <p:anim calcmode="lin" valueType="num">
                                      <p:cBhvr>
                                        <p:cTn id="18"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35843">
                                            <p:txEl>
                                              <p:pRg st="3" end="3"/>
                                            </p:txEl>
                                          </p:spTgt>
                                        </p:tgtEl>
                                        <p:attrNameLst>
                                          <p:attrName>style.visibility</p:attrName>
                                        </p:attrNameLst>
                                      </p:cBhvr>
                                      <p:to>
                                        <p:strVal val="visible"/>
                                      </p:to>
                                    </p:set>
                                    <p:anim calcmode="lin" valueType="num">
                                      <p:cBhvr>
                                        <p:cTn id="24" dur="1000" fill="hold"/>
                                        <p:tgtEl>
                                          <p:spTgt spid="35843">
                                            <p:txEl>
                                              <p:pRg st="3" end="3"/>
                                            </p:txEl>
                                          </p:spTgt>
                                        </p:tgtEl>
                                        <p:attrNameLst>
                                          <p:attrName>ppt_x</p:attrName>
                                        </p:attrNameLst>
                                      </p:cBhvr>
                                      <p:tavLst>
                                        <p:tav tm="0">
                                          <p:val>
                                            <p:strVal val="#ppt_x-.2"/>
                                          </p:val>
                                        </p:tav>
                                        <p:tav tm="100000">
                                          <p:val>
                                            <p:strVal val="#ppt_x"/>
                                          </p:val>
                                        </p:tav>
                                      </p:tavLst>
                                    </p:anim>
                                    <p:anim calcmode="lin" valueType="num">
                                      <p:cBhvr>
                                        <p:cTn id="25" dur="1000" fill="hold"/>
                                        <p:tgtEl>
                                          <p:spTgt spid="3584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584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p:cTn id="31" dur="1000" fill="hold"/>
                                        <p:tgtEl>
                                          <p:spTgt spid="35843">
                                            <p:txEl>
                                              <p:pRg st="4" end="4"/>
                                            </p:txEl>
                                          </p:spTgt>
                                        </p:tgtEl>
                                        <p:attrNameLst>
                                          <p:attrName>ppt_x</p:attrName>
                                        </p:attrNameLst>
                                      </p:cBhvr>
                                      <p:tavLst>
                                        <p:tav tm="0">
                                          <p:val>
                                            <p:strVal val="#ppt_x-.2"/>
                                          </p:val>
                                        </p:tav>
                                        <p:tav tm="100000">
                                          <p:val>
                                            <p:strVal val="#ppt_x"/>
                                          </p:val>
                                        </p:tav>
                                      </p:tavLst>
                                    </p:anim>
                                    <p:anim calcmode="lin" valueType="num">
                                      <p:cBhvr>
                                        <p:cTn id="32" dur="1000" fill="hold"/>
                                        <p:tgtEl>
                                          <p:spTgt spid="3584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584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35843">
                                            <p:txEl>
                                              <p:pRg st="5" end="5"/>
                                            </p:txEl>
                                          </p:spTgt>
                                        </p:tgtEl>
                                        <p:attrNameLst>
                                          <p:attrName>style.visibility</p:attrName>
                                        </p:attrNameLst>
                                      </p:cBhvr>
                                      <p:to>
                                        <p:strVal val="visible"/>
                                      </p:to>
                                    </p:set>
                                    <p:anim calcmode="lin" valueType="num">
                                      <p:cBhvr>
                                        <p:cTn id="38" dur="1000" fill="hold"/>
                                        <p:tgtEl>
                                          <p:spTgt spid="35843">
                                            <p:txEl>
                                              <p:pRg st="5" end="5"/>
                                            </p:txEl>
                                          </p:spTgt>
                                        </p:tgtEl>
                                        <p:attrNameLst>
                                          <p:attrName>ppt_x</p:attrName>
                                        </p:attrNameLst>
                                      </p:cBhvr>
                                      <p:tavLst>
                                        <p:tav tm="0">
                                          <p:val>
                                            <p:strVal val="#ppt_x-.2"/>
                                          </p:val>
                                        </p:tav>
                                        <p:tav tm="100000">
                                          <p:val>
                                            <p:strVal val="#ppt_x"/>
                                          </p:val>
                                        </p:tav>
                                      </p:tavLst>
                                    </p:anim>
                                    <p:anim calcmode="lin" valueType="num">
                                      <p:cBhvr>
                                        <p:cTn id="39" dur="1000" fill="hold"/>
                                        <p:tgtEl>
                                          <p:spTgt spid="3584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584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nodeType="clickEffect">
                                  <p:stCondLst>
                                    <p:cond delay="0"/>
                                  </p:stCondLst>
                                  <p:childTnLst>
                                    <p:set>
                                      <p:cBhvr>
                                        <p:cTn id="44" dur="1" fill="hold">
                                          <p:stCondLst>
                                            <p:cond delay="0"/>
                                          </p:stCondLst>
                                        </p:cTn>
                                        <p:tgtEl>
                                          <p:spTgt spid="35845">
                                            <p:txEl>
                                              <p:pRg st="0" end="0"/>
                                            </p:txEl>
                                          </p:spTgt>
                                        </p:tgtEl>
                                        <p:attrNameLst>
                                          <p:attrName>style.visibility</p:attrName>
                                        </p:attrNameLst>
                                      </p:cBhvr>
                                      <p:to>
                                        <p:strVal val="visible"/>
                                      </p:to>
                                    </p:set>
                                    <p:anim calcmode="lin" valueType="num">
                                      <p:cBhvr>
                                        <p:cTn id="45" dur="1000" fill="hold"/>
                                        <p:tgtEl>
                                          <p:spTgt spid="35845">
                                            <p:txEl>
                                              <p:pRg st="0" end="0"/>
                                            </p:txEl>
                                          </p:spTgt>
                                        </p:tgtEl>
                                        <p:attrNameLst>
                                          <p:attrName>ppt_w</p:attrName>
                                        </p:attrNameLst>
                                      </p:cBhvr>
                                      <p:tavLst>
                                        <p:tav tm="0">
                                          <p:val>
                                            <p:fltVal val="0"/>
                                          </p:val>
                                        </p:tav>
                                        <p:tav tm="100000">
                                          <p:val>
                                            <p:strVal val="#ppt_w"/>
                                          </p:val>
                                        </p:tav>
                                      </p:tavLst>
                                    </p:anim>
                                    <p:anim calcmode="lin" valueType="num">
                                      <p:cBhvr>
                                        <p:cTn id="46" dur="1000" fill="hold"/>
                                        <p:tgtEl>
                                          <p:spTgt spid="35845">
                                            <p:txEl>
                                              <p:pRg st="0" end="0"/>
                                            </p:txEl>
                                          </p:spTgt>
                                        </p:tgtEl>
                                        <p:attrNameLst>
                                          <p:attrName>ppt_h</p:attrName>
                                        </p:attrNameLst>
                                      </p:cBhvr>
                                      <p:tavLst>
                                        <p:tav tm="0">
                                          <p:val>
                                            <p:fltVal val="0"/>
                                          </p:val>
                                        </p:tav>
                                        <p:tav tm="100000">
                                          <p:val>
                                            <p:strVal val="#ppt_h"/>
                                          </p:val>
                                        </p:tav>
                                      </p:tavLst>
                                    </p:anim>
                                    <p:anim calcmode="lin" valueType="num">
                                      <p:cBhvr>
                                        <p:cTn id="47" dur="1000" fill="hold"/>
                                        <p:tgtEl>
                                          <p:spTgt spid="3584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584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1000"/>
                            </p:stCondLst>
                            <p:childTnLst>
                              <p:par>
                                <p:cTn id="50" presetID="29" presetClass="entr" presetSubtype="0" fill="hold" nodeType="afterEffect">
                                  <p:stCondLst>
                                    <p:cond delay="0"/>
                                  </p:stCondLst>
                                  <p:childTnLst>
                                    <p:set>
                                      <p:cBhvr>
                                        <p:cTn id="51" dur="1" fill="hold">
                                          <p:stCondLst>
                                            <p:cond delay="0"/>
                                          </p:stCondLst>
                                        </p:cTn>
                                        <p:tgtEl>
                                          <p:spTgt spid="35846"/>
                                        </p:tgtEl>
                                        <p:attrNameLst>
                                          <p:attrName>style.visibility</p:attrName>
                                        </p:attrNameLst>
                                      </p:cBhvr>
                                      <p:to>
                                        <p:strVal val="visible"/>
                                      </p:to>
                                    </p:set>
                                    <p:anim calcmode="lin" valueType="num">
                                      <p:cBhvr>
                                        <p:cTn id="52" dur="1000" fill="hold"/>
                                        <p:tgtEl>
                                          <p:spTgt spid="35846"/>
                                        </p:tgtEl>
                                        <p:attrNameLst>
                                          <p:attrName>ppt_x</p:attrName>
                                        </p:attrNameLst>
                                      </p:cBhvr>
                                      <p:tavLst>
                                        <p:tav tm="0">
                                          <p:val>
                                            <p:strVal val="#ppt_x-.2"/>
                                          </p:val>
                                        </p:tav>
                                        <p:tav tm="100000">
                                          <p:val>
                                            <p:strVal val="#ppt_x"/>
                                          </p:val>
                                        </p:tav>
                                      </p:tavLst>
                                    </p:anim>
                                    <p:anim calcmode="lin" valueType="num">
                                      <p:cBhvr>
                                        <p:cTn id="53" dur="1000" fill="hold"/>
                                        <p:tgtEl>
                                          <p:spTgt spid="35846"/>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5846"/>
                                        </p:tgtEl>
                                      </p:cBhvr>
                                    </p:animEffect>
                                  </p:childTnLst>
                                </p:cTn>
                              </p:par>
                            </p:childTnLst>
                          </p:cTn>
                        </p:par>
                        <p:par>
                          <p:cTn id="55" fill="hold">
                            <p:stCondLst>
                              <p:cond delay="2000"/>
                            </p:stCondLst>
                            <p:childTnLst>
                              <p:par>
                                <p:cTn id="56" presetID="1" presetClass="mediacall" presetSubtype="0" fill="hold" nodeType="afterEffect">
                                  <p:stCondLst>
                                    <p:cond delay="0"/>
                                  </p:stCondLst>
                                  <p:childTnLst>
                                    <p:cmd type="call" cmd="playFrom(0.0)">
                                      <p:cBhvr>
                                        <p:cTn id="57" dur="11061" fill="hold"/>
                                        <p:tgtEl>
                                          <p:spTgt spid="3584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8" fill="hold" display="0">
                  <p:stCondLst>
                    <p:cond delay="indefinite"/>
                  </p:stCondLst>
                  <p:endCondLst>
                    <p:cond evt="onNext" delay="0">
                      <p:tgtEl>
                        <p:sldTgt/>
                      </p:tgtEl>
                    </p:cond>
                    <p:cond evt="onPrev" delay="0">
                      <p:tgtEl>
                        <p:sldTgt/>
                      </p:tgtEl>
                    </p:cond>
                    <p:cond evt="onStopAudio" delay="0">
                      <p:tgtEl>
                        <p:sldTgt/>
                      </p:tgtEl>
                    </p:cond>
                  </p:endCondLst>
                </p:cTn>
                <p:tgtEl>
                  <p:spTgt spid="3584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1143000"/>
            <a:ext cx="3398838" cy="579438"/>
          </a:xfrm>
          <a:prstGeom prst="rect">
            <a:avLst/>
          </a:prstGeom>
          <a:noFill/>
          <a:ln w="9525">
            <a:noFill/>
            <a:miter lim="800000"/>
            <a:headEnd/>
            <a:tailEnd/>
          </a:ln>
          <a:effectLst/>
        </p:spPr>
        <p:txBody>
          <a:bodyPr wrap="none">
            <a:spAutoFit/>
          </a:bodyPr>
          <a:lstStyle/>
          <a:p>
            <a:r>
              <a:rPr lang="en-US" sz="3200" b="1">
                <a:solidFill>
                  <a:srgbClr val="0000FF"/>
                </a:solidFill>
                <a:latin typeface=".VnTime" pitchFamily="34" charset="0"/>
                <a:cs typeface="Arial" charset="0"/>
              </a:rPr>
              <a:t>Chän ®¸p ¸n ®óng</a:t>
            </a:r>
          </a:p>
        </p:txBody>
      </p:sp>
      <p:sp>
        <p:nvSpPr>
          <p:cNvPr id="34819" name="Text Box 3"/>
          <p:cNvSpPr txBox="1">
            <a:spLocks noChangeArrowheads="1"/>
          </p:cNvSpPr>
          <p:nvPr/>
        </p:nvSpPr>
        <p:spPr bwMode="auto">
          <a:xfrm>
            <a:off x="914400" y="2286000"/>
            <a:ext cx="6911975" cy="1860550"/>
          </a:xfrm>
          <a:prstGeom prst="rect">
            <a:avLst/>
          </a:prstGeom>
          <a:noFill/>
          <a:ln w="9525">
            <a:noFill/>
            <a:miter lim="800000"/>
            <a:headEnd/>
            <a:tailEnd/>
          </a:ln>
          <a:effectLst/>
        </p:spPr>
        <p:txBody>
          <a:bodyPr wrap="none">
            <a:spAutoFit/>
          </a:bodyPr>
          <a:lstStyle/>
          <a:p>
            <a:r>
              <a:rPr lang="en-US" sz="2800">
                <a:solidFill>
                  <a:srgbClr val="FF0000"/>
                </a:solidFill>
                <a:latin typeface=".VnTime" pitchFamily="34" charset="0"/>
                <a:cs typeface="Arial" charset="0"/>
              </a:rPr>
              <a:t>Bµi h¸t </a:t>
            </a:r>
            <a:r>
              <a:rPr lang="en-US" sz="2800" b="1" i="1">
                <a:solidFill>
                  <a:srgbClr val="FF0000"/>
                </a:solidFill>
                <a:latin typeface=".VnTime" pitchFamily="34" charset="0"/>
                <a:cs typeface="Arial" charset="0"/>
              </a:rPr>
              <a:t>Xße hoa</a:t>
            </a:r>
            <a:r>
              <a:rPr lang="en-US" sz="2800">
                <a:solidFill>
                  <a:srgbClr val="FF0000"/>
                </a:solidFill>
                <a:latin typeface=".VnTime" pitchFamily="34" charset="0"/>
                <a:cs typeface="Arial" charset="0"/>
              </a:rPr>
              <a:t> ®· kÓ tªn c¸c lo¹i nh¹c cô nµo:</a:t>
            </a:r>
          </a:p>
          <a:p>
            <a:r>
              <a:rPr lang="en-US" sz="2800" b="1">
                <a:solidFill>
                  <a:srgbClr val="FF0000"/>
                </a:solidFill>
                <a:latin typeface=".VnTime" pitchFamily="34" charset="0"/>
                <a:cs typeface="Arial" charset="0"/>
              </a:rPr>
              <a:t>a. </a:t>
            </a:r>
            <a:r>
              <a:rPr lang="en-US" sz="3200" b="1">
                <a:solidFill>
                  <a:srgbClr val="FF0000"/>
                </a:solidFill>
                <a:latin typeface=".VnTime" pitchFamily="34" charset="0"/>
                <a:cs typeface="Arial" charset="0"/>
              </a:rPr>
              <a:t>Cång;</a:t>
            </a:r>
            <a:r>
              <a:rPr lang="en-US">
                <a:latin typeface=".VnTime" pitchFamily="34" charset="0"/>
                <a:cs typeface="Arial" charset="0"/>
              </a:rPr>
              <a:t> </a:t>
            </a:r>
            <a:r>
              <a:rPr lang="en-US" sz="2800" b="1">
                <a:solidFill>
                  <a:srgbClr val="FF0000"/>
                </a:solidFill>
                <a:latin typeface=".VnTime" pitchFamily="34" charset="0"/>
                <a:cs typeface="Arial" charset="0"/>
              </a:rPr>
              <a:t>Chiªng; KhÌn; S¸o</a:t>
            </a:r>
          </a:p>
          <a:p>
            <a:r>
              <a:rPr lang="en-US" sz="2800" b="1">
                <a:solidFill>
                  <a:srgbClr val="FF0000"/>
                </a:solidFill>
                <a:latin typeface=".VnTime" pitchFamily="34" charset="0"/>
                <a:cs typeface="Arial" charset="0"/>
              </a:rPr>
              <a:t>b. Cång; KhÌn; Chiªng</a:t>
            </a:r>
          </a:p>
          <a:p>
            <a:r>
              <a:rPr lang="en-US" sz="2800" b="1">
                <a:solidFill>
                  <a:srgbClr val="FF0000"/>
                </a:solidFill>
                <a:latin typeface=".VnTime" pitchFamily="34" charset="0"/>
                <a:cs typeface="Arial" charset="0"/>
              </a:rPr>
              <a:t>c. Cång; Chiªng; ®µn T’r­ng</a:t>
            </a:r>
          </a:p>
        </p:txBody>
      </p:sp>
      <p:sp>
        <p:nvSpPr>
          <p:cNvPr id="69634" name="Oval 2"/>
          <p:cNvSpPr>
            <a:spLocks noChangeArrowheads="1"/>
          </p:cNvSpPr>
          <p:nvPr/>
        </p:nvSpPr>
        <p:spPr bwMode="auto">
          <a:xfrm>
            <a:off x="1447800" y="0"/>
            <a:ext cx="6781800" cy="990600"/>
          </a:xfrm>
          <a:prstGeom prst="ellipse">
            <a:avLst/>
          </a:prstGeom>
          <a:gradFill rotWithShape="1">
            <a:gsLst>
              <a:gs pos="0">
                <a:schemeClr val="bg1"/>
              </a:gs>
              <a:gs pos="100000">
                <a:srgbClr val="CC3300"/>
              </a:gs>
            </a:gsLst>
            <a:path path="shape">
              <a:fillToRect l="50000" t="50000" r="50000" b="50000"/>
            </a:path>
          </a:gradFill>
          <a:ln w="9525">
            <a:solidFill>
              <a:srgbClr val="FFFF00"/>
            </a:solidFill>
            <a:round/>
            <a:headEnd/>
            <a:tailEnd/>
          </a:ln>
        </p:spPr>
        <p:txBody>
          <a:bodyPr wrap="none" anchor="ctr"/>
          <a:lstStyle/>
          <a:p>
            <a:pPr algn="ctr"/>
            <a:r>
              <a:rPr lang="en-US" sz="4000">
                <a:solidFill>
                  <a:srgbClr val="3333FF"/>
                </a:solidFill>
                <a:latin typeface="Times New Roman" pitchFamily="18" charset="0"/>
                <a:cs typeface="Arial" charset="0"/>
              </a:rPr>
              <a:t>TRÒ CHƠI ÂM NHẠC</a:t>
            </a:r>
          </a:p>
        </p:txBody>
      </p:sp>
      <p:sp>
        <p:nvSpPr>
          <p:cNvPr id="34821" name="Text Box 5"/>
          <p:cNvSpPr txBox="1">
            <a:spLocks noChangeArrowheads="1"/>
          </p:cNvSpPr>
          <p:nvPr/>
        </p:nvSpPr>
        <p:spPr bwMode="auto">
          <a:xfrm>
            <a:off x="1371600" y="4800600"/>
            <a:ext cx="6318250" cy="579438"/>
          </a:xfrm>
          <a:prstGeom prst="rect">
            <a:avLst/>
          </a:prstGeom>
          <a:noFill/>
          <a:ln w="9525">
            <a:noFill/>
            <a:miter lim="800000"/>
            <a:headEnd/>
            <a:tailEnd/>
          </a:ln>
          <a:effectLst/>
        </p:spPr>
        <p:txBody>
          <a:bodyPr wrap="none">
            <a:spAutoFit/>
          </a:bodyPr>
          <a:lstStyle/>
          <a:p>
            <a:r>
              <a:rPr lang="en-US" sz="3200">
                <a:solidFill>
                  <a:srgbClr val="0000FF"/>
                </a:solidFill>
                <a:latin typeface="Times New Roman" pitchFamily="18" charset="0"/>
                <a:cs typeface="Arial" charset="0"/>
              </a:rPr>
              <a:t>Đáp án: A-   </a:t>
            </a:r>
            <a:r>
              <a:rPr lang="en-US" sz="3200">
                <a:solidFill>
                  <a:srgbClr val="0000FF"/>
                </a:solidFill>
                <a:latin typeface=".VnTime" pitchFamily="34" charset="0"/>
                <a:cs typeface="Arial" charset="0"/>
              </a:rPr>
              <a:t>Cång, </a:t>
            </a:r>
            <a:r>
              <a:rPr lang="en-US" sz="3200">
                <a:solidFill>
                  <a:srgbClr val="0000FF"/>
                </a:solidFill>
                <a:latin typeface="Times New Roman" pitchFamily="18" charset="0"/>
                <a:cs typeface="Arial" charset="0"/>
              </a:rPr>
              <a:t>Chiêng</a:t>
            </a:r>
            <a:r>
              <a:rPr lang="en-US">
                <a:solidFill>
                  <a:srgbClr val="0000FF"/>
                </a:solidFill>
                <a:latin typeface=".VnTime" pitchFamily="34" charset="0"/>
                <a:cs typeface="Arial" charset="0"/>
              </a:rPr>
              <a:t>,</a:t>
            </a:r>
            <a:r>
              <a:rPr lang="en-US">
                <a:latin typeface=".VnTime" pitchFamily="34" charset="0"/>
                <a:cs typeface="Arial" charset="0"/>
              </a:rPr>
              <a:t> </a:t>
            </a:r>
            <a:r>
              <a:rPr lang="en-US" sz="3200">
                <a:solidFill>
                  <a:srgbClr val="0000FF"/>
                </a:solidFill>
                <a:latin typeface=".VnTime" pitchFamily="34" charset="0"/>
                <a:cs typeface="Arial" charset="0"/>
              </a:rPr>
              <a:t>KhÌn, S¸o</a:t>
            </a:r>
          </a:p>
        </p:txBody>
      </p:sp>
      <p:pic>
        <p:nvPicPr>
          <p:cNvPr id="34822" name="Picture 6" descr="ag00373_"/>
          <p:cNvPicPr>
            <a:picLocks noChangeAspect="1" noChangeArrowheads="1" noCrop="1"/>
          </p:cNvPicPr>
          <p:nvPr/>
        </p:nvPicPr>
        <p:blipFill>
          <a:blip r:embed="rId3" cstate="print"/>
          <a:srcRect/>
          <a:stretch>
            <a:fillRect/>
          </a:stretch>
        </p:blipFill>
        <p:spPr bwMode="auto">
          <a:xfrm rot="-1634405">
            <a:off x="7772400" y="5486400"/>
            <a:ext cx="1000125" cy="962025"/>
          </a:xfrm>
          <a:prstGeom prst="rect">
            <a:avLst/>
          </a:prstGeom>
          <a:noFill/>
        </p:spPr>
      </p:pic>
      <p:pic>
        <p:nvPicPr>
          <p:cNvPr id="34823" name="TiengVoTay-DangCapNhat_49xap.mp3">
            <a:hlinkClick r:id="" action="ppaction://media"/>
          </p:cNvPr>
          <p:cNvPicPr>
            <a:picLocks noRot="1" noChangeAspect="1" noChangeArrowheads="1"/>
          </p:cNvPicPr>
          <p:nvPr>
            <a:audioFile r:link="rId1"/>
          </p:nvPr>
        </p:nvPicPr>
        <p:blipFill>
          <a:blip r:embed="rId4" cstate="print"/>
          <a:srcRect/>
          <a:stretch>
            <a:fillRect/>
          </a:stretch>
        </p:blipFill>
        <p:spPr bwMode="auto">
          <a:xfrm>
            <a:off x="8534400" y="6248400"/>
            <a:ext cx="609600" cy="60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1000" fill="hold"/>
                                        <p:tgtEl>
                                          <p:spTgt spid="3481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481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4819">
                                            <p:txEl>
                                              <p:pRg st="1" end="1"/>
                                            </p:txEl>
                                          </p:spTgt>
                                        </p:tgtEl>
                                        <p:attrNameLst>
                                          <p:attrName>style.visibility</p:attrName>
                                        </p:attrNameLst>
                                      </p:cBhvr>
                                      <p:to>
                                        <p:strVal val="visible"/>
                                      </p:to>
                                    </p:set>
                                    <p:anim calcmode="lin" valueType="num">
                                      <p:cBhvr>
                                        <p:cTn id="14" dur="1000" fill="hold"/>
                                        <p:tgtEl>
                                          <p:spTgt spid="3481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481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48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4819">
                                            <p:txEl>
                                              <p:pRg st="2" end="2"/>
                                            </p:txEl>
                                          </p:spTgt>
                                        </p:tgtEl>
                                        <p:attrNameLst>
                                          <p:attrName>style.visibility</p:attrName>
                                        </p:attrNameLst>
                                      </p:cBhvr>
                                      <p:to>
                                        <p:strVal val="visible"/>
                                      </p:to>
                                    </p:set>
                                    <p:anim calcmode="lin" valueType="num">
                                      <p:cBhvr>
                                        <p:cTn id="21" dur="1000" fill="hold"/>
                                        <p:tgtEl>
                                          <p:spTgt spid="34819">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481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48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4819">
                                            <p:txEl>
                                              <p:pRg st="3" end="3"/>
                                            </p:txEl>
                                          </p:spTgt>
                                        </p:tgtEl>
                                        <p:attrNameLst>
                                          <p:attrName>style.visibility</p:attrName>
                                        </p:attrNameLst>
                                      </p:cBhvr>
                                      <p:to>
                                        <p:strVal val="visible"/>
                                      </p:to>
                                    </p:set>
                                    <p:anim calcmode="lin" valueType="num">
                                      <p:cBhvr>
                                        <p:cTn id="28" dur="1000" fill="hold"/>
                                        <p:tgtEl>
                                          <p:spTgt spid="34819">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481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481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34821">
                                            <p:txEl>
                                              <p:pRg st="0" end="0"/>
                                            </p:txEl>
                                          </p:spTgt>
                                        </p:tgtEl>
                                        <p:attrNameLst>
                                          <p:attrName>style.visibility</p:attrName>
                                        </p:attrNameLst>
                                      </p:cBhvr>
                                      <p:to>
                                        <p:strVal val="visible"/>
                                      </p:to>
                                    </p:set>
                                    <p:anim calcmode="lin" valueType="num">
                                      <p:cBhvr>
                                        <p:cTn id="35" dur="1000" fill="hold"/>
                                        <p:tgtEl>
                                          <p:spTgt spid="34821">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34821">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3482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482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1000"/>
                            </p:stCondLst>
                            <p:childTnLst>
                              <p:par>
                                <p:cTn id="40" presetID="29" presetClass="entr" presetSubtype="0" fill="hold" nodeType="afterEffect">
                                  <p:stCondLst>
                                    <p:cond delay="0"/>
                                  </p:stCondLst>
                                  <p:childTnLst>
                                    <p:set>
                                      <p:cBhvr>
                                        <p:cTn id="41" dur="1" fill="hold">
                                          <p:stCondLst>
                                            <p:cond delay="0"/>
                                          </p:stCondLst>
                                        </p:cTn>
                                        <p:tgtEl>
                                          <p:spTgt spid="34822"/>
                                        </p:tgtEl>
                                        <p:attrNameLst>
                                          <p:attrName>style.visibility</p:attrName>
                                        </p:attrNameLst>
                                      </p:cBhvr>
                                      <p:to>
                                        <p:strVal val="visible"/>
                                      </p:to>
                                    </p:set>
                                    <p:anim calcmode="lin" valueType="num">
                                      <p:cBhvr>
                                        <p:cTn id="42" dur="1000" fill="hold"/>
                                        <p:tgtEl>
                                          <p:spTgt spid="34822"/>
                                        </p:tgtEl>
                                        <p:attrNameLst>
                                          <p:attrName>ppt_x</p:attrName>
                                        </p:attrNameLst>
                                      </p:cBhvr>
                                      <p:tavLst>
                                        <p:tav tm="0">
                                          <p:val>
                                            <p:strVal val="#ppt_x-.2"/>
                                          </p:val>
                                        </p:tav>
                                        <p:tav tm="100000">
                                          <p:val>
                                            <p:strVal val="#ppt_x"/>
                                          </p:val>
                                        </p:tav>
                                      </p:tavLst>
                                    </p:anim>
                                    <p:anim calcmode="lin" valueType="num">
                                      <p:cBhvr>
                                        <p:cTn id="43" dur="1000" fill="hold"/>
                                        <p:tgtEl>
                                          <p:spTgt spid="3482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4822"/>
                                        </p:tgtEl>
                                      </p:cBhvr>
                                    </p:animEffect>
                                  </p:childTnLst>
                                </p:cTn>
                              </p:par>
                            </p:childTnLst>
                          </p:cTn>
                        </p:par>
                        <p:par>
                          <p:cTn id="45" fill="hold">
                            <p:stCondLst>
                              <p:cond delay="2000"/>
                            </p:stCondLst>
                            <p:childTnLst>
                              <p:par>
                                <p:cTn id="46" presetID="1" presetClass="mediacall" presetSubtype="0" fill="hold" nodeType="afterEffect">
                                  <p:stCondLst>
                                    <p:cond delay="0"/>
                                  </p:stCondLst>
                                  <p:childTnLst>
                                    <p:cmd type="call" cmd="playFrom(0.0)">
                                      <p:cBhvr>
                                        <p:cTn id="47" dur="11061" fill="hold"/>
                                        <p:tgtEl>
                                          <p:spTgt spid="348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3482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990600"/>
            <a:ext cx="3398838" cy="579438"/>
          </a:xfrm>
          <a:prstGeom prst="rect">
            <a:avLst/>
          </a:prstGeom>
          <a:noFill/>
          <a:ln w="9525">
            <a:noFill/>
            <a:miter lim="800000"/>
            <a:headEnd/>
            <a:tailEnd/>
          </a:ln>
          <a:effectLst/>
        </p:spPr>
        <p:txBody>
          <a:bodyPr wrap="none">
            <a:spAutoFit/>
          </a:bodyPr>
          <a:lstStyle/>
          <a:p>
            <a:r>
              <a:rPr lang="en-US" sz="3200" b="1">
                <a:solidFill>
                  <a:srgbClr val="0000FF"/>
                </a:solidFill>
                <a:latin typeface=".VnTime" pitchFamily="34" charset="0"/>
                <a:cs typeface="Arial" charset="0"/>
              </a:rPr>
              <a:t>Chän ®¸p ¸n ®óng</a:t>
            </a:r>
          </a:p>
        </p:txBody>
      </p:sp>
      <p:sp>
        <p:nvSpPr>
          <p:cNvPr id="33795" name="Text Box 3"/>
          <p:cNvSpPr txBox="1">
            <a:spLocks noChangeArrowheads="1"/>
          </p:cNvSpPr>
          <p:nvPr/>
        </p:nvSpPr>
        <p:spPr bwMode="auto">
          <a:xfrm>
            <a:off x="1143000" y="1905000"/>
            <a:ext cx="6276975" cy="1800225"/>
          </a:xfrm>
          <a:prstGeom prst="rect">
            <a:avLst/>
          </a:prstGeom>
          <a:noFill/>
          <a:ln w="9525">
            <a:noFill/>
            <a:miter lim="800000"/>
            <a:headEnd/>
            <a:tailEnd/>
          </a:ln>
          <a:effectLst/>
        </p:spPr>
        <p:txBody>
          <a:bodyPr wrap="none">
            <a:spAutoFit/>
          </a:bodyPr>
          <a:lstStyle/>
          <a:p>
            <a:r>
              <a:rPr lang="en-US" sz="2800">
                <a:solidFill>
                  <a:srgbClr val="FF0000"/>
                </a:solidFill>
                <a:latin typeface=".VnTime" pitchFamily="34" charset="0"/>
                <a:cs typeface="Arial" charset="0"/>
              </a:rPr>
              <a:t>Bµi h¸t </a:t>
            </a:r>
            <a:r>
              <a:rPr lang="vi-VN" sz="2800" b="1" i="1">
                <a:solidFill>
                  <a:srgbClr val="FF0000"/>
                </a:solidFill>
                <a:latin typeface="Times New Roman" pitchFamily="18" charset="0"/>
                <a:cs typeface="Arial" charset="0"/>
              </a:rPr>
              <a:t>Xòe hoa</a:t>
            </a:r>
            <a:r>
              <a:rPr lang="en-US" sz="2800">
                <a:solidFill>
                  <a:srgbClr val="FF0000"/>
                </a:solidFill>
                <a:latin typeface=".VnTime" pitchFamily="34" charset="0"/>
                <a:cs typeface="Arial" charset="0"/>
              </a:rPr>
              <a:t> lµ </a:t>
            </a:r>
            <a:r>
              <a:rPr lang="vi-VN" sz="2800">
                <a:solidFill>
                  <a:srgbClr val="FF0000"/>
                </a:solidFill>
                <a:latin typeface="Times New Roman" pitchFamily="18" charset="0"/>
                <a:cs typeface="Arial" charset="0"/>
              </a:rPr>
              <a:t>dân ca của dân tộc nào</a:t>
            </a:r>
            <a:r>
              <a:rPr lang="en-US" sz="2800">
                <a:solidFill>
                  <a:srgbClr val="FF0000"/>
                </a:solidFill>
                <a:latin typeface=".VnTime" pitchFamily="34" charset="0"/>
                <a:cs typeface="Arial" charset="0"/>
              </a:rPr>
              <a:t>:</a:t>
            </a:r>
          </a:p>
          <a:p>
            <a:r>
              <a:rPr lang="en-US" sz="2800" b="1">
                <a:solidFill>
                  <a:srgbClr val="FF0000"/>
                </a:solidFill>
                <a:latin typeface=".VnTime" pitchFamily="34" charset="0"/>
                <a:cs typeface="Arial" charset="0"/>
              </a:rPr>
              <a:t>a. </a:t>
            </a:r>
            <a:r>
              <a:rPr lang="vi-VN" sz="2800" b="1">
                <a:solidFill>
                  <a:srgbClr val="FF0000"/>
                </a:solidFill>
                <a:latin typeface="Times New Roman" pitchFamily="18" charset="0"/>
                <a:cs typeface="Arial" charset="0"/>
              </a:rPr>
              <a:t>Dân tộc Nùng</a:t>
            </a:r>
            <a:endParaRPr lang="en-US" sz="2800" b="1">
              <a:solidFill>
                <a:srgbClr val="FF0000"/>
              </a:solidFill>
              <a:latin typeface="Times New Roman" pitchFamily="18" charset="0"/>
              <a:cs typeface="Arial" charset="0"/>
            </a:endParaRPr>
          </a:p>
          <a:p>
            <a:r>
              <a:rPr lang="en-US" sz="2800" b="1">
                <a:solidFill>
                  <a:srgbClr val="FF0000"/>
                </a:solidFill>
                <a:latin typeface="Times New Roman" pitchFamily="18" charset="0"/>
                <a:cs typeface="Arial" charset="0"/>
              </a:rPr>
              <a:t>b. </a:t>
            </a:r>
            <a:r>
              <a:rPr lang="vi-VN" sz="2800" b="1">
                <a:solidFill>
                  <a:srgbClr val="FF0000"/>
                </a:solidFill>
                <a:latin typeface="Times New Roman" pitchFamily="18" charset="0"/>
                <a:cs typeface="Arial" charset="0"/>
              </a:rPr>
              <a:t>Dân tộc Thái</a:t>
            </a:r>
            <a:endParaRPr lang="en-US" sz="2800" b="1">
              <a:solidFill>
                <a:srgbClr val="FF0000"/>
              </a:solidFill>
              <a:latin typeface="Times New Roman" pitchFamily="18" charset="0"/>
              <a:cs typeface="Arial" charset="0"/>
            </a:endParaRPr>
          </a:p>
          <a:p>
            <a:r>
              <a:rPr lang="en-US" sz="2800" b="1">
                <a:solidFill>
                  <a:srgbClr val="FF0000"/>
                </a:solidFill>
                <a:latin typeface="Times New Roman" pitchFamily="18" charset="0"/>
                <a:cs typeface="Arial" charset="0"/>
              </a:rPr>
              <a:t>c. </a:t>
            </a:r>
            <a:r>
              <a:rPr lang="vi-VN" sz="2800" b="1">
                <a:solidFill>
                  <a:srgbClr val="FF0000"/>
                </a:solidFill>
                <a:latin typeface="Times New Roman" pitchFamily="18" charset="0"/>
                <a:cs typeface="Arial" charset="0"/>
              </a:rPr>
              <a:t>Dân tộc Dao</a:t>
            </a:r>
            <a:endParaRPr lang="en-US" sz="2800" b="1">
              <a:solidFill>
                <a:srgbClr val="FF0000"/>
              </a:solidFill>
              <a:latin typeface="Times New Roman" pitchFamily="18" charset="0"/>
              <a:cs typeface="Arial" charset="0"/>
            </a:endParaRPr>
          </a:p>
        </p:txBody>
      </p:sp>
      <p:sp>
        <p:nvSpPr>
          <p:cNvPr id="69634" name="Oval 2"/>
          <p:cNvSpPr>
            <a:spLocks noChangeArrowheads="1"/>
          </p:cNvSpPr>
          <p:nvPr/>
        </p:nvSpPr>
        <p:spPr bwMode="auto">
          <a:xfrm>
            <a:off x="1447800" y="0"/>
            <a:ext cx="6781800" cy="990600"/>
          </a:xfrm>
          <a:prstGeom prst="ellipse">
            <a:avLst/>
          </a:prstGeom>
          <a:gradFill rotWithShape="1">
            <a:gsLst>
              <a:gs pos="0">
                <a:schemeClr val="bg1"/>
              </a:gs>
              <a:gs pos="100000">
                <a:srgbClr val="CC3300"/>
              </a:gs>
            </a:gsLst>
            <a:path path="shape">
              <a:fillToRect l="50000" t="50000" r="50000" b="50000"/>
            </a:path>
          </a:gradFill>
          <a:ln w="9525">
            <a:solidFill>
              <a:srgbClr val="FFFF00"/>
            </a:solidFill>
            <a:round/>
            <a:headEnd/>
            <a:tailEnd/>
          </a:ln>
        </p:spPr>
        <p:txBody>
          <a:bodyPr wrap="none" anchor="ctr"/>
          <a:lstStyle/>
          <a:p>
            <a:pPr algn="ctr"/>
            <a:r>
              <a:rPr lang="en-US" sz="4000">
                <a:solidFill>
                  <a:srgbClr val="3333FF"/>
                </a:solidFill>
                <a:latin typeface="Times New Roman" pitchFamily="18" charset="0"/>
                <a:cs typeface="Arial" charset="0"/>
              </a:rPr>
              <a:t>TRÒ CHƠI ÂM NHẠC</a:t>
            </a:r>
          </a:p>
        </p:txBody>
      </p:sp>
      <p:sp>
        <p:nvSpPr>
          <p:cNvPr id="33797" name="Text Box 5"/>
          <p:cNvSpPr txBox="1">
            <a:spLocks noChangeArrowheads="1"/>
          </p:cNvSpPr>
          <p:nvPr/>
        </p:nvSpPr>
        <p:spPr bwMode="auto">
          <a:xfrm>
            <a:off x="2193925" y="3905250"/>
            <a:ext cx="4146550" cy="579438"/>
          </a:xfrm>
          <a:prstGeom prst="rect">
            <a:avLst/>
          </a:prstGeom>
          <a:noFill/>
          <a:ln w="9525">
            <a:noFill/>
            <a:miter lim="800000"/>
            <a:headEnd/>
            <a:tailEnd/>
          </a:ln>
          <a:effectLst/>
        </p:spPr>
        <p:txBody>
          <a:bodyPr wrap="none">
            <a:spAutoFit/>
          </a:bodyPr>
          <a:lstStyle/>
          <a:p>
            <a:r>
              <a:rPr lang="en-US" sz="3200">
                <a:solidFill>
                  <a:srgbClr val="0000FF"/>
                </a:solidFill>
                <a:latin typeface="Times New Roman" pitchFamily="18" charset="0"/>
                <a:cs typeface="Arial" charset="0"/>
              </a:rPr>
              <a:t>Đáp án: </a:t>
            </a:r>
            <a:r>
              <a:rPr lang="vi-VN" sz="3200">
                <a:solidFill>
                  <a:srgbClr val="0000FF"/>
                </a:solidFill>
                <a:latin typeface="Times New Roman" pitchFamily="18" charset="0"/>
                <a:cs typeface="Arial" charset="0"/>
              </a:rPr>
              <a:t>b- Dân tộc Thái</a:t>
            </a:r>
            <a:endParaRPr lang="en-US" sz="3200">
              <a:solidFill>
                <a:srgbClr val="0000FF"/>
              </a:solidFill>
              <a:latin typeface="Times New Roman" pitchFamily="18" charset="0"/>
              <a:cs typeface="Arial" charset="0"/>
            </a:endParaRPr>
          </a:p>
        </p:txBody>
      </p:sp>
      <p:pic>
        <p:nvPicPr>
          <p:cNvPr id="33798" name="Picture 6" descr="ag00373_"/>
          <p:cNvPicPr>
            <a:picLocks noChangeAspect="1" noChangeArrowheads="1" noCrop="1"/>
          </p:cNvPicPr>
          <p:nvPr/>
        </p:nvPicPr>
        <p:blipFill>
          <a:blip r:embed="rId3" cstate="print"/>
          <a:srcRect/>
          <a:stretch>
            <a:fillRect/>
          </a:stretch>
        </p:blipFill>
        <p:spPr bwMode="auto">
          <a:xfrm rot="-1634405">
            <a:off x="7848600" y="5257800"/>
            <a:ext cx="1000125" cy="962025"/>
          </a:xfrm>
          <a:prstGeom prst="rect">
            <a:avLst/>
          </a:prstGeom>
          <a:noFill/>
        </p:spPr>
      </p:pic>
      <p:pic>
        <p:nvPicPr>
          <p:cNvPr id="33799" name="TiengVoTay-DangCapNhat_49xap.mp3">
            <a:hlinkClick r:id="" action="ppaction://media"/>
          </p:cNvPr>
          <p:cNvPicPr>
            <a:picLocks noRot="1" noChangeAspect="1" noChangeArrowheads="1"/>
          </p:cNvPicPr>
          <p:nvPr>
            <a:audioFile r:link="rId1"/>
          </p:nvPr>
        </p:nvPicPr>
        <p:blipFill>
          <a:blip r:embed="rId4" cstate="print"/>
          <a:srcRect/>
          <a:stretch>
            <a:fillRect/>
          </a:stretch>
        </p:blipFill>
        <p:spPr bwMode="auto">
          <a:xfrm>
            <a:off x="8305800" y="6019800"/>
            <a:ext cx="838200" cy="83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ppt_x</p:attrName>
                                        </p:attrNameLst>
                                      </p:cBhvr>
                                      <p:tavLst>
                                        <p:tav tm="0">
                                          <p:val>
                                            <p:strVal val="#ppt_x-.2"/>
                                          </p:val>
                                        </p:tav>
                                        <p:tav tm="100000">
                                          <p:val>
                                            <p:strVal val="#ppt_x"/>
                                          </p:val>
                                        </p:tav>
                                      </p:tavLst>
                                    </p:anim>
                                    <p:anim calcmode="lin" valueType="num">
                                      <p:cBhvr>
                                        <p:cTn id="8" dur="1000" fill="hold"/>
                                        <p:tgtEl>
                                          <p:spTgt spid="337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79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3795">
                                            <p:txEl>
                                              <p:pRg st="0" end="0"/>
                                            </p:txEl>
                                          </p:spTgt>
                                        </p:tgtEl>
                                        <p:attrNameLst>
                                          <p:attrName>style.visibility</p:attrName>
                                        </p:attrNameLst>
                                      </p:cBhvr>
                                      <p:to>
                                        <p:strVal val="visible"/>
                                      </p:to>
                                    </p:set>
                                    <p:anim calcmode="lin" valueType="num">
                                      <p:cBhvr>
                                        <p:cTn id="14" dur="1000" fill="hold"/>
                                        <p:tgtEl>
                                          <p:spTgt spid="33795">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379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379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3795">
                                            <p:txEl>
                                              <p:pRg st="1" end="1"/>
                                            </p:txEl>
                                          </p:spTgt>
                                        </p:tgtEl>
                                        <p:attrNameLst>
                                          <p:attrName>style.visibility</p:attrName>
                                        </p:attrNameLst>
                                      </p:cBhvr>
                                      <p:to>
                                        <p:strVal val="visible"/>
                                      </p:to>
                                    </p:set>
                                    <p:anim calcmode="lin" valueType="num">
                                      <p:cBhvr>
                                        <p:cTn id="21" dur="1000" fill="hold"/>
                                        <p:tgtEl>
                                          <p:spTgt spid="33795">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379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379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3795">
                                            <p:txEl>
                                              <p:pRg st="2" end="2"/>
                                            </p:txEl>
                                          </p:spTgt>
                                        </p:tgtEl>
                                        <p:attrNameLst>
                                          <p:attrName>style.visibility</p:attrName>
                                        </p:attrNameLst>
                                      </p:cBhvr>
                                      <p:to>
                                        <p:strVal val="visible"/>
                                      </p:to>
                                    </p:set>
                                    <p:anim calcmode="lin" valueType="num">
                                      <p:cBhvr>
                                        <p:cTn id="28" dur="1000" fill="hold"/>
                                        <p:tgtEl>
                                          <p:spTgt spid="33795">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379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379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3795">
                                            <p:txEl>
                                              <p:pRg st="3" end="3"/>
                                            </p:txEl>
                                          </p:spTgt>
                                        </p:tgtEl>
                                        <p:attrNameLst>
                                          <p:attrName>style.visibility</p:attrName>
                                        </p:attrNameLst>
                                      </p:cBhvr>
                                      <p:to>
                                        <p:strVal val="visible"/>
                                      </p:to>
                                    </p:set>
                                    <p:anim calcmode="lin" valueType="num">
                                      <p:cBhvr>
                                        <p:cTn id="35" dur="1000" fill="hold"/>
                                        <p:tgtEl>
                                          <p:spTgt spid="33795">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379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379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33797"/>
                                        </p:tgtEl>
                                        <p:attrNameLst>
                                          <p:attrName>style.visibility</p:attrName>
                                        </p:attrNameLst>
                                      </p:cBhvr>
                                      <p:to>
                                        <p:strVal val="visible"/>
                                      </p:to>
                                    </p:set>
                                    <p:anim by="(-#ppt_w*2)" calcmode="lin" valueType="num">
                                      <p:cBhvr rctx="PPT">
                                        <p:cTn id="42" dur="500" autoRev="1" fill="hold">
                                          <p:stCondLst>
                                            <p:cond delay="0"/>
                                          </p:stCondLst>
                                        </p:cTn>
                                        <p:tgtEl>
                                          <p:spTgt spid="33797"/>
                                        </p:tgtEl>
                                        <p:attrNameLst>
                                          <p:attrName>ppt_w</p:attrName>
                                        </p:attrNameLst>
                                      </p:cBhvr>
                                    </p:anim>
                                    <p:anim by="(#ppt_w*0.50)" calcmode="lin" valueType="num">
                                      <p:cBhvr>
                                        <p:cTn id="43" dur="500" decel="50000" autoRev="1" fill="hold">
                                          <p:stCondLst>
                                            <p:cond delay="0"/>
                                          </p:stCondLst>
                                        </p:cTn>
                                        <p:tgtEl>
                                          <p:spTgt spid="33797"/>
                                        </p:tgtEl>
                                        <p:attrNameLst>
                                          <p:attrName>ppt_x</p:attrName>
                                        </p:attrNameLst>
                                      </p:cBhvr>
                                    </p:anim>
                                    <p:anim from="(-#ppt_h/2)" to="(#ppt_y)" calcmode="lin" valueType="num">
                                      <p:cBhvr>
                                        <p:cTn id="44" dur="1000" fill="hold">
                                          <p:stCondLst>
                                            <p:cond delay="0"/>
                                          </p:stCondLst>
                                        </p:cTn>
                                        <p:tgtEl>
                                          <p:spTgt spid="33797"/>
                                        </p:tgtEl>
                                        <p:attrNameLst>
                                          <p:attrName>ppt_y</p:attrName>
                                        </p:attrNameLst>
                                      </p:cBhvr>
                                    </p:anim>
                                    <p:animRot by="21600000">
                                      <p:cBhvr>
                                        <p:cTn id="45" dur="1000" fill="hold">
                                          <p:stCondLst>
                                            <p:cond delay="0"/>
                                          </p:stCondLst>
                                        </p:cTn>
                                        <p:tgtEl>
                                          <p:spTgt spid="33797"/>
                                        </p:tgtEl>
                                        <p:attrNameLst>
                                          <p:attrName>r</p:attrName>
                                        </p:attrNameLst>
                                      </p:cBhvr>
                                    </p:animRot>
                                  </p:childTnLst>
                                </p:cTn>
                              </p:par>
                            </p:childTnLst>
                          </p:cTn>
                        </p:par>
                        <p:par>
                          <p:cTn id="46" fill="hold">
                            <p:stCondLst>
                              <p:cond delay="2700"/>
                            </p:stCondLst>
                            <p:childTnLst>
                              <p:par>
                                <p:cTn id="47" presetID="29" presetClass="entr" presetSubtype="0" fill="hold" nodeType="afterEffect">
                                  <p:stCondLst>
                                    <p:cond delay="0"/>
                                  </p:stCondLst>
                                  <p:childTnLst>
                                    <p:set>
                                      <p:cBhvr>
                                        <p:cTn id="48" dur="1" fill="hold">
                                          <p:stCondLst>
                                            <p:cond delay="0"/>
                                          </p:stCondLst>
                                        </p:cTn>
                                        <p:tgtEl>
                                          <p:spTgt spid="33798"/>
                                        </p:tgtEl>
                                        <p:attrNameLst>
                                          <p:attrName>style.visibility</p:attrName>
                                        </p:attrNameLst>
                                      </p:cBhvr>
                                      <p:to>
                                        <p:strVal val="visible"/>
                                      </p:to>
                                    </p:set>
                                    <p:anim calcmode="lin" valueType="num">
                                      <p:cBhvr>
                                        <p:cTn id="49" dur="1000" fill="hold"/>
                                        <p:tgtEl>
                                          <p:spTgt spid="33798"/>
                                        </p:tgtEl>
                                        <p:attrNameLst>
                                          <p:attrName>ppt_x</p:attrName>
                                        </p:attrNameLst>
                                      </p:cBhvr>
                                      <p:tavLst>
                                        <p:tav tm="0">
                                          <p:val>
                                            <p:strVal val="#ppt_x-.2"/>
                                          </p:val>
                                        </p:tav>
                                        <p:tav tm="100000">
                                          <p:val>
                                            <p:strVal val="#ppt_x"/>
                                          </p:val>
                                        </p:tav>
                                      </p:tavLst>
                                    </p:anim>
                                    <p:anim calcmode="lin" valueType="num">
                                      <p:cBhvr>
                                        <p:cTn id="50" dur="1000" fill="hold"/>
                                        <p:tgtEl>
                                          <p:spTgt spid="33798"/>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3798"/>
                                        </p:tgtEl>
                                      </p:cBhvr>
                                    </p:animEffect>
                                  </p:childTnLst>
                                </p:cTn>
                              </p:par>
                            </p:childTnLst>
                          </p:cTn>
                        </p:par>
                        <p:par>
                          <p:cTn id="52" fill="hold">
                            <p:stCondLst>
                              <p:cond delay="3700"/>
                            </p:stCondLst>
                            <p:childTnLst>
                              <p:par>
                                <p:cTn id="53" presetID="1" presetClass="mediacall" presetSubtype="0" fill="hold" nodeType="afterEffect">
                                  <p:stCondLst>
                                    <p:cond delay="0"/>
                                  </p:stCondLst>
                                  <p:childTnLst>
                                    <p:cmd type="call" cmd="playFrom(0.0)">
                                      <p:cBhvr>
                                        <p:cTn id="54" dur="11061" fill="hold"/>
                                        <p:tgtEl>
                                          <p:spTgt spid="3379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33799"/>
                </p:tgtEl>
              </p:cMediaNode>
            </p:audio>
          </p:childTnLst>
        </p:cTn>
      </p:par>
    </p:tnLst>
    <p:bldLst>
      <p:bldP spid="33794" grpId="0"/>
      <p:bldP spid="337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11"/>
          <p:cNvPicPr>
            <a:picLocks noChangeAspect="1" noChangeArrowheads="1"/>
          </p:cNvPicPr>
          <p:nvPr/>
        </p:nvPicPr>
        <p:blipFill>
          <a:blip r:embed="rId2" cstate="print"/>
          <a:srcRect/>
          <a:stretch>
            <a:fillRect/>
          </a:stretch>
        </p:blipFill>
        <p:spPr bwMode="auto">
          <a:xfrm>
            <a:off x="381000" y="381000"/>
            <a:ext cx="8534400" cy="6096000"/>
          </a:xfrm>
          <a:prstGeom prst="rect">
            <a:avLst/>
          </a:prstGeom>
          <a:noFill/>
          <a:ln w="76200" cmpd="tri">
            <a:solidFill>
              <a:srgbClr val="FFFF00"/>
            </a:solidFill>
            <a:miter lim="800000"/>
            <a:headEnd/>
            <a:tailEnd/>
          </a:ln>
        </p:spPr>
      </p:pic>
      <p:sp>
        <p:nvSpPr>
          <p:cNvPr id="7171" name="Music"/>
          <p:cNvSpPr>
            <a:spLocks noEditPoints="1" noChangeArrowheads="1"/>
          </p:cNvSpPr>
          <p:nvPr/>
        </p:nvSpPr>
        <p:spPr bwMode="auto">
          <a:xfrm>
            <a:off x="4495800" y="3505200"/>
            <a:ext cx="695325" cy="990600"/>
          </a:xfrm>
          <a:custGeom>
            <a:avLst/>
            <a:gdLst>
              <a:gd name="T0" fmla="*/ 245249272 w 21600"/>
              <a:gd name="T1" fmla="*/ 4437842 h 21600"/>
              <a:gd name="T2" fmla="*/ 245949780 w 21600"/>
              <a:gd name="T3" fmla="*/ 954924229 h 21600"/>
              <a:gd name="T4" fmla="*/ 723305457 w 21600"/>
              <a:gd name="T5" fmla="*/ 970454544 h 21600"/>
              <a:gd name="T6" fmla="*/ 245249272 w 21600"/>
              <a:gd name="T7" fmla="*/ 4437842 h 21600"/>
              <a:gd name="T8" fmla="*/ 72053658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endParaRPr lang="en-US"/>
          </a:p>
        </p:txBody>
      </p:sp>
      <p:sp>
        <p:nvSpPr>
          <p:cNvPr id="7172" name="Music"/>
          <p:cNvSpPr>
            <a:spLocks noEditPoints="1" noChangeArrowheads="1"/>
          </p:cNvSpPr>
          <p:nvPr/>
        </p:nvSpPr>
        <p:spPr bwMode="auto">
          <a:xfrm>
            <a:off x="5791200" y="4800600"/>
            <a:ext cx="695325" cy="990600"/>
          </a:xfrm>
          <a:custGeom>
            <a:avLst/>
            <a:gdLst>
              <a:gd name="T0" fmla="*/ 245249272 w 21600"/>
              <a:gd name="T1" fmla="*/ 4437842 h 21600"/>
              <a:gd name="T2" fmla="*/ 245949780 w 21600"/>
              <a:gd name="T3" fmla="*/ 954924229 h 21600"/>
              <a:gd name="T4" fmla="*/ 723305457 w 21600"/>
              <a:gd name="T5" fmla="*/ 970454544 h 21600"/>
              <a:gd name="T6" fmla="*/ 245249272 w 21600"/>
              <a:gd name="T7" fmla="*/ 4437842 h 21600"/>
              <a:gd name="T8" fmla="*/ 72053658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endParaRPr lang="en-US"/>
          </a:p>
        </p:txBody>
      </p:sp>
      <p:sp>
        <p:nvSpPr>
          <p:cNvPr id="7173" name="Music"/>
          <p:cNvSpPr>
            <a:spLocks noEditPoints="1" noChangeArrowheads="1"/>
          </p:cNvSpPr>
          <p:nvPr/>
        </p:nvSpPr>
        <p:spPr bwMode="auto">
          <a:xfrm>
            <a:off x="381000" y="4495800"/>
            <a:ext cx="695325" cy="990600"/>
          </a:xfrm>
          <a:custGeom>
            <a:avLst/>
            <a:gdLst>
              <a:gd name="T0" fmla="*/ 245249272 w 21600"/>
              <a:gd name="T1" fmla="*/ 4437842 h 21600"/>
              <a:gd name="T2" fmla="*/ 245949780 w 21600"/>
              <a:gd name="T3" fmla="*/ 954924229 h 21600"/>
              <a:gd name="T4" fmla="*/ 723305457 w 21600"/>
              <a:gd name="T5" fmla="*/ 970454544 h 21600"/>
              <a:gd name="T6" fmla="*/ 245249272 w 21600"/>
              <a:gd name="T7" fmla="*/ 4437842 h 21600"/>
              <a:gd name="T8" fmla="*/ 72053658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endParaRPr lang="en-US"/>
          </a:p>
        </p:txBody>
      </p:sp>
      <p:sp>
        <p:nvSpPr>
          <p:cNvPr id="7174" name="Music"/>
          <p:cNvSpPr>
            <a:spLocks noEditPoints="1" noChangeArrowheads="1"/>
          </p:cNvSpPr>
          <p:nvPr/>
        </p:nvSpPr>
        <p:spPr bwMode="auto">
          <a:xfrm>
            <a:off x="904875" y="2971800"/>
            <a:ext cx="695325" cy="990600"/>
          </a:xfrm>
          <a:custGeom>
            <a:avLst/>
            <a:gdLst>
              <a:gd name="T0" fmla="*/ 245249272 w 21600"/>
              <a:gd name="T1" fmla="*/ 4437842 h 21600"/>
              <a:gd name="T2" fmla="*/ 245949780 w 21600"/>
              <a:gd name="T3" fmla="*/ 954924229 h 21600"/>
              <a:gd name="T4" fmla="*/ 723305457 w 21600"/>
              <a:gd name="T5" fmla="*/ 970454544 h 21600"/>
              <a:gd name="T6" fmla="*/ 245249272 w 21600"/>
              <a:gd name="T7" fmla="*/ 4437842 h 21600"/>
              <a:gd name="T8" fmla="*/ 72053658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endParaRPr lang="en-US"/>
          </a:p>
        </p:txBody>
      </p:sp>
      <p:sp>
        <p:nvSpPr>
          <p:cNvPr id="7175" name="Music"/>
          <p:cNvSpPr>
            <a:spLocks noEditPoints="1" noChangeArrowheads="1"/>
          </p:cNvSpPr>
          <p:nvPr/>
        </p:nvSpPr>
        <p:spPr bwMode="auto">
          <a:xfrm>
            <a:off x="3124200" y="4724400"/>
            <a:ext cx="695325" cy="990600"/>
          </a:xfrm>
          <a:custGeom>
            <a:avLst/>
            <a:gdLst>
              <a:gd name="T0" fmla="*/ 245249272 w 21600"/>
              <a:gd name="T1" fmla="*/ 4437842 h 21600"/>
              <a:gd name="T2" fmla="*/ 245949780 w 21600"/>
              <a:gd name="T3" fmla="*/ 954924229 h 21600"/>
              <a:gd name="T4" fmla="*/ 723305457 w 21600"/>
              <a:gd name="T5" fmla="*/ 970454544 h 21600"/>
              <a:gd name="T6" fmla="*/ 245249272 w 21600"/>
              <a:gd name="T7" fmla="*/ 4437842 h 21600"/>
              <a:gd name="T8" fmla="*/ 72053658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endParaRPr lang="en-US"/>
          </a:p>
        </p:txBody>
      </p:sp>
      <p:sp>
        <p:nvSpPr>
          <p:cNvPr id="7176" name="Music"/>
          <p:cNvSpPr>
            <a:spLocks noEditPoints="1" noChangeArrowheads="1"/>
          </p:cNvSpPr>
          <p:nvPr/>
        </p:nvSpPr>
        <p:spPr bwMode="auto">
          <a:xfrm>
            <a:off x="8077200" y="3124200"/>
            <a:ext cx="695325" cy="990600"/>
          </a:xfrm>
          <a:custGeom>
            <a:avLst/>
            <a:gdLst>
              <a:gd name="T0" fmla="*/ 245249272 w 21600"/>
              <a:gd name="T1" fmla="*/ 4437842 h 21600"/>
              <a:gd name="T2" fmla="*/ 245949780 w 21600"/>
              <a:gd name="T3" fmla="*/ 954924229 h 21600"/>
              <a:gd name="T4" fmla="*/ 723305457 w 21600"/>
              <a:gd name="T5" fmla="*/ 970454544 h 21600"/>
              <a:gd name="T6" fmla="*/ 245249272 w 21600"/>
              <a:gd name="T7" fmla="*/ 4437842 h 21600"/>
              <a:gd name="T8" fmla="*/ 72053658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endParaRPr lang="en-US"/>
          </a:p>
        </p:txBody>
      </p:sp>
      <p:sp>
        <p:nvSpPr>
          <p:cNvPr id="7177" name="Music"/>
          <p:cNvSpPr>
            <a:spLocks noEditPoints="1" noChangeArrowheads="1"/>
          </p:cNvSpPr>
          <p:nvPr/>
        </p:nvSpPr>
        <p:spPr bwMode="auto">
          <a:xfrm>
            <a:off x="2200275" y="3657600"/>
            <a:ext cx="695325" cy="990600"/>
          </a:xfrm>
          <a:custGeom>
            <a:avLst/>
            <a:gdLst>
              <a:gd name="T0" fmla="*/ 245249272 w 21600"/>
              <a:gd name="T1" fmla="*/ 4437842 h 21600"/>
              <a:gd name="T2" fmla="*/ 245949780 w 21600"/>
              <a:gd name="T3" fmla="*/ 954924229 h 21600"/>
              <a:gd name="T4" fmla="*/ 723305457 w 21600"/>
              <a:gd name="T5" fmla="*/ 970454544 h 21600"/>
              <a:gd name="T6" fmla="*/ 245249272 w 21600"/>
              <a:gd name="T7" fmla="*/ 4437842 h 21600"/>
              <a:gd name="T8" fmla="*/ 72053658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endParaRPr lang="en-US"/>
          </a:p>
        </p:txBody>
      </p:sp>
      <p:sp>
        <p:nvSpPr>
          <p:cNvPr id="7178" name="Music"/>
          <p:cNvSpPr>
            <a:spLocks noEditPoints="1" noChangeArrowheads="1"/>
          </p:cNvSpPr>
          <p:nvPr/>
        </p:nvSpPr>
        <p:spPr bwMode="auto">
          <a:xfrm>
            <a:off x="7010400" y="4038600"/>
            <a:ext cx="695325" cy="990600"/>
          </a:xfrm>
          <a:custGeom>
            <a:avLst/>
            <a:gdLst>
              <a:gd name="T0" fmla="*/ 245249272 w 21600"/>
              <a:gd name="T1" fmla="*/ 4437842 h 21600"/>
              <a:gd name="T2" fmla="*/ 245949780 w 21600"/>
              <a:gd name="T3" fmla="*/ 954924229 h 21600"/>
              <a:gd name="T4" fmla="*/ 723305457 w 21600"/>
              <a:gd name="T5" fmla="*/ 970454544 h 21600"/>
              <a:gd name="T6" fmla="*/ 245249272 w 21600"/>
              <a:gd name="T7" fmla="*/ 4437842 h 21600"/>
              <a:gd name="T8" fmla="*/ 720536583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3300">
                  <a:alpha val="99001"/>
                </a:srgbClr>
              </a:gs>
              <a:gs pos="100000">
                <a:srgbClr val="FFFF00"/>
              </a:gs>
            </a:gsLst>
            <a:lin ang="5400000" scaled="1"/>
          </a:gradFill>
          <a:ln w="9525">
            <a:solidFill>
              <a:srgbClr val="FF00FF"/>
            </a:solidFill>
            <a:miter lim="800000"/>
            <a:headEnd/>
            <a:tailEnd/>
          </a:ln>
          <a:effectLst>
            <a:outerShdw dist="107763" dir="2700000" algn="ctr" rotWithShape="0">
              <a:srgbClr val="808080"/>
            </a:outerShdw>
          </a:effectLst>
        </p:spPr>
        <p:txBody>
          <a:bodyPr/>
          <a:lstStyle/>
          <a:p>
            <a:endParaRPr lang="en-US"/>
          </a:p>
        </p:txBody>
      </p:sp>
      <p:sp>
        <p:nvSpPr>
          <p:cNvPr id="7180" name="WordArt 12"/>
          <p:cNvSpPr>
            <a:spLocks noChangeArrowheads="1" noChangeShapeType="1" noTextEdit="1"/>
          </p:cNvSpPr>
          <p:nvPr/>
        </p:nvSpPr>
        <p:spPr bwMode="auto">
          <a:xfrm>
            <a:off x="2171700" y="800100"/>
            <a:ext cx="4762500" cy="342900"/>
          </a:xfrm>
          <a:prstGeom prst="rect">
            <a:avLst/>
          </a:prstGeom>
        </p:spPr>
        <p:txBody>
          <a:bodyPr wrap="none" fromWordArt="1">
            <a:prstTxWarp prst="textPlain">
              <a:avLst>
                <a:gd name="adj" fmla="val 50000"/>
              </a:avLst>
            </a:prstTxWarp>
          </a:bodyPr>
          <a:lstStyle/>
          <a:p>
            <a:pPr algn="ctr"/>
            <a:r>
              <a:rPr lang="en-US" sz="2400" b="1" kern="10">
                <a:ln w="19050">
                  <a:solidFill>
                    <a:srgbClr val="00FF00"/>
                  </a:solidFill>
                  <a:round/>
                  <a:headEnd/>
                  <a:tailEnd/>
                </a:ln>
                <a:solidFill>
                  <a:srgbClr val="FFFF00"/>
                </a:solidFill>
                <a:effectLst>
                  <a:outerShdw dist="35921" dir="2700000" algn="ctr" rotWithShape="0">
                    <a:srgbClr val="990000"/>
                  </a:outerShdw>
                </a:effectLst>
                <a:latin typeface="Times New Roman"/>
                <a:cs typeface="Times New Roman"/>
              </a:rPr>
              <a:t>TIẾT HỌC KẾT THÚC</a:t>
            </a:r>
          </a:p>
        </p:txBody>
      </p:sp>
      <p:pic>
        <p:nvPicPr>
          <p:cNvPr id="7181" name="Picture 13" descr="n3"/>
          <p:cNvPicPr>
            <a:picLocks noChangeAspect="1" noChangeArrowheads="1"/>
          </p:cNvPicPr>
          <p:nvPr/>
        </p:nvPicPr>
        <p:blipFill>
          <a:blip r:embed="rId3" cstate="print"/>
          <a:srcRect/>
          <a:stretch>
            <a:fillRect/>
          </a:stretch>
        </p:blipFill>
        <p:spPr bwMode="auto">
          <a:xfrm rot="10800000" flipV="1">
            <a:off x="2286000" y="1257300"/>
            <a:ext cx="4648200" cy="114300"/>
          </a:xfrm>
          <a:prstGeom prst="rect">
            <a:avLst/>
          </a:prstGeom>
          <a:noFill/>
          <a:ln w="9525">
            <a:noFill/>
            <a:miter lim="800000"/>
            <a:headEnd/>
            <a:tailEnd/>
          </a:ln>
        </p:spPr>
      </p:pic>
      <p:sp>
        <p:nvSpPr>
          <p:cNvPr id="2" name="TextBox 1"/>
          <p:cNvSpPr txBox="1"/>
          <p:nvPr/>
        </p:nvSpPr>
        <p:spPr>
          <a:xfrm>
            <a:off x="381000" y="1688811"/>
            <a:ext cx="8534400" cy="646331"/>
          </a:xfrm>
          <a:prstGeom prst="rect">
            <a:avLst/>
          </a:prstGeom>
          <a:noFill/>
        </p:spPr>
        <p:txBody>
          <a:bodyPr>
            <a:spAutoFit/>
            <a:scene3d>
              <a:camera prst="isometricOffAxis1Right"/>
              <a:lightRig rig="threePt" dir="t"/>
            </a:scene3d>
          </a:bodyPr>
          <a:lstStyle/>
          <a:p>
            <a:pPr algn="ctr">
              <a:defRPr/>
            </a:pPr>
            <a:r>
              <a:rPr lang="en-US" sz="3600" dirty="0" err="1">
                <a:effectLst>
                  <a:outerShdw blurRad="38100" dist="38100" dir="2700000" algn="tl">
                    <a:srgbClr val="000000">
                      <a:alpha val="43137"/>
                    </a:srgbClr>
                  </a:outerShdw>
                </a:effectLst>
                <a:latin typeface="Times New Roman" pitchFamily="18" charset="0"/>
                <a:cs typeface="Times New Roman" pitchFamily="18" charset="0"/>
              </a:rPr>
              <a:t>Chúc</a:t>
            </a:r>
            <a:r>
              <a:rPr lang="en-US" sz="3600"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600"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effectLst>
                  <a:outerShdw blurRad="38100" dist="38100" dir="2700000" algn="tl">
                    <a:srgbClr val="000000">
                      <a:alpha val="43137"/>
                    </a:srgbClr>
                  </a:outerShdw>
                </a:effectLst>
                <a:latin typeface="Times New Roman" pitchFamily="18" charset="0"/>
                <a:cs typeface="Times New Roman" pitchFamily="18" charset="0"/>
              </a:rPr>
              <a:t>em</a:t>
            </a:r>
            <a:r>
              <a:rPr lang="en-US" sz="3600"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effectLst>
                  <a:outerShdw blurRad="38100" dist="38100" dir="2700000" algn="tl">
                    <a:srgbClr val="000000">
                      <a:alpha val="43137"/>
                    </a:srgbClr>
                  </a:outerShdw>
                </a:effectLst>
                <a:latin typeface="Times New Roman" pitchFamily="18" charset="0"/>
                <a:cs typeface="Times New Roman" pitchFamily="18" charset="0"/>
              </a:rPr>
              <a:t>chăm</a:t>
            </a:r>
            <a:r>
              <a:rPr lang="en-US" sz="3600"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effectLst>
                  <a:outerShdw blurRad="38100" dist="38100" dir="2700000" algn="tl">
                    <a:srgbClr val="000000">
                      <a:alpha val="43137"/>
                    </a:srgbClr>
                  </a:outerShdw>
                </a:effectLst>
                <a:latin typeface="Times New Roman" pitchFamily="18" charset="0"/>
                <a:cs typeface="Times New Roman" pitchFamily="18" charset="0"/>
              </a:rPr>
              <a:t>ngoan</a:t>
            </a:r>
            <a:r>
              <a:rPr lang="en-US" sz="3600"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effectLst>
                  <a:outerShdw blurRad="38100" dist="38100" dir="2700000" algn="tl">
                    <a:srgbClr val="000000">
                      <a:alpha val="43137"/>
                    </a:srgbClr>
                  </a:outerShdw>
                </a:effectLst>
                <a:latin typeface="Times New Roman" pitchFamily="18" charset="0"/>
                <a:cs typeface="Times New Roman" pitchFamily="18" charset="0"/>
              </a:rPr>
              <a:t>học</a:t>
            </a:r>
            <a:r>
              <a:rPr lang="en-US" sz="3600"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effectLst>
                  <a:outerShdw blurRad="38100" dist="38100" dir="2700000" algn="tl">
                    <a:srgbClr val="000000">
                      <a:alpha val="43137"/>
                    </a:srgbClr>
                  </a:outerShdw>
                </a:effectLst>
                <a:latin typeface="Times New Roman" pitchFamily="18" charset="0"/>
                <a:cs typeface="Times New Roman" pitchFamily="18" charset="0"/>
              </a:rPr>
              <a:t>giỏi</a:t>
            </a:r>
            <a:r>
              <a:rPr lang="en-US" sz="3600"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effectLst>
                  <a:outerShdw blurRad="38100" dist="38100" dir="2700000" algn="tl">
                    <a:srgbClr val="000000">
                      <a:alpha val="43137"/>
                    </a:srgbClr>
                  </a:outerShdw>
                </a:effectLst>
                <a:latin typeface="Times New Roman" pitchFamily="18" charset="0"/>
                <a:cs typeface="Times New Roman" pitchFamily="18" charset="0"/>
              </a:rPr>
              <a:t>hát</a:t>
            </a:r>
            <a:r>
              <a:rPr lang="en-US" sz="3600" dirty="0">
                <a:effectLst>
                  <a:outerShdw blurRad="38100" dist="38100" dir="2700000" algn="tl">
                    <a:srgbClr val="000000">
                      <a:alpha val="43137"/>
                    </a:srgbClr>
                  </a:outerShdw>
                </a:effectLst>
                <a:latin typeface="Times New Roman" pitchFamily="18" charset="0"/>
                <a:cs typeface="Times New Roman" pitchFamily="18" charset="0"/>
              </a:rPr>
              <a:t> hay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iterate type="lt">
                                    <p:tmPct val="0"/>
                                  </p:iterate>
                                  <p:childTnLst>
                                    <p:animRot by="21600000">
                                      <p:cBhvr>
                                        <p:cTn id="6" dur="2000" fill="hold"/>
                                        <p:tgtEl>
                                          <p:spTgt spid="7171"/>
                                        </p:tgtEl>
                                        <p:attrNameLst>
                                          <p:attrName>r</p:attrName>
                                        </p:attrNameLst>
                                      </p:cBhvr>
                                    </p:animRot>
                                  </p:childTnLst>
                                </p:cTn>
                              </p:par>
                              <p:par>
                                <p:cTn id="7" presetID="31" presetClass="entr" presetSubtype="0" repeatCount="indefinite" fill="hold" grpId="1" nodeType="withEffect">
                                  <p:stCondLst>
                                    <p:cond delay="0"/>
                                  </p:stCondLst>
                                  <p:iterate type="lt">
                                    <p:tmPct val="5000"/>
                                  </p:iterate>
                                  <p:childTnLst>
                                    <p:set>
                                      <p:cBhvr>
                                        <p:cTn id="8" dur="1" fill="hold">
                                          <p:stCondLst>
                                            <p:cond delay="0"/>
                                          </p:stCondLst>
                                        </p:cTn>
                                        <p:tgtEl>
                                          <p:spTgt spid="7171"/>
                                        </p:tgtEl>
                                        <p:attrNameLst>
                                          <p:attrName>style.visibility</p:attrName>
                                        </p:attrNameLst>
                                      </p:cBhvr>
                                      <p:to>
                                        <p:strVal val="visible"/>
                                      </p:to>
                                    </p:set>
                                    <p:anim calcmode="lin" valueType="num">
                                      <p:cBhvr>
                                        <p:cTn id="9" dur="2000" fill="hold"/>
                                        <p:tgtEl>
                                          <p:spTgt spid="7171"/>
                                        </p:tgtEl>
                                        <p:attrNameLst>
                                          <p:attrName>ppt_w</p:attrName>
                                        </p:attrNameLst>
                                      </p:cBhvr>
                                      <p:tavLst>
                                        <p:tav tm="0">
                                          <p:val>
                                            <p:fltVal val="0"/>
                                          </p:val>
                                        </p:tav>
                                        <p:tav tm="100000">
                                          <p:val>
                                            <p:strVal val="#ppt_w"/>
                                          </p:val>
                                        </p:tav>
                                      </p:tavLst>
                                    </p:anim>
                                    <p:anim calcmode="lin" valueType="num">
                                      <p:cBhvr>
                                        <p:cTn id="10" dur="2000" fill="hold"/>
                                        <p:tgtEl>
                                          <p:spTgt spid="7171"/>
                                        </p:tgtEl>
                                        <p:attrNameLst>
                                          <p:attrName>ppt_h</p:attrName>
                                        </p:attrNameLst>
                                      </p:cBhvr>
                                      <p:tavLst>
                                        <p:tav tm="0">
                                          <p:val>
                                            <p:fltVal val="0"/>
                                          </p:val>
                                        </p:tav>
                                        <p:tav tm="100000">
                                          <p:val>
                                            <p:strVal val="#ppt_h"/>
                                          </p:val>
                                        </p:tav>
                                      </p:tavLst>
                                    </p:anim>
                                    <p:anim calcmode="lin" valueType="num">
                                      <p:cBhvr>
                                        <p:cTn id="11" dur="2000" fill="hold"/>
                                        <p:tgtEl>
                                          <p:spTgt spid="7171"/>
                                        </p:tgtEl>
                                        <p:attrNameLst>
                                          <p:attrName>style.rotation</p:attrName>
                                        </p:attrNameLst>
                                      </p:cBhvr>
                                      <p:tavLst>
                                        <p:tav tm="0">
                                          <p:val>
                                            <p:fltVal val="90"/>
                                          </p:val>
                                        </p:tav>
                                        <p:tav tm="100000">
                                          <p:val>
                                            <p:fltVal val="0"/>
                                          </p:val>
                                        </p:tav>
                                      </p:tavLst>
                                    </p:anim>
                                    <p:animEffect transition="in" filter="fade">
                                      <p:cBhvr>
                                        <p:cTn id="12" dur="2000"/>
                                        <p:tgtEl>
                                          <p:spTgt spid="7171"/>
                                        </p:tgtEl>
                                      </p:cBhvr>
                                    </p:animEffect>
                                  </p:childTnLst>
                                </p:cTn>
                              </p:par>
                              <p:par>
                                <p:cTn id="13" presetID="8" presetClass="emph" presetSubtype="0" repeatCount="indefinite" fill="hold" grpId="0" nodeType="withEffect">
                                  <p:stCondLst>
                                    <p:cond delay="0"/>
                                  </p:stCondLst>
                                  <p:iterate type="lt">
                                    <p:tmPct val="0"/>
                                  </p:iterate>
                                  <p:childTnLst>
                                    <p:animRot by="21600000">
                                      <p:cBhvr>
                                        <p:cTn id="14" dur="2000" fill="hold"/>
                                        <p:tgtEl>
                                          <p:spTgt spid="7172"/>
                                        </p:tgtEl>
                                        <p:attrNameLst>
                                          <p:attrName>r</p:attrName>
                                        </p:attrNameLst>
                                      </p:cBhvr>
                                    </p:animRot>
                                  </p:childTnLst>
                                </p:cTn>
                              </p:par>
                              <p:par>
                                <p:cTn id="15" presetID="31" presetClass="entr" presetSubtype="0" repeatCount="indefinite" fill="hold" grpId="1" nodeType="withEffect">
                                  <p:stCondLst>
                                    <p:cond delay="0"/>
                                  </p:stCondLst>
                                  <p:iterate type="lt">
                                    <p:tmPct val="5000"/>
                                  </p:iterate>
                                  <p:childTnLst>
                                    <p:set>
                                      <p:cBhvr>
                                        <p:cTn id="16" dur="1" fill="hold">
                                          <p:stCondLst>
                                            <p:cond delay="0"/>
                                          </p:stCondLst>
                                        </p:cTn>
                                        <p:tgtEl>
                                          <p:spTgt spid="7172"/>
                                        </p:tgtEl>
                                        <p:attrNameLst>
                                          <p:attrName>style.visibility</p:attrName>
                                        </p:attrNameLst>
                                      </p:cBhvr>
                                      <p:to>
                                        <p:strVal val="visible"/>
                                      </p:to>
                                    </p:set>
                                    <p:anim calcmode="lin" valueType="num">
                                      <p:cBhvr>
                                        <p:cTn id="17" dur="2000" fill="hold"/>
                                        <p:tgtEl>
                                          <p:spTgt spid="7172"/>
                                        </p:tgtEl>
                                        <p:attrNameLst>
                                          <p:attrName>ppt_w</p:attrName>
                                        </p:attrNameLst>
                                      </p:cBhvr>
                                      <p:tavLst>
                                        <p:tav tm="0">
                                          <p:val>
                                            <p:fltVal val="0"/>
                                          </p:val>
                                        </p:tav>
                                        <p:tav tm="100000">
                                          <p:val>
                                            <p:strVal val="#ppt_w"/>
                                          </p:val>
                                        </p:tav>
                                      </p:tavLst>
                                    </p:anim>
                                    <p:anim calcmode="lin" valueType="num">
                                      <p:cBhvr>
                                        <p:cTn id="18" dur="2000" fill="hold"/>
                                        <p:tgtEl>
                                          <p:spTgt spid="7172"/>
                                        </p:tgtEl>
                                        <p:attrNameLst>
                                          <p:attrName>ppt_h</p:attrName>
                                        </p:attrNameLst>
                                      </p:cBhvr>
                                      <p:tavLst>
                                        <p:tav tm="0">
                                          <p:val>
                                            <p:fltVal val="0"/>
                                          </p:val>
                                        </p:tav>
                                        <p:tav tm="100000">
                                          <p:val>
                                            <p:strVal val="#ppt_h"/>
                                          </p:val>
                                        </p:tav>
                                      </p:tavLst>
                                    </p:anim>
                                    <p:anim calcmode="lin" valueType="num">
                                      <p:cBhvr>
                                        <p:cTn id="19" dur="2000" fill="hold"/>
                                        <p:tgtEl>
                                          <p:spTgt spid="7172"/>
                                        </p:tgtEl>
                                        <p:attrNameLst>
                                          <p:attrName>style.rotation</p:attrName>
                                        </p:attrNameLst>
                                      </p:cBhvr>
                                      <p:tavLst>
                                        <p:tav tm="0">
                                          <p:val>
                                            <p:fltVal val="90"/>
                                          </p:val>
                                        </p:tav>
                                        <p:tav tm="100000">
                                          <p:val>
                                            <p:fltVal val="0"/>
                                          </p:val>
                                        </p:tav>
                                      </p:tavLst>
                                    </p:anim>
                                    <p:animEffect transition="in" filter="fade">
                                      <p:cBhvr>
                                        <p:cTn id="20" dur="2000"/>
                                        <p:tgtEl>
                                          <p:spTgt spid="7172"/>
                                        </p:tgtEl>
                                      </p:cBhvr>
                                    </p:animEffect>
                                  </p:childTnLst>
                                </p:cTn>
                              </p:par>
                              <p:par>
                                <p:cTn id="21" presetID="8" presetClass="emph" presetSubtype="0" repeatCount="indefinite" fill="hold" grpId="0" nodeType="withEffect">
                                  <p:stCondLst>
                                    <p:cond delay="0"/>
                                  </p:stCondLst>
                                  <p:iterate type="lt">
                                    <p:tmPct val="0"/>
                                  </p:iterate>
                                  <p:childTnLst>
                                    <p:animRot by="21600000">
                                      <p:cBhvr>
                                        <p:cTn id="22" dur="2000" fill="hold"/>
                                        <p:tgtEl>
                                          <p:spTgt spid="7173"/>
                                        </p:tgtEl>
                                        <p:attrNameLst>
                                          <p:attrName>r</p:attrName>
                                        </p:attrNameLst>
                                      </p:cBhvr>
                                    </p:animRot>
                                  </p:childTnLst>
                                </p:cTn>
                              </p:par>
                              <p:par>
                                <p:cTn id="23" presetID="31" presetClass="entr" presetSubtype="0" repeatCount="indefinite" fill="hold" grpId="1" nodeType="withEffect">
                                  <p:stCondLst>
                                    <p:cond delay="0"/>
                                  </p:stCondLst>
                                  <p:iterate type="lt">
                                    <p:tmPct val="5000"/>
                                  </p:iterate>
                                  <p:childTnLst>
                                    <p:set>
                                      <p:cBhvr>
                                        <p:cTn id="24" dur="1" fill="hold">
                                          <p:stCondLst>
                                            <p:cond delay="0"/>
                                          </p:stCondLst>
                                        </p:cTn>
                                        <p:tgtEl>
                                          <p:spTgt spid="7173"/>
                                        </p:tgtEl>
                                        <p:attrNameLst>
                                          <p:attrName>style.visibility</p:attrName>
                                        </p:attrNameLst>
                                      </p:cBhvr>
                                      <p:to>
                                        <p:strVal val="visible"/>
                                      </p:to>
                                    </p:set>
                                    <p:anim calcmode="lin" valueType="num">
                                      <p:cBhvr>
                                        <p:cTn id="25" dur="2000" fill="hold"/>
                                        <p:tgtEl>
                                          <p:spTgt spid="7173"/>
                                        </p:tgtEl>
                                        <p:attrNameLst>
                                          <p:attrName>ppt_w</p:attrName>
                                        </p:attrNameLst>
                                      </p:cBhvr>
                                      <p:tavLst>
                                        <p:tav tm="0">
                                          <p:val>
                                            <p:fltVal val="0"/>
                                          </p:val>
                                        </p:tav>
                                        <p:tav tm="100000">
                                          <p:val>
                                            <p:strVal val="#ppt_w"/>
                                          </p:val>
                                        </p:tav>
                                      </p:tavLst>
                                    </p:anim>
                                    <p:anim calcmode="lin" valueType="num">
                                      <p:cBhvr>
                                        <p:cTn id="26" dur="2000" fill="hold"/>
                                        <p:tgtEl>
                                          <p:spTgt spid="7173"/>
                                        </p:tgtEl>
                                        <p:attrNameLst>
                                          <p:attrName>ppt_h</p:attrName>
                                        </p:attrNameLst>
                                      </p:cBhvr>
                                      <p:tavLst>
                                        <p:tav tm="0">
                                          <p:val>
                                            <p:fltVal val="0"/>
                                          </p:val>
                                        </p:tav>
                                        <p:tav tm="100000">
                                          <p:val>
                                            <p:strVal val="#ppt_h"/>
                                          </p:val>
                                        </p:tav>
                                      </p:tavLst>
                                    </p:anim>
                                    <p:anim calcmode="lin" valueType="num">
                                      <p:cBhvr>
                                        <p:cTn id="27" dur="2000" fill="hold"/>
                                        <p:tgtEl>
                                          <p:spTgt spid="7173"/>
                                        </p:tgtEl>
                                        <p:attrNameLst>
                                          <p:attrName>style.rotation</p:attrName>
                                        </p:attrNameLst>
                                      </p:cBhvr>
                                      <p:tavLst>
                                        <p:tav tm="0">
                                          <p:val>
                                            <p:fltVal val="90"/>
                                          </p:val>
                                        </p:tav>
                                        <p:tav tm="100000">
                                          <p:val>
                                            <p:fltVal val="0"/>
                                          </p:val>
                                        </p:tav>
                                      </p:tavLst>
                                    </p:anim>
                                    <p:animEffect transition="in" filter="fade">
                                      <p:cBhvr>
                                        <p:cTn id="28" dur="2000"/>
                                        <p:tgtEl>
                                          <p:spTgt spid="7173"/>
                                        </p:tgtEl>
                                      </p:cBhvr>
                                    </p:animEffect>
                                  </p:childTnLst>
                                </p:cTn>
                              </p:par>
                              <p:par>
                                <p:cTn id="29" presetID="8" presetClass="emph" presetSubtype="0" repeatCount="indefinite" fill="hold" grpId="0" nodeType="withEffect">
                                  <p:stCondLst>
                                    <p:cond delay="0"/>
                                  </p:stCondLst>
                                  <p:iterate type="lt">
                                    <p:tmPct val="0"/>
                                  </p:iterate>
                                  <p:childTnLst>
                                    <p:animRot by="21600000">
                                      <p:cBhvr>
                                        <p:cTn id="30" dur="2000" fill="hold"/>
                                        <p:tgtEl>
                                          <p:spTgt spid="7174"/>
                                        </p:tgtEl>
                                        <p:attrNameLst>
                                          <p:attrName>r</p:attrName>
                                        </p:attrNameLst>
                                      </p:cBhvr>
                                    </p:animRot>
                                  </p:childTnLst>
                                </p:cTn>
                              </p:par>
                              <p:par>
                                <p:cTn id="31" presetID="31" presetClass="entr" presetSubtype="0" repeatCount="indefinite" fill="hold" grpId="1" nodeType="withEffect">
                                  <p:stCondLst>
                                    <p:cond delay="0"/>
                                  </p:stCondLst>
                                  <p:iterate type="lt">
                                    <p:tmPct val="5000"/>
                                  </p:iterate>
                                  <p:childTnLst>
                                    <p:set>
                                      <p:cBhvr>
                                        <p:cTn id="32" dur="1" fill="hold">
                                          <p:stCondLst>
                                            <p:cond delay="0"/>
                                          </p:stCondLst>
                                        </p:cTn>
                                        <p:tgtEl>
                                          <p:spTgt spid="7174"/>
                                        </p:tgtEl>
                                        <p:attrNameLst>
                                          <p:attrName>style.visibility</p:attrName>
                                        </p:attrNameLst>
                                      </p:cBhvr>
                                      <p:to>
                                        <p:strVal val="visible"/>
                                      </p:to>
                                    </p:set>
                                    <p:anim calcmode="lin" valueType="num">
                                      <p:cBhvr>
                                        <p:cTn id="33" dur="2000" fill="hold"/>
                                        <p:tgtEl>
                                          <p:spTgt spid="7174"/>
                                        </p:tgtEl>
                                        <p:attrNameLst>
                                          <p:attrName>ppt_w</p:attrName>
                                        </p:attrNameLst>
                                      </p:cBhvr>
                                      <p:tavLst>
                                        <p:tav tm="0">
                                          <p:val>
                                            <p:fltVal val="0"/>
                                          </p:val>
                                        </p:tav>
                                        <p:tav tm="100000">
                                          <p:val>
                                            <p:strVal val="#ppt_w"/>
                                          </p:val>
                                        </p:tav>
                                      </p:tavLst>
                                    </p:anim>
                                    <p:anim calcmode="lin" valueType="num">
                                      <p:cBhvr>
                                        <p:cTn id="34" dur="2000" fill="hold"/>
                                        <p:tgtEl>
                                          <p:spTgt spid="7174"/>
                                        </p:tgtEl>
                                        <p:attrNameLst>
                                          <p:attrName>ppt_h</p:attrName>
                                        </p:attrNameLst>
                                      </p:cBhvr>
                                      <p:tavLst>
                                        <p:tav tm="0">
                                          <p:val>
                                            <p:fltVal val="0"/>
                                          </p:val>
                                        </p:tav>
                                        <p:tav tm="100000">
                                          <p:val>
                                            <p:strVal val="#ppt_h"/>
                                          </p:val>
                                        </p:tav>
                                      </p:tavLst>
                                    </p:anim>
                                    <p:anim calcmode="lin" valueType="num">
                                      <p:cBhvr>
                                        <p:cTn id="35" dur="2000" fill="hold"/>
                                        <p:tgtEl>
                                          <p:spTgt spid="7174"/>
                                        </p:tgtEl>
                                        <p:attrNameLst>
                                          <p:attrName>style.rotation</p:attrName>
                                        </p:attrNameLst>
                                      </p:cBhvr>
                                      <p:tavLst>
                                        <p:tav tm="0">
                                          <p:val>
                                            <p:fltVal val="90"/>
                                          </p:val>
                                        </p:tav>
                                        <p:tav tm="100000">
                                          <p:val>
                                            <p:fltVal val="0"/>
                                          </p:val>
                                        </p:tav>
                                      </p:tavLst>
                                    </p:anim>
                                    <p:animEffect transition="in" filter="fade">
                                      <p:cBhvr>
                                        <p:cTn id="36" dur="2000"/>
                                        <p:tgtEl>
                                          <p:spTgt spid="7174"/>
                                        </p:tgtEl>
                                      </p:cBhvr>
                                    </p:animEffect>
                                  </p:childTnLst>
                                </p:cTn>
                              </p:par>
                              <p:par>
                                <p:cTn id="37" presetID="8" presetClass="emph" presetSubtype="0" repeatCount="indefinite" fill="hold" grpId="0" nodeType="withEffect">
                                  <p:stCondLst>
                                    <p:cond delay="0"/>
                                  </p:stCondLst>
                                  <p:iterate type="lt">
                                    <p:tmPct val="0"/>
                                  </p:iterate>
                                  <p:childTnLst>
                                    <p:animRot by="21600000">
                                      <p:cBhvr>
                                        <p:cTn id="38" dur="2000" fill="hold"/>
                                        <p:tgtEl>
                                          <p:spTgt spid="7175"/>
                                        </p:tgtEl>
                                        <p:attrNameLst>
                                          <p:attrName>r</p:attrName>
                                        </p:attrNameLst>
                                      </p:cBhvr>
                                    </p:animRot>
                                  </p:childTnLst>
                                </p:cTn>
                              </p:par>
                              <p:par>
                                <p:cTn id="39" presetID="31" presetClass="entr" presetSubtype="0" repeatCount="indefinite" fill="hold" grpId="1" nodeType="withEffect">
                                  <p:stCondLst>
                                    <p:cond delay="0"/>
                                  </p:stCondLst>
                                  <p:iterate type="lt">
                                    <p:tmPct val="5000"/>
                                  </p:iterate>
                                  <p:childTnLst>
                                    <p:set>
                                      <p:cBhvr>
                                        <p:cTn id="40" dur="1" fill="hold">
                                          <p:stCondLst>
                                            <p:cond delay="0"/>
                                          </p:stCondLst>
                                        </p:cTn>
                                        <p:tgtEl>
                                          <p:spTgt spid="7175"/>
                                        </p:tgtEl>
                                        <p:attrNameLst>
                                          <p:attrName>style.visibility</p:attrName>
                                        </p:attrNameLst>
                                      </p:cBhvr>
                                      <p:to>
                                        <p:strVal val="visible"/>
                                      </p:to>
                                    </p:set>
                                    <p:anim calcmode="lin" valueType="num">
                                      <p:cBhvr>
                                        <p:cTn id="41" dur="2000" fill="hold"/>
                                        <p:tgtEl>
                                          <p:spTgt spid="7175"/>
                                        </p:tgtEl>
                                        <p:attrNameLst>
                                          <p:attrName>ppt_w</p:attrName>
                                        </p:attrNameLst>
                                      </p:cBhvr>
                                      <p:tavLst>
                                        <p:tav tm="0">
                                          <p:val>
                                            <p:fltVal val="0"/>
                                          </p:val>
                                        </p:tav>
                                        <p:tav tm="100000">
                                          <p:val>
                                            <p:strVal val="#ppt_w"/>
                                          </p:val>
                                        </p:tav>
                                      </p:tavLst>
                                    </p:anim>
                                    <p:anim calcmode="lin" valueType="num">
                                      <p:cBhvr>
                                        <p:cTn id="42" dur="2000" fill="hold"/>
                                        <p:tgtEl>
                                          <p:spTgt spid="7175"/>
                                        </p:tgtEl>
                                        <p:attrNameLst>
                                          <p:attrName>ppt_h</p:attrName>
                                        </p:attrNameLst>
                                      </p:cBhvr>
                                      <p:tavLst>
                                        <p:tav tm="0">
                                          <p:val>
                                            <p:fltVal val="0"/>
                                          </p:val>
                                        </p:tav>
                                        <p:tav tm="100000">
                                          <p:val>
                                            <p:strVal val="#ppt_h"/>
                                          </p:val>
                                        </p:tav>
                                      </p:tavLst>
                                    </p:anim>
                                    <p:anim calcmode="lin" valueType="num">
                                      <p:cBhvr>
                                        <p:cTn id="43" dur="2000" fill="hold"/>
                                        <p:tgtEl>
                                          <p:spTgt spid="7175"/>
                                        </p:tgtEl>
                                        <p:attrNameLst>
                                          <p:attrName>style.rotation</p:attrName>
                                        </p:attrNameLst>
                                      </p:cBhvr>
                                      <p:tavLst>
                                        <p:tav tm="0">
                                          <p:val>
                                            <p:fltVal val="90"/>
                                          </p:val>
                                        </p:tav>
                                        <p:tav tm="100000">
                                          <p:val>
                                            <p:fltVal val="0"/>
                                          </p:val>
                                        </p:tav>
                                      </p:tavLst>
                                    </p:anim>
                                    <p:animEffect transition="in" filter="fade">
                                      <p:cBhvr>
                                        <p:cTn id="44" dur="2000"/>
                                        <p:tgtEl>
                                          <p:spTgt spid="7175"/>
                                        </p:tgtEl>
                                      </p:cBhvr>
                                    </p:animEffect>
                                  </p:childTnLst>
                                </p:cTn>
                              </p:par>
                              <p:par>
                                <p:cTn id="45" presetID="8" presetClass="emph" presetSubtype="0" repeatCount="indefinite" fill="hold" grpId="0" nodeType="withEffect">
                                  <p:stCondLst>
                                    <p:cond delay="0"/>
                                  </p:stCondLst>
                                  <p:iterate type="lt">
                                    <p:tmPct val="0"/>
                                  </p:iterate>
                                  <p:childTnLst>
                                    <p:animRot by="21600000">
                                      <p:cBhvr>
                                        <p:cTn id="46" dur="2000" fill="hold"/>
                                        <p:tgtEl>
                                          <p:spTgt spid="7176"/>
                                        </p:tgtEl>
                                        <p:attrNameLst>
                                          <p:attrName>r</p:attrName>
                                        </p:attrNameLst>
                                      </p:cBhvr>
                                    </p:animRot>
                                  </p:childTnLst>
                                </p:cTn>
                              </p:par>
                              <p:par>
                                <p:cTn id="47" presetID="31" presetClass="entr" presetSubtype="0" repeatCount="indefinite" fill="hold" grpId="1" nodeType="withEffect">
                                  <p:stCondLst>
                                    <p:cond delay="0"/>
                                  </p:stCondLst>
                                  <p:iterate type="lt">
                                    <p:tmPct val="5000"/>
                                  </p:iterate>
                                  <p:childTnLst>
                                    <p:set>
                                      <p:cBhvr>
                                        <p:cTn id="48" dur="1" fill="hold">
                                          <p:stCondLst>
                                            <p:cond delay="0"/>
                                          </p:stCondLst>
                                        </p:cTn>
                                        <p:tgtEl>
                                          <p:spTgt spid="7176"/>
                                        </p:tgtEl>
                                        <p:attrNameLst>
                                          <p:attrName>style.visibility</p:attrName>
                                        </p:attrNameLst>
                                      </p:cBhvr>
                                      <p:to>
                                        <p:strVal val="visible"/>
                                      </p:to>
                                    </p:set>
                                    <p:anim calcmode="lin" valueType="num">
                                      <p:cBhvr>
                                        <p:cTn id="49" dur="2000" fill="hold"/>
                                        <p:tgtEl>
                                          <p:spTgt spid="7176"/>
                                        </p:tgtEl>
                                        <p:attrNameLst>
                                          <p:attrName>ppt_w</p:attrName>
                                        </p:attrNameLst>
                                      </p:cBhvr>
                                      <p:tavLst>
                                        <p:tav tm="0">
                                          <p:val>
                                            <p:fltVal val="0"/>
                                          </p:val>
                                        </p:tav>
                                        <p:tav tm="100000">
                                          <p:val>
                                            <p:strVal val="#ppt_w"/>
                                          </p:val>
                                        </p:tav>
                                      </p:tavLst>
                                    </p:anim>
                                    <p:anim calcmode="lin" valueType="num">
                                      <p:cBhvr>
                                        <p:cTn id="50" dur="2000" fill="hold"/>
                                        <p:tgtEl>
                                          <p:spTgt spid="7176"/>
                                        </p:tgtEl>
                                        <p:attrNameLst>
                                          <p:attrName>ppt_h</p:attrName>
                                        </p:attrNameLst>
                                      </p:cBhvr>
                                      <p:tavLst>
                                        <p:tav tm="0">
                                          <p:val>
                                            <p:fltVal val="0"/>
                                          </p:val>
                                        </p:tav>
                                        <p:tav tm="100000">
                                          <p:val>
                                            <p:strVal val="#ppt_h"/>
                                          </p:val>
                                        </p:tav>
                                      </p:tavLst>
                                    </p:anim>
                                    <p:anim calcmode="lin" valueType="num">
                                      <p:cBhvr>
                                        <p:cTn id="51" dur="2000" fill="hold"/>
                                        <p:tgtEl>
                                          <p:spTgt spid="7176"/>
                                        </p:tgtEl>
                                        <p:attrNameLst>
                                          <p:attrName>style.rotation</p:attrName>
                                        </p:attrNameLst>
                                      </p:cBhvr>
                                      <p:tavLst>
                                        <p:tav tm="0">
                                          <p:val>
                                            <p:fltVal val="90"/>
                                          </p:val>
                                        </p:tav>
                                        <p:tav tm="100000">
                                          <p:val>
                                            <p:fltVal val="0"/>
                                          </p:val>
                                        </p:tav>
                                      </p:tavLst>
                                    </p:anim>
                                    <p:animEffect transition="in" filter="fade">
                                      <p:cBhvr>
                                        <p:cTn id="52" dur="2000"/>
                                        <p:tgtEl>
                                          <p:spTgt spid="7176"/>
                                        </p:tgtEl>
                                      </p:cBhvr>
                                    </p:animEffect>
                                  </p:childTnLst>
                                </p:cTn>
                              </p:par>
                              <p:par>
                                <p:cTn id="53" presetID="8" presetClass="emph" presetSubtype="0" repeatCount="indefinite" fill="hold" grpId="0" nodeType="withEffect">
                                  <p:stCondLst>
                                    <p:cond delay="0"/>
                                  </p:stCondLst>
                                  <p:iterate type="lt">
                                    <p:tmPct val="0"/>
                                  </p:iterate>
                                  <p:childTnLst>
                                    <p:animRot by="21600000">
                                      <p:cBhvr>
                                        <p:cTn id="54" dur="2000" fill="hold"/>
                                        <p:tgtEl>
                                          <p:spTgt spid="7177"/>
                                        </p:tgtEl>
                                        <p:attrNameLst>
                                          <p:attrName>r</p:attrName>
                                        </p:attrNameLst>
                                      </p:cBhvr>
                                    </p:animRot>
                                  </p:childTnLst>
                                </p:cTn>
                              </p:par>
                              <p:par>
                                <p:cTn id="55" presetID="31" presetClass="entr" presetSubtype="0" repeatCount="indefinite" fill="hold" grpId="1" nodeType="withEffect">
                                  <p:stCondLst>
                                    <p:cond delay="0"/>
                                  </p:stCondLst>
                                  <p:iterate type="lt">
                                    <p:tmPct val="5000"/>
                                  </p:iterate>
                                  <p:childTnLst>
                                    <p:set>
                                      <p:cBhvr>
                                        <p:cTn id="56" dur="1" fill="hold">
                                          <p:stCondLst>
                                            <p:cond delay="0"/>
                                          </p:stCondLst>
                                        </p:cTn>
                                        <p:tgtEl>
                                          <p:spTgt spid="7177"/>
                                        </p:tgtEl>
                                        <p:attrNameLst>
                                          <p:attrName>style.visibility</p:attrName>
                                        </p:attrNameLst>
                                      </p:cBhvr>
                                      <p:to>
                                        <p:strVal val="visible"/>
                                      </p:to>
                                    </p:set>
                                    <p:anim calcmode="lin" valueType="num">
                                      <p:cBhvr>
                                        <p:cTn id="57" dur="2000" fill="hold"/>
                                        <p:tgtEl>
                                          <p:spTgt spid="7177"/>
                                        </p:tgtEl>
                                        <p:attrNameLst>
                                          <p:attrName>ppt_w</p:attrName>
                                        </p:attrNameLst>
                                      </p:cBhvr>
                                      <p:tavLst>
                                        <p:tav tm="0">
                                          <p:val>
                                            <p:fltVal val="0"/>
                                          </p:val>
                                        </p:tav>
                                        <p:tav tm="100000">
                                          <p:val>
                                            <p:strVal val="#ppt_w"/>
                                          </p:val>
                                        </p:tav>
                                      </p:tavLst>
                                    </p:anim>
                                    <p:anim calcmode="lin" valueType="num">
                                      <p:cBhvr>
                                        <p:cTn id="58" dur="2000" fill="hold"/>
                                        <p:tgtEl>
                                          <p:spTgt spid="7177"/>
                                        </p:tgtEl>
                                        <p:attrNameLst>
                                          <p:attrName>ppt_h</p:attrName>
                                        </p:attrNameLst>
                                      </p:cBhvr>
                                      <p:tavLst>
                                        <p:tav tm="0">
                                          <p:val>
                                            <p:fltVal val="0"/>
                                          </p:val>
                                        </p:tav>
                                        <p:tav tm="100000">
                                          <p:val>
                                            <p:strVal val="#ppt_h"/>
                                          </p:val>
                                        </p:tav>
                                      </p:tavLst>
                                    </p:anim>
                                    <p:anim calcmode="lin" valueType="num">
                                      <p:cBhvr>
                                        <p:cTn id="59" dur="2000" fill="hold"/>
                                        <p:tgtEl>
                                          <p:spTgt spid="7177"/>
                                        </p:tgtEl>
                                        <p:attrNameLst>
                                          <p:attrName>style.rotation</p:attrName>
                                        </p:attrNameLst>
                                      </p:cBhvr>
                                      <p:tavLst>
                                        <p:tav tm="0">
                                          <p:val>
                                            <p:fltVal val="90"/>
                                          </p:val>
                                        </p:tav>
                                        <p:tav tm="100000">
                                          <p:val>
                                            <p:fltVal val="0"/>
                                          </p:val>
                                        </p:tav>
                                      </p:tavLst>
                                    </p:anim>
                                    <p:animEffect transition="in" filter="fade">
                                      <p:cBhvr>
                                        <p:cTn id="60" dur="2000"/>
                                        <p:tgtEl>
                                          <p:spTgt spid="7177"/>
                                        </p:tgtEl>
                                      </p:cBhvr>
                                    </p:animEffect>
                                  </p:childTnLst>
                                </p:cTn>
                              </p:par>
                              <p:par>
                                <p:cTn id="61" presetID="8" presetClass="emph" presetSubtype="0" repeatCount="indefinite" fill="hold" grpId="0" nodeType="withEffect">
                                  <p:stCondLst>
                                    <p:cond delay="0"/>
                                  </p:stCondLst>
                                  <p:iterate type="lt">
                                    <p:tmPct val="0"/>
                                  </p:iterate>
                                  <p:childTnLst>
                                    <p:animRot by="21600000">
                                      <p:cBhvr>
                                        <p:cTn id="62" dur="2000" fill="hold"/>
                                        <p:tgtEl>
                                          <p:spTgt spid="7178"/>
                                        </p:tgtEl>
                                        <p:attrNameLst>
                                          <p:attrName>r</p:attrName>
                                        </p:attrNameLst>
                                      </p:cBhvr>
                                    </p:animRot>
                                  </p:childTnLst>
                                </p:cTn>
                              </p:par>
                              <p:par>
                                <p:cTn id="63" presetID="31" presetClass="entr" presetSubtype="0" repeatCount="indefinite" fill="hold" grpId="1" nodeType="withEffect">
                                  <p:stCondLst>
                                    <p:cond delay="0"/>
                                  </p:stCondLst>
                                  <p:iterate type="lt">
                                    <p:tmPct val="5000"/>
                                  </p:iterate>
                                  <p:childTnLst>
                                    <p:set>
                                      <p:cBhvr>
                                        <p:cTn id="64" dur="1" fill="hold">
                                          <p:stCondLst>
                                            <p:cond delay="0"/>
                                          </p:stCondLst>
                                        </p:cTn>
                                        <p:tgtEl>
                                          <p:spTgt spid="7178"/>
                                        </p:tgtEl>
                                        <p:attrNameLst>
                                          <p:attrName>style.visibility</p:attrName>
                                        </p:attrNameLst>
                                      </p:cBhvr>
                                      <p:to>
                                        <p:strVal val="visible"/>
                                      </p:to>
                                    </p:set>
                                    <p:anim calcmode="lin" valueType="num">
                                      <p:cBhvr>
                                        <p:cTn id="65" dur="2000" fill="hold"/>
                                        <p:tgtEl>
                                          <p:spTgt spid="7178"/>
                                        </p:tgtEl>
                                        <p:attrNameLst>
                                          <p:attrName>ppt_w</p:attrName>
                                        </p:attrNameLst>
                                      </p:cBhvr>
                                      <p:tavLst>
                                        <p:tav tm="0">
                                          <p:val>
                                            <p:fltVal val="0"/>
                                          </p:val>
                                        </p:tav>
                                        <p:tav tm="100000">
                                          <p:val>
                                            <p:strVal val="#ppt_w"/>
                                          </p:val>
                                        </p:tav>
                                      </p:tavLst>
                                    </p:anim>
                                    <p:anim calcmode="lin" valueType="num">
                                      <p:cBhvr>
                                        <p:cTn id="66" dur="2000" fill="hold"/>
                                        <p:tgtEl>
                                          <p:spTgt spid="7178"/>
                                        </p:tgtEl>
                                        <p:attrNameLst>
                                          <p:attrName>ppt_h</p:attrName>
                                        </p:attrNameLst>
                                      </p:cBhvr>
                                      <p:tavLst>
                                        <p:tav tm="0">
                                          <p:val>
                                            <p:fltVal val="0"/>
                                          </p:val>
                                        </p:tav>
                                        <p:tav tm="100000">
                                          <p:val>
                                            <p:strVal val="#ppt_h"/>
                                          </p:val>
                                        </p:tav>
                                      </p:tavLst>
                                    </p:anim>
                                    <p:anim calcmode="lin" valueType="num">
                                      <p:cBhvr>
                                        <p:cTn id="67" dur="2000" fill="hold"/>
                                        <p:tgtEl>
                                          <p:spTgt spid="7178"/>
                                        </p:tgtEl>
                                        <p:attrNameLst>
                                          <p:attrName>style.rotation</p:attrName>
                                        </p:attrNameLst>
                                      </p:cBhvr>
                                      <p:tavLst>
                                        <p:tav tm="0">
                                          <p:val>
                                            <p:fltVal val="90"/>
                                          </p:val>
                                        </p:tav>
                                        <p:tav tm="100000">
                                          <p:val>
                                            <p:fltVal val="0"/>
                                          </p:val>
                                        </p:tav>
                                      </p:tavLst>
                                    </p:anim>
                                    <p:animEffect transition="in" filter="fade">
                                      <p:cBhvr>
                                        <p:cTn id="68" dur="2000"/>
                                        <p:tgtEl>
                                          <p:spTgt spid="7178"/>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7180"/>
                                        </p:tgtEl>
                                        <p:attrNameLst>
                                          <p:attrName>style.visibility</p:attrName>
                                        </p:attrNameLst>
                                      </p:cBhvr>
                                      <p:to>
                                        <p:strVal val="visible"/>
                                      </p:to>
                                    </p:set>
                                    <p:anim calcmode="lin" valueType="num">
                                      <p:cBhvr>
                                        <p:cTn id="71" dur="2000" fill="hold"/>
                                        <p:tgtEl>
                                          <p:spTgt spid="7180"/>
                                        </p:tgtEl>
                                        <p:attrNameLst>
                                          <p:attrName>ppt_x</p:attrName>
                                        </p:attrNameLst>
                                      </p:cBhvr>
                                      <p:tavLst>
                                        <p:tav tm="0">
                                          <p:val>
                                            <p:strVal val="#ppt_x-.2"/>
                                          </p:val>
                                        </p:tav>
                                        <p:tav tm="100000">
                                          <p:val>
                                            <p:strVal val="#ppt_x"/>
                                          </p:val>
                                        </p:tav>
                                      </p:tavLst>
                                    </p:anim>
                                    <p:anim calcmode="lin" valueType="num">
                                      <p:cBhvr>
                                        <p:cTn id="72" dur="2000" fill="hold"/>
                                        <p:tgtEl>
                                          <p:spTgt spid="7180"/>
                                        </p:tgtEl>
                                        <p:attrNameLst>
                                          <p:attrName>ppt_y</p:attrName>
                                        </p:attrNameLst>
                                      </p:cBhvr>
                                      <p:tavLst>
                                        <p:tav tm="0">
                                          <p:val>
                                            <p:strVal val="#ppt_y"/>
                                          </p:val>
                                        </p:tav>
                                        <p:tav tm="100000">
                                          <p:val>
                                            <p:strVal val="#ppt_y"/>
                                          </p:val>
                                        </p:tav>
                                      </p:tavLst>
                                    </p:anim>
                                    <p:animEffect transition="in" filter="wipe(right)" prLst="gradientSize: 0.1">
                                      <p:cBhvr>
                                        <p:cTn id="73" dur="2000"/>
                                        <p:tgtEl>
                                          <p:spTgt spid="7180"/>
                                        </p:tgtEl>
                                      </p:cBhvr>
                                    </p:animEffect>
                                  </p:childTnLst>
                                </p:cTn>
                              </p:par>
                              <p:par>
                                <p:cTn id="74" presetID="18" presetClass="entr" presetSubtype="12" fill="hold" nodeType="withEffect">
                                  <p:stCondLst>
                                    <p:cond delay="0"/>
                                  </p:stCondLst>
                                  <p:childTnLst>
                                    <p:set>
                                      <p:cBhvr>
                                        <p:cTn id="75" dur="1" fill="hold">
                                          <p:stCondLst>
                                            <p:cond delay="0"/>
                                          </p:stCondLst>
                                        </p:cTn>
                                        <p:tgtEl>
                                          <p:spTgt spid="7181"/>
                                        </p:tgtEl>
                                        <p:attrNameLst>
                                          <p:attrName>style.visibility</p:attrName>
                                        </p:attrNameLst>
                                      </p:cBhvr>
                                      <p:to>
                                        <p:strVal val="visible"/>
                                      </p:to>
                                    </p:set>
                                    <p:animEffect transition="in" filter="strips(downLeft)">
                                      <p:cBhvr>
                                        <p:cTn id="76" dur="500"/>
                                        <p:tgtEl>
                                          <p:spTgt spid="718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6" presetClass="entr" presetSubtype="0" fill="hold" nodeType="clickEffect">
                                  <p:stCondLst>
                                    <p:cond delay="0"/>
                                  </p:stCondLst>
                                  <p:iterate type="lt">
                                    <p:tmPct val="10000"/>
                                  </p:iterate>
                                  <p:childTnLst>
                                    <p:set>
                                      <p:cBhvr>
                                        <p:cTn id="80" dur="1" fill="hold">
                                          <p:stCondLst>
                                            <p:cond delay="0"/>
                                          </p:stCondLst>
                                        </p:cTn>
                                        <p:tgtEl>
                                          <p:spTgt spid="2"/>
                                        </p:tgtEl>
                                        <p:attrNameLst>
                                          <p:attrName>style.visibility</p:attrName>
                                        </p:attrNameLst>
                                      </p:cBhvr>
                                      <p:to>
                                        <p:strVal val="visible"/>
                                      </p:to>
                                    </p:set>
                                    <p:anim by="(-#ppt_w*2)" calcmode="lin" valueType="num">
                                      <p:cBhvr rctx="PPT">
                                        <p:cTn id="81" dur="500" autoRev="1" fill="hold">
                                          <p:stCondLst>
                                            <p:cond delay="0"/>
                                          </p:stCondLst>
                                        </p:cTn>
                                        <p:tgtEl>
                                          <p:spTgt spid="2"/>
                                        </p:tgtEl>
                                        <p:attrNameLst>
                                          <p:attrName>ppt_w</p:attrName>
                                        </p:attrNameLst>
                                      </p:cBhvr>
                                    </p:anim>
                                    <p:anim by="(#ppt_w*0.50)" calcmode="lin" valueType="num">
                                      <p:cBhvr>
                                        <p:cTn id="82" dur="500" decel="50000" autoRev="1" fill="hold">
                                          <p:stCondLst>
                                            <p:cond delay="0"/>
                                          </p:stCondLst>
                                        </p:cTn>
                                        <p:tgtEl>
                                          <p:spTgt spid="2"/>
                                        </p:tgtEl>
                                        <p:attrNameLst>
                                          <p:attrName>ppt_x</p:attrName>
                                        </p:attrNameLst>
                                      </p:cBhvr>
                                    </p:anim>
                                    <p:anim from="(-#ppt_h/2)" to="(#ppt_y)" calcmode="lin" valueType="num">
                                      <p:cBhvr>
                                        <p:cTn id="83" dur="1000" fill="hold">
                                          <p:stCondLst>
                                            <p:cond delay="0"/>
                                          </p:stCondLst>
                                        </p:cTn>
                                        <p:tgtEl>
                                          <p:spTgt spid="2"/>
                                        </p:tgtEl>
                                        <p:attrNameLst>
                                          <p:attrName>ppt_y</p:attrName>
                                        </p:attrNameLst>
                                      </p:cBhvr>
                                    </p:anim>
                                    <p:animRot by="21600000">
                                      <p:cBhvr>
                                        <p:cTn id="84"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1" grpId="1" animBg="1"/>
      <p:bldP spid="7172" grpId="0" animBg="1"/>
      <p:bldP spid="7172" grpId="1" animBg="1"/>
      <p:bldP spid="7173" grpId="0" animBg="1"/>
      <p:bldP spid="7173" grpId="1" animBg="1"/>
      <p:bldP spid="7174" grpId="0" animBg="1"/>
      <p:bldP spid="7174" grpId="1" animBg="1"/>
      <p:bldP spid="7175" grpId="0" animBg="1"/>
      <p:bldP spid="7175" grpId="1" animBg="1"/>
      <p:bldP spid="7176" grpId="0" animBg="1"/>
      <p:bldP spid="7176" grpId="1" animBg="1"/>
      <p:bldP spid="7177" grpId="0" animBg="1"/>
      <p:bldP spid="7177" grpId="1" animBg="1"/>
      <p:bldP spid="7178" grpId="0" animBg="1"/>
      <p:bldP spid="7178" grpId="1" animBg="1"/>
      <p:bldP spid="71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2000">
              <a:srgbClr val="4EC8F5"/>
            </a:gs>
            <a:gs pos="25000">
              <a:srgbClr val="53CAF5"/>
            </a:gs>
            <a:gs pos="91000">
              <a:srgbClr val="BBEAFB"/>
            </a:gs>
            <a:gs pos="100000">
              <a:srgbClr val="FFFFFF"/>
            </a:gs>
          </a:gsLst>
          <a:lin ang="5400000" scaled="1"/>
        </a:gradFill>
        <a:effectLst/>
      </p:bgPr>
    </p:bg>
    <p:spTree>
      <p:nvGrpSpPr>
        <p:cNvPr id="1" name=""/>
        <p:cNvGrpSpPr/>
        <p:nvPr/>
      </p:nvGrpSpPr>
      <p:grpSpPr>
        <a:xfrm>
          <a:off x="0" y="0"/>
          <a:ext cx="0" cy="0"/>
          <a:chOff x="0" y="0"/>
          <a:chExt cx="0" cy="0"/>
        </a:xfrm>
      </p:grpSpPr>
      <p:sp>
        <p:nvSpPr>
          <p:cNvPr id="3074" name="Rectangle 2"/>
          <p:cNvSpPr txBox="1">
            <a:spLocks noChangeArrowheads="1"/>
          </p:cNvSpPr>
          <p:nvPr/>
        </p:nvSpPr>
        <p:spPr bwMode="auto">
          <a:xfrm>
            <a:off x="685800" y="228600"/>
            <a:ext cx="7772400" cy="609600"/>
          </a:xfrm>
          <a:prstGeom prst="rect">
            <a:avLst/>
          </a:prstGeom>
          <a:noFill/>
          <a:ln w="9525">
            <a:noFill/>
            <a:miter lim="800000"/>
            <a:headEnd/>
            <a:tailEnd/>
          </a:ln>
          <a:effectLst/>
        </p:spPr>
        <p:txBody>
          <a:bodyPr anchor="ctr"/>
          <a:lstStyle/>
          <a:p>
            <a:pPr algn="ctr"/>
            <a:endParaRPr lang="en-US" sz="2800" dirty="0">
              <a:latin typeface="Times New Roman" pitchFamily="18" charset="0"/>
              <a:cs typeface="Times New Roman" pitchFamily="18" charset="0"/>
            </a:endParaRPr>
          </a:p>
        </p:txBody>
      </p:sp>
      <p:sp>
        <p:nvSpPr>
          <p:cNvPr id="3075" name="Rectangle 3"/>
          <p:cNvSpPr txBox="1">
            <a:spLocks noChangeArrowheads="1"/>
          </p:cNvSpPr>
          <p:nvPr/>
        </p:nvSpPr>
        <p:spPr bwMode="auto">
          <a:xfrm>
            <a:off x="1447800" y="850900"/>
            <a:ext cx="6400800" cy="609600"/>
          </a:xfrm>
          <a:prstGeom prst="rect">
            <a:avLst/>
          </a:prstGeom>
          <a:noFill/>
          <a:ln w="9525">
            <a:noFill/>
            <a:miter lim="800000"/>
            <a:headEnd/>
            <a:tailEnd/>
          </a:ln>
          <a:effectLst/>
        </p:spPr>
        <p:txBody>
          <a:bodyPr/>
          <a:lstStyle/>
          <a:p>
            <a:pPr algn="ctr">
              <a:spcBef>
                <a:spcPct val="20000"/>
              </a:spcBef>
            </a:pPr>
            <a:r>
              <a:rPr lang="en-US" sz="2800">
                <a:latin typeface="Times New Roman" pitchFamily="18" charset="0"/>
                <a:cs typeface="Times New Roman" pitchFamily="18" charset="0"/>
              </a:rPr>
              <a:t>Âm nhạc</a:t>
            </a:r>
          </a:p>
        </p:txBody>
      </p:sp>
      <p:sp>
        <p:nvSpPr>
          <p:cNvPr id="6" name="Rectangle 4"/>
          <p:cNvSpPr>
            <a:spLocks noChangeArrowheads="1"/>
          </p:cNvSpPr>
          <p:nvPr/>
        </p:nvSpPr>
        <p:spPr bwMode="auto">
          <a:xfrm>
            <a:off x="2286000" y="1752600"/>
            <a:ext cx="4495800" cy="609600"/>
          </a:xfrm>
          <a:prstGeom prst="rect">
            <a:avLst/>
          </a:prstGeom>
          <a:gradFill rotWithShape="1">
            <a:gsLst>
              <a:gs pos="0">
                <a:srgbClr val="99FF99"/>
              </a:gs>
              <a:gs pos="50000">
                <a:schemeClr val="bg1"/>
              </a:gs>
              <a:gs pos="100000">
                <a:srgbClr val="99FF99"/>
              </a:gs>
            </a:gsLst>
            <a:lin ang="5400000" scaled="1"/>
          </a:gradFill>
          <a:ln w="57150" cmpd="thinThick">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defRPr/>
            </a:pPr>
            <a:r>
              <a:rPr lang="en-US" sz="2800" dirty="0" err="1">
                <a:solidFill>
                  <a:srgbClr val="CC0000"/>
                </a:solidFill>
                <a:latin typeface="Times New Roman" pitchFamily="18" charset="0"/>
                <a:cs typeface="Times New Roman" pitchFamily="18" charset="0"/>
              </a:rPr>
              <a:t>Kiểm</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tra</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bài</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cũ</a:t>
            </a:r>
            <a:endParaRPr lang="en-US" sz="2800" dirty="0">
              <a:solidFill>
                <a:srgbClr val="CC0000"/>
              </a:solidFill>
              <a:latin typeface="Times New Roman" pitchFamily="18" charset="0"/>
              <a:cs typeface="Times New Roman" pitchFamily="18" charset="0"/>
            </a:endParaRPr>
          </a:p>
        </p:txBody>
      </p:sp>
      <p:pic>
        <p:nvPicPr>
          <p:cNvPr id="3077" name="Picture 5" descr="Notes-02-june"/>
          <p:cNvPicPr>
            <a:picLocks noChangeAspect="1" noChangeArrowheads="1" noCrop="1"/>
          </p:cNvPicPr>
          <p:nvPr/>
        </p:nvPicPr>
        <p:blipFill>
          <a:blip r:embed="rId2" cstate="print"/>
          <a:srcRect/>
          <a:stretch>
            <a:fillRect/>
          </a:stretch>
        </p:blipFill>
        <p:spPr bwMode="auto">
          <a:xfrm>
            <a:off x="7239000" y="4667250"/>
            <a:ext cx="1498600" cy="2114550"/>
          </a:xfrm>
          <a:prstGeom prst="rect">
            <a:avLst/>
          </a:prstGeom>
          <a:noFill/>
          <a:ln w="9525">
            <a:noFill/>
            <a:miter lim="800000"/>
            <a:headEnd/>
            <a:tailEnd/>
          </a:ln>
        </p:spPr>
      </p:pic>
      <p:pic>
        <p:nvPicPr>
          <p:cNvPr id="3078" name="Picture 6" descr="Acoustic-03-june"/>
          <p:cNvPicPr>
            <a:picLocks noChangeAspect="1" noChangeArrowheads="1" noCrop="1"/>
          </p:cNvPicPr>
          <p:nvPr/>
        </p:nvPicPr>
        <p:blipFill>
          <a:blip r:embed="rId3" cstate="print"/>
          <a:srcRect/>
          <a:stretch>
            <a:fillRect/>
          </a:stretch>
        </p:blipFill>
        <p:spPr bwMode="auto">
          <a:xfrm>
            <a:off x="3276600" y="4362450"/>
            <a:ext cx="2133600" cy="2209800"/>
          </a:xfrm>
          <a:prstGeom prst="rect">
            <a:avLst/>
          </a:prstGeom>
          <a:noFill/>
          <a:ln w="9525">
            <a:noFill/>
            <a:miter lim="800000"/>
            <a:headEnd/>
            <a:tailEnd/>
          </a:ln>
        </p:spPr>
      </p:pic>
      <p:pic>
        <p:nvPicPr>
          <p:cNvPr id="3079" name="Picture 7" descr="Notes-02-june"/>
          <p:cNvPicPr>
            <a:picLocks noChangeAspect="1" noChangeArrowheads="1" noCrop="1"/>
          </p:cNvPicPr>
          <p:nvPr/>
        </p:nvPicPr>
        <p:blipFill>
          <a:blip r:embed="rId2" cstate="print"/>
          <a:srcRect/>
          <a:stretch>
            <a:fillRect/>
          </a:stretch>
        </p:blipFill>
        <p:spPr bwMode="auto">
          <a:xfrm>
            <a:off x="5740400" y="2803525"/>
            <a:ext cx="1498600" cy="2114550"/>
          </a:xfrm>
          <a:prstGeom prst="rect">
            <a:avLst/>
          </a:prstGeom>
          <a:noFill/>
          <a:ln w="9525">
            <a:noFill/>
            <a:miter lim="800000"/>
            <a:headEnd/>
            <a:tailEnd/>
          </a:ln>
        </p:spPr>
      </p:pic>
      <p:pic>
        <p:nvPicPr>
          <p:cNvPr id="3080" name="Picture 8" descr="Acoustic-03-june"/>
          <p:cNvPicPr>
            <a:picLocks noChangeAspect="1" noChangeArrowheads="1" noCrop="1"/>
          </p:cNvPicPr>
          <p:nvPr/>
        </p:nvPicPr>
        <p:blipFill>
          <a:blip r:embed="rId3" cstate="print"/>
          <a:srcRect/>
          <a:stretch>
            <a:fillRect/>
          </a:stretch>
        </p:blipFill>
        <p:spPr bwMode="auto">
          <a:xfrm>
            <a:off x="838200" y="2533650"/>
            <a:ext cx="21336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11"/>
          <p:cNvPicPr>
            <a:picLocks noChangeAspect="1" noChangeArrowheads="1"/>
          </p:cNvPicPr>
          <p:nvPr/>
        </p:nvPicPr>
        <p:blipFill>
          <a:blip r:embed="rId2" cstate="print"/>
          <a:srcRect/>
          <a:stretch>
            <a:fillRect/>
          </a:stretch>
        </p:blipFill>
        <p:spPr bwMode="auto">
          <a:xfrm>
            <a:off x="304800" y="325438"/>
            <a:ext cx="8534400" cy="6096000"/>
          </a:xfrm>
          <a:prstGeom prst="rect">
            <a:avLst/>
          </a:prstGeom>
          <a:noFill/>
          <a:ln w="76200" cmpd="tri">
            <a:solidFill>
              <a:srgbClr val="FFFF00"/>
            </a:solidFill>
            <a:miter lim="800000"/>
            <a:headEnd/>
            <a:tailEnd/>
          </a:ln>
        </p:spPr>
      </p:pic>
      <p:sp>
        <p:nvSpPr>
          <p:cNvPr id="4099" name="Text Box 18"/>
          <p:cNvSpPr txBox="1">
            <a:spLocks noChangeArrowheads="1"/>
          </p:cNvSpPr>
          <p:nvPr/>
        </p:nvSpPr>
        <p:spPr bwMode="auto">
          <a:xfrm>
            <a:off x="685800" y="457200"/>
            <a:ext cx="8001000" cy="519113"/>
          </a:xfrm>
          <a:prstGeom prst="rect">
            <a:avLst/>
          </a:prstGeom>
          <a:noFill/>
          <a:ln w="9525">
            <a:noFill/>
            <a:miter lim="800000"/>
            <a:headEnd/>
            <a:tailEnd/>
          </a:ln>
          <a:effectLst/>
        </p:spPr>
        <p:txBody>
          <a:bodyPr>
            <a:spAutoFit/>
          </a:bodyPr>
          <a:lstStyle/>
          <a:p>
            <a:pPr>
              <a:spcBef>
                <a:spcPct val="50000"/>
              </a:spcBef>
            </a:pPr>
            <a:r>
              <a:rPr lang="en-US" sz="2800" dirty="0">
                <a:latin typeface="Times New Roman" pitchFamily="18" charset="0"/>
              </a:rPr>
              <a:t>               </a:t>
            </a:r>
          </a:p>
        </p:txBody>
      </p:sp>
      <p:sp>
        <p:nvSpPr>
          <p:cNvPr id="4100" name="Text Box 19"/>
          <p:cNvSpPr txBox="1">
            <a:spLocks noChangeArrowheads="1"/>
          </p:cNvSpPr>
          <p:nvPr/>
        </p:nvSpPr>
        <p:spPr bwMode="auto">
          <a:xfrm>
            <a:off x="990600" y="1143000"/>
            <a:ext cx="1600200" cy="519113"/>
          </a:xfrm>
          <a:prstGeom prst="rect">
            <a:avLst/>
          </a:prstGeom>
          <a:noFill/>
          <a:ln w="9525">
            <a:noFill/>
            <a:miter lim="800000"/>
            <a:headEnd/>
            <a:tailEnd/>
          </a:ln>
          <a:effectLst/>
        </p:spPr>
        <p:txBody>
          <a:bodyPr>
            <a:spAutoFit/>
          </a:bodyPr>
          <a:lstStyle/>
          <a:p>
            <a:pPr>
              <a:spcBef>
                <a:spcPct val="50000"/>
              </a:spcBef>
            </a:pPr>
            <a:r>
              <a:rPr lang="en-US" sz="2800" u="sng">
                <a:latin typeface="Times New Roman" pitchFamily="18" charset="0"/>
              </a:rPr>
              <a:t>Âm nhạc</a:t>
            </a:r>
            <a:r>
              <a:rPr lang="en-US" sz="2800">
                <a:latin typeface="Times New Roman" pitchFamily="18" charset="0"/>
              </a:rPr>
              <a:t>:</a:t>
            </a:r>
          </a:p>
        </p:txBody>
      </p:sp>
      <p:sp>
        <p:nvSpPr>
          <p:cNvPr id="3092" name="Text Box 20"/>
          <p:cNvSpPr txBox="1">
            <a:spLocks noChangeArrowheads="1"/>
          </p:cNvSpPr>
          <p:nvPr/>
        </p:nvSpPr>
        <p:spPr bwMode="auto">
          <a:xfrm>
            <a:off x="2362200" y="1762125"/>
            <a:ext cx="6248400" cy="701675"/>
          </a:xfrm>
          <a:prstGeom prst="rect">
            <a:avLst/>
          </a:prstGeom>
          <a:noFill/>
          <a:ln w="9525">
            <a:noFill/>
            <a:miter lim="800000"/>
            <a:headEnd/>
            <a:tailEnd/>
          </a:ln>
          <a:effectLst/>
        </p:spPr>
        <p:txBody>
          <a:bodyPr>
            <a:spAutoFit/>
          </a:bodyPr>
          <a:lstStyle/>
          <a:p>
            <a:pPr>
              <a:spcBef>
                <a:spcPct val="50000"/>
              </a:spcBef>
            </a:pPr>
            <a:r>
              <a:rPr lang="en-US" sz="4000" b="1">
                <a:solidFill>
                  <a:srgbClr val="0000CC"/>
                </a:solidFill>
                <a:latin typeface="Times New Roman" pitchFamily="18" charset="0"/>
              </a:rPr>
              <a:t>Ôn tập bài hát: XÒE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92"/>
                                        </p:tgtEl>
                                        <p:attrNameLst>
                                          <p:attrName>style.visibility</p:attrName>
                                        </p:attrNameLst>
                                      </p:cBhvr>
                                      <p:to>
                                        <p:strVal val="visible"/>
                                      </p:to>
                                    </p:set>
                                    <p:animEffect transition="in" filter="barn(inVertical)">
                                      <p:cBhvr>
                                        <p:cTn id="7" dur="500"/>
                                        <p:tgtEl>
                                          <p:spTgt spid="3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50000">
              <a:srgbClr val="FFCCCC"/>
            </a:gs>
            <a:gs pos="100000">
              <a:schemeClr val="folHlink"/>
            </a:gs>
          </a:gsLst>
          <a:lin ang="5400000" scaled="1"/>
        </a:gradFill>
        <a:effectLst/>
      </p:bgPr>
    </p:bg>
    <p:spTree>
      <p:nvGrpSpPr>
        <p:cNvPr id="1" name=""/>
        <p:cNvGrpSpPr/>
        <p:nvPr/>
      </p:nvGrpSpPr>
      <p:grpSpPr>
        <a:xfrm>
          <a:off x="0" y="0"/>
          <a:ext cx="0" cy="0"/>
          <a:chOff x="0" y="0"/>
          <a:chExt cx="0" cy="0"/>
        </a:xfrm>
      </p:grpSpPr>
      <p:grpSp>
        <p:nvGrpSpPr>
          <p:cNvPr id="5122" name="Group 10"/>
          <p:cNvGrpSpPr>
            <a:grpSpLocks/>
          </p:cNvGrpSpPr>
          <p:nvPr/>
        </p:nvGrpSpPr>
        <p:grpSpPr bwMode="auto">
          <a:xfrm>
            <a:off x="228600" y="363538"/>
            <a:ext cx="3124200" cy="6237287"/>
            <a:chOff x="-96" y="3411"/>
            <a:chExt cx="1968" cy="3929"/>
          </a:xfrm>
        </p:grpSpPr>
        <p:pic>
          <p:nvPicPr>
            <p:cNvPr id="5124" name="Picture 4" descr="Nhung co gai xoe o Tong Pong">
              <a:hlinkClick r:id="rId2"/>
            </p:cNvPr>
            <p:cNvPicPr>
              <a:picLocks noChangeAspect="1" noChangeArrowheads="1"/>
            </p:cNvPicPr>
            <p:nvPr/>
          </p:nvPicPr>
          <p:blipFill>
            <a:blip r:embed="rId3" cstate="print"/>
            <a:srcRect/>
            <a:stretch>
              <a:fillRect/>
            </a:stretch>
          </p:blipFill>
          <p:spPr bwMode="auto">
            <a:xfrm>
              <a:off x="-96" y="3411"/>
              <a:ext cx="1968" cy="2016"/>
            </a:xfrm>
            <a:prstGeom prst="rect">
              <a:avLst/>
            </a:prstGeom>
            <a:noFill/>
            <a:ln w="9525">
              <a:noFill/>
              <a:miter lim="800000"/>
              <a:headEnd/>
              <a:tailEnd/>
            </a:ln>
          </p:spPr>
        </p:pic>
        <p:pic>
          <p:nvPicPr>
            <p:cNvPr id="5125" name="Picture 7" descr="Hap dan xoe Thai Tay Bac"/>
            <p:cNvPicPr>
              <a:picLocks noChangeAspect="1" noChangeArrowheads="1"/>
            </p:cNvPicPr>
            <p:nvPr/>
          </p:nvPicPr>
          <p:blipFill>
            <a:blip r:embed="rId4" cstate="print"/>
            <a:srcRect/>
            <a:stretch>
              <a:fillRect/>
            </a:stretch>
          </p:blipFill>
          <p:spPr bwMode="auto">
            <a:xfrm>
              <a:off x="-55" y="5534"/>
              <a:ext cx="1776" cy="1806"/>
            </a:xfrm>
            <a:prstGeom prst="rect">
              <a:avLst/>
            </a:prstGeom>
            <a:noFill/>
            <a:ln w="9525">
              <a:noFill/>
              <a:miter lim="800000"/>
              <a:headEnd/>
              <a:tailEnd/>
            </a:ln>
          </p:spPr>
        </p:pic>
      </p:grpSp>
      <p:sp>
        <p:nvSpPr>
          <p:cNvPr id="5123" name="Rectangle 11"/>
          <p:cNvSpPr>
            <a:spLocks noChangeArrowheads="1"/>
          </p:cNvSpPr>
          <p:nvPr/>
        </p:nvSpPr>
        <p:spPr bwMode="auto">
          <a:xfrm>
            <a:off x="3352800" y="31750"/>
            <a:ext cx="5486400" cy="6797675"/>
          </a:xfrm>
          <a:prstGeom prst="rect">
            <a:avLst/>
          </a:prstGeom>
          <a:noFill/>
          <a:ln w="9525">
            <a:noFill/>
            <a:miter lim="800000"/>
            <a:headEnd/>
            <a:tailEnd/>
          </a:ln>
          <a:effectLst/>
        </p:spPr>
        <p:txBody>
          <a:bodyPr anchor="ctr">
            <a:spAutoFit/>
          </a:bodyPr>
          <a:lstStyle/>
          <a:p>
            <a:r>
              <a:rPr lang="en-US" sz="2000" b="1">
                <a:latin typeface="Times New Roman" pitchFamily="18" charset="0"/>
              </a:rPr>
              <a:t>     Từ mồng 1 tháng giêng cho tới ngày xuống đồng (15 tháng giêng) hằng năm, ở vùng Tây Bắc, lại có hội xòe rộn rã với điệu múa nổi tiếng của các cô gái Thái. Người dân ở đây quan niệm rằng khi xuống đồng phải có múa xòe thì lúa mới trổ bông, ngô mới tươi tốt, mận mới đơm hoa kết trái.</a:t>
            </a:r>
            <a:endParaRPr lang="en-US" sz="2000">
              <a:latin typeface="Times New Roman" pitchFamily="18" charset="0"/>
            </a:endParaRPr>
          </a:p>
          <a:p>
            <a:r>
              <a:rPr lang="en-US" sz="2000">
                <a:latin typeface="Times New Roman" pitchFamily="18" charset="0"/>
              </a:rPr>
              <a:t>     Những chàng trai, cô gái mặc trang phục lộng lẫy nhập vào hội xòe, nhịp bước chân uyển chuyển, nét mặt tươi vui, cùng xòe theo tiếng nhạc, vang động cả núi rừng. Bắt đầu từ điệu "đi xa" rồi tiếp là "xòe đập lúa", phụ nữ cầm tay nhau xoay ba, bốn vòng, rồi "xòe đập lưng", "xòe kèn", "xòe đôi", "xòe múa nón"…</a:t>
            </a:r>
          </a:p>
          <a:p>
            <a:r>
              <a:rPr lang="en-US" sz="2000">
                <a:latin typeface="Times New Roman" pitchFamily="18" charset="0"/>
              </a:rPr>
              <a:t>     Ở giữa trung tâm của vòng xoay thường đặt những ché rượu cần. Khi ở vòng trong từng tốp cứ thay nhau cầm cần để hút rượu thì ở vòng ngoài mọi người vẫn cứ nhảy, tay cầm tay, cùng chung vui các điệu xòe hàng giờ, hàng buổi, hàng đêm. Tất cả mọi người dù quen hay lạ, khi đã đến đều nhập xòe trong tiếng nhạc rộn rã, lời ca theo điệu: "inh lả ơi", hòa lẫn với men say của rượu cần.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a:stretch>
            <a:fillRect/>
          </a:stretch>
        </p:blipFill>
        <p:spPr bwMode="auto">
          <a:xfrm>
            <a:off x="76200" y="152400"/>
            <a:ext cx="4114800" cy="3048000"/>
          </a:xfrm>
          <a:prstGeom prst="rect">
            <a:avLst/>
          </a:prstGeom>
          <a:noFill/>
          <a:ln w="9525">
            <a:noFill/>
            <a:miter lim="800000"/>
            <a:headEnd/>
            <a:tailEnd/>
          </a:ln>
        </p:spPr>
      </p:pic>
      <p:pic>
        <p:nvPicPr>
          <p:cNvPr id="3" name="Picture 2"/>
          <p:cNvPicPr>
            <a:picLocks noChangeAspect="1"/>
          </p:cNvPicPr>
          <p:nvPr/>
        </p:nvPicPr>
        <p:blipFill>
          <a:blip r:embed="rId3" cstate="print"/>
          <a:srcRect/>
          <a:stretch>
            <a:fillRect/>
          </a:stretch>
        </p:blipFill>
        <p:spPr bwMode="auto">
          <a:xfrm>
            <a:off x="4364038" y="82550"/>
            <a:ext cx="4724400" cy="3117850"/>
          </a:xfrm>
          <a:prstGeom prst="rect">
            <a:avLst/>
          </a:prstGeom>
          <a:noFill/>
          <a:ln w="9525">
            <a:noFill/>
            <a:miter lim="800000"/>
            <a:headEnd/>
            <a:tailEnd/>
          </a:ln>
        </p:spPr>
      </p:pic>
      <p:pic>
        <p:nvPicPr>
          <p:cNvPr id="4" name="Picture 3"/>
          <p:cNvPicPr>
            <a:picLocks noChangeAspect="1"/>
          </p:cNvPicPr>
          <p:nvPr/>
        </p:nvPicPr>
        <p:blipFill>
          <a:blip r:embed="rId4" cstate="print"/>
          <a:srcRect/>
          <a:stretch>
            <a:fillRect/>
          </a:stretch>
        </p:blipFill>
        <p:spPr bwMode="auto">
          <a:xfrm>
            <a:off x="76200" y="3429000"/>
            <a:ext cx="4114800" cy="3249613"/>
          </a:xfrm>
          <a:prstGeom prst="rect">
            <a:avLst/>
          </a:prstGeom>
          <a:noFill/>
          <a:ln w="9525">
            <a:noFill/>
            <a:miter lim="800000"/>
            <a:headEnd/>
            <a:tailEnd/>
          </a:ln>
        </p:spPr>
      </p:pic>
      <p:pic>
        <p:nvPicPr>
          <p:cNvPr id="5" name="Picture 4"/>
          <p:cNvPicPr>
            <a:picLocks noChangeAspect="1"/>
          </p:cNvPicPr>
          <p:nvPr/>
        </p:nvPicPr>
        <p:blipFill>
          <a:blip r:embed="rId5" cstate="print"/>
          <a:srcRect/>
          <a:stretch>
            <a:fillRect/>
          </a:stretch>
        </p:blipFill>
        <p:spPr bwMode="auto">
          <a:xfrm>
            <a:off x="4364038" y="3429000"/>
            <a:ext cx="4703762" cy="3249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11"/>
          <p:cNvPicPr>
            <a:picLocks noChangeAspect="1" noChangeArrowheads="1"/>
          </p:cNvPicPr>
          <p:nvPr/>
        </p:nvPicPr>
        <p:blipFill>
          <a:blip r:embed="rId3" cstate="print"/>
          <a:srcRect/>
          <a:stretch>
            <a:fillRect/>
          </a:stretch>
        </p:blipFill>
        <p:spPr bwMode="auto">
          <a:xfrm>
            <a:off x="304800" y="304800"/>
            <a:ext cx="8534400" cy="6096000"/>
          </a:xfrm>
          <a:prstGeom prst="rect">
            <a:avLst/>
          </a:prstGeom>
          <a:noFill/>
          <a:ln w="76200" cmpd="tri">
            <a:solidFill>
              <a:srgbClr val="FFFF00"/>
            </a:solidFill>
            <a:miter lim="800000"/>
            <a:headEnd/>
            <a:tailEnd/>
          </a:ln>
        </p:spPr>
      </p:pic>
      <p:sp>
        <p:nvSpPr>
          <p:cNvPr id="7172" name="Text Box 5"/>
          <p:cNvSpPr txBox="1">
            <a:spLocks noChangeArrowheads="1"/>
          </p:cNvSpPr>
          <p:nvPr/>
        </p:nvSpPr>
        <p:spPr bwMode="auto">
          <a:xfrm>
            <a:off x="2895600" y="1524000"/>
            <a:ext cx="3962400" cy="519113"/>
          </a:xfrm>
          <a:prstGeom prst="rect">
            <a:avLst/>
          </a:prstGeom>
          <a:noFill/>
          <a:ln w="9525">
            <a:noFill/>
            <a:miter lim="800000"/>
            <a:headEnd/>
            <a:tailEnd/>
          </a:ln>
          <a:effectLst/>
        </p:spPr>
        <p:txBody>
          <a:bodyPr>
            <a:spAutoFit/>
          </a:bodyPr>
          <a:lstStyle/>
          <a:p>
            <a:pPr>
              <a:spcBef>
                <a:spcPct val="50000"/>
              </a:spcBef>
            </a:pPr>
            <a:r>
              <a:rPr lang="en-US" sz="2800" b="1">
                <a:solidFill>
                  <a:srgbClr val="0000CC"/>
                </a:solidFill>
                <a:latin typeface="Times New Roman" pitchFamily="18" charset="0"/>
              </a:rPr>
              <a:t>Học bài hát: XÒE HOA</a:t>
            </a:r>
            <a:endParaRPr lang="en-US" sz="2000" b="1">
              <a:solidFill>
                <a:srgbClr val="0000CC"/>
              </a:solidFill>
              <a:latin typeface="Times New Roman" pitchFamily="18" charset="0"/>
            </a:endParaRPr>
          </a:p>
        </p:txBody>
      </p:sp>
      <p:sp>
        <p:nvSpPr>
          <p:cNvPr id="7173" name="Text Box 6"/>
          <p:cNvSpPr txBox="1">
            <a:spLocks noChangeArrowheads="1"/>
          </p:cNvSpPr>
          <p:nvPr/>
        </p:nvSpPr>
        <p:spPr bwMode="auto">
          <a:xfrm>
            <a:off x="5562600" y="1981200"/>
            <a:ext cx="1828800" cy="396875"/>
          </a:xfrm>
          <a:prstGeom prst="rect">
            <a:avLst/>
          </a:prstGeom>
          <a:noFill/>
          <a:ln w="9525">
            <a:noFill/>
            <a:miter lim="800000"/>
            <a:headEnd/>
            <a:tailEnd/>
          </a:ln>
          <a:effectLst/>
        </p:spPr>
        <p:txBody>
          <a:bodyPr>
            <a:spAutoFit/>
          </a:bodyPr>
          <a:lstStyle/>
          <a:p>
            <a:pPr>
              <a:spcBef>
                <a:spcPct val="50000"/>
              </a:spcBef>
            </a:pPr>
            <a:r>
              <a:rPr lang="en-US" sz="2000" i="1">
                <a:latin typeface="Times New Roman" pitchFamily="18" charset="0"/>
              </a:rPr>
              <a:t>Dân ca Thái</a:t>
            </a:r>
          </a:p>
        </p:txBody>
      </p:sp>
      <p:sp>
        <p:nvSpPr>
          <p:cNvPr id="7174" name="Text Box 7"/>
          <p:cNvSpPr txBox="1">
            <a:spLocks noChangeArrowheads="1"/>
          </p:cNvSpPr>
          <p:nvPr/>
        </p:nvSpPr>
        <p:spPr bwMode="auto">
          <a:xfrm>
            <a:off x="5562600" y="2346325"/>
            <a:ext cx="2971800" cy="396875"/>
          </a:xfrm>
          <a:prstGeom prst="rect">
            <a:avLst/>
          </a:prstGeom>
          <a:noFill/>
          <a:ln w="9525">
            <a:noFill/>
            <a:miter lim="800000"/>
            <a:headEnd/>
            <a:tailEnd/>
          </a:ln>
          <a:effectLst/>
        </p:spPr>
        <p:txBody>
          <a:bodyPr>
            <a:spAutoFit/>
          </a:bodyPr>
          <a:lstStyle/>
          <a:p>
            <a:pPr>
              <a:spcBef>
                <a:spcPct val="50000"/>
              </a:spcBef>
            </a:pPr>
            <a:r>
              <a:rPr lang="en-US" sz="2000" i="1"/>
              <a:t>Lời mới: Phan Duy</a:t>
            </a:r>
          </a:p>
        </p:txBody>
      </p:sp>
      <p:pic>
        <p:nvPicPr>
          <p:cNvPr id="7175" name="Picture 8"/>
          <p:cNvPicPr>
            <a:picLocks noChangeAspect="1" noChangeArrowheads="1"/>
          </p:cNvPicPr>
          <p:nvPr/>
        </p:nvPicPr>
        <p:blipFill>
          <a:blip r:embed="rId4" cstate="print"/>
          <a:srcRect l="12195" t="20689" r="21951" b="27992"/>
          <a:stretch>
            <a:fillRect/>
          </a:stretch>
        </p:blipFill>
        <p:spPr bwMode="auto">
          <a:xfrm>
            <a:off x="381000" y="1600200"/>
            <a:ext cx="8382000" cy="4419600"/>
          </a:xfrm>
          <a:prstGeom prst="rect">
            <a:avLst/>
          </a:prstGeom>
          <a:noFill/>
          <a:ln w="9525">
            <a:noFill/>
            <a:miter lim="800000"/>
            <a:headEnd/>
            <a:tailEnd/>
          </a:ln>
        </p:spPr>
      </p:pic>
      <p:pic>
        <p:nvPicPr>
          <p:cNvPr id="7178" name="XoeHoa-V.A-4083118.mp3">
            <a:hlinkClick r:id="" action="ppaction://media"/>
          </p:cNvPr>
          <p:cNvPicPr>
            <a:picLocks noRot="1" noChangeAspect="1" noChangeArrowheads="1"/>
          </p:cNvPicPr>
          <p:nvPr>
            <a:audioFile r:link="rId1"/>
          </p:nvPr>
        </p:nvPicPr>
        <p:blipFill>
          <a:blip r:embed="rId5" cstate="print"/>
          <a:srcRect/>
          <a:stretch>
            <a:fillRect/>
          </a:stretch>
        </p:blipFill>
        <p:spPr bwMode="auto">
          <a:xfrm>
            <a:off x="7924800" y="6858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amond(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17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2786" fill="hold"/>
                                        <p:tgtEl>
                                          <p:spTgt spid="7178"/>
                                        </p:tgtEl>
                                      </p:cBhvr>
                                    </p:cmd>
                                  </p:childTnLst>
                                </p:cTn>
                              </p:par>
                            </p:childTnLst>
                          </p:cTn>
                        </p:par>
                      </p:childTnLst>
                    </p:cTn>
                  </p:par>
                </p:childTnLst>
              </p:cTn>
              <p:nextCondLst>
                <p:cond evt="onClick" delay="0">
                  <p:tgtEl>
                    <p:spTgt spid="717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17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11"/>
          <p:cNvPicPr>
            <a:picLocks noChangeAspect="1" noChangeArrowheads="1"/>
          </p:cNvPicPr>
          <p:nvPr/>
        </p:nvPicPr>
        <p:blipFill>
          <a:blip r:embed="rId2" cstate="print"/>
          <a:srcRect/>
          <a:stretch>
            <a:fillRect/>
          </a:stretch>
        </p:blipFill>
        <p:spPr bwMode="auto">
          <a:xfrm>
            <a:off x="304800" y="304800"/>
            <a:ext cx="8534400" cy="6096000"/>
          </a:xfrm>
          <a:prstGeom prst="rect">
            <a:avLst/>
          </a:prstGeom>
          <a:noFill/>
          <a:ln w="76200" cmpd="tri">
            <a:solidFill>
              <a:srgbClr val="FFFF00"/>
            </a:solidFill>
            <a:miter lim="800000"/>
            <a:headEnd/>
            <a:tailEnd/>
          </a:ln>
        </p:spPr>
      </p:pic>
      <p:sp>
        <p:nvSpPr>
          <p:cNvPr id="10248" name="Text Box 8"/>
          <p:cNvSpPr txBox="1">
            <a:spLocks noChangeArrowheads="1"/>
          </p:cNvSpPr>
          <p:nvPr/>
        </p:nvSpPr>
        <p:spPr bwMode="auto">
          <a:xfrm>
            <a:off x="1524000" y="1066800"/>
            <a:ext cx="4038600" cy="519113"/>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 Hát kết hợp gõ đệm </a:t>
            </a:r>
          </a:p>
        </p:txBody>
      </p:sp>
      <p:sp>
        <p:nvSpPr>
          <p:cNvPr id="10249" name="Text Box 9"/>
          <p:cNvSpPr txBox="1">
            <a:spLocks noChangeArrowheads="1"/>
          </p:cNvSpPr>
          <p:nvPr/>
        </p:nvSpPr>
        <p:spPr bwMode="auto">
          <a:xfrm>
            <a:off x="2133600" y="1828800"/>
            <a:ext cx="4800600" cy="519113"/>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 Gõ đệm theo phách:</a:t>
            </a:r>
          </a:p>
        </p:txBody>
      </p:sp>
      <p:sp>
        <p:nvSpPr>
          <p:cNvPr id="10250" name="Text Box 10"/>
          <p:cNvSpPr txBox="1">
            <a:spLocks noChangeArrowheads="1"/>
          </p:cNvSpPr>
          <p:nvPr/>
        </p:nvSpPr>
        <p:spPr bwMode="auto">
          <a:xfrm>
            <a:off x="533400" y="3500438"/>
            <a:ext cx="8305800" cy="2443162"/>
          </a:xfrm>
          <a:prstGeom prst="rect">
            <a:avLst/>
          </a:prstGeom>
          <a:noFill/>
          <a:ln w="9525">
            <a:noFill/>
            <a:miter lim="800000"/>
            <a:headEnd/>
            <a:tailEnd/>
          </a:ln>
          <a:effectLst/>
        </p:spPr>
        <p:txBody>
          <a:bodyPr>
            <a:spAutoFit/>
          </a:bodyPr>
          <a:lstStyle/>
          <a:p>
            <a:pPr>
              <a:spcBef>
                <a:spcPct val="50000"/>
              </a:spcBef>
            </a:pPr>
            <a:r>
              <a:rPr lang="en-US" sz="2800">
                <a:solidFill>
                  <a:srgbClr val="0000CC"/>
                </a:solidFill>
                <a:latin typeface="Times New Roman" pitchFamily="18" charset="0"/>
              </a:rPr>
              <a:t>Bùng boong bính boong ngân nga tiếng cồng vang vang.</a:t>
            </a:r>
          </a:p>
          <a:p>
            <a:pPr>
              <a:spcBef>
                <a:spcPct val="50000"/>
              </a:spcBef>
            </a:pPr>
            <a:r>
              <a:rPr lang="en-US" sz="2800">
                <a:solidFill>
                  <a:srgbClr val="0000CC"/>
                </a:solidFill>
                <a:latin typeface="Times New Roman" pitchFamily="18" charset="0"/>
              </a:rPr>
              <a:t>Nghe tiếng chiêng reo vui rộn ràng.</a:t>
            </a:r>
          </a:p>
          <a:p>
            <a:pPr>
              <a:spcBef>
                <a:spcPct val="50000"/>
              </a:spcBef>
            </a:pPr>
            <a:r>
              <a:rPr lang="en-US" sz="2800">
                <a:solidFill>
                  <a:srgbClr val="0000CC"/>
                </a:solidFill>
                <a:latin typeface="Times New Roman" pitchFamily="18" charset="0"/>
              </a:rPr>
              <a:t>Theo tiếng khèn tiếng sáo vang lừng.</a:t>
            </a:r>
          </a:p>
          <a:p>
            <a:pPr>
              <a:spcBef>
                <a:spcPct val="50000"/>
              </a:spcBef>
            </a:pPr>
            <a:r>
              <a:rPr lang="en-US" sz="2800">
                <a:solidFill>
                  <a:srgbClr val="0000CC"/>
                </a:solidFill>
                <a:latin typeface="Times New Roman" pitchFamily="18" charset="0"/>
              </a:rPr>
              <a:t>Tay nắm tay ta cùng xòe hoa.</a:t>
            </a:r>
          </a:p>
        </p:txBody>
      </p:sp>
      <p:sp>
        <p:nvSpPr>
          <p:cNvPr id="10251" name="Text Box 11"/>
          <p:cNvSpPr txBox="1">
            <a:spLocks noChangeArrowheads="1"/>
          </p:cNvSpPr>
          <p:nvPr/>
        </p:nvSpPr>
        <p:spPr bwMode="auto">
          <a:xfrm>
            <a:off x="685800" y="3886200"/>
            <a:ext cx="8001000" cy="396875"/>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                </a:t>
            </a:r>
            <a:r>
              <a:rPr lang="en-US">
                <a:latin typeface="Times New Roman" pitchFamily="18" charset="0"/>
              </a:rPr>
              <a:t>x              x            x               x                     x             x                         x</a:t>
            </a:r>
          </a:p>
        </p:txBody>
      </p:sp>
      <p:sp>
        <p:nvSpPr>
          <p:cNvPr id="10252" name="Text Box 12"/>
          <p:cNvSpPr txBox="1">
            <a:spLocks noChangeArrowheads="1"/>
          </p:cNvSpPr>
          <p:nvPr/>
        </p:nvSpPr>
        <p:spPr bwMode="auto">
          <a:xfrm>
            <a:off x="685800" y="4572000"/>
            <a:ext cx="5638800" cy="3667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  x                              x                      x                x</a:t>
            </a:r>
          </a:p>
        </p:txBody>
      </p:sp>
      <p:sp>
        <p:nvSpPr>
          <p:cNvPr id="10253" name="Text Box 13"/>
          <p:cNvSpPr txBox="1">
            <a:spLocks noChangeArrowheads="1"/>
          </p:cNvSpPr>
          <p:nvPr/>
        </p:nvSpPr>
        <p:spPr bwMode="auto">
          <a:xfrm>
            <a:off x="609600" y="5181600"/>
            <a:ext cx="5638800" cy="3667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  x                            x                      x                       x</a:t>
            </a:r>
          </a:p>
        </p:txBody>
      </p:sp>
      <p:sp>
        <p:nvSpPr>
          <p:cNvPr id="10254" name="Text Box 14"/>
          <p:cNvSpPr txBox="1">
            <a:spLocks noChangeArrowheads="1"/>
          </p:cNvSpPr>
          <p:nvPr/>
        </p:nvSpPr>
        <p:spPr bwMode="auto">
          <a:xfrm>
            <a:off x="533400" y="5867400"/>
            <a:ext cx="5638800" cy="366713"/>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  x                     x                x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fade">
                                      <p:cBhvr>
                                        <p:cTn id="7" dur="1000"/>
                                        <p:tgtEl>
                                          <p:spTgt spid="10248"/>
                                        </p:tgtEl>
                                      </p:cBhvr>
                                    </p:animEffect>
                                    <p:anim calcmode="lin" valueType="num">
                                      <p:cBhvr>
                                        <p:cTn id="8" dur="1000" fill="hold"/>
                                        <p:tgtEl>
                                          <p:spTgt spid="10248"/>
                                        </p:tgtEl>
                                        <p:attrNameLst>
                                          <p:attrName>ppt_x</p:attrName>
                                        </p:attrNameLst>
                                      </p:cBhvr>
                                      <p:tavLst>
                                        <p:tav tm="0">
                                          <p:val>
                                            <p:strVal val="#ppt_x"/>
                                          </p:val>
                                        </p:tav>
                                        <p:tav tm="100000">
                                          <p:val>
                                            <p:strVal val="#ppt_x"/>
                                          </p:val>
                                        </p:tav>
                                      </p:tavLst>
                                    </p:anim>
                                    <p:anim calcmode="lin" valueType="num">
                                      <p:cBhvr>
                                        <p:cTn id="9" dur="1000" fill="hold"/>
                                        <p:tgtEl>
                                          <p:spTgt spid="1024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249"/>
                                        </p:tgtEl>
                                        <p:attrNameLst>
                                          <p:attrName>style.visibility</p:attrName>
                                        </p:attrNameLst>
                                      </p:cBhvr>
                                      <p:to>
                                        <p:strVal val="visible"/>
                                      </p:to>
                                    </p:set>
                                    <p:animEffect transition="in" filter="fade">
                                      <p:cBhvr>
                                        <p:cTn id="14" dur="1000"/>
                                        <p:tgtEl>
                                          <p:spTgt spid="10249"/>
                                        </p:tgtEl>
                                      </p:cBhvr>
                                    </p:animEffect>
                                    <p:anim calcmode="lin" valueType="num">
                                      <p:cBhvr>
                                        <p:cTn id="15" dur="1000" fill="hold"/>
                                        <p:tgtEl>
                                          <p:spTgt spid="10249"/>
                                        </p:tgtEl>
                                        <p:attrNameLst>
                                          <p:attrName>ppt_x</p:attrName>
                                        </p:attrNameLst>
                                      </p:cBhvr>
                                      <p:tavLst>
                                        <p:tav tm="0">
                                          <p:val>
                                            <p:strVal val="#ppt_x"/>
                                          </p:val>
                                        </p:tav>
                                        <p:tav tm="100000">
                                          <p:val>
                                            <p:strVal val="#ppt_x"/>
                                          </p:val>
                                        </p:tav>
                                      </p:tavLst>
                                    </p:anim>
                                    <p:anim calcmode="lin" valueType="num">
                                      <p:cBhvr>
                                        <p:cTn id="16" dur="1000" fill="hold"/>
                                        <p:tgtEl>
                                          <p:spTgt spid="10249"/>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10250"/>
                                        </p:tgtEl>
                                        <p:attrNameLst>
                                          <p:attrName>style.visibility</p:attrName>
                                        </p:attrNameLst>
                                      </p:cBhvr>
                                      <p:to>
                                        <p:strVal val="visible"/>
                                      </p:to>
                                    </p:set>
                                    <p:animEffect transition="in" filter="fade">
                                      <p:cBhvr>
                                        <p:cTn id="20" dur="1000"/>
                                        <p:tgtEl>
                                          <p:spTgt spid="10250"/>
                                        </p:tgtEl>
                                      </p:cBhvr>
                                    </p:animEffect>
                                    <p:anim calcmode="lin" valueType="num">
                                      <p:cBhvr>
                                        <p:cTn id="21" dur="1000" fill="hold"/>
                                        <p:tgtEl>
                                          <p:spTgt spid="10250"/>
                                        </p:tgtEl>
                                        <p:attrNameLst>
                                          <p:attrName>ppt_x</p:attrName>
                                        </p:attrNameLst>
                                      </p:cBhvr>
                                      <p:tavLst>
                                        <p:tav tm="0">
                                          <p:val>
                                            <p:strVal val="#ppt_x"/>
                                          </p:val>
                                        </p:tav>
                                        <p:tav tm="100000">
                                          <p:val>
                                            <p:strVal val="#ppt_x"/>
                                          </p:val>
                                        </p:tav>
                                      </p:tavLst>
                                    </p:anim>
                                    <p:anim calcmode="lin" valueType="num">
                                      <p:cBhvr>
                                        <p:cTn id="22" dur="1000" fill="hold"/>
                                        <p:tgtEl>
                                          <p:spTgt spid="10250"/>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51"/>
                                        </p:tgtEl>
                                        <p:attrNameLst>
                                          <p:attrName>style.visibility</p:attrName>
                                        </p:attrNameLst>
                                      </p:cBhvr>
                                      <p:to>
                                        <p:strVal val="visible"/>
                                      </p:to>
                                    </p:set>
                                    <p:animEffect transition="in" filter="blinds(horizontal)">
                                      <p:cBhvr>
                                        <p:cTn id="27" dur="500"/>
                                        <p:tgtEl>
                                          <p:spTgt spid="102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52"/>
                                        </p:tgtEl>
                                        <p:attrNameLst>
                                          <p:attrName>style.visibility</p:attrName>
                                        </p:attrNameLst>
                                      </p:cBhvr>
                                      <p:to>
                                        <p:strVal val="visible"/>
                                      </p:to>
                                    </p:set>
                                    <p:animEffect transition="in" filter="blinds(horizontal)">
                                      <p:cBhvr>
                                        <p:cTn id="32" dur="500"/>
                                        <p:tgtEl>
                                          <p:spTgt spid="102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253"/>
                                        </p:tgtEl>
                                        <p:attrNameLst>
                                          <p:attrName>style.visibility</p:attrName>
                                        </p:attrNameLst>
                                      </p:cBhvr>
                                      <p:to>
                                        <p:strVal val="visible"/>
                                      </p:to>
                                    </p:set>
                                    <p:animEffect transition="in" filter="blinds(horizontal)">
                                      <p:cBhvr>
                                        <p:cTn id="37" dur="500"/>
                                        <p:tgtEl>
                                          <p:spTgt spid="1025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254"/>
                                        </p:tgtEl>
                                        <p:attrNameLst>
                                          <p:attrName>style.visibility</p:attrName>
                                        </p:attrNameLst>
                                      </p:cBhvr>
                                      <p:to>
                                        <p:strVal val="visible"/>
                                      </p:to>
                                    </p:set>
                                    <p:animEffect transition="in" filter="blinds(horizontal)">
                                      <p:cBhvr>
                                        <p:cTn id="42" dur="5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9" grpId="0"/>
      <p:bldP spid="10250" grpId="0"/>
      <p:bldP spid="10251" grpId="0"/>
      <p:bldP spid="10252" grpId="0"/>
      <p:bldP spid="10253" grpId="0"/>
      <p:bldP spid="102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11"/>
          <p:cNvPicPr>
            <a:picLocks noChangeAspect="1" noChangeArrowheads="1"/>
          </p:cNvPicPr>
          <p:nvPr/>
        </p:nvPicPr>
        <p:blipFill>
          <a:blip r:embed="rId2" cstate="print"/>
          <a:srcRect/>
          <a:stretch>
            <a:fillRect/>
          </a:stretch>
        </p:blipFill>
        <p:spPr bwMode="auto">
          <a:xfrm>
            <a:off x="304800" y="304800"/>
            <a:ext cx="8534400" cy="6096000"/>
          </a:xfrm>
          <a:prstGeom prst="rect">
            <a:avLst/>
          </a:prstGeom>
          <a:noFill/>
          <a:ln w="76200" cmpd="tri">
            <a:solidFill>
              <a:srgbClr val="FFFF00"/>
            </a:solidFill>
            <a:miter lim="800000"/>
            <a:headEnd/>
            <a:tailEnd/>
          </a:ln>
        </p:spPr>
      </p:pic>
      <p:sp>
        <p:nvSpPr>
          <p:cNvPr id="10247" name="Text Box 8"/>
          <p:cNvSpPr txBox="1">
            <a:spLocks noChangeArrowheads="1"/>
          </p:cNvSpPr>
          <p:nvPr/>
        </p:nvSpPr>
        <p:spPr bwMode="auto">
          <a:xfrm>
            <a:off x="1524000" y="1066800"/>
            <a:ext cx="4038600" cy="519113"/>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 Hát kết hợp gõ đệm </a:t>
            </a:r>
          </a:p>
        </p:txBody>
      </p:sp>
      <p:sp>
        <p:nvSpPr>
          <p:cNvPr id="10249" name="Text Box 10"/>
          <p:cNvSpPr txBox="1">
            <a:spLocks noChangeArrowheads="1"/>
          </p:cNvSpPr>
          <p:nvPr/>
        </p:nvSpPr>
        <p:spPr bwMode="auto">
          <a:xfrm>
            <a:off x="2057400" y="2057400"/>
            <a:ext cx="3962400" cy="519113"/>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 + Gõ đệm theo nhịp:</a:t>
            </a:r>
          </a:p>
        </p:txBody>
      </p:sp>
      <p:sp>
        <p:nvSpPr>
          <p:cNvPr id="11275" name="Text Box 11"/>
          <p:cNvSpPr txBox="1">
            <a:spLocks noChangeArrowheads="1"/>
          </p:cNvSpPr>
          <p:nvPr/>
        </p:nvSpPr>
        <p:spPr bwMode="auto">
          <a:xfrm>
            <a:off x="533400" y="3576638"/>
            <a:ext cx="8305800" cy="2443162"/>
          </a:xfrm>
          <a:prstGeom prst="rect">
            <a:avLst/>
          </a:prstGeom>
          <a:noFill/>
          <a:ln w="9525">
            <a:noFill/>
            <a:miter lim="800000"/>
            <a:headEnd/>
            <a:tailEnd/>
          </a:ln>
          <a:effectLst/>
        </p:spPr>
        <p:txBody>
          <a:bodyPr>
            <a:spAutoFit/>
          </a:bodyPr>
          <a:lstStyle/>
          <a:p>
            <a:pPr>
              <a:spcBef>
                <a:spcPct val="50000"/>
              </a:spcBef>
            </a:pPr>
            <a:r>
              <a:rPr lang="en-US" sz="2800">
                <a:solidFill>
                  <a:srgbClr val="0000CC"/>
                </a:solidFill>
                <a:latin typeface="Times New Roman" pitchFamily="18" charset="0"/>
              </a:rPr>
              <a:t>Bùng boong bính boong ngân nga tiếng cồng vang vang.</a:t>
            </a:r>
          </a:p>
          <a:p>
            <a:pPr>
              <a:spcBef>
                <a:spcPct val="50000"/>
              </a:spcBef>
            </a:pPr>
            <a:r>
              <a:rPr lang="en-US" sz="2800">
                <a:solidFill>
                  <a:srgbClr val="0000CC"/>
                </a:solidFill>
                <a:latin typeface="Times New Roman" pitchFamily="18" charset="0"/>
              </a:rPr>
              <a:t>Nghe tiếng chiêng reo vui rộn ràng.</a:t>
            </a:r>
          </a:p>
          <a:p>
            <a:pPr>
              <a:spcBef>
                <a:spcPct val="50000"/>
              </a:spcBef>
            </a:pPr>
            <a:r>
              <a:rPr lang="en-US" sz="2800">
                <a:solidFill>
                  <a:srgbClr val="0000CC"/>
                </a:solidFill>
                <a:latin typeface="Times New Roman" pitchFamily="18" charset="0"/>
              </a:rPr>
              <a:t>Theo tiếng khèn tiếng sáo vang lừng.</a:t>
            </a:r>
          </a:p>
          <a:p>
            <a:pPr>
              <a:spcBef>
                <a:spcPct val="50000"/>
              </a:spcBef>
            </a:pPr>
            <a:r>
              <a:rPr lang="en-US" sz="2800">
                <a:solidFill>
                  <a:srgbClr val="0000CC"/>
                </a:solidFill>
                <a:latin typeface="Times New Roman" pitchFamily="18" charset="0"/>
              </a:rPr>
              <a:t>Tay nắm tay ta cùng xòe hoa.</a:t>
            </a:r>
          </a:p>
        </p:txBody>
      </p:sp>
      <p:sp>
        <p:nvSpPr>
          <p:cNvPr id="11276" name="Text Box 12"/>
          <p:cNvSpPr txBox="1">
            <a:spLocks noChangeArrowheads="1"/>
          </p:cNvSpPr>
          <p:nvPr/>
        </p:nvSpPr>
        <p:spPr bwMode="auto">
          <a:xfrm>
            <a:off x="609600" y="3886200"/>
            <a:ext cx="7924800" cy="396875"/>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                  x                         x                                 x                                    x</a:t>
            </a:r>
          </a:p>
        </p:txBody>
      </p:sp>
      <p:sp>
        <p:nvSpPr>
          <p:cNvPr id="11277" name="Text Box 13"/>
          <p:cNvSpPr txBox="1">
            <a:spLocks noChangeArrowheads="1"/>
          </p:cNvSpPr>
          <p:nvPr/>
        </p:nvSpPr>
        <p:spPr bwMode="auto">
          <a:xfrm>
            <a:off x="609600" y="4572000"/>
            <a:ext cx="7924800" cy="396875"/>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                                x                                    x</a:t>
            </a:r>
          </a:p>
        </p:txBody>
      </p:sp>
      <p:sp>
        <p:nvSpPr>
          <p:cNvPr id="11278" name="Text Box 14"/>
          <p:cNvSpPr txBox="1">
            <a:spLocks noChangeArrowheads="1"/>
          </p:cNvSpPr>
          <p:nvPr/>
        </p:nvSpPr>
        <p:spPr bwMode="auto">
          <a:xfrm>
            <a:off x="609600" y="5181600"/>
            <a:ext cx="6019800" cy="396875"/>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                               x                                        x</a:t>
            </a:r>
          </a:p>
        </p:txBody>
      </p:sp>
      <p:sp>
        <p:nvSpPr>
          <p:cNvPr id="11279" name="Text Box 15"/>
          <p:cNvSpPr txBox="1">
            <a:spLocks noChangeArrowheads="1"/>
          </p:cNvSpPr>
          <p:nvPr/>
        </p:nvSpPr>
        <p:spPr bwMode="auto">
          <a:xfrm>
            <a:off x="685800" y="5791200"/>
            <a:ext cx="6019800" cy="396875"/>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                    x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fade">
                                      <p:cBhvr>
                                        <p:cTn id="7" dur="1000"/>
                                        <p:tgtEl>
                                          <p:spTgt spid="11275"/>
                                        </p:tgtEl>
                                      </p:cBhvr>
                                    </p:animEffect>
                                    <p:anim calcmode="lin" valueType="num">
                                      <p:cBhvr>
                                        <p:cTn id="8" dur="1000" fill="hold"/>
                                        <p:tgtEl>
                                          <p:spTgt spid="11275"/>
                                        </p:tgtEl>
                                        <p:attrNameLst>
                                          <p:attrName>ppt_x</p:attrName>
                                        </p:attrNameLst>
                                      </p:cBhvr>
                                      <p:tavLst>
                                        <p:tav tm="0">
                                          <p:val>
                                            <p:strVal val="#ppt_x"/>
                                          </p:val>
                                        </p:tav>
                                        <p:tav tm="100000">
                                          <p:val>
                                            <p:strVal val="#ppt_x"/>
                                          </p:val>
                                        </p:tav>
                                      </p:tavLst>
                                    </p:anim>
                                    <p:anim calcmode="lin" valueType="num">
                                      <p:cBhvr>
                                        <p:cTn id="9" dur="1000" fill="hold"/>
                                        <p:tgtEl>
                                          <p:spTgt spid="1127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1276"/>
                                        </p:tgtEl>
                                        <p:attrNameLst>
                                          <p:attrName>style.visibility</p:attrName>
                                        </p:attrNameLst>
                                      </p:cBhvr>
                                      <p:to>
                                        <p:strVal val="visible"/>
                                      </p:to>
                                    </p:set>
                                    <p:animEffect transition="in" filter="blinds(horizontal)">
                                      <p:cBhvr>
                                        <p:cTn id="14" dur="500"/>
                                        <p:tgtEl>
                                          <p:spTgt spid="1127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277"/>
                                        </p:tgtEl>
                                        <p:attrNameLst>
                                          <p:attrName>style.visibility</p:attrName>
                                        </p:attrNameLst>
                                      </p:cBhvr>
                                      <p:to>
                                        <p:strVal val="visible"/>
                                      </p:to>
                                    </p:set>
                                    <p:animEffect transition="in" filter="blinds(horizontal)">
                                      <p:cBhvr>
                                        <p:cTn id="19" dur="500"/>
                                        <p:tgtEl>
                                          <p:spTgt spid="1127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278"/>
                                        </p:tgtEl>
                                        <p:attrNameLst>
                                          <p:attrName>style.visibility</p:attrName>
                                        </p:attrNameLst>
                                      </p:cBhvr>
                                      <p:to>
                                        <p:strVal val="visible"/>
                                      </p:to>
                                    </p:set>
                                    <p:animEffect transition="in" filter="blinds(horizontal)">
                                      <p:cBhvr>
                                        <p:cTn id="24" dur="500"/>
                                        <p:tgtEl>
                                          <p:spTgt spid="1127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279"/>
                                        </p:tgtEl>
                                        <p:attrNameLst>
                                          <p:attrName>style.visibility</p:attrName>
                                        </p:attrNameLst>
                                      </p:cBhvr>
                                      <p:to>
                                        <p:strVal val="visible"/>
                                      </p:to>
                                    </p:set>
                                    <p:animEffect transition="in" filter="blinds(horizontal)">
                                      <p:cBhvr>
                                        <p:cTn id="29" dur="500"/>
                                        <p:tgtEl>
                                          <p:spTgt spid="1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p:bldP spid="11276" grpId="0"/>
      <p:bldP spid="11277" grpId="0"/>
      <p:bldP spid="11278" grpId="0"/>
      <p:bldP spid="112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11"/>
          <p:cNvPicPr>
            <a:picLocks noChangeAspect="1" noChangeArrowheads="1"/>
          </p:cNvPicPr>
          <p:nvPr/>
        </p:nvPicPr>
        <p:blipFill>
          <a:blip r:embed="rId2" cstate="print"/>
          <a:srcRect/>
          <a:stretch>
            <a:fillRect/>
          </a:stretch>
        </p:blipFill>
        <p:spPr bwMode="auto">
          <a:xfrm>
            <a:off x="304800" y="304800"/>
            <a:ext cx="8534400" cy="6096000"/>
          </a:xfrm>
          <a:prstGeom prst="rect">
            <a:avLst/>
          </a:prstGeom>
          <a:noFill/>
          <a:ln w="76200" cmpd="tri">
            <a:solidFill>
              <a:srgbClr val="FFFF00"/>
            </a:solidFill>
            <a:miter lim="800000"/>
            <a:headEnd/>
            <a:tailEnd/>
          </a:ln>
        </p:spPr>
      </p:pic>
      <p:sp>
        <p:nvSpPr>
          <p:cNvPr id="11271" name="Text Box 8"/>
          <p:cNvSpPr txBox="1">
            <a:spLocks noChangeArrowheads="1"/>
          </p:cNvSpPr>
          <p:nvPr/>
        </p:nvSpPr>
        <p:spPr bwMode="auto">
          <a:xfrm>
            <a:off x="1530350" y="533400"/>
            <a:ext cx="4038600" cy="519113"/>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 Hát kết hợp gõ đệm </a:t>
            </a:r>
          </a:p>
        </p:txBody>
      </p:sp>
      <p:sp>
        <p:nvSpPr>
          <p:cNvPr id="12" name="Text Box 11"/>
          <p:cNvSpPr txBox="1">
            <a:spLocks noChangeArrowheads="1"/>
          </p:cNvSpPr>
          <p:nvPr/>
        </p:nvSpPr>
        <p:spPr bwMode="auto">
          <a:xfrm>
            <a:off x="533400" y="3886200"/>
            <a:ext cx="8305800" cy="2443163"/>
          </a:xfrm>
          <a:prstGeom prst="rect">
            <a:avLst/>
          </a:prstGeom>
          <a:noFill/>
          <a:ln w="9525">
            <a:noFill/>
            <a:miter lim="800000"/>
            <a:headEnd/>
            <a:tailEnd/>
          </a:ln>
          <a:effectLst/>
        </p:spPr>
        <p:txBody>
          <a:bodyPr>
            <a:spAutoFit/>
          </a:bodyPr>
          <a:lstStyle/>
          <a:p>
            <a:pPr>
              <a:spcBef>
                <a:spcPct val="50000"/>
              </a:spcBef>
            </a:pPr>
            <a:r>
              <a:rPr lang="en-US" sz="2800">
                <a:solidFill>
                  <a:srgbClr val="0000CC"/>
                </a:solidFill>
                <a:latin typeface="Times New Roman" pitchFamily="18" charset="0"/>
              </a:rPr>
              <a:t>Bùng boong bính boong ngân nga tiếng cồng vang vang.</a:t>
            </a:r>
          </a:p>
          <a:p>
            <a:pPr>
              <a:spcBef>
                <a:spcPct val="50000"/>
              </a:spcBef>
            </a:pPr>
            <a:r>
              <a:rPr lang="en-US" sz="2800">
                <a:solidFill>
                  <a:srgbClr val="0000CC"/>
                </a:solidFill>
                <a:latin typeface="Times New Roman" pitchFamily="18" charset="0"/>
              </a:rPr>
              <a:t>Nghe tiếng chiêng reo vui rộn ràng.</a:t>
            </a:r>
          </a:p>
          <a:p>
            <a:pPr>
              <a:spcBef>
                <a:spcPct val="50000"/>
              </a:spcBef>
            </a:pPr>
            <a:r>
              <a:rPr lang="en-US" sz="2800">
                <a:solidFill>
                  <a:srgbClr val="0000CC"/>
                </a:solidFill>
                <a:latin typeface="Times New Roman" pitchFamily="18" charset="0"/>
              </a:rPr>
              <a:t>Theo tiếng khèn tiếng sáo vang lừng.</a:t>
            </a:r>
          </a:p>
          <a:p>
            <a:pPr>
              <a:spcBef>
                <a:spcPct val="50000"/>
              </a:spcBef>
            </a:pPr>
            <a:r>
              <a:rPr lang="en-US" sz="2800">
                <a:solidFill>
                  <a:srgbClr val="0000CC"/>
                </a:solidFill>
                <a:latin typeface="Times New Roman" pitchFamily="18" charset="0"/>
              </a:rPr>
              <a:t>Tay nắm tay ta cùng xòe hoa.</a:t>
            </a:r>
          </a:p>
        </p:txBody>
      </p:sp>
      <p:sp>
        <p:nvSpPr>
          <p:cNvPr id="13" name="Text Box 12"/>
          <p:cNvSpPr txBox="1">
            <a:spLocks noChangeArrowheads="1"/>
          </p:cNvSpPr>
          <p:nvPr/>
        </p:nvSpPr>
        <p:spPr bwMode="auto">
          <a:xfrm>
            <a:off x="609600" y="4283075"/>
            <a:ext cx="7924800" cy="400050"/>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    x              x            x             x          x       x         x          x           x         x</a:t>
            </a:r>
          </a:p>
        </p:txBody>
      </p:sp>
      <p:sp>
        <p:nvSpPr>
          <p:cNvPr id="14" name="Text Box 13"/>
          <p:cNvSpPr txBox="1">
            <a:spLocks noChangeArrowheads="1"/>
          </p:cNvSpPr>
          <p:nvPr/>
        </p:nvSpPr>
        <p:spPr bwMode="auto">
          <a:xfrm>
            <a:off x="571500" y="4937125"/>
            <a:ext cx="7924800" cy="396875"/>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      x        x               x          x       x       x       x</a:t>
            </a:r>
          </a:p>
        </p:txBody>
      </p:sp>
      <p:sp>
        <p:nvSpPr>
          <p:cNvPr id="15" name="Text Box 14"/>
          <p:cNvSpPr txBox="1">
            <a:spLocks noChangeArrowheads="1"/>
          </p:cNvSpPr>
          <p:nvPr/>
        </p:nvSpPr>
        <p:spPr bwMode="auto">
          <a:xfrm>
            <a:off x="609600" y="5546725"/>
            <a:ext cx="6019800" cy="396875"/>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      x         x          x           x          x      x         x</a:t>
            </a:r>
          </a:p>
        </p:txBody>
      </p:sp>
      <p:sp>
        <p:nvSpPr>
          <p:cNvPr id="16" name="Text Box 15"/>
          <p:cNvSpPr txBox="1">
            <a:spLocks noChangeArrowheads="1"/>
          </p:cNvSpPr>
          <p:nvPr/>
        </p:nvSpPr>
        <p:spPr bwMode="auto">
          <a:xfrm>
            <a:off x="685800" y="6156325"/>
            <a:ext cx="6019800" cy="396875"/>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 x        x         x    x       x         x       x</a:t>
            </a:r>
          </a:p>
        </p:txBody>
      </p:sp>
      <p:sp>
        <p:nvSpPr>
          <p:cNvPr id="11280" name="Text Box 10"/>
          <p:cNvSpPr txBox="1">
            <a:spLocks noChangeArrowheads="1"/>
          </p:cNvSpPr>
          <p:nvPr/>
        </p:nvSpPr>
        <p:spPr bwMode="auto">
          <a:xfrm>
            <a:off x="2063750" y="1752600"/>
            <a:ext cx="4876800" cy="519113"/>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 + Gõ đệm theo tiết tấu lời ca: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linds(horizontal)">
                                      <p:cBhvr>
                                        <p:cTn id="14" dur="5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horizontal)">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358</TotalTime>
  <Words>750</Words>
  <Application>Microsoft Office PowerPoint</Application>
  <PresentationFormat>On-screen Show (4:3)</PresentationFormat>
  <Paragraphs>80</Paragraphs>
  <Slides>16</Slides>
  <Notes>0</Notes>
  <HiddenSlides>0</HiddenSlides>
  <MMClips>7</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sáu ngày 9 tháng 10 năm 2015</vt:lpstr>
      <vt:lpstr>PowerPoint Presentation</vt:lpstr>
      <vt:lpstr>PowerPoint Presentation</vt:lpstr>
      <vt:lpstr>PowerPoint Presentation</vt:lpstr>
      <vt:lpstr>PowerPoint Presentation</vt:lpstr>
      <vt:lpstr>PowerPoint Presentation</vt:lpstr>
    </vt:vector>
  </TitlesOfParts>
  <Company>ITQuangNam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HP</cp:lastModifiedBy>
  <cp:revision>30</cp:revision>
  <dcterms:created xsi:type="dcterms:W3CDTF">2009-12-17T02:30:33Z</dcterms:created>
  <dcterms:modified xsi:type="dcterms:W3CDTF">2020-10-11T13:34:59Z</dcterms:modified>
</cp:coreProperties>
</file>