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37" r:id="rId2"/>
  </p:sldMasterIdLst>
  <p:sldIdLst>
    <p:sldId id="326" r:id="rId3"/>
    <p:sldId id="348" r:id="rId4"/>
    <p:sldId id="268" r:id="rId5"/>
    <p:sldId id="368" r:id="rId6"/>
    <p:sldId id="369" r:id="rId7"/>
    <p:sldId id="357" r:id="rId8"/>
    <p:sldId id="358" r:id="rId9"/>
    <p:sldId id="274" r:id="rId10"/>
    <p:sldId id="275" r:id="rId11"/>
    <p:sldId id="262" r:id="rId12"/>
    <p:sldId id="366" r:id="rId13"/>
    <p:sldId id="367" r:id="rId14"/>
    <p:sldId id="360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9073F9"/>
    <a:srgbClr val="FF00FF"/>
    <a:srgbClr val="1C056F"/>
    <a:srgbClr val="F5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>
        <p:scale>
          <a:sx n="60" d="100"/>
          <a:sy n="60" d="100"/>
        </p:scale>
        <p:origin x="-228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F7708C-B845-4BAE-8968-94ABC4051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447FE0B-5B95-4A30-AA9F-3C468A824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25F7C7-0989-461F-95EF-3F8AA7218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84AE23-72FB-4579-9951-C3D9ACF8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617AE8F-6719-41FF-A7C0-6FBB97FB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51F25E-3E9B-4B9B-9F11-3EE997369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0A00084-7763-4382-AFCB-F0C7C8DBE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BC02EC5-9DDD-4A70-8DF3-57937BEE1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80D2DEC-8799-4297-A8F8-2A5B86C80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6240CB-E975-4185-938C-5FF8FA8E3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9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FC3E922-3685-4240-93DF-6C8C14FBE8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88551CD-5FF1-49BA-A3EB-104ED2418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6C08FC-A35B-4118-8444-63E57D5B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1C3480-1E2C-4D4C-A2CB-7D507F27B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EEF773-90C1-4FDF-A119-8B88FE9F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51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4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69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75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4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70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14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97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552254-8630-4D68-9E2F-6C6D66FB9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AD2D93-6CDC-40CB-BE27-1E31DF9D1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1ECE1D-8BA2-4AFA-8345-D7EE68DEB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DC1A67-82B2-4E9B-A453-83730E54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6E6E56A-06EC-4EEB-B196-C9D220DB4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056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83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80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4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7DDB22-D339-4052-9783-48A73814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A1EA220-C8D5-481C-B8C9-0BC6CA879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30DA20-4C6C-448A-B6CB-3CC069CD0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4A0A791-5FD5-4DEE-9BDC-696CDDA02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579F319-8259-4FDB-9D1C-84E487F7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F1D5E7-5853-454B-8F3E-C2F9F1DAB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71D0C01-0A54-4A1C-B4E7-0DE6F763C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741654F-1B12-443B-9973-D19C203D1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A867ABC-97A1-4234-8102-619CA642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0B18F51-825A-4CA2-888A-35BC9FFD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4B2EF4F-6C5F-4534-B407-F70723E5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3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064131-5B82-4462-B70C-E4F6BEA1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70F8692-B861-45A0-BA79-D18F7C0B6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9F16512-B86D-4A22-B712-EC36B05E6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898A2F3-B370-45E7-9308-04748C3BB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F02B922-2110-4530-AC98-9B8E886DA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E80C5BD-9BCF-42D5-A1C9-68EC67F33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878FF35-A360-4BF3-A8B6-EF573C44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D996A00-3249-4C33-9017-B2B23813E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6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0889A2-AC30-4943-B854-F4E5A84F1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20CDF4C-3FED-4616-9FBF-4F034E568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445170E-F016-472E-B3F6-BF26910DC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112CC9E-BE41-4C12-A782-EAFDADF2E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772624F-9990-403A-8220-8ABFCE5FF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B0AEB77-E45C-4D81-AA0F-477EA6938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3BDFD7-36A8-4832-B67B-A091E7BD0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EB5D1B-9208-41AF-8164-B7A80D170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5B2C25-44C1-49FE-BEE7-0E7417491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347117-B0A4-4A41-B07C-AD5C173E2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499794A-2725-4B27-9E77-92E0C0BB0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143D368-E136-42F3-AD5E-C65ADDB3E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E0972B6-2F13-4B81-B20B-38850274F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9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0D8F77-1B78-4B27-AA78-6DD103020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7CAC554-3B4A-4BD0-8A75-367217FC8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72B6D40-B08C-4B69-BC58-88294C632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F634326-E2B0-432D-B09D-DB3A1E956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C556197-8D29-4AA1-B0D8-355610611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B999126-9ACA-4B93-BCBE-9972C4F8C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8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9FFBD44-A52E-43E9-AD8A-E840C738B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85F025E-D750-4B9E-B986-4E6C117E5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3F14BF-3C04-45A7-972C-3AC5D62F1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E0D587C-049E-43ED-8D4D-30462FBF72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300E30-767C-43D9-A290-3DD4DE178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2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47EFC-3471-4662-9D2B-92C222DE6D2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41A5A-6CE1-4E3D-8DAE-F0AEA5A0D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0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audio" Target="../media/audio2.wav"/><Relationship Id="rId7" Type="http://schemas.openxmlformats.org/officeDocument/2006/relationships/image" Target="../media/image2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10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2.png"/><Relationship Id="rId11" Type="http://schemas.openxmlformats.org/officeDocument/2006/relationships/image" Target="../media/image23.png"/><Relationship Id="rId5" Type="http://schemas.openxmlformats.org/officeDocument/2006/relationships/image" Target="../media/image13.png"/><Relationship Id="rId10" Type="http://schemas.openxmlformats.org/officeDocument/2006/relationships/image" Target="../media/image21.png"/><Relationship Id="rId4" Type="http://schemas.openxmlformats.org/officeDocument/2006/relationships/image" Target="../media/image14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568588" y="348343"/>
            <a:ext cx="860774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</a:rPr>
              <a:t>TRƯỜNG TIỂU </a:t>
            </a:r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</a:rPr>
              <a:t>HỌC GIA THỤY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Times New Roman" pitchFamily="18" charset="0"/>
              </a:rPr>
              <a:t>      </a:t>
            </a:r>
            <a:endParaRPr lang="en-US" b="1" dirty="0">
              <a:solidFill>
                <a:srgbClr val="0070C0"/>
              </a:solidFill>
              <a:latin typeface="Times New Roman" pitchFamily="18" charset="0"/>
              <a:sym typeface="Wingdings" pitchFamily="2" charset="2"/>
            </a:endParaRPr>
          </a:p>
        </p:txBody>
      </p:sp>
      <p:pic>
        <p:nvPicPr>
          <p:cNvPr id="2051" name="Picture 6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6813" y="4262335"/>
            <a:ext cx="222885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3213511" y="6098296"/>
            <a:ext cx="61322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Giáo viên: Nguyễn Thị Tuyết</a:t>
            </a:r>
            <a:endParaRPr lang="en-US" sz="28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977831" y="10833"/>
            <a:ext cx="3214290" cy="3038475"/>
            <a:chOff x="3825" y="93"/>
            <a:chExt cx="1869" cy="1914"/>
          </a:xfrm>
        </p:grpSpPr>
        <p:pic>
          <p:nvPicPr>
            <p:cNvPr id="2061" name="Picture 9" descr="002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25" y="93"/>
              <a:ext cx="178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10" descr="002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30" y="225"/>
              <a:ext cx="264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1"/>
          <p:cNvGrpSpPr>
            <a:grpSpLocks/>
          </p:cNvGrpSpPr>
          <p:nvPr/>
        </p:nvGrpSpPr>
        <p:grpSpPr bwMode="auto">
          <a:xfrm rot="-5400000">
            <a:off x="205634" y="3697090"/>
            <a:ext cx="2990850" cy="3302000"/>
            <a:chOff x="96" y="57"/>
            <a:chExt cx="1884" cy="1920"/>
          </a:xfrm>
        </p:grpSpPr>
        <p:pic>
          <p:nvPicPr>
            <p:cNvPr id="2059" name="Picture 12" descr="002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8" y="57"/>
              <a:ext cx="178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13" descr="002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" y="195"/>
              <a:ext cx="264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213511" y="2098339"/>
            <a:ext cx="613228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TIN </a:t>
            </a:r>
            <a:r>
              <a:rPr lang="en-GB" sz="54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HỌC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5400" b="1" err="1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GB" sz="5400" b="1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en-GB" sz="5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37468" y="58971"/>
            <a:ext cx="2662238" cy="3018971"/>
            <a:chOff x="0" y="0"/>
            <a:chExt cx="2064" cy="1776"/>
          </a:xfrm>
        </p:grpSpPr>
        <p:sp>
          <p:nvSpPr>
            <p:cNvPr id="18" name="Line 3"/>
            <p:cNvSpPr>
              <a:spLocks noChangeShapeType="1"/>
            </p:cNvSpPr>
            <p:nvPr/>
          </p:nvSpPr>
          <p:spPr bwMode="auto">
            <a:xfrm>
              <a:off x="0" y="96"/>
              <a:ext cx="2064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Tw Cen MT" pitchFamily="34" charset="0"/>
              </a:endParaRPr>
            </a:p>
          </p:txBody>
        </p:sp>
        <p:sp>
          <p:nvSpPr>
            <p:cNvPr id="19" name="Line 4"/>
            <p:cNvSpPr>
              <a:spLocks noChangeShapeType="1"/>
            </p:cNvSpPr>
            <p:nvPr/>
          </p:nvSpPr>
          <p:spPr bwMode="auto">
            <a:xfrm>
              <a:off x="96" y="0"/>
              <a:ext cx="0" cy="1776"/>
            </a:xfrm>
            <a:prstGeom prst="line">
              <a:avLst/>
            </a:prstGeom>
            <a:noFill/>
            <a:ln w="57150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Tw Cen MT" pitchFamily="34" charset="0"/>
              </a:endParaRPr>
            </a:p>
          </p:txBody>
        </p:sp>
      </p:grpSp>
      <p:grpSp>
        <p:nvGrpSpPr>
          <p:cNvPr id="20" name="Group 5"/>
          <p:cNvGrpSpPr>
            <a:grpSpLocks/>
          </p:cNvGrpSpPr>
          <p:nvPr/>
        </p:nvGrpSpPr>
        <p:grpSpPr bwMode="auto">
          <a:xfrm rot="10800000">
            <a:off x="9447948" y="4656366"/>
            <a:ext cx="2662238" cy="2114550"/>
            <a:chOff x="0" y="0"/>
            <a:chExt cx="2064" cy="1776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>
              <a:off x="0" y="96"/>
              <a:ext cx="2064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Tw Cen MT" pitchFamily="34" charset="0"/>
              </a:endParaRP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>
              <a:off x="96" y="0"/>
              <a:ext cx="0" cy="1776"/>
            </a:xfrm>
            <a:prstGeom prst="line">
              <a:avLst/>
            </a:prstGeom>
            <a:noFill/>
            <a:ln w="57150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  <a:latin typeface="Tw Cen MT" pitchFamily="34" charset="0"/>
              </a:endParaRPr>
            </a:p>
          </p:txBody>
        </p:sp>
      </p:grpSp>
      <p:pic>
        <p:nvPicPr>
          <p:cNvPr id="25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359638">
            <a:off x="513798" y="281514"/>
            <a:ext cx="1172308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2" name="Nhóm 5"/>
          <p:cNvGrpSpPr>
            <a:grpSpLocks/>
          </p:cNvGrpSpPr>
          <p:nvPr/>
        </p:nvGrpSpPr>
        <p:grpSpPr bwMode="auto">
          <a:xfrm>
            <a:off x="3505200" y="762000"/>
            <a:ext cx="5334000" cy="5334000"/>
            <a:chOff x="1219200" y="1828800"/>
            <a:chExt cx="4038600" cy="4038600"/>
          </a:xfrm>
        </p:grpSpPr>
        <p:sp>
          <p:nvSpPr>
            <p:cNvPr id="9" name="Cube 43"/>
            <p:cNvSpPr/>
            <p:nvPr/>
          </p:nvSpPr>
          <p:spPr>
            <a:xfrm>
              <a:off x="1219200" y="3810000"/>
              <a:ext cx="2057400" cy="2057400"/>
            </a:xfrm>
            <a:prstGeom prst="cube">
              <a:avLst>
                <a:gd name="adj" fmla="val 11565"/>
              </a:avLst>
            </a:prstGeom>
            <a:gradFill rotWithShape="1">
              <a:gsLst>
                <a:gs pos="0">
                  <a:srgbClr val="475A8D">
                    <a:shade val="51000"/>
                    <a:satMod val="130000"/>
                  </a:srgbClr>
                </a:gs>
                <a:gs pos="80000">
                  <a:srgbClr val="475A8D">
                    <a:shade val="93000"/>
                    <a:satMod val="130000"/>
                  </a:srgbClr>
                </a:gs>
                <a:gs pos="100000">
                  <a:srgbClr val="475A8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PH" sz="5400" b="1" kern="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Arial" pitchFamily="34" charset="0"/>
                </a:rPr>
                <a:t>DẶN</a:t>
              </a:r>
            </a:p>
          </p:txBody>
        </p:sp>
        <p:sp>
          <p:nvSpPr>
            <p:cNvPr id="10" name="Cube 45"/>
            <p:cNvSpPr/>
            <p:nvPr/>
          </p:nvSpPr>
          <p:spPr>
            <a:xfrm>
              <a:off x="3200400" y="3810000"/>
              <a:ext cx="2057400" cy="2057400"/>
            </a:xfrm>
            <a:prstGeom prst="cube">
              <a:avLst>
                <a:gd name="adj" fmla="val 11565"/>
              </a:avLst>
            </a:prstGeom>
            <a:gradFill rotWithShape="1">
              <a:gsLst>
                <a:gs pos="0">
                  <a:srgbClr val="84AA33">
                    <a:shade val="51000"/>
                    <a:satMod val="130000"/>
                  </a:srgbClr>
                </a:gs>
                <a:gs pos="80000">
                  <a:srgbClr val="84AA33">
                    <a:shade val="93000"/>
                    <a:satMod val="130000"/>
                  </a:srgbClr>
                </a:gs>
                <a:gs pos="100000">
                  <a:srgbClr val="84AA33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PH" sz="5400" b="1" kern="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Arial" pitchFamily="34" charset="0"/>
                </a:rPr>
                <a:t>DÒ</a:t>
              </a:r>
            </a:p>
          </p:txBody>
        </p:sp>
        <p:sp>
          <p:nvSpPr>
            <p:cNvPr id="11" name="Cube 46"/>
            <p:cNvSpPr/>
            <p:nvPr/>
          </p:nvSpPr>
          <p:spPr>
            <a:xfrm>
              <a:off x="1219200" y="1828800"/>
              <a:ext cx="2057400" cy="2057400"/>
            </a:xfrm>
            <a:prstGeom prst="cube">
              <a:avLst>
                <a:gd name="adj" fmla="val 11565"/>
              </a:avLst>
            </a:prstGeom>
            <a:gradFill rotWithShape="1">
              <a:gsLst>
                <a:gs pos="0">
                  <a:srgbClr val="FEB80A">
                    <a:shade val="51000"/>
                    <a:satMod val="130000"/>
                  </a:srgbClr>
                </a:gs>
                <a:gs pos="80000">
                  <a:srgbClr val="FEB80A">
                    <a:shade val="93000"/>
                    <a:satMod val="130000"/>
                  </a:srgbClr>
                </a:gs>
                <a:gs pos="100000">
                  <a:srgbClr val="FEB80A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solidFill>
                <a:srgbClr val="FEB80A">
                  <a:shade val="95000"/>
                  <a:satMod val="105000"/>
                </a:srgbClr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PH" sz="5400" b="1" kern="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Arial" pitchFamily="34" charset="0"/>
                </a:rPr>
                <a:t>CỦNG</a:t>
              </a:r>
            </a:p>
          </p:txBody>
        </p:sp>
        <p:sp>
          <p:nvSpPr>
            <p:cNvPr id="12" name="Cube 47"/>
            <p:cNvSpPr/>
            <p:nvPr/>
          </p:nvSpPr>
          <p:spPr>
            <a:xfrm>
              <a:off x="3200400" y="1828800"/>
              <a:ext cx="2057400" cy="2057400"/>
            </a:xfrm>
            <a:prstGeom prst="cube">
              <a:avLst>
                <a:gd name="adj" fmla="val 11565"/>
              </a:avLst>
            </a:prstGeom>
            <a:gradFill rotWithShape="1">
              <a:gsLst>
                <a:gs pos="0">
                  <a:srgbClr val="C32D2E">
                    <a:shade val="51000"/>
                    <a:satMod val="130000"/>
                  </a:srgbClr>
                </a:gs>
                <a:gs pos="80000">
                  <a:srgbClr val="C32D2E">
                    <a:shade val="93000"/>
                    <a:satMod val="130000"/>
                  </a:srgbClr>
                </a:gs>
                <a:gs pos="100000">
                  <a:srgbClr val="C32D2E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PH" sz="5400" b="1" kern="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cs typeface="Arial" pitchFamily="34" charset="0"/>
                </a:rPr>
                <a:t>CỐ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9FEABB2-FED6-4015-9D86-D94784239057}"/>
              </a:ext>
            </a:extLst>
          </p:cNvPr>
          <p:cNvGrpSpPr/>
          <p:nvPr/>
        </p:nvGrpSpPr>
        <p:grpSpPr>
          <a:xfrm>
            <a:off x="48126" y="144380"/>
            <a:ext cx="12047622" cy="6553199"/>
            <a:chOff x="0" y="0"/>
            <a:chExt cx="9916752" cy="6907213"/>
          </a:xfrm>
        </p:grpSpPr>
        <p:pic>
          <p:nvPicPr>
            <p:cNvPr id="8" name="Picture 6" descr="POINSET2">
              <a:extLst>
                <a:ext uri="{FF2B5EF4-FFF2-40B4-BE49-F238E27FC236}">
                  <a16:creationId xmlns="" xmlns:a16="http://schemas.microsoft.com/office/drawing/2014/main" id="{47F5CBDA-AED4-4038-BC5C-2D14F3CD28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6" descr="POINSET2">
              <a:extLst>
                <a:ext uri="{FF2B5EF4-FFF2-40B4-BE49-F238E27FC236}">
                  <a16:creationId xmlns="" xmlns:a16="http://schemas.microsoft.com/office/drawing/2014/main" id="{C452276A-E564-4ECE-9D8B-83FC3EDAB5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9105648" y="1588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6" descr="POINSET2">
              <a:extLst>
                <a:ext uri="{FF2B5EF4-FFF2-40B4-BE49-F238E27FC236}">
                  <a16:creationId xmlns="" xmlns:a16="http://schemas.microsoft.com/office/drawing/2014/main" id="{F01CC078-050A-49EC-9F0C-A8CDD0ECF0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9151577" y="6145213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6" descr="POINSET2">
              <a:extLst>
                <a:ext uri="{FF2B5EF4-FFF2-40B4-BE49-F238E27FC236}">
                  <a16:creationId xmlns="" xmlns:a16="http://schemas.microsoft.com/office/drawing/2014/main" id="{0977B018-E37F-406C-9BD9-43593957B0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587" y="6034087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44006" y="1279338"/>
            <a:ext cx="98155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/>
              <a:t>Câu</a:t>
            </a:r>
            <a:r>
              <a:rPr lang="en-US" altLang="en-US" b="1" dirty="0"/>
              <a:t> 1. </a:t>
            </a:r>
            <a:r>
              <a:rPr lang="es-ES" altLang="en-US" b="1" dirty="0" err="1"/>
              <a:t>Các</a:t>
            </a:r>
            <a:r>
              <a:rPr lang="es-ES" altLang="en-US" b="1" dirty="0"/>
              <a:t> </a:t>
            </a:r>
            <a:r>
              <a:rPr lang="es-ES" altLang="en-US" b="1" dirty="0" err="1"/>
              <a:t>công</a:t>
            </a:r>
            <a:r>
              <a:rPr lang="es-ES" altLang="en-US" b="1" dirty="0"/>
              <a:t> </a:t>
            </a:r>
            <a:r>
              <a:rPr lang="es-ES" altLang="en-US" b="1" dirty="0" err="1"/>
              <a:t>cụ</a:t>
            </a:r>
            <a:r>
              <a:rPr lang="es-ES" altLang="en-US" b="1" dirty="0"/>
              <a:t> </a:t>
            </a:r>
            <a:r>
              <a:rPr lang="es-ES" altLang="en-US" b="1" dirty="0" err="1"/>
              <a:t>nào</a:t>
            </a:r>
            <a:r>
              <a:rPr lang="es-ES" altLang="en-US" b="1" dirty="0"/>
              <a:t> </a:t>
            </a:r>
            <a:r>
              <a:rPr lang="es-ES" altLang="en-US" b="1" dirty="0" err="1"/>
              <a:t>sau</a:t>
            </a:r>
            <a:r>
              <a:rPr lang="es-ES" altLang="en-US" b="1" dirty="0"/>
              <a:t> </a:t>
            </a:r>
            <a:r>
              <a:rPr lang="es-ES" altLang="en-US" b="1" dirty="0" err="1"/>
              <a:t>đây</a:t>
            </a:r>
            <a:r>
              <a:rPr lang="es-ES" altLang="en-US" b="1" dirty="0"/>
              <a:t> </a:t>
            </a:r>
            <a:r>
              <a:rPr lang="es-ES" altLang="en-US" b="1" dirty="0" err="1"/>
              <a:t>dùng</a:t>
            </a:r>
            <a:r>
              <a:rPr lang="es-ES" altLang="en-US" b="1" dirty="0"/>
              <a:t> </a:t>
            </a:r>
            <a:r>
              <a:rPr lang="es-ES" altLang="en-US" b="1" dirty="0" err="1"/>
              <a:t>để</a:t>
            </a:r>
            <a:r>
              <a:rPr lang="es-ES" altLang="en-US" b="1" dirty="0"/>
              <a:t> </a:t>
            </a:r>
            <a:r>
              <a:rPr lang="es-ES" altLang="en-US" b="1" dirty="0" err="1"/>
              <a:t>chọn</a:t>
            </a:r>
            <a:r>
              <a:rPr lang="es-ES" altLang="en-US" b="1" dirty="0"/>
              <a:t> </a:t>
            </a:r>
            <a:r>
              <a:rPr lang="es-ES" altLang="en-US" b="1" dirty="0" err="1"/>
              <a:t>hình</a:t>
            </a:r>
            <a:r>
              <a:rPr lang="es-ES" altLang="en-US" b="1" dirty="0"/>
              <a:t> </a:t>
            </a:r>
            <a:r>
              <a:rPr lang="es-ES" altLang="en-US" b="1" dirty="0" err="1"/>
              <a:t>vẽ</a:t>
            </a:r>
            <a:r>
              <a:rPr lang="es-ES" altLang="en-US" b="1" dirty="0"/>
              <a:t>:</a:t>
            </a:r>
            <a:r>
              <a:rPr lang="en-US" altLang="en-US" b="1" dirty="0"/>
              <a:t>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024188" y="3249612"/>
            <a:ext cx="30291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/>
              <a:t>A.             Past </a:t>
            </a:r>
            <a:endParaRPr lang="en-US" altLang="en-US" dirty="0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985896" y="4880367"/>
            <a:ext cx="39248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/>
              <a:t>C.            Brushes </a:t>
            </a:r>
            <a:endParaRPr lang="en-US" altLang="en-US" dirty="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111458" y="3238500"/>
            <a:ext cx="31481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/>
              <a:t>B.             Select 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7258810" y="4905768"/>
            <a:ext cx="302799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/>
              <a:t>D.            Color </a:t>
            </a:r>
            <a:endParaRPr lang="en-US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148" y="2313141"/>
            <a:ext cx="928307" cy="14418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1024" y="3986155"/>
            <a:ext cx="897445" cy="14867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5941" y="4126694"/>
            <a:ext cx="756764" cy="127477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0889" y="2323032"/>
            <a:ext cx="878207" cy="141588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8433704E-F00A-4770-A044-7FBEFB89D236}"/>
              </a:ext>
            </a:extLst>
          </p:cNvPr>
          <p:cNvGrpSpPr/>
          <p:nvPr/>
        </p:nvGrpSpPr>
        <p:grpSpPr>
          <a:xfrm>
            <a:off x="48126" y="144380"/>
            <a:ext cx="12047622" cy="6553199"/>
            <a:chOff x="0" y="0"/>
            <a:chExt cx="9916752" cy="6907213"/>
          </a:xfrm>
        </p:grpSpPr>
        <p:pic>
          <p:nvPicPr>
            <p:cNvPr id="17" name="Picture 6" descr="POINSET2">
              <a:extLst>
                <a:ext uri="{FF2B5EF4-FFF2-40B4-BE49-F238E27FC236}">
                  <a16:creationId xmlns="" xmlns:a16="http://schemas.microsoft.com/office/drawing/2014/main" id="{9F7274CF-21B7-4F71-A8F4-3D2517BBE1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0" y="0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6" descr="POINSET2">
              <a:extLst>
                <a:ext uri="{FF2B5EF4-FFF2-40B4-BE49-F238E27FC236}">
                  <a16:creationId xmlns="" xmlns:a16="http://schemas.microsoft.com/office/drawing/2014/main" id="{69637116-064C-47DC-A6E9-94D4E844E9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5400000">
              <a:off x="9105648" y="1588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6" descr="POINSET2">
              <a:extLst>
                <a:ext uri="{FF2B5EF4-FFF2-40B4-BE49-F238E27FC236}">
                  <a16:creationId xmlns="" xmlns:a16="http://schemas.microsoft.com/office/drawing/2014/main" id="{0A972536-ED64-467A-BF1F-33F5F2CC43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10800000">
              <a:off x="9151577" y="6145213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6" descr="POINSET2">
              <a:extLst>
                <a:ext uri="{FF2B5EF4-FFF2-40B4-BE49-F238E27FC236}">
                  <a16:creationId xmlns="" xmlns:a16="http://schemas.microsoft.com/office/drawing/2014/main" id="{FC0E4472-DEA4-48D6-B9A3-CC8AE18B64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16200000">
              <a:off x="-1587" y="6034087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1" name="Picture 4" descr="hands-up-color">
            <a:extLst>
              <a:ext uri="{FF2B5EF4-FFF2-40B4-BE49-F238E27FC236}">
                <a16:creationId xmlns="" xmlns:a16="http://schemas.microsoft.com/office/drawing/2014/main" id="{45EC8709-4B13-471C-8F52-CB2C4A33E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808" y="5198155"/>
            <a:ext cx="1584192" cy="1629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8676998D-A1FB-40C3-B126-36F76054B007}"/>
              </a:ext>
            </a:extLst>
          </p:cNvPr>
          <p:cNvSpPr txBox="1"/>
          <p:nvPr/>
        </p:nvSpPr>
        <p:spPr>
          <a:xfrm>
            <a:off x="320038" y="-48240"/>
            <a:ext cx="11540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4 tháng 11 năm 2020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6751CEF-7B78-4399-BAFC-4445727DC99F}"/>
              </a:ext>
            </a:extLst>
          </p:cNvPr>
          <p:cNvSpPr txBox="1"/>
          <p:nvPr/>
        </p:nvSpPr>
        <p:spPr>
          <a:xfrm>
            <a:off x="1" y="425492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3: TÌM HIỂU THẺ VIEW, THAY ĐỔI KÍCH THƯỚC TRANG VẼ</a:t>
            </a:r>
          </a:p>
        </p:txBody>
      </p:sp>
    </p:spTree>
    <p:extLst>
      <p:ext uri="{BB962C8B-B14F-4D97-AF65-F5344CB8AC3E}">
        <p14:creationId xmlns:p14="http://schemas.microsoft.com/office/powerpoint/2010/main" val="1236169691"/>
      </p:ext>
    </p:extLst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7" grpId="1"/>
      <p:bldP spid="13318" grpId="0"/>
      <p:bldP spid="13318" grpId="1"/>
      <p:bldP spid="13321" grpId="0"/>
      <p:bldP spid="13321" grpId="1"/>
      <p:bldP spid="13322" grpId="0"/>
      <p:bldP spid="133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161447" y="3225194"/>
            <a:ext cx="612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99"/>
                </a:solidFill>
              </a:rPr>
              <a:t>A. </a:t>
            </a:r>
            <a:endParaRPr lang="en-US" altLang="en-US" b="1" dirty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544437" y="3226133"/>
            <a:ext cx="666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99"/>
                </a:solidFill>
              </a:rPr>
              <a:t>B. </a:t>
            </a:r>
          </a:p>
        </p:txBody>
      </p:sp>
      <p:pic>
        <p:nvPicPr>
          <p:cNvPr id="14340" name="Picture 4" descr="hands-up-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723" y="5137954"/>
            <a:ext cx="1660634" cy="1708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74256" y="1654120"/>
            <a:ext cx="115270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/>
              <a:t>Câu</a:t>
            </a:r>
            <a:r>
              <a:rPr lang="en-US" altLang="en-US" sz="3600" b="1" dirty="0"/>
              <a:t> 2.</a:t>
            </a:r>
            <a:r>
              <a:rPr lang="en-US" altLang="en-US" sz="3600" dirty="0"/>
              <a:t> </a:t>
            </a:r>
            <a:r>
              <a:rPr lang="pt-BR" altLang="en-US" sz="3600" b="1" i="1" dirty="0"/>
              <a:t>Để lật và xoay hình vẽ sang bên phải, em chọn:</a:t>
            </a:r>
            <a:endParaRPr lang="en-US" altLang="en-US" sz="3600" b="1" i="1" dirty="0"/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487287" y="4407055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99"/>
                </a:solidFill>
              </a:rPr>
              <a:t>D. </a:t>
            </a:r>
            <a:endParaRPr lang="en-US" altLang="en-US" b="1" dirty="0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1161447" y="4558516"/>
            <a:ext cx="7378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99"/>
                </a:solidFill>
              </a:rPr>
              <a:t>C. </a:t>
            </a:r>
            <a:endParaRPr lang="en-US" alt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9429" y="2992206"/>
            <a:ext cx="4765008" cy="7399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187" y="2983541"/>
            <a:ext cx="4853420" cy="8940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8003" y="4361308"/>
            <a:ext cx="4345593" cy="7846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rcRect r="28439"/>
          <a:stretch>
            <a:fillRect/>
          </a:stretch>
        </p:blipFill>
        <p:spPr>
          <a:xfrm>
            <a:off x="7373872" y="4101402"/>
            <a:ext cx="3995168" cy="885091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E1A3C24B-8D06-474A-B796-1017BF77D2FF}"/>
              </a:ext>
            </a:extLst>
          </p:cNvPr>
          <p:cNvGrpSpPr/>
          <p:nvPr/>
        </p:nvGrpSpPr>
        <p:grpSpPr>
          <a:xfrm>
            <a:off x="48126" y="144380"/>
            <a:ext cx="12047622" cy="6553199"/>
            <a:chOff x="0" y="0"/>
            <a:chExt cx="9916752" cy="6907213"/>
          </a:xfrm>
        </p:grpSpPr>
        <p:pic>
          <p:nvPicPr>
            <p:cNvPr id="25" name="Picture 6" descr="POINSET2">
              <a:extLst>
                <a:ext uri="{FF2B5EF4-FFF2-40B4-BE49-F238E27FC236}">
                  <a16:creationId xmlns="" xmlns:a16="http://schemas.microsoft.com/office/drawing/2014/main" id="{57312316-3A90-4825-82EF-CA66CBC3D8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0" y="0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6" descr="POINSET2">
              <a:extLst>
                <a:ext uri="{FF2B5EF4-FFF2-40B4-BE49-F238E27FC236}">
                  <a16:creationId xmlns="" xmlns:a16="http://schemas.microsoft.com/office/drawing/2014/main" id="{F969D6F1-84AC-4F33-8CC8-D4782E9603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5400000">
              <a:off x="9105648" y="1588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6" descr="POINSET2">
              <a:extLst>
                <a:ext uri="{FF2B5EF4-FFF2-40B4-BE49-F238E27FC236}">
                  <a16:creationId xmlns="" xmlns:a16="http://schemas.microsoft.com/office/drawing/2014/main" id="{4D95605D-2C56-4492-A5EF-590207A0ED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10800000">
              <a:off x="9151577" y="6145213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6" descr="POINSET2">
              <a:extLst>
                <a:ext uri="{FF2B5EF4-FFF2-40B4-BE49-F238E27FC236}">
                  <a16:creationId xmlns="" xmlns:a16="http://schemas.microsoft.com/office/drawing/2014/main" id="{CA50E050-C0F2-4F71-A23B-40728276A6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16200000">
              <a:off x="-1587" y="6034087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8676998D-A1FB-40C3-B126-36F76054B007}"/>
              </a:ext>
            </a:extLst>
          </p:cNvPr>
          <p:cNvSpPr txBox="1"/>
          <p:nvPr/>
        </p:nvSpPr>
        <p:spPr>
          <a:xfrm>
            <a:off x="320038" y="77888"/>
            <a:ext cx="11540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4 tháng 11 năm 2020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6751CEF-7B78-4399-BAFC-4445727DC99F}"/>
              </a:ext>
            </a:extLst>
          </p:cNvPr>
          <p:cNvSpPr txBox="1"/>
          <p:nvPr/>
        </p:nvSpPr>
        <p:spPr>
          <a:xfrm>
            <a:off x="1" y="63045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3: TÌM HIỂU THẺ VIEW, THAY ĐỔI KÍCH THƯỚC TRANG VẼ</a:t>
            </a:r>
          </a:p>
        </p:txBody>
      </p:sp>
    </p:spTree>
    <p:extLst>
      <p:ext uri="{BB962C8B-B14F-4D97-AF65-F5344CB8AC3E}">
        <p14:creationId xmlns:p14="http://schemas.microsoft.com/office/powerpoint/2010/main" val="77204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39" grpId="1"/>
      <p:bldP spid="14349" grpId="0"/>
      <p:bldP spid="14350" grpId="0"/>
      <p:bldP spid="14350" grpId="1"/>
      <p:bldP spid="14351" grpId="0"/>
      <p:bldP spid="1435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09800"/>
            <a:ext cx="12192000" cy="2438400"/>
          </a:xfrm>
        </p:spPr>
        <p:txBody>
          <a:bodyPr>
            <a:prstTxWarp prst="textArchUp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PH" sz="4800" b="1" smtClean="0">
                <a:solidFill>
                  <a:srgbClr val="00B050"/>
                </a:solidFill>
              </a:rPr>
              <a:t>Thank you</a:t>
            </a:r>
            <a:r>
              <a:rPr lang="en-PH" sz="4800" b="1" smtClean="0">
                <a:solidFill>
                  <a:srgbClr val="00B050"/>
                </a:solidFill>
              </a:rPr>
              <a:t>!</a:t>
            </a:r>
            <a:endParaRPr lang="en-PH" sz="48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8000" y="3505200"/>
            <a:ext cx="1117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CHÚC CÁC EM CHĂM NGOAN HỌC GiỎI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CA15F617-CC06-4324-B4C7-D923C66321E0}"/>
              </a:ext>
            </a:extLst>
          </p:cNvPr>
          <p:cNvGrpSpPr/>
          <p:nvPr/>
        </p:nvGrpSpPr>
        <p:grpSpPr>
          <a:xfrm>
            <a:off x="48126" y="144380"/>
            <a:ext cx="12047622" cy="6553199"/>
            <a:chOff x="0" y="0"/>
            <a:chExt cx="9916752" cy="6907213"/>
          </a:xfrm>
        </p:grpSpPr>
        <p:pic>
          <p:nvPicPr>
            <p:cNvPr id="6" name="Picture 6" descr="POINSET2">
              <a:extLst>
                <a:ext uri="{FF2B5EF4-FFF2-40B4-BE49-F238E27FC236}">
                  <a16:creationId xmlns="" xmlns:a16="http://schemas.microsoft.com/office/drawing/2014/main" id="{B765C097-705F-4E32-A59F-38AC1313A3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POINSET2">
              <a:extLst>
                <a:ext uri="{FF2B5EF4-FFF2-40B4-BE49-F238E27FC236}">
                  <a16:creationId xmlns="" xmlns:a16="http://schemas.microsoft.com/office/drawing/2014/main" id="{B4AA3701-F58E-4048-BF7B-6E92F8B0E2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9105648" y="1588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6" descr="POINSET2">
              <a:extLst>
                <a:ext uri="{FF2B5EF4-FFF2-40B4-BE49-F238E27FC236}">
                  <a16:creationId xmlns="" xmlns:a16="http://schemas.microsoft.com/office/drawing/2014/main" id="{D4EFD781-E18B-419F-A724-B6EF56729B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9151577" y="6145213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6" descr="POINSET2">
              <a:extLst>
                <a:ext uri="{FF2B5EF4-FFF2-40B4-BE49-F238E27FC236}">
                  <a16:creationId xmlns="" xmlns:a16="http://schemas.microsoft.com/office/drawing/2014/main" id="{859A317F-9323-4C9A-BB5B-7C06975B6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587" y="6034087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359638">
            <a:off x="10178058" y="3245430"/>
            <a:ext cx="1172308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383" y="3040"/>
            <a:ext cx="115408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tư, </a:t>
            </a: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 </a:t>
            </a: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2020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4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kumimoji="0" lang="en-US" sz="40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285" y="1436117"/>
            <a:ext cx="6349027" cy="769441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ĐỀ 2: EM TẬP VẼ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A94934CA-9158-4DB0-B3FB-0B60542FC68C}"/>
              </a:ext>
            </a:extLst>
          </p:cNvPr>
          <p:cNvSpPr txBox="1"/>
          <p:nvPr/>
        </p:nvSpPr>
        <p:spPr>
          <a:xfrm>
            <a:off x="83854" y="2548445"/>
            <a:ext cx="12011891" cy="14465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3: TÌM HIỂU THẺ VIEW, 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 KÍCH THƯỚC TRANG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 (T2)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5" name="Picture 10" descr="bar01">
            <a:extLst>
              <a:ext uri="{FF2B5EF4-FFF2-40B4-BE49-F238E27FC236}">
                <a16:creationId xmlns="" xmlns:a16="http://schemas.microsoft.com/office/drawing/2014/main" id="{FCCB7A1A-9D7B-4B19-BA8F-5C5D128FB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625" y="6176119"/>
            <a:ext cx="4036352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9221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D1D86F9-3800-4506-8A77-0F3891B8C7E7}"/>
              </a:ext>
            </a:extLst>
          </p:cNvPr>
          <p:cNvSpPr txBox="1"/>
          <p:nvPr/>
        </p:nvSpPr>
        <p:spPr>
          <a:xfrm>
            <a:off x="-110363" y="-48240"/>
            <a:ext cx="1243899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4 tháng 11 năm 2020</a:t>
            </a:r>
          </a:p>
          <a:p>
            <a:pPr algn="ctr">
              <a:defRPr/>
            </a:pPr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TÌM HIỂU THẺ VIEW, THAY ĐỔI KÍCH THƯỚC TRANG VẼ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960E349-404D-4DEA-A653-2FC9A9AD0301}"/>
              </a:ext>
            </a:extLst>
          </p:cNvPr>
          <p:cNvSpPr txBox="1"/>
          <p:nvPr/>
        </p:nvSpPr>
        <p:spPr>
          <a:xfrm>
            <a:off x="126128" y="889749"/>
            <a:ext cx="6372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0782EA7-6D47-449F-B5A2-A9CEE91604CF}"/>
              </a:ext>
            </a:extLst>
          </p:cNvPr>
          <p:cNvSpPr txBox="1"/>
          <p:nvPr/>
        </p:nvSpPr>
        <p:spPr>
          <a:xfrm>
            <a:off x="113770" y="1434471"/>
            <a:ext cx="11915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Vẽ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hình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theo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cs typeface="Times New Roman" panose="02020603050405020304" pitchFamily="18" charset="0"/>
              </a:rPr>
              <a:t>đặt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tên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TAU HOA 1.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cs typeface="Times New Roman" panose="02020603050405020304" pitchFamily="18" charset="0"/>
              </a:rPr>
              <a:t>Lưu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thư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cs typeface="Times New Roman" panose="02020603050405020304" pitchFamily="18" charset="0"/>
              </a:rPr>
              <a:t>.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BF294F26-4CDB-4B84-AEC9-3B1B00477993}"/>
              </a:ext>
            </a:extLst>
          </p:cNvPr>
          <p:cNvCxnSpPr/>
          <p:nvPr/>
        </p:nvCxnSpPr>
        <p:spPr>
          <a:xfrm>
            <a:off x="10826798" y="3595878"/>
            <a:ext cx="285488" cy="261811"/>
          </a:xfrm>
          <a:prstGeom prst="straightConnector1">
            <a:avLst/>
          </a:prstGeom>
          <a:ln w="25400" cmpd="sng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8524022-2F50-4039-BC3D-3247A2B93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613" y="2546239"/>
            <a:ext cx="9115848" cy="44694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733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7" y="1447241"/>
            <a:ext cx="1191872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 </a:t>
            </a:r>
            <a:r>
              <a:rPr lang="en-US" dirty="0" err="1" smtClean="0"/>
              <a:t>tắt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toa</a:t>
            </a:r>
            <a:r>
              <a:rPr lang="en-US" dirty="0" smtClean="0"/>
              <a:t> </a:t>
            </a:r>
            <a:r>
              <a:rPr lang="en-US" dirty="0" err="1" smtClean="0"/>
              <a:t>tàu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toa</a:t>
            </a:r>
            <a:r>
              <a:rPr lang="en-US" dirty="0" smtClean="0"/>
              <a:t> </a:t>
            </a:r>
            <a:r>
              <a:rPr lang="en-US" dirty="0" err="1" smtClean="0"/>
              <a:t>tàu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.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kích</a:t>
            </a:r>
            <a:r>
              <a:rPr lang="en-US" dirty="0" smtClean="0"/>
              <a:t> </a:t>
            </a:r>
            <a:r>
              <a:rPr lang="en-US" dirty="0" err="1" smtClean="0"/>
              <a:t>thước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vẽ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chứa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tàu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D1D86F9-3800-4506-8A77-0F3891B8C7E7}"/>
              </a:ext>
            </a:extLst>
          </p:cNvPr>
          <p:cNvSpPr txBox="1"/>
          <p:nvPr/>
        </p:nvSpPr>
        <p:spPr>
          <a:xfrm>
            <a:off x="-110363" y="-48240"/>
            <a:ext cx="1243899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4 tháng 11 năm 2020</a:t>
            </a:r>
          </a:p>
          <a:p>
            <a:pPr algn="ctr">
              <a:defRPr/>
            </a:pPr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TÌM HIỂU THẺ VIEW, THAY ĐỔI KÍCH THƯỚC TRANG VẼ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960E349-404D-4DEA-A653-2FC9A9AD0301}"/>
              </a:ext>
            </a:extLst>
          </p:cNvPr>
          <p:cNvSpPr txBox="1"/>
          <p:nvPr/>
        </p:nvSpPr>
        <p:spPr>
          <a:xfrm>
            <a:off x="126128" y="889749"/>
            <a:ext cx="6372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66" y="3123349"/>
            <a:ext cx="10058400" cy="313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91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D1D86F9-3800-4506-8A77-0F3891B8C7E7}"/>
              </a:ext>
            </a:extLst>
          </p:cNvPr>
          <p:cNvSpPr txBox="1"/>
          <p:nvPr/>
        </p:nvSpPr>
        <p:spPr>
          <a:xfrm>
            <a:off x="-110363" y="-48240"/>
            <a:ext cx="1243899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4 tháng 11 năm 2020</a:t>
            </a:r>
          </a:p>
          <a:p>
            <a:pPr algn="ctr">
              <a:defRPr/>
            </a:pPr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TÌM HIỂU THẺ VIEW, THAY ĐỔI KÍCH THƯỚC TRANG VẼ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960E349-404D-4DEA-A653-2FC9A9AD0301}"/>
              </a:ext>
            </a:extLst>
          </p:cNvPr>
          <p:cNvSpPr txBox="1"/>
          <p:nvPr/>
        </p:nvSpPr>
        <p:spPr>
          <a:xfrm>
            <a:off x="126128" y="889749"/>
            <a:ext cx="6372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-63065" y="1447241"/>
            <a:ext cx="1234439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Trao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quay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tàu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ngược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tàu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28" y="2017986"/>
            <a:ext cx="9597448" cy="481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41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B5B653-719F-44AF-BBFB-A5F796491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881" y="3731803"/>
            <a:ext cx="11546237" cy="221625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THẾ NÀO ĐỂ PHÓNG TO VÀ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NHỎ HÌNH VẼ?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DB69210-9617-4B3A-9FAF-F104CE142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475" y="0"/>
            <a:ext cx="3873286" cy="387328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EEC9BB5F-0D4F-44D3-9432-F5EFAC3A43C9}"/>
              </a:ext>
            </a:extLst>
          </p:cNvPr>
          <p:cNvGrpSpPr/>
          <p:nvPr/>
        </p:nvGrpSpPr>
        <p:grpSpPr>
          <a:xfrm>
            <a:off x="48126" y="144380"/>
            <a:ext cx="12047622" cy="6553199"/>
            <a:chOff x="0" y="0"/>
            <a:chExt cx="9916752" cy="6907213"/>
          </a:xfrm>
        </p:grpSpPr>
        <p:pic>
          <p:nvPicPr>
            <p:cNvPr id="6" name="Picture 6" descr="POINSET2">
              <a:extLst>
                <a:ext uri="{FF2B5EF4-FFF2-40B4-BE49-F238E27FC236}">
                  <a16:creationId xmlns="" xmlns:a16="http://schemas.microsoft.com/office/drawing/2014/main" id="{47B73133-C1B2-4C54-96EC-320B7262CB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POINSET2">
              <a:extLst>
                <a:ext uri="{FF2B5EF4-FFF2-40B4-BE49-F238E27FC236}">
                  <a16:creationId xmlns="" xmlns:a16="http://schemas.microsoft.com/office/drawing/2014/main" id="{A88EC51D-AE3B-4C7A-A617-055F99B13B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9105648" y="1588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6" descr="POINSET2">
              <a:extLst>
                <a:ext uri="{FF2B5EF4-FFF2-40B4-BE49-F238E27FC236}">
                  <a16:creationId xmlns="" xmlns:a16="http://schemas.microsoft.com/office/drawing/2014/main" id="{9DF58D2D-0441-466D-8454-2AE0C576E0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9151577" y="6145213"/>
              <a:ext cx="7651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6" descr="POINSET2">
              <a:extLst>
                <a:ext uri="{FF2B5EF4-FFF2-40B4-BE49-F238E27FC236}">
                  <a16:creationId xmlns="" xmlns:a16="http://schemas.microsoft.com/office/drawing/2014/main" id="{02D366AF-9BFD-49E7-BE8F-0633B159F0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587" y="6034087"/>
              <a:ext cx="825500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6471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91330B2D-661F-4254-9E9D-6595F5C35A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75"/>
          <a:stretch/>
        </p:blipFill>
        <p:spPr>
          <a:xfrm>
            <a:off x="547638" y="2282118"/>
            <a:ext cx="8665915" cy="460542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E8F5438B-90A4-4AAD-81CF-7E7BD39BD223}"/>
              </a:ext>
            </a:extLst>
          </p:cNvPr>
          <p:cNvSpPr/>
          <p:nvPr/>
        </p:nvSpPr>
        <p:spPr>
          <a:xfrm>
            <a:off x="547638" y="2448732"/>
            <a:ext cx="320267" cy="5579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EB74D38D-A7AD-4FBC-933F-D745DF3558EF}"/>
              </a:ext>
            </a:extLst>
          </p:cNvPr>
          <p:cNvCxnSpPr/>
          <p:nvPr/>
        </p:nvCxnSpPr>
        <p:spPr>
          <a:xfrm flipH="1">
            <a:off x="867905" y="2147483"/>
            <a:ext cx="5317801" cy="7694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676998D-A1FB-40C3-B126-36F76054B007}"/>
              </a:ext>
            </a:extLst>
          </p:cNvPr>
          <p:cNvSpPr txBox="1"/>
          <p:nvPr/>
        </p:nvSpPr>
        <p:spPr>
          <a:xfrm>
            <a:off x="320038" y="-48240"/>
            <a:ext cx="11540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ngày 4 tháng 11 năm 2020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6751CEF-7B78-4399-BAFC-4445727DC99F}"/>
              </a:ext>
            </a:extLst>
          </p:cNvPr>
          <p:cNvSpPr txBox="1"/>
          <p:nvPr/>
        </p:nvSpPr>
        <p:spPr>
          <a:xfrm>
            <a:off x="1" y="425492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3: TÌM HIỂU THẺ VIEW, THAY ĐỔI KÍCH THƯỚC TRANG VẼ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93881FB8-A7E4-4A4B-9FE5-8F8106A86BEB}"/>
              </a:ext>
            </a:extLst>
          </p:cNvPr>
          <p:cNvSpPr/>
          <p:nvPr/>
        </p:nvSpPr>
        <p:spPr>
          <a:xfrm>
            <a:off x="320038" y="1624263"/>
            <a:ext cx="62629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Zoom in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BFFE7B62-DFCB-46DC-8A71-55DEFA5930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" t="6366" r="96085" b="83188"/>
          <a:stretch/>
        </p:blipFill>
        <p:spPr>
          <a:xfrm>
            <a:off x="6185706" y="1510110"/>
            <a:ext cx="492524" cy="7515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960E349-404D-4DEA-A653-2FC9A9AD0301}"/>
              </a:ext>
            </a:extLst>
          </p:cNvPr>
          <p:cNvSpPr txBox="1"/>
          <p:nvPr/>
        </p:nvSpPr>
        <p:spPr>
          <a:xfrm>
            <a:off x="126128" y="889749"/>
            <a:ext cx="9443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HOẠT ĐỘNG ỨNG DỤNG – MỞ RỘNG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88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79" y="832214"/>
            <a:ext cx="10010775" cy="53351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79" y="823323"/>
            <a:ext cx="10049256" cy="53703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09" y="820449"/>
            <a:ext cx="10049256" cy="5340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92" y="848291"/>
            <a:ext cx="10010775" cy="533517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10992" y="256032"/>
            <a:ext cx="667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2663" y="64804"/>
            <a:ext cx="695516" cy="103738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1042416" y="749388"/>
            <a:ext cx="5610247" cy="6405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36793" y="2022549"/>
            <a:ext cx="2916365" cy="4404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7680" y="1945896"/>
            <a:ext cx="2916365" cy="4995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10004" y="1966539"/>
            <a:ext cx="2954041" cy="4964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77318" y="1919579"/>
            <a:ext cx="3116300" cy="534086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H="1">
            <a:off x="10094976" y="2512675"/>
            <a:ext cx="270032" cy="356808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81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38" y="863921"/>
            <a:ext cx="10010775" cy="53351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21" y="834579"/>
            <a:ext cx="10049256" cy="534096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41" y="846310"/>
            <a:ext cx="10049256" cy="537039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30" y="825011"/>
            <a:ext cx="10010775" cy="533517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10991" y="256032"/>
            <a:ext cx="7114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Zoom out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5950" y="61034"/>
            <a:ext cx="561812" cy="863526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H="1">
            <a:off x="1111761" y="786822"/>
            <a:ext cx="6500788" cy="51811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1013" y="2477276"/>
            <a:ext cx="2916365" cy="44043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09884" y="2479755"/>
            <a:ext cx="2916365" cy="49952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72176" y="2536014"/>
            <a:ext cx="2954041" cy="49644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09917" y="2478981"/>
            <a:ext cx="3116300" cy="534086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H="1">
            <a:off x="9976104" y="3121759"/>
            <a:ext cx="278560" cy="310451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5A6796E1-0FB8-40B9-9DE6-E3060499C60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936" y="6229592"/>
            <a:ext cx="634827" cy="634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04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077&quot;&gt;&lt;/object&gt;&lt;object type=&quot;2&quot; unique_id=&quot;10078&quot;&gt;&lt;object type=&quot;3&quot; unique_id=&quot;10079&quot;&gt;&lt;property id=&quot;20148&quot; value=&quot;5&quot;/&gt;&lt;property id=&quot;20300&quot; value=&quot;Slide 1&quot;/&gt;&lt;property id=&quot;20307&quot; value=&quot;326&quot;/&gt;&lt;/object&gt;&lt;object type=&quot;3&quot; unique_id=&quot;10082&quot;&gt;&lt;property id=&quot;20148&quot; value=&quot;5&quot;/&gt;&lt;property id=&quot;20300&quot; value=&quot;Slide 2&quot;/&gt;&lt;property id=&quot;20307&quot; value=&quot;348&quot;/&gt;&lt;/object&gt;&lt;object type=&quot;3&quot; unique_id=&quot;10083&quot;&gt;&lt;property id=&quot;20148&quot; value=&quot;5&quot;/&gt;&lt;property id=&quot;20300&quot; value=&quot;Slide 3&quot;/&gt;&lt;property id=&quot;20307&quot; value=&quot;268&quot;/&gt;&lt;/object&gt;&lt;object type=&quot;3&quot; unique_id=&quot;10084&quot;&gt;&lt;property id=&quot;20148&quot; value=&quot;5&quot;/&gt;&lt;property id=&quot;20300&quot; value=&quot;Slide 4&quot;/&gt;&lt;property id=&quot;20307&quot; value=&quot;368&quot;/&gt;&lt;/object&gt;&lt;object type=&quot;3&quot; unique_id=&quot;10085&quot;&gt;&lt;property id=&quot;20148&quot; value=&quot;5&quot;/&gt;&lt;property id=&quot;20300&quot; value=&quot;Slide 5&quot;/&gt;&lt;property id=&quot;20307&quot; value=&quot;369&quot;/&gt;&lt;/object&gt;&lt;object type=&quot;3&quot; unique_id=&quot;10086&quot;&gt;&lt;property id=&quot;20148&quot; value=&quot;5&quot;/&gt;&lt;property id=&quot;20300&quot; value=&quot;Slide 6 - &amp;quot;LÀM THẾ NÀO ĐỂ PHÓNG TO VÀ &amp;#x0D;&amp;#x0A;THU NHỎ HÌNH VẼ?&amp;quot;&quot;/&gt;&lt;property id=&quot;20307&quot; value=&quot;357&quot;/&gt;&lt;/object&gt;&lt;object type=&quot;3&quot; unique_id=&quot;10087&quot;&gt;&lt;property id=&quot;20148&quot; value=&quot;5&quot;/&gt;&lt;property id=&quot;20300&quot; value=&quot;Slide 7&quot;/&gt;&lt;property id=&quot;20307&quot; value=&quot;358&quot;/&gt;&lt;/object&gt;&lt;object type=&quot;3&quot; unique_id=&quot;10088&quot;&gt;&lt;property id=&quot;20148&quot; value=&quot;5&quot;/&gt;&lt;property id=&quot;20300&quot; value=&quot;Slide 8&quot;/&gt;&lt;property id=&quot;20307&quot; value=&quot;274&quot;/&gt;&lt;/object&gt;&lt;object type=&quot;3&quot; unique_id=&quot;10089&quot;&gt;&lt;property id=&quot;20148&quot; value=&quot;5&quot;/&gt;&lt;property id=&quot;20300&quot; value=&quot;Slide 9&quot;/&gt;&lt;property id=&quot;20307&quot; value=&quot;275&quot;/&gt;&lt;/object&gt;&lt;object type=&quot;3&quot; unique_id=&quot;10090&quot;&gt;&lt;property id=&quot;20148&quot; value=&quot;5&quot;/&gt;&lt;property id=&quot;20300&quot; value=&quot;Slide 10&quot;/&gt;&lt;property id=&quot;20307&quot; value=&quot;262&quot;/&gt;&lt;/object&gt;&lt;object type=&quot;3&quot; unique_id=&quot;10091&quot;&gt;&lt;property id=&quot;20148&quot; value=&quot;5&quot;/&gt;&lt;property id=&quot;20300&quot; value=&quot;Slide 11&quot;/&gt;&lt;property id=&quot;20307&quot; value=&quot;366&quot;/&gt;&lt;/object&gt;&lt;object type=&quot;3&quot; unique_id=&quot;10092&quot;&gt;&lt;property id=&quot;20148&quot; value=&quot;5&quot;/&gt;&lt;property id=&quot;20300&quot; value=&quot;Slide 12&quot;/&gt;&lt;property id=&quot;20307&quot; value=&quot;367&quot;/&gt;&lt;/object&gt;&lt;object type=&quot;3&quot; unique_id=&quot;10093&quot;&gt;&lt;property id=&quot;20148&quot; value=&quot;5&quot;/&gt;&lt;property id=&quot;20300&quot; value=&quot;Slide 13 - &amp;quot;Thank you!&amp;quot;&quot;/&gt;&lt;property id=&quot;20307&quot; value=&quot;3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1425</TotalTime>
  <Words>394</Words>
  <Application>Microsoft Office PowerPoint</Application>
  <PresentationFormat>Custom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LÀM THẾ NÀO ĐỂ PHÓNG TO VÀ  THU NHỎ HÌNH VẼ?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Khanh Gia</dc:creator>
  <cp:lastModifiedBy>MTC</cp:lastModifiedBy>
  <cp:revision>157</cp:revision>
  <dcterms:created xsi:type="dcterms:W3CDTF">2017-10-10T00:34:21Z</dcterms:created>
  <dcterms:modified xsi:type="dcterms:W3CDTF">2020-11-03T05:33:17Z</dcterms:modified>
</cp:coreProperties>
</file>