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4" r:id="rId2"/>
  </p:sldMasterIdLst>
  <p:sldIdLst>
    <p:sldId id="274" r:id="rId3"/>
    <p:sldId id="267" r:id="rId4"/>
    <p:sldId id="268" r:id="rId5"/>
    <p:sldId id="256" r:id="rId6"/>
    <p:sldId id="257" r:id="rId7"/>
    <p:sldId id="258" r:id="rId8"/>
    <p:sldId id="259" r:id="rId9"/>
    <p:sldId id="260" r:id="rId10"/>
    <p:sldId id="261" r:id="rId11"/>
    <p:sldId id="284" r:id="rId12"/>
    <p:sldId id="280" r:id="rId13"/>
    <p:sldId id="262" r:id="rId14"/>
    <p:sldId id="263" r:id="rId15"/>
    <p:sldId id="264" r:id="rId16"/>
    <p:sldId id="265" r:id="rId17"/>
    <p:sldId id="283" r:id="rId18"/>
    <p:sldId id="266" r:id="rId19"/>
    <p:sldId id="278" r:id="rId20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F699CB9-EF85-4FD8-A718-E6A6CC10BC53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82A1F62-079C-4F4B-BEB9-C2562EED0C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XOAY%20HINH%204/mspaint.ex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XOAY%20HINH%204/mspaint.ex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2168828" y="3044826"/>
            <a:ext cx="5045756" cy="598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normalizeH="0" baseline="0" noProof="0" dirty="0">
                <a:ln w="635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HỌC TIN HỌC</a:t>
            </a:r>
          </a:p>
        </p:txBody>
      </p:sp>
      <p:pic>
        <p:nvPicPr>
          <p:cNvPr id="31748" name="Picture 6" descr="Vegita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48" y="4293096"/>
            <a:ext cx="2592287" cy="130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057561"/>
              </p:ext>
            </p:extLst>
          </p:nvPr>
        </p:nvGraphicFramePr>
        <p:xfrm>
          <a:off x="3776042" y="1698625"/>
          <a:ext cx="1390650" cy="1237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icture" r:id="rId4" imgW="2162556" imgH="1927860" progId="Word.Picture.8">
                  <p:embed/>
                </p:oleObj>
              </mc:Choice>
              <mc:Fallback>
                <p:oleObj name="Picture" r:id="rId4" imgW="2162556" imgH="192786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042" y="1698625"/>
                        <a:ext cx="1390650" cy="12372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WordArt 15"/>
          <p:cNvSpPr>
            <a:spLocks noChangeArrowheads="1" noChangeShapeType="1" noTextEdit="1"/>
          </p:cNvSpPr>
          <p:nvPr/>
        </p:nvSpPr>
        <p:spPr bwMode="auto">
          <a:xfrm>
            <a:off x="3895900" y="3774737"/>
            <a:ext cx="1318420" cy="368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spc="50" normalizeH="0" baseline="0" noProof="0" dirty="0">
                <a:ln w="0"/>
                <a:solidFill>
                  <a:srgbClr val="0033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31752" name="WordArt 16"/>
          <p:cNvSpPr>
            <a:spLocks noChangeArrowheads="1" noChangeShapeType="1" noTextEdit="1"/>
          </p:cNvSpPr>
          <p:nvPr/>
        </p:nvSpPr>
        <p:spPr bwMode="auto">
          <a:xfrm>
            <a:off x="1142976" y="5912223"/>
            <a:ext cx="3429024" cy="325089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4965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3600" b="0" i="1" u="none" strike="noStrike" kern="10" cap="none" spc="0" normalizeH="0" baseline="0" noProof="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0" cap="none" spc="0" normalizeH="0" baseline="0" noProof="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0" i="1" u="none" strike="noStrike" kern="10" cap="none" spc="0" normalizeH="0" baseline="0" noProof="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1" u="none" strike="noStrike" kern="10" cap="none" spc="0" normalizeH="0" baseline="0" noProof="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600" b="0" i="1" u="none" strike="noStrike" kern="10" cap="none" spc="0" normalizeH="0" noProof="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0" cap="none" spc="0" normalizeH="0" noProof="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1" u="none" strike="noStrike" kern="10" cap="none" spc="0" normalizeH="0" noProof="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0" cap="none" spc="0" normalizeH="0" noProof="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Tuyết</a:t>
            </a:r>
            <a:endParaRPr kumimoji="0" lang="en-US" sz="3600" b="0" i="1" u="none" strike="noStrike" kern="10" cap="none" spc="0" normalizeH="0" baseline="0" noProof="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040" y="328441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GIA THỤY</a:t>
            </a:r>
            <a:endParaRPr lang="vi-VN" sz="280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96" y="116632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96" y="650032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46" y="269032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41704" y="18864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7904" y="72204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41754" y="34104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5721348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76592" y="6254748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00442" y="5873748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" y="5721348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350" y="6254748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 descr="2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873748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83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ẽ h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264696"/>
          </a:xfrm>
        </p:spPr>
      </p:pic>
    </p:spTree>
    <p:extLst>
      <p:ext uri="{BB962C8B-B14F-4D97-AF65-F5344CB8AC3E}">
        <p14:creationId xmlns:p14="http://schemas.microsoft.com/office/powerpoint/2010/main" val="37697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ư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6336704"/>
          </a:xfrm>
        </p:spPr>
      </p:pic>
    </p:spTree>
    <p:extLst>
      <p:ext uri="{BB962C8B-B14F-4D97-AF65-F5344CB8AC3E}">
        <p14:creationId xmlns:p14="http://schemas.microsoft.com/office/powerpoint/2010/main" val="14987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876" y="934068"/>
            <a:ext cx="4413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2218" y="252729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LÀM QUEN VỚI PHẦN MỀM HỌC VẼ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2057400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1600200"/>
            <a:ext cx="441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172" y="2229468"/>
            <a:ext cx="4762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042652"/>
            <a:ext cx="5181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Paint,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3200400"/>
            <a:ext cx="563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As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6400" y="3810000"/>
            <a:ext cx="914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00600" y="3810000"/>
            <a:ext cx="700548" cy="1437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4419600"/>
            <a:ext cx="563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ô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File name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48400" y="4343400"/>
            <a:ext cx="1295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29200" y="4495800"/>
            <a:ext cx="11430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0" y="5562600"/>
            <a:ext cx="563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72400" y="4726860"/>
            <a:ext cx="685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81600" y="5029200"/>
            <a:ext cx="25908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  <p:bldP spid="15" grpId="0" animBg="1"/>
      <p:bldP spid="19" grpId="0"/>
      <p:bldP spid="22" grpId="0" animBg="1"/>
      <p:bldP spid="25" grpId="0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055" y="1394773"/>
            <a:ext cx="905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Paint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94474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Nháy </a:t>
            </a:r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chuột trái vào </a:t>
            </a:r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tượng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3043069"/>
            <a:ext cx="443779" cy="52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3400" y="3962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Nháy chuột vào </a:t>
            </a:r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tượng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056905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Nháy chuột phải vào </a:t>
            </a:r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tượng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065239"/>
            <a:ext cx="443779" cy="52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9654" y="5106068"/>
            <a:ext cx="443779" cy="52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436420" y="2955760"/>
            <a:ext cx="690731" cy="6907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9712" y="33265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cố kiến thức: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54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5313" y="2085975"/>
            <a:ext cx="5699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5313" y="3645409"/>
            <a:ext cx="534987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1500" y="2848896"/>
            <a:ext cx="557213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59500" y="2133600"/>
            <a:ext cx="57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9500" y="2895600"/>
            <a:ext cx="57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500" y="3657600"/>
            <a:ext cx="57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07100" y="2848896"/>
            <a:ext cx="679450" cy="738187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vi-VN" sz="3200"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33265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cố kiến thức: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33265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cố kiến thức: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954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vẽ</a:t>
            </a:r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400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bước?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2895600" y="2286000"/>
            <a:ext cx="2590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2 bước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921206" y="3124200"/>
            <a:ext cx="2590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nl-NL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2965450" y="3810000"/>
            <a:ext cx="2667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nl-NL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5 bước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36596" y="3079956"/>
            <a:ext cx="545700" cy="610363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vi-VN" sz="3200"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2078" y="1623281"/>
            <a:ext cx="960435" cy="59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9552" y="1609426"/>
            <a:ext cx="8604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chuột vào thẻ lệnh         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6535" y="2636912"/>
            <a:ext cx="8460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 nơi lưu (ổ D) trong cửa </a:t>
            </a:r>
            <a:r>
              <a:rPr lang="en-US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As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2680" y="3588603"/>
            <a:ext cx="85813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trong ô</a:t>
            </a:r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File name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1964" y="4535359"/>
            <a:ext cx="8429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0" y="4572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/>
          <p:cNvSpPr>
            <a:spLocks noChangeArrowheads="1"/>
          </p:cNvSpPr>
          <p:nvPr/>
        </p:nvSpPr>
        <p:spPr bwMode="auto">
          <a:xfrm>
            <a:off x="107504" y="1628800"/>
            <a:ext cx="8839200" cy="4032448"/>
          </a:xfrm>
          <a:prstGeom prst="plaque">
            <a:avLst>
              <a:gd name="adj" fmla="val 16667"/>
            </a:avLst>
          </a:prstGeom>
          <a:solidFill>
            <a:schemeClr val="folHlink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sau tiếp tục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osec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" y="6920"/>
            <a:ext cx="9137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330635" y="5589239"/>
            <a:ext cx="2723309" cy="1178695"/>
            <a:chOff x="0" y="3552"/>
            <a:chExt cx="1392" cy="768"/>
          </a:xfrm>
        </p:grpSpPr>
        <p:pic>
          <p:nvPicPr>
            <p:cNvPr id="6" name="Picture 16" descr="67169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67169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-90055" y="2723436"/>
            <a:ext cx="92340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Thank you!</a:t>
            </a:r>
            <a:endParaRPr lang="vi-VN" sz="4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3419872" y="5085184"/>
            <a:ext cx="2723309" cy="1750114"/>
            <a:chOff x="0" y="3552"/>
            <a:chExt cx="1392" cy="768"/>
          </a:xfrm>
        </p:grpSpPr>
        <p:pic>
          <p:nvPicPr>
            <p:cNvPr id="10" name="Picture 16" descr="67169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7" descr="67169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107504" y="5445224"/>
            <a:ext cx="2723309" cy="1419696"/>
            <a:chOff x="0" y="3552"/>
            <a:chExt cx="1392" cy="768"/>
          </a:xfrm>
        </p:grpSpPr>
        <p:pic>
          <p:nvPicPr>
            <p:cNvPr id="13" name="Picture 16" descr="67169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7" descr="67169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806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304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2192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938" y="2133600"/>
            <a:ext cx="754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Thư mục dùng để làm gì?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0480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 Kết nối Internet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7338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B. Lưu bài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5720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 Lưu trữ thông tin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39091" y="4489302"/>
            <a:ext cx="679450" cy="738187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vi-VN" sz="3200"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304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015" y="13407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: Các bước để tạo thư mục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969221" y="2276872"/>
            <a:ext cx="756084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1: Nháy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 phải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 nơi cần tạo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971600" y="3429000"/>
            <a:ext cx="756084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2: Chọn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 chọn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Folder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971600" y="4607580"/>
            <a:ext cx="8172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3: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Nhập tên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 mục rồi nhấn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20228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err="1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 hai, </a:t>
            </a:r>
            <a:r>
              <a:rPr lang="en-US" sz="3200" err="1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3200" err="1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err="1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smtClean="0">
                <a:solidFill>
                  <a:srgbClr val="1933F7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  <a:endParaRPr lang="en-US" sz="3200" dirty="0">
              <a:solidFill>
                <a:srgbClr val="1933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348309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LÀM QUEN VỚI PHẦN MỀM HỌC VẼ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59040" y="3352800"/>
            <a:ext cx="5211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2743200"/>
            <a:ext cx="571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59040" y="4038600"/>
            <a:ext cx="5211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59040" y="4813012"/>
            <a:ext cx="4413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8236" y="838200"/>
            <a:ext cx="457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EM TẬP VẼ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371600" y="5562600"/>
            <a:ext cx="838200" cy="762000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286000" y="4800600"/>
            <a:ext cx="1371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4267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Paint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40386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Nháy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đúp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chuột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Paint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nền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4400" y="177225"/>
            <a:ext cx="5257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9" grpId="1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748" y="4920"/>
            <a:ext cx="53954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762000"/>
            <a:ext cx="7315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651824" y="1371600"/>
            <a:ext cx="73152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6"/>
          <p:cNvSpPr/>
          <p:nvPr/>
        </p:nvSpPr>
        <p:spPr>
          <a:xfrm>
            <a:off x="1676400" y="2438400"/>
            <a:ext cx="7239000" cy="4191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ular Callout 6"/>
          <p:cNvSpPr/>
          <p:nvPr/>
        </p:nvSpPr>
        <p:spPr>
          <a:xfrm>
            <a:off x="0" y="1447800"/>
            <a:ext cx="1219200" cy="1066800"/>
          </a:xfrm>
          <a:prstGeom prst="wedgeRectCallout">
            <a:avLst>
              <a:gd name="adj1" fmla="val 118279"/>
              <a:gd name="adj2" fmla="val -89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0" y="3429000"/>
            <a:ext cx="1371600" cy="1676400"/>
          </a:xfrm>
          <a:prstGeom prst="wedgeRectCallout">
            <a:avLst>
              <a:gd name="adj1" fmla="val 214112"/>
              <a:gd name="adj2" fmla="val 213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48" y="2514600"/>
            <a:ext cx="912925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4748" y="2514600"/>
            <a:ext cx="9129252" cy="16764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ular Callout 5"/>
          <p:cNvSpPr/>
          <p:nvPr/>
        </p:nvSpPr>
        <p:spPr>
          <a:xfrm>
            <a:off x="-27709" y="1200090"/>
            <a:ext cx="1752600" cy="713508"/>
          </a:xfrm>
          <a:prstGeom prst="wedgeRectCallout">
            <a:avLst>
              <a:gd name="adj1" fmla="val 34824"/>
              <a:gd name="adj2" fmla="val 1348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9745" y="2514600"/>
            <a:ext cx="6858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3301738" y="2514600"/>
            <a:ext cx="1428794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5462155" y="2514600"/>
            <a:ext cx="457200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6747164" y="2590800"/>
            <a:ext cx="2212468" cy="152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3" name="Straight Arrow Connector 12"/>
          <p:cNvCxnSpPr>
            <a:endCxn id="7" idx="0"/>
          </p:cNvCxnSpPr>
          <p:nvPr/>
        </p:nvCxnSpPr>
        <p:spPr>
          <a:xfrm rot="16200000" flipH="1">
            <a:off x="1955669" y="2007624"/>
            <a:ext cx="990600" cy="23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39192" y="1200090"/>
            <a:ext cx="1780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3783576" y="2066784"/>
            <a:ext cx="990600" cy="23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79274" y="1289587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3891" y="11830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7364976" y="2083824"/>
            <a:ext cx="990600" cy="23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52505" y="122393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5207131" y="2035611"/>
            <a:ext cx="990600" cy="23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619" y="288372"/>
            <a:ext cx="55478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/>
      <p:bldP spid="17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1160244"/>
            <a:ext cx="5326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5792" y="211635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LÀM QUEN VỚI PHẦN MỀM HỌC VẼ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90600" y="1612500"/>
            <a:ext cx="3575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8128" y="1312620"/>
            <a:ext cx="2113944" cy="17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486400" y="1391076"/>
            <a:ext cx="6858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TextBox 10"/>
          <p:cNvSpPr txBox="1"/>
          <p:nvPr/>
        </p:nvSpPr>
        <p:spPr>
          <a:xfrm>
            <a:off x="1125792" y="2209800"/>
            <a:ext cx="405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146666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696" y="4074368"/>
            <a:ext cx="854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208" y="3105901"/>
            <a:ext cx="685800" cy="60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1661" y="4581563"/>
            <a:ext cx="457200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09600" y="6696075"/>
            <a:ext cx="2762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8816" y="430176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LÀM QUEN VỚI PHẦN MỀM HỌC VẼ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44"/>
          <p:cNvSpPr>
            <a:spLocks noChangeArrowheads="1" noChangeShapeType="1" noTextEdit="1"/>
          </p:cNvSpPr>
          <p:nvPr/>
        </p:nvSpPr>
        <p:spPr bwMode="auto">
          <a:xfrm>
            <a:off x="2590800" y="1518844"/>
            <a:ext cx="3657600" cy="5462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THỰC </a:t>
            </a: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HÀNH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152400" y="3977148"/>
            <a:ext cx="6096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b) Sử dụng công       </a:t>
            </a:r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để vẽ 1 bông </a:t>
            </a: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533400" y="2355273"/>
            <a:ext cx="155202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8600" y="3124200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962400"/>
            <a:ext cx="609600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8600" y="472440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28600" y="541020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D:\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968785"/>
            <a:ext cx="4413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626367"/>
            <a:ext cx="2667372" cy="3858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67&quot;/&gt;&lt;/object&gt;&lt;object type=&quot;3&quot; unique_id=&quot;10005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&quot;/&gt;&lt;property id=&quot;20307&quot; value=&quot;256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59&quot;/&gt;&lt;/object&gt;&lt;object type=&quot;3&quot; unique_id=&quot;10011&quot;&gt;&lt;property id=&quot;20148&quot; value=&quot;5&quot;/&gt;&lt;property id=&quot;20300&quot; value=&quot;Slide 8&quot;/&gt;&lt;property id=&quot;20307&quot; value=&quot;260&quot;/&gt;&lt;/object&gt;&lt;object type=&quot;3&quot; unique_id=&quot;10012&quot;&gt;&lt;property id=&quot;20148&quot; value=&quot;5&quot;/&gt;&lt;property id=&quot;20300&quot; value=&quot;Slide 9&quot;/&gt;&lt;property id=&quot;20307&quot; value=&quot;261&quot;/&gt;&lt;/object&gt;&lt;object type=&quot;3&quot; unique_id=&quot;10013&quot;&gt;&lt;property id=&quot;20148&quot; value=&quot;5&quot;/&gt;&lt;property id=&quot;20300&quot; value=&quot;Slide 12&quot;/&gt;&lt;property id=&quot;20307&quot; value=&quot;262&quot;/&gt;&lt;/object&gt;&lt;object type=&quot;3&quot; unique_id=&quot;10014&quot;&gt;&lt;property id=&quot;20148&quot; value=&quot;5&quot;/&gt;&lt;property id=&quot;20300&quot; value=&quot;Slide 13&quot;/&gt;&lt;property id=&quot;20307&quot; value=&quot;263&quot;/&gt;&lt;/object&gt;&lt;object type=&quot;3&quot; unique_id=&quot;10015&quot;&gt;&lt;property id=&quot;20148&quot; value=&quot;5&quot;/&gt;&lt;property id=&quot;20300&quot; value=&quot;Slide 14&quot;/&gt;&lt;property id=&quot;20307&quot; value=&quot;264&quot;/&gt;&lt;/object&gt;&lt;object type=&quot;3&quot; unique_id=&quot;10016&quot;&gt;&lt;property id=&quot;20148&quot; value=&quot;5&quot;/&gt;&lt;property id=&quot;20300&quot; value=&quot;Slide 15&quot;/&gt;&lt;property id=&quot;20307&quot; value=&quot;265&quot;/&gt;&lt;/object&gt;&lt;object type=&quot;3&quot; unique_id=&quot;10017&quot;&gt;&lt;property id=&quot;20148&quot; value=&quot;5&quot;/&gt;&lt;property id=&quot;20300&quot; value=&quot;Slide 17&quot;/&gt;&lt;property id=&quot;20307&quot; value=&quot;266&quot;/&gt;&lt;/object&gt;&lt;object type=&quot;3&quot; unique_id=&quot;10134&quot;&gt;&lt;property id=&quot;20148&quot; value=&quot;5&quot;/&gt;&lt;property id=&quot;20300&quot; value=&quot;Slide 1&quot;/&gt;&lt;property id=&quot;20307&quot; value=&quot;274&quot;/&gt;&lt;/object&gt;&lt;object type=&quot;3&quot; unique_id=&quot;10198&quot;&gt;&lt;property id=&quot;20148&quot; value=&quot;5&quot;/&gt;&lt;property id=&quot;20300&quot; value=&quot;Slide 18&quot;/&gt;&lt;property id=&quot;20307&quot; value=&quot;278&quot;/&gt;&lt;/object&gt;&lt;object type=&quot;3&quot; unique_id=&quot;10200&quot;&gt;&lt;property id=&quot;20148&quot; value=&quot;5&quot;/&gt;&lt;property id=&quot;20300&quot; value=&quot;Slide 11&quot;/&gt;&lt;property id=&quot;20307&quot; value=&quot;280&quot;/&gt;&lt;/object&gt;&lt;object type=&quot;3&quot; unique_id=&quot;10202&quot;&gt;&lt;property id=&quot;20148&quot; value=&quot;5&quot;/&gt;&lt;property id=&quot;20300&quot; value=&quot;Slide 16&quot;/&gt;&lt;property id=&quot;20307&quot; value=&quot;283&quot;/&gt;&lt;/object&gt;&lt;object type=&quot;3&quot; unique_id=&quot;10307&quot;&gt;&lt;property id=&quot;20148&quot; value=&quot;5&quot;/&gt;&lt;property id=&quot;20300&quot; value=&quot;Slide 10&quot;/&gt;&lt;property id=&quot;20307&quot; value=&quot;284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696</TotalTime>
  <Words>630</Words>
  <Application>Microsoft Office PowerPoint</Application>
  <PresentationFormat>On-screen Show (4:3)</PresentationFormat>
  <Paragraphs>81</Paragraphs>
  <Slides>18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Trek</vt:lpstr>
      <vt:lpstr>Waveform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MTC</cp:lastModifiedBy>
  <cp:revision>67</cp:revision>
  <dcterms:created xsi:type="dcterms:W3CDTF">2018-10-02T13:30:31Z</dcterms:created>
  <dcterms:modified xsi:type="dcterms:W3CDTF">2020-11-03T05:26:08Z</dcterms:modified>
</cp:coreProperties>
</file>