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7" r:id="rId3"/>
    <p:sldId id="274" r:id="rId4"/>
    <p:sldId id="259" r:id="rId5"/>
    <p:sldId id="260" r:id="rId6"/>
    <p:sldId id="269" r:id="rId7"/>
    <p:sldId id="262" r:id="rId8"/>
    <p:sldId id="261" r:id="rId9"/>
    <p:sldId id="267" r:id="rId10"/>
    <p:sldId id="268" r:id="rId11"/>
    <p:sldId id="275" r:id="rId12"/>
    <p:sldId id="272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5C30F-0420-4387-B742-E7A62D5DCCAB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C5157-5B93-4C6A-9E50-F1F4FBB7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87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650B0-919E-44FD-813C-E945D1A839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8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7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63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FFE11-10F9-4926-ACAE-185BD077AF3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3276F-684D-4E79-A2D1-661695C29F1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452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3A51B-2BCB-4462-A033-14CDA4F92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7F2D1-4CAF-42C0-B91E-72C0E63BE4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137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FA854-E85A-4184-87CC-817653D603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C31D7-D464-41F6-A568-7E99F3C0D4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414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75D2C-7AD1-492A-A4D9-5040B2D219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470A3-5C9C-48FD-886D-A3140349CE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797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32B0E-D43D-4BB7-ABA9-12C84D55EDE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21527-A1C5-4085-A5E1-1F29FE4BC0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539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2B626-4B3B-4DC2-A03B-623E84AFD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213C1-0513-48A0-982D-ABA891263D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54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CB8C8-3BFD-40EB-8408-01C6EFFACA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82B61-5E5D-4340-A519-7480B6630F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080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F3DD6-B3A8-457A-9895-4A083C63085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9B668-5E98-4F00-BAB4-FB9D3E25802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604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2649E-FEEB-467C-BC2D-DC57D29FE2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96118-255E-4834-8C64-5EF6A7D9E6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291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AF478-41CD-4ACC-AFA0-77D9E3ABC1C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C47C4-F9BB-43FF-8151-65678D52DCB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628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181A1-67C4-4788-AF6D-D28B8A0DC3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109A2-BF2F-478D-8B53-DC9C9769B72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96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5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1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5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9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0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3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1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E327C-3DA1-45EE-8319-EA1E725C18E5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C55B1-633C-45B8-A876-E742DA4EE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70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anklin Gothic Book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D4236-2962-47F9-B475-AD2DBA2A2D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ranklin Gothic Book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BE3D1-5129-4BFA-A051-019334011204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4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gif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E:\NhacTH%20KS2\Khuc%20ca%20nguoi%20giao%20vien%20-%20Nhom%20Hoa%20co%20may%20Nhac%20vien%20Ha%20Noi%20bieu%20dien.mp3" TargetMode="Externa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j01234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8001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en-US" sz="3600" kern="10" smtClean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 GIA THỤY</a:t>
            </a:r>
            <a:endParaRPr lang="en-US" sz="3600" kern="10" dirty="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835576" y="5129284"/>
            <a:ext cx="36484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800" b="1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Thị Tuyết</a:t>
            </a:r>
            <a:endParaRPr lang="en-US" sz="28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MCj0435809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24400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Book-0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314" y="2019626"/>
            <a:ext cx="1851367" cy="140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20983" y="382018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MÔN: TIN HỌC – </a:t>
            </a:r>
            <a:r>
              <a:rPr 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LỚP 5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914400" y="1082566"/>
            <a:ext cx="6961017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1746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9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2819400" y="1524000"/>
            <a:ext cx="5943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CHÚC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 EM HỌC SINH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CHĂM NGOAN, HỌC GIỎI!</a:t>
            </a:r>
          </a:p>
        </p:txBody>
      </p:sp>
      <p:pic>
        <p:nvPicPr>
          <p:cNvPr id="3" name="Khuc ca nguoi giao vien - Nhom Hoa co may Nhac vien Ha Noi bieu die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8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9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8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6629400" cy="83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2019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5: THỰC HÀNH TỔNG HỢP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88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6629400" cy="83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057401"/>
            <a:ext cx="8458200" cy="1524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X 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0" y="-381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2019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5: THỰC HÀNH TỔNG HỢP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8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4934"/>
            <a:ext cx="9129654" cy="6882934"/>
          </a:xfrm>
        </p:spPr>
      </p:pic>
    </p:spTree>
    <p:extLst>
      <p:ext uri="{BB962C8B-B14F-4D97-AF65-F5344CB8AC3E}">
        <p14:creationId xmlns:p14="http://schemas.microsoft.com/office/powerpoint/2010/main" val="376165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5: THỰC HÀNH TỔNG HỢP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6629400" cy="83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113509"/>
            <a:ext cx="1409700" cy="85169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576"/>
            <a:ext cx="2945023" cy="7047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132" y="3562367"/>
            <a:ext cx="1062068" cy="12654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605" y="4827810"/>
            <a:ext cx="995395" cy="115790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996297"/>
            <a:ext cx="2209800" cy="894694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2945023" y="2667000"/>
            <a:ext cx="49797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71800" y="3505200"/>
            <a:ext cx="49797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895600" y="4419600"/>
            <a:ext cx="49797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971800" y="5486400"/>
            <a:ext cx="49797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71800" y="6477000"/>
            <a:ext cx="49797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76600" y="2113509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76600" y="2948361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font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52800" y="389638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13788" y="496318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66188" y="595378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88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533401"/>
            <a:ext cx="8686800" cy="9905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5: THỰC HÀNH TỔNG HỢP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937204"/>
              </p:ext>
            </p:extLst>
          </p:nvPr>
        </p:nvGraphicFramePr>
        <p:xfrm>
          <a:off x="152400" y="1677355"/>
          <a:ext cx="8915400" cy="4629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1600200"/>
                <a:gridCol w="1524000"/>
                <a:gridCol w="1676400"/>
                <a:gridCol w="1447800"/>
              </a:tblGrid>
              <a:tr h="604329">
                <a:tc rowSpan="2"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phố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533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lý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hậu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Xã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danh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432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0432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Hải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Phòng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0432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Nẵng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0432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Huế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853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Tp.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Hồ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Minh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47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135392"/>
              </p:ext>
            </p:extLst>
          </p:nvPr>
        </p:nvGraphicFramePr>
        <p:xfrm>
          <a:off x="0" y="0"/>
          <a:ext cx="9144001" cy="4444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385"/>
                <a:gridCol w="1641231"/>
                <a:gridCol w="1563077"/>
                <a:gridCol w="1719385"/>
                <a:gridCol w="1484923"/>
              </a:tblGrid>
              <a:tr h="604329">
                <a:tc rowSpan="2"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phố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533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lý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hậu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Xã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sz="2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danh</a:t>
                      </a:r>
                      <a:endParaRPr lang="en-US" sz="2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4329">
                <a:tc>
                  <a:txBody>
                    <a:bodyPr/>
                    <a:lstStyle/>
                    <a:p>
                      <a:pPr algn="ctr"/>
                      <a:endParaRPr lang="en-US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19400" y="1600200"/>
            <a:ext cx="1219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9600" y="1565334"/>
            <a:ext cx="1295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mùa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1541145"/>
            <a:ext cx="1828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0" y="1507867"/>
            <a:ext cx="1600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Kiếm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2985194"/>
            <a:ext cx="5934159" cy="38728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019800" y="6096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50" y="5764768"/>
            <a:ext cx="3143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tàng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3017006"/>
            <a:ext cx="5972259" cy="380918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7859" y="2971800"/>
            <a:ext cx="7115259" cy="386423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057900" y="566808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miếu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Giám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5400" y="3017006"/>
            <a:ext cx="7143750" cy="393055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038850" y="5503902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tịch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608" y="2971800"/>
            <a:ext cx="6022008" cy="390099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172200" y="5634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Kiếm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19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12" grpId="0"/>
      <p:bldP spid="12" grpId="1"/>
      <p:bldP spid="14" grpId="0"/>
      <p:bldP spid="14" grpId="1"/>
      <p:bldP spid="19" grpId="0"/>
      <p:bldP spid="19" grpId="1"/>
      <p:bldP spid="21" grpId="0"/>
      <p:bldP spid="21" grpId="1"/>
      <p:bldP spid="23" grpId="0"/>
      <p:bldP spid="2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47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5: THỰC HÀNH TỔNG HỢP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10136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bảnvới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di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(miêu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 – 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25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 - &amp;quot;Thứ ba ngày 12 tháng 11 năm 2019&amp;#x0D;&amp;#x0A;BÀI 5: THỰC HÀNH TỔNG HỢP&amp;quot;&quot;/&gt;&lt;property id=&quot;20307&quot; value=&quot;274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 - &amp;quot;BÀI 5: THỰC HÀNH TỔNG HỢP&amp;quot;&quot;/&gt;&lt;property id=&quot;20307&quot; value=&quot;269&quot;/&gt;&lt;/object&gt;&lt;object type=&quot;3&quot; unique_id=&quot;10009&quot;&gt;&lt;property id=&quot;20148&quot; value=&quot;5&quot;/&gt;&lt;property id=&quot;20300&quot; value=&quot;Slide 6 - &amp;quot;BÀI 5: THỰC HÀNH TỔNG HỢP&amp;quot;&quot;/&gt;&lt;property id=&quot;20307&quot; value=&quot;262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5&quot;&gt;&lt;property id=&quot;20148&quot; value=&quot;5&quot;/&gt;&lt;property id=&quot;20300&quot; value=&quot;Slide 8&quot;/&gt;&lt;property id=&quot;20307&quot; value=&quot;267&quot;/&gt;&lt;/object&gt;&lt;object type=&quot;3&quot; unique_id=&quot;10016&quot;&gt;&lt;property id=&quot;20148&quot; value=&quot;5&quot;/&gt;&lt;property id=&quot;20300&quot; value=&quot;Slide 9&quot;/&gt;&lt;property id=&quot;20307&quot; value=&quot;268&quot;/&gt;&lt;/object&gt;&lt;object type=&quot;3&quot; unique_id=&quot;10017&quot;&gt;&lt;property id=&quot;20148&quot; value=&quot;5&quot;/&gt;&lt;property id=&quot;20300&quot; value=&quot;Slide 10&quot;/&gt;&lt;property id=&quot;20307&quot; value=&quot;275&quot;/&gt;&lt;/object&gt;&lt;object type=&quot;3&quot; unique_id=&quot;10019&quot;&gt;&lt;property id=&quot;20148&quot; value=&quot;5&quot;/&gt;&lt;property id=&quot;20300&quot; value=&quot;Slide 11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BCDE84AA-A824-42F7-9E2A-12DD185CAC66}"/>
  <p:tag name="GENSWF_ADVANCE_TIME" val="5"/>
  <p:tag name="ISPRING_CUSTOM_TIMING_US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452</TotalTime>
  <Words>336</Words>
  <Application>Microsoft Office PowerPoint</Application>
  <PresentationFormat>On-screen Show (4:3)</PresentationFormat>
  <Paragraphs>69</Paragraphs>
  <Slides>11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PowerPoint Presentation</vt:lpstr>
      <vt:lpstr>Thứ ba ngày 12 tháng 11 năm 2019 BÀI 5: THỰC HÀNH TỔNG HỢP</vt:lpstr>
      <vt:lpstr>PowerPoint Presentation</vt:lpstr>
      <vt:lpstr>PowerPoint Presentation</vt:lpstr>
      <vt:lpstr>BÀI 5: THỰC HÀNH TỔNG HỢP</vt:lpstr>
      <vt:lpstr>BÀI 5: THỰC HÀNH TỔNG HỢP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37</cp:revision>
  <dcterms:created xsi:type="dcterms:W3CDTF">2019-10-23T02:31:02Z</dcterms:created>
  <dcterms:modified xsi:type="dcterms:W3CDTF">2020-11-30T02:02:18Z</dcterms:modified>
</cp:coreProperties>
</file>