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7"/>
  </p:notesMasterIdLst>
  <p:sldIdLst>
    <p:sldId id="267" r:id="rId3"/>
    <p:sldId id="268" r:id="rId4"/>
    <p:sldId id="260" r:id="rId5"/>
    <p:sldId id="284" r:id="rId6"/>
    <p:sldId id="278" r:id="rId7"/>
    <p:sldId id="279" r:id="rId8"/>
    <p:sldId id="285" r:id="rId9"/>
    <p:sldId id="280" r:id="rId10"/>
    <p:sldId id="281" r:id="rId11"/>
    <p:sldId id="282" r:id="rId12"/>
    <p:sldId id="283" r:id="rId13"/>
    <p:sldId id="287" r:id="rId14"/>
    <p:sldId id="286" r:id="rId15"/>
    <p:sldId id="27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F4D7-C421-44D8-8AB6-2821AE462220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5F628-51D1-4017-B40F-4367A105DD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19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F628-51D1-4017-B40F-4367A105DDD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20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F628-51D1-4017-B40F-4367A105DDD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904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1FEC3A7-19FB-4313-9007-1E4A7312B4DD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0322FA-32AA-45BE-BAC6-8F6942176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103168" y="2590800"/>
            <a:ext cx="7115446" cy="67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0">
                <a:ln w="6350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</a:t>
            </a:r>
            <a:endParaRPr lang="en-US" sz="2400" b="1" kern="10" dirty="0">
              <a:ln w="6350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6729"/>
              </p:ext>
            </p:extLst>
          </p:nvPr>
        </p:nvGraphicFramePr>
        <p:xfrm>
          <a:off x="3948683" y="1050652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icture" r:id="rId3" imgW="2162556" imgH="1927860" progId="Word.Picture.8">
                  <p:embed/>
                </p:oleObj>
              </mc:Choice>
              <mc:Fallback>
                <p:oleObj name="Picture" r:id="rId3" imgW="2162556" imgH="19278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683" y="1050652"/>
                        <a:ext cx="1390650" cy="1237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WordArt 16"/>
          <p:cNvSpPr>
            <a:spLocks noChangeArrowheads="1" noChangeShapeType="1" noTextEdit="1"/>
          </p:cNvSpPr>
          <p:nvPr/>
        </p:nvSpPr>
        <p:spPr bwMode="auto">
          <a:xfrm flipV="1">
            <a:off x="1142976" y="6237312"/>
            <a:ext cx="116656" cy="45719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4965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baseline="0" noProof="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1" u="none" strike="noStrike" kern="10" cap="none" spc="0" normalizeH="0" baseline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600" b="0" i="1" u="none" strike="noStrike" kern="10" cap="none" spc="0" normalizeH="0" noProof="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1" u="none" strike="noStrike" kern="10" cap="none" spc="0" normalizeH="0" noProof="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Tuyết</a:t>
            </a:r>
            <a:endParaRPr kumimoji="0" lang="en-US" sz="3600" b="0" i="1" u="none" strike="noStrike" kern="10" cap="none" spc="0" normalizeH="0" baseline="0" noProof="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116632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96" y="650032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46" y="269032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1704" y="188640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7904" y="722040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1754" y="341040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7213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6592" y="62547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0442" y="58737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57213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" y="62547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873748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15"/>
          <p:cNvSpPr>
            <a:spLocks noChangeArrowheads="1" noChangeShapeType="1" noTextEdit="1"/>
          </p:cNvSpPr>
          <p:nvPr/>
        </p:nvSpPr>
        <p:spPr bwMode="auto">
          <a:xfrm>
            <a:off x="3886200" y="3657601"/>
            <a:ext cx="1447800" cy="4857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spc="50" normalizeH="0" baseline="0" noProof="0">
                <a:ln w="0"/>
                <a:solidFill>
                  <a:srgbClr val="00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kumimoji="0" lang="en-US" sz="2400" b="1" i="0" u="none" strike="noStrike" kern="10" spc="50" normalizeH="0" baseline="0" noProof="0" smtClean="0">
                <a:ln w="0"/>
                <a:solidFill>
                  <a:srgbClr val="00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10" spc="50" normalizeH="0" baseline="0" noProof="0" dirty="0">
              <a:ln w="0"/>
              <a:solidFill>
                <a:srgbClr val="0033C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8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2672629"/>
            <a:ext cx="35956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522" tIns="20261" rIns="40522" bIns="202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2: Trong cửa sổ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Insert Picture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nháy chuột lên ảnh muốn chèn vào văn bản.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79818" y="1599407"/>
            <a:ext cx="4114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 marL="227013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1: Trong thẻ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chọn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4999" y="4038600"/>
            <a:ext cx="31035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522" tIns="20261" rIns="40522" bIns="20261">
            <a:spAutoFit/>
          </a:bodyPr>
          <a:lstStyle>
            <a:lvl1pPr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3: Chọn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để chèn ảnh.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39216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9" y="1697038"/>
            <a:ext cx="4124509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urved Connector 14"/>
          <p:cNvCxnSpPr/>
          <p:nvPr/>
        </p:nvCxnSpPr>
        <p:spPr>
          <a:xfrm rot="10800000" flipV="1">
            <a:off x="2057400" y="1842291"/>
            <a:ext cx="2722418" cy="291308"/>
          </a:xfrm>
          <a:prstGeom prst="curvedConnector3">
            <a:avLst>
              <a:gd name="adj1" fmla="val 90203"/>
            </a:avLst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4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21" y="6118972"/>
            <a:ext cx="817418" cy="7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25582" y="762000"/>
            <a:ext cx="8589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Chèn tranh ảnh vào văn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7" y="3148826"/>
            <a:ext cx="5049146" cy="30995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38599" y="5985165"/>
            <a:ext cx="658091" cy="184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2133600" y="3920835"/>
            <a:ext cx="762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895600" y="2954338"/>
            <a:ext cx="2590800" cy="10842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606671" y="4428331"/>
            <a:ext cx="1108328" cy="15568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9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676400"/>
            <a:ext cx="6400800" cy="38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3238282" y="3275013"/>
            <a:ext cx="3505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 marL="201613" indent="-2016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pic>
        <p:nvPicPr>
          <p:cNvPr id="13316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27" y="6185069"/>
            <a:ext cx="8024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40" y="6177021"/>
            <a:ext cx="802482" cy="7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46" y="6150768"/>
            <a:ext cx="802482" cy="7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00" y="6150768"/>
            <a:ext cx="802482" cy="7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240818"/>
            <a:ext cx="773536" cy="6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6240818"/>
            <a:ext cx="784225" cy="6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vi-VN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46" y="6108874"/>
            <a:ext cx="8024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64" y="6151860"/>
            <a:ext cx="802482" cy="7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82" y="6174058"/>
            <a:ext cx="802482" cy="7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22" y="6173727"/>
            <a:ext cx="802482" cy="7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13" y="6198924"/>
            <a:ext cx="773536" cy="6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97" y="6198924"/>
            <a:ext cx="784225" cy="6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8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olidFill>
                  <a:srgbClr val="1910C6"/>
                </a:solidFill>
              </a:rPr>
              <a:t>Gõ nội dung </a:t>
            </a:r>
            <a:r>
              <a:rPr lang="en-US" sz="3600" b="1" smtClean="0">
                <a:solidFill>
                  <a:srgbClr val="FF0000"/>
                </a:solidFill>
              </a:rPr>
              <a:t>Chuyện Rùa và Thỏ </a:t>
            </a:r>
            <a:r>
              <a:rPr lang="en-US" sz="3600" smtClean="0">
                <a:solidFill>
                  <a:srgbClr val="1910C6"/>
                </a:solidFill>
              </a:rPr>
              <a:t>vào trang soạn thảo, trình bày nội dung cho hợp lí rồi chèn tranh ảnh minh họa vào văn bản theo ý của em.</a:t>
            </a:r>
            <a:endParaRPr lang="vi-VN" sz="3600">
              <a:solidFill>
                <a:srgbClr val="1910C6"/>
              </a:solidFill>
            </a:endParaRPr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885111"/>
            <a:ext cx="8229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altLang="vi-VN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(sgk trang 83)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44097" y="715747"/>
            <a:ext cx="4013618" cy="900649"/>
            <a:chOff x="147" y="1082"/>
            <a:chExt cx="2769" cy="40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92" y="1082"/>
              <a:ext cx="2630" cy="397"/>
              <a:chOff x="2160" y="2042"/>
              <a:chExt cx="1303" cy="688"/>
            </a:xfrm>
          </p:grpSpPr>
          <p:sp>
            <p:nvSpPr>
              <p:cNvPr id="30731" name="Oval 56"/>
              <p:cNvSpPr>
                <a:spLocks noChangeArrowheads="1"/>
              </p:cNvSpPr>
              <p:nvPr/>
            </p:nvSpPr>
            <p:spPr bwMode="gray">
              <a:xfrm>
                <a:off x="2781" y="2075"/>
                <a:ext cx="78" cy="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2" name="Oval 57"/>
              <p:cNvSpPr>
                <a:spLocks noChangeArrowheads="1"/>
              </p:cNvSpPr>
              <p:nvPr/>
            </p:nvSpPr>
            <p:spPr bwMode="gray">
              <a:xfrm>
                <a:off x="2783" y="2075"/>
                <a:ext cx="78" cy="566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3" name="Oval 58"/>
              <p:cNvSpPr>
                <a:spLocks noChangeArrowheads="1"/>
              </p:cNvSpPr>
              <p:nvPr/>
            </p:nvSpPr>
            <p:spPr bwMode="gray">
              <a:xfrm>
                <a:off x="2163" y="2077"/>
                <a:ext cx="1300" cy="566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4" name="Oval 59"/>
              <p:cNvSpPr>
                <a:spLocks noChangeArrowheads="1"/>
              </p:cNvSpPr>
              <p:nvPr/>
            </p:nvSpPr>
            <p:spPr bwMode="gray">
              <a:xfrm>
                <a:off x="2160" y="2042"/>
                <a:ext cx="1303" cy="688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0730" name="Text Box 65"/>
            <p:cNvSpPr txBox="1">
              <a:spLocks noChangeArrowheads="1"/>
            </p:cNvSpPr>
            <p:nvPr/>
          </p:nvSpPr>
          <p:spPr bwMode="auto">
            <a:xfrm>
              <a:off x="147" y="1119"/>
              <a:ext cx="276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3333FF"/>
                  </a:solidFill>
                  <a:latin typeface="Times New Roman" pitchFamily="18" charset="0"/>
                </a:rPr>
                <a:t>Em cần ghi nhớ</a:t>
              </a:r>
            </a:p>
          </p:txBody>
        </p:sp>
      </p:grpSp>
      <p:sp>
        <p:nvSpPr>
          <p:cNvPr id="16" name="Horizontal Scroll 15"/>
          <p:cNvSpPr/>
          <p:nvPr/>
        </p:nvSpPr>
        <p:spPr>
          <a:xfrm>
            <a:off x="758376" y="1676400"/>
            <a:ext cx="7848600" cy="412521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/>
              <a:buChar char="@"/>
              <a:defRPr/>
            </a:pPr>
            <a:r>
              <a:rPr lang="en-US" sz="40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z="400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dụng nút lệnh       để chèn </a:t>
            </a:r>
            <a:r>
              <a:rPr lang="en-US" sz="40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hình vào </a:t>
            </a:r>
            <a:r>
              <a:rPr lang="en-US" sz="400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văn bản</a:t>
            </a:r>
            <a:r>
              <a:rPr lang="en-US" sz="40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4000">
                <a:solidFill>
                  <a:srgbClr val="1910C6"/>
                </a:solidFill>
                <a:sym typeface="Wingdings" pitchFamily="2" charset="2"/>
              </a:rPr>
              <a:t> </a:t>
            </a:r>
            <a:r>
              <a:rPr lang="en-US" sz="400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Sử dụng nút lệnh        để chèn tranh ảnh vào văn bản</a:t>
            </a:r>
            <a:r>
              <a:rPr lang="en-US" sz="40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>
              <a:solidFill>
                <a:srgbClr val="1910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527" y="3739009"/>
            <a:ext cx="533401" cy="81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6560" y="2529113"/>
            <a:ext cx="533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8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762000" y="3124200"/>
            <a:ext cx="2212975" cy="990600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CHÚC CÁC EM LÀM BÀI TẬP THẬT TỐT</a:t>
            </a:r>
          </a:p>
        </p:txBody>
      </p:sp>
      <p:sp>
        <p:nvSpPr>
          <p:cNvPr id="2150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1447800"/>
            <a:ext cx="2362200" cy="990600"/>
          </a:xfrm>
        </p:spPr>
        <p:txBody>
          <a:bodyPr/>
          <a:lstStyle/>
          <a:p>
            <a:pPr algn="ctr"/>
            <a:r>
              <a:rPr lang="en-US" sz="1600" i="1" smtClean="0">
                <a:solidFill>
                  <a:srgbClr val="000099"/>
                </a:solidFill>
              </a:rPr>
              <a:t>CẢM ƠN CÁC EM HỌC SINH ĐÃ THAM DỰ BUỔI HỌC!</a:t>
            </a:r>
          </a:p>
        </p:txBody>
      </p:sp>
      <p:pic>
        <p:nvPicPr>
          <p:cNvPr id="21508" name="Picture Placeholder 7" descr="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498850" y="1257300"/>
            <a:ext cx="4618038" cy="3932238"/>
          </a:xfrm>
          <a:ln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98215-A015-435F-AAE7-A10167288D4F}" type="slidenum">
              <a:rPr lang="en-US" altLang="zh-CN">
                <a:solidFill>
                  <a:srgbClr val="045C75"/>
                </a:solidFill>
              </a:rPr>
              <a:pPr eaLnBrk="1" hangingPunct="1"/>
              <a:t>14</a:t>
            </a:fld>
            <a:endParaRPr lang="en-US" altLang="zh-CN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2133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3: SOẠN THẢO VĂN BẢN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CHÈN HÌNH, TRANH ẢNH VÀO VĂN BẢN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biểu tượng for Microsoft PowerPoint 2010 - Microsoft Office biể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4557"/>
            <a:ext cx="8305800" cy="2788920"/>
          </a:xfrm>
        </p:spPr>
        <p:txBody>
          <a:bodyPr>
            <a:noAutofit/>
          </a:bodyPr>
          <a:lstStyle/>
          <a:p>
            <a:pPr marL="540000" indent="-540000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cách chọn hình, tranh ảnh từ máy tính và chèn vào văn bản.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0000" indent="-540000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cách thay đổi vị trí của hình, tranh ảnh trong văn bản.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627" y="1447800"/>
            <a:ext cx="60110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MỤC TIÊU CỦA BÀI HỌC</a:t>
            </a:r>
            <a:endParaRPr lang="en-US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5142695"/>
            <a:ext cx="1447800" cy="17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664721" y="5105400"/>
            <a:ext cx="14792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19600" cy="5181600"/>
          </a:xfrm>
          <a:ln>
            <a:solidFill>
              <a:srgbClr val="1910C6"/>
            </a:solidFill>
          </a:ln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VỊNH HẠ LONG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Từ trên cao nhìn xuống,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vịnh Hạ Long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như một bức tranh khổng lồ sống động với hàng ngàn đảo đá.</a:t>
            </a:r>
          </a:p>
          <a:p>
            <a:pPr marL="0" indent="0" algn="just"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Hạ Long có nhiều hang động đẹp, như động Thiên cung, hang Đầu gỗ, hang Trinh nữ, …</a:t>
            </a:r>
            <a:endParaRPr lang="vi-VN" i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i="1"/>
          </a:p>
        </p:txBody>
      </p:sp>
      <p:sp>
        <p:nvSpPr>
          <p:cNvPr id="12" name="Content Placeholder 10"/>
          <p:cNvSpPr>
            <a:spLocks noGrp="1"/>
          </p:cNvSpPr>
          <p:nvPr>
            <p:ph sz="half" idx="2"/>
          </p:nvPr>
        </p:nvSpPr>
        <p:spPr>
          <a:xfrm>
            <a:off x="124695" y="1371600"/>
            <a:ext cx="4419600" cy="5181600"/>
          </a:xfrm>
          <a:ln>
            <a:solidFill>
              <a:srgbClr val="1910C6"/>
            </a:solidFill>
          </a:ln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VỊNH HẠ LONG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Từ trên cao nhìn xuống,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vịnh Hạ Long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như một bức tranh khổng lồ sống động với hàng ngàn đảo đá.</a:t>
            </a:r>
          </a:p>
          <a:p>
            <a:pPr marL="0" indent="0" algn="just"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Hạ Long có nhiều hang động đẹp, như động Thiên cung, hang Đầu gỗ, hang Trinh nữ, …</a:t>
            </a:r>
            <a:endParaRPr lang="vi-VN" i="1">
              <a:latin typeface="Times New Roman" pitchFamily="18" charset="0"/>
              <a:cs typeface="Times New Roman" pitchFamily="18" charset="0"/>
            </a:endParaRPr>
          </a:p>
          <a:p>
            <a:endParaRPr lang="vi-VN" i="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93673"/>
            <a:ext cx="2837543" cy="1752600"/>
          </a:xfrm>
          <a:prstGeom prst="rect">
            <a:avLst/>
          </a:prstGeom>
        </p:spPr>
      </p:pic>
      <p:sp>
        <p:nvSpPr>
          <p:cNvPr id="14" name="Content Placeholder 10"/>
          <p:cNvSpPr>
            <a:spLocks noGrp="1"/>
          </p:cNvSpPr>
          <p:nvPr>
            <p:ph sz="half" idx="2"/>
          </p:nvPr>
        </p:nvSpPr>
        <p:spPr>
          <a:xfrm>
            <a:off x="1066800" y="685800"/>
            <a:ext cx="2667000" cy="533400"/>
          </a:xfrm>
          <a:ln>
            <a:solidFill>
              <a:srgbClr val="1910C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1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10"/>
          <p:cNvSpPr>
            <a:spLocks noGrp="1"/>
          </p:cNvSpPr>
          <p:nvPr>
            <p:ph sz="half" idx="2"/>
          </p:nvPr>
        </p:nvSpPr>
        <p:spPr>
          <a:xfrm>
            <a:off x="5477328" y="685800"/>
            <a:ext cx="2667000" cy="533400"/>
          </a:xfrm>
          <a:ln>
            <a:solidFill>
              <a:srgbClr val="1910C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2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648200" y="5334000"/>
            <a:ext cx="990600" cy="1184565"/>
          </a:xfrm>
          <a:prstGeom prst="wedgeRoundRectCallout">
            <a:avLst>
              <a:gd name="adj1" fmla="val 109237"/>
              <a:gd name="adj2" fmla="val 977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Ảnh Hạ Long</a:t>
            </a:r>
            <a:endParaRPr lang="vi-VN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591846" y="758824"/>
            <a:ext cx="59613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838199" y="1767352"/>
            <a:ext cx="6400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Chèn hình vào văn bản</a:t>
            </a:r>
            <a:endParaRPr lang="vi-VN" alt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62000" y="2590800"/>
            <a:ext cx="77581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vi-VN" sz="40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 </a:t>
            </a:r>
            <a:r>
              <a:rPr lang="en-US" altLang="vi-VN" sz="40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Đọc nội dung sgk trang </a:t>
            </a:r>
            <a:r>
              <a:rPr lang="en-US" altLang="vi-VN" sz="400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81 và </a:t>
            </a:r>
            <a:r>
              <a:rPr lang="en-US" altLang="vi-VN" sz="40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nêu các bước chèn hình vào văn bản?</a:t>
            </a:r>
            <a:endParaRPr lang="vi-VN" altLang="vi-VN" sz="4000">
              <a:solidFill>
                <a:srgbClr val="1910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28448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0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4800600" y="2977276"/>
            <a:ext cx="4038600" cy="779581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algn="just">
              <a:defRPr/>
            </a:pP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400" dirty="0">
              <a:solidFill>
                <a:srgbClr val="1910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029201" y="1551865"/>
            <a:ext cx="3124199" cy="779581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defRPr/>
            </a:pPr>
            <a:r>
              <a:rPr lang="en-US" sz="24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40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endParaRPr lang="en-US" sz="2000" dirty="0">
              <a:solidFill>
                <a:srgbClr val="1910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478482" y="4352059"/>
            <a:ext cx="4360717" cy="1702911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indent="-227937" algn="just">
              <a:defRPr/>
            </a:pP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Bước 3: Di chuyển con trỏ chuột và trang soạn thảo, con trỏ chuột </a:t>
            </a:r>
            <a:r>
              <a:rPr lang="en-US" sz="240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en-US" sz="24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en-US" sz="24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nháy chuột lên vị trí muốn chèn để chèn hình.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4295775"/>
            <a:ext cx="14970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628774"/>
            <a:ext cx="4437062" cy="13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076575"/>
            <a:ext cx="403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Elbow Connector 17"/>
          <p:cNvCxnSpPr/>
          <p:nvPr/>
        </p:nvCxnSpPr>
        <p:spPr>
          <a:xfrm rot="10800000" flipV="1">
            <a:off x="1479550" y="3228975"/>
            <a:ext cx="3321050" cy="381000"/>
          </a:xfrm>
          <a:prstGeom prst="bentConnector3">
            <a:avLst>
              <a:gd name="adj1" fmla="val 9463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2" idx="3"/>
          </p:cNvCxnSpPr>
          <p:nvPr/>
        </p:nvCxnSpPr>
        <p:spPr>
          <a:xfrm rot="10800000" flipV="1">
            <a:off x="2519364" y="4524374"/>
            <a:ext cx="1959119" cy="561976"/>
          </a:xfrm>
          <a:prstGeom prst="bentConnector3">
            <a:avLst>
              <a:gd name="adj1" fmla="val 50000"/>
            </a:avLst>
          </a:prstGeom>
          <a:ln w="28575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3352801" y="1813948"/>
            <a:ext cx="1676400" cy="2554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57200" y="418073"/>
            <a:ext cx="5275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40337" y="1044000"/>
            <a:ext cx="5715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Chèn hình vào văn bản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38" y="1979163"/>
            <a:ext cx="426581" cy="6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685800" y="685800"/>
            <a:ext cx="8001000" cy="5486400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r>
              <a:rPr lang="en-US" sz="3200" b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VỊNH HẠ LONG</a:t>
            </a:r>
          </a:p>
          <a:p>
            <a:pPr marL="0" indent="0" algn="just">
              <a:buFont typeface="Wingdings 2"/>
              <a:buNone/>
            </a:pPr>
            <a:r>
              <a:rPr lang="en-US" sz="32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Từ trên cao nhìn xuống, </a:t>
            </a:r>
            <a:r>
              <a:rPr lang="en-US" sz="3200" b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vịnh Hạ Long</a:t>
            </a:r>
            <a:r>
              <a:rPr lang="en-US" sz="32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 như một bức tranh khổng lồ sống động với hàng ngàn đảo đá.</a:t>
            </a:r>
          </a:p>
          <a:p>
            <a:pPr marL="0" indent="0" algn="just">
              <a:buFont typeface="Wingdings 2"/>
              <a:buNone/>
            </a:pPr>
            <a:r>
              <a:rPr lang="en-US" sz="3200" i="1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Hạ Long có nhiều hang động đẹp, như động Thiên cung, hang Đầu gỗ, hang Trinh nữ, …</a:t>
            </a:r>
            <a:endParaRPr lang="vi-VN" sz="3200" i="1" smtClean="0">
              <a:solidFill>
                <a:srgbClr val="1910C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3200" i="1">
              <a:solidFill>
                <a:srgbClr val="1910C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0570" y="2895600"/>
            <a:ext cx="3276600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VD chèn hìn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752600" y="4419600"/>
            <a:ext cx="5791200" cy="173181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 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 để hình không đè lên chữ?</a:t>
            </a:r>
          </a:p>
          <a:p>
            <a:pPr algn="ctr"/>
            <a:r>
              <a:rPr lang="en-US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6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457200" y="11824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Thay đổi vị trí của hình trong văn bản</a:t>
            </a:r>
            <a:endParaRPr lang="vi-VN" alt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11884" y="683725"/>
            <a:ext cx="5275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VD chèn hình + thay đổi v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0"/>
            <a:ext cx="9109364" cy="5714999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09600" y="1156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Thay đổi vị trí của hình trong văn bản</a:t>
            </a:r>
            <a:endParaRPr lang="vi-VN" alt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24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04800" y="167640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Chèn tranh ảnh vào văn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trang 82)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219200" y="2632869"/>
            <a:ext cx="6858000" cy="2548731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en-US" sz="3600" dirty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bước chèn tranh ảnh vào </a:t>
            </a:r>
            <a:r>
              <a:rPr lang="en-US" sz="360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3600" smtClean="0">
                <a:solidFill>
                  <a:srgbClr val="1910C6"/>
                </a:solidFill>
                <a:latin typeface="Times New Roman" pitchFamily="18" charset="0"/>
                <a:cs typeface="Times New Roman" pitchFamily="18" charset="0"/>
              </a:rPr>
              <a:t>bản tương tự cách chèn hình.</a:t>
            </a:r>
            <a:endParaRPr lang="en-US" sz="3600" dirty="0">
              <a:solidFill>
                <a:srgbClr val="1910C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1910C6"/>
                </a:solidFill>
              </a:rPr>
              <a:t>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91846" y="609600"/>
            <a:ext cx="59613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 - &amp;quot;A. Hoạt động cơ bản&amp;quot;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- Giao diện chính của phần mềm PowerPoin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2. Soạn tiêu đề, nội dung vào trang trình chiếu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3. Thêm mới một trang trình chiếu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4. Xóa trang trình chiếu&amp;quot;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/object&gt;&lt;object type=&quot;8&quot; unique_id=&quot;1002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3500</TotalTime>
  <Words>531</Words>
  <Application>Microsoft Office PowerPoint</Application>
  <PresentationFormat>On-screen Show (4:3)</PresentationFormat>
  <Paragraphs>53</Paragraphs>
  <Slides>14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Flow</vt:lpstr>
      <vt:lpstr>Waveform</vt:lpstr>
      <vt:lpstr>Picture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thực hành (sgk trang 83)</vt:lpstr>
      <vt:lpstr>PowerPoint Presentation</vt:lpstr>
      <vt:lpstr>CHÚC CÁC EM LÀM BÀI TẬP THẬT TỐT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TS Computer</cp:lastModifiedBy>
  <cp:revision>100</cp:revision>
  <dcterms:created xsi:type="dcterms:W3CDTF">2017-12-26T01:27:14Z</dcterms:created>
  <dcterms:modified xsi:type="dcterms:W3CDTF">2022-03-20T10:35:47Z</dcterms:modified>
</cp:coreProperties>
</file>