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44" r:id="rId2"/>
  </p:sldMasterIdLst>
  <p:notesMasterIdLst>
    <p:notesMasterId r:id="rId15"/>
  </p:notesMasterIdLst>
  <p:sldIdLst>
    <p:sldId id="274" r:id="rId3"/>
    <p:sldId id="297" r:id="rId4"/>
    <p:sldId id="287" r:id="rId5"/>
    <p:sldId id="288" r:id="rId6"/>
    <p:sldId id="291" r:id="rId7"/>
    <p:sldId id="293" r:id="rId8"/>
    <p:sldId id="294" r:id="rId9"/>
    <p:sldId id="298" r:id="rId10"/>
    <p:sldId id="295" r:id="rId11"/>
    <p:sldId id="296" r:id="rId12"/>
    <p:sldId id="266" r:id="rId13"/>
    <p:sldId id="278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3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7036D-FD95-4CBC-81AC-96FD53CF91EB}" type="datetimeFigureOut">
              <a:rPr lang="vi-VN" smtClean="0"/>
              <a:t>20/02/2022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6457F-47D6-46C0-9B67-5FBF9714A55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4726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30D33-079D-4CA9-A1E7-7078CAC5F2F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127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7BF2FF-AB26-42B1-B18B-19F5B70C603D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5795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F699CB9-EF85-4FD8-A718-E6A6CC10BC53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82A1F62-079C-4F4B-BEB9-C2562EED0C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gif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L4-GI&#7898;I%20THI&#7878;U%20TR&#431;&#7900;NG%20EM.ppt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WordArt 4"/>
          <p:cNvSpPr>
            <a:spLocks noChangeArrowheads="1" noChangeShapeType="1" noTextEdit="1"/>
          </p:cNvSpPr>
          <p:nvPr/>
        </p:nvSpPr>
        <p:spPr bwMode="auto">
          <a:xfrm>
            <a:off x="1619672" y="2745582"/>
            <a:ext cx="6048672" cy="598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" normalizeH="0" baseline="0" noProof="0" dirty="0">
                <a:ln w="6350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HƯỚNG DẪN HỌC TIN HỌC</a:t>
            </a:r>
          </a:p>
        </p:txBody>
      </p:sp>
      <p:pic>
        <p:nvPicPr>
          <p:cNvPr id="31748" name="Picture 6" descr="Vegita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948" y="4293096"/>
            <a:ext cx="2592287" cy="1302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175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377398"/>
              </p:ext>
            </p:extLst>
          </p:nvPr>
        </p:nvGraphicFramePr>
        <p:xfrm>
          <a:off x="3793047" y="1307257"/>
          <a:ext cx="1390650" cy="1237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Picture" r:id="rId4" imgW="2162556" imgH="1927860" progId="Word.Picture.8">
                  <p:embed/>
                </p:oleObj>
              </mc:Choice>
              <mc:Fallback>
                <p:oleObj name="Picture" r:id="rId4" imgW="2162556" imgH="1927860" progId="Word.Picture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contrast="-1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047" y="1307257"/>
                        <a:ext cx="1390650" cy="12372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WordArt 15"/>
          <p:cNvSpPr>
            <a:spLocks noChangeArrowheads="1" noChangeShapeType="1" noTextEdit="1"/>
          </p:cNvSpPr>
          <p:nvPr/>
        </p:nvSpPr>
        <p:spPr bwMode="auto">
          <a:xfrm>
            <a:off x="3895900" y="3774737"/>
            <a:ext cx="1318420" cy="3686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" spc="50" normalizeH="0" baseline="0" noProof="0">
                <a:ln w="0"/>
                <a:solidFill>
                  <a:srgbClr val="0033C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 </a:t>
            </a:r>
            <a:r>
              <a:rPr kumimoji="0" lang="en-US" sz="2400" b="1" i="0" u="none" strike="noStrike" kern="10" spc="50" normalizeH="0" baseline="0" noProof="0" smtClean="0">
                <a:ln w="0"/>
                <a:solidFill>
                  <a:srgbClr val="0033C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</a:t>
            </a:r>
            <a:endParaRPr kumimoji="0" lang="en-US" sz="2400" b="1" i="0" u="none" strike="noStrike" kern="10" spc="50" normalizeH="0" baseline="0" noProof="0" dirty="0">
              <a:ln w="0"/>
              <a:solidFill>
                <a:srgbClr val="0033C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1752" name="WordArt 16"/>
          <p:cNvSpPr>
            <a:spLocks noChangeArrowheads="1" noChangeShapeType="1" noTextEdit="1"/>
          </p:cNvSpPr>
          <p:nvPr/>
        </p:nvSpPr>
        <p:spPr bwMode="auto">
          <a:xfrm flipV="1">
            <a:off x="1142976" y="6237312"/>
            <a:ext cx="116656" cy="45719"/>
          </a:xfrm>
          <a:prstGeom prst="rect">
            <a:avLst/>
          </a:prstGeom>
          <a:noFill/>
          <a:ln>
            <a:noFill/>
          </a:ln>
        </p:spPr>
        <p:txBody>
          <a:bodyPr wrap="none" fromWordArt="1">
            <a:prstTxWarp prst="textPlain">
              <a:avLst>
                <a:gd name="adj" fmla="val 49654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0" cap="none" spc="0" normalizeH="0" baseline="0" noProof="0" dirty="0" err="1">
                <a:ln w="952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Giáo</a:t>
            </a:r>
            <a:r>
              <a:rPr kumimoji="0" lang="en-US" sz="3600" b="0" i="1" u="none" strike="noStrike" kern="10" cap="none" spc="0" normalizeH="0" baseline="0" noProof="0" dirty="0">
                <a:ln w="952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0" cap="none" spc="0" normalizeH="0" baseline="0" noProof="0" dirty="0" err="1">
                <a:ln w="952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3600" b="0" i="1" u="none" strike="noStrike" kern="10" cap="none" spc="0" normalizeH="0" baseline="0" noProof="0" dirty="0">
                <a:ln w="952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3600" b="0" i="1" u="none" strike="noStrike" kern="10" cap="none" spc="0" normalizeH="0" baseline="0" noProof="0" dirty="0" err="1" smtClean="0">
                <a:ln w="952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Nguyễn</a:t>
            </a:r>
            <a:r>
              <a:rPr kumimoji="0" lang="en-US" sz="3600" b="0" i="1" u="none" strike="noStrike" kern="10" cap="none" spc="0" normalizeH="0" noProof="0" dirty="0" smtClean="0">
                <a:ln w="952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0" cap="none" spc="0" normalizeH="0" noProof="0" dirty="0" err="1" smtClean="0">
                <a:ln w="952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Thị</a:t>
            </a:r>
            <a:r>
              <a:rPr kumimoji="0" lang="en-US" sz="3600" b="0" i="1" u="none" strike="noStrike" kern="10" cap="none" spc="0" normalizeH="0" noProof="0" dirty="0" smtClean="0">
                <a:ln w="952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0" cap="none" spc="0" normalizeH="0" noProof="0" dirty="0" err="1" smtClean="0">
                <a:ln w="9525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Tuyết</a:t>
            </a:r>
            <a:endParaRPr kumimoji="0" lang="en-US" sz="3600" b="0" i="1" u="none" strike="noStrike" kern="10" cap="none" spc="0" normalizeH="0" baseline="0" noProof="0" dirty="0">
              <a:ln w="9525">
                <a:solidFill>
                  <a:srgbClr val="0033CC"/>
                </a:solidFill>
                <a:round/>
                <a:headEnd/>
                <a:tailEnd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836" y="408833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GIA THỤY</a:t>
            </a:r>
            <a:endParaRPr lang="vi-VN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116632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696" y="650032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46" y="269032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41704" y="188640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17904" y="722040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41754" y="341040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00392" y="5721348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6592" y="6254748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00442" y="5873748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" y="5721348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350" y="6254748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5" descr="2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5873748"/>
            <a:ext cx="666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298302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3"/>
          <p:cNvSpPr/>
          <p:nvPr/>
        </p:nvSpPr>
        <p:spPr>
          <a:xfrm>
            <a:off x="579770" y="2144951"/>
            <a:ext cx="4640301" cy="795867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微软雅黑"/>
              <a:cs typeface="+mn-cs"/>
            </a:endParaRPr>
          </a:p>
        </p:txBody>
      </p:sp>
      <p:sp>
        <p:nvSpPr>
          <p:cNvPr id="6" name="圆角矩形 29"/>
          <p:cNvSpPr/>
          <p:nvPr/>
        </p:nvSpPr>
        <p:spPr>
          <a:xfrm>
            <a:off x="579771" y="3087335"/>
            <a:ext cx="8240702" cy="118339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微软雅黑"/>
              <a:cs typeface="+mn-cs"/>
            </a:endParaRPr>
          </a:p>
        </p:txBody>
      </p:sp>
      <p:sp>
        <p:nvSpPr>
          <p:cNvPr id="7" name="圆角矩形 30"/>
          <p:cNvSpPr/>
          <p:nvPr/>
        </p:nvSpPr>
        <p:spPr>
          <a:xfrm>
            <a:off x="662787" y="4497572"/>
            <a:ext cx="8167700" cy="141414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微软雅黑"/>
              <a:cs typeface="+mn-cs"/>
            </a:endParaRPr>
          </a:p>
        </p:txBody>
      </p:sp>
      <p:grpSp>
        <p:nvGrpSpPr>
          <p:cNvPr id="9" name="组合 6"/>
          <p:cNvGrpSpPr/>
          <p:nvPr/>
        </p:nvGrpSpPr>
        <p:grpSpPr>
          <a:xfrm>
            <a:off x="662787" y="2260131"/>
            <a:ext cx="723613" cy="636536"/>
            <a:chOff x="1330341" y="1191167"/>
            <a:chExt cx="530674" cy="530674"/>
          </a:xfrm>
        </p:grpSpPr>
        <p:sp>
          <p:nvSpPr>
            <p:cNvPr id="10" name="椭圆 4"/>
            <p:cNvSpPr/>
            <p:nvPr/>
          </p:nvSpPr>
          <p:spPr>
            <a:xfrm>
              <a:off x="1330341" y="1191167"/>
              <a:ext cx="530674" cy="53067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  <p:sp>
          <p:nvSpPr>
            <p:cNvPr id="11" name="文本框 5"/>
            <p:cNvSpPr txBox="1"/>
            <p:nvPr/>
          </p:nvSpPr>
          <p:spPr>
            <a:xfrm>
              <a:off x="1406541" y="1210867"/>
              <a:ext cx="18473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</p:grpSp>
      <p:grpSp>
        <p:nvGrpSpPr>
          <p:cNvPr id="12" name="组合 7"/>
          <p:cNvGrpSpPr/>
          <p:nvPr/>
        </p:nvGrpSpPr>
        <p:grpSpPr>
          <a:xfrm>
            <a:off x="766691" y="3354139"/>
            <a:ext cx="538309" cy="668994"/>
            <a:chOff x="1330341" y="1880233"/>
            <a:chExt cx="530674" cy="530674"/>
          </a:xfrm>
        </p:grpSpPr>
        <p:sp>
          <p:nvSpPr>
            <p:cNvPr id="13" name="椭圆 33"/>
            <p:cNvSpPr/>
            <p:nvPr/>
          </p:nvSpPr>
          <p:spPr>
            <a:xfrm>
              <a:off x="1330341" y="1880233"/>
              <a:ext cx="530674" cy="53067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  <p:sp>
          <p:nvSpPr>
            <p:cNvPr id="14" name="文本框 37"/>
            <p:cNvSpPr txBox="1"/>
            <p:nvPr/>
          </p:nvSpPr>
          <p:spPr>
            <a:xfrm>
              <a:off x="1330341" y="1909161"/>
              <a:ext cx="52770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1" smtClean="0">
                  <a:solidFill>
                    <a:prstClr val="white"/>
                  </a:solidFill>
                  <a:latin typeface="等线"/>
                  <a:ea typeface="微软雅黑"/>
                </a:rPr>
                <a:t>01</a:t>
              </a: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</p:grpSp>
      <p:grpSp>
        <p:nvGrpSpPr>
          <p:cNvPr id="15" name="组合 8"/>
          <p:cNvGrpSpPr/>
          <p:nvPr/>
        </p:nvGrpSpPr>
        <p:grpSpPr>
          <a:xfrm>
            <a:off x="737996" y="4850863"/>
            <a:ext cx="530674" cy="707565"/>
            <a:chOff x="1330341" y="2577061"/>
            <a:chExt cx="530674" cy="530674"/>
          </a:xfrm>
        </p:grpSpPr>
        <p:sp>
          <p:nvSpPr>
            <p:cNvPr id="16" name="椭圆 34"/>
            <p:cNvSpPr/>
            <p:nvPr/>
          </p:nvSpPr>
          <p:spPr>
            <a:xfrm>
              <a:off x="1330341" y="2577061"/>
              <a:ext cx="530674" cy="53067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  <p:sp>
          <p:nvSpPr>
            <p:cNvPr id="17" name="文本框 38"/>
            <p:cNvSpPr txBox="1"/>
            <p:nvPr/>
          </p:nvSpPr>
          <p:spPr>
            <a:xfrm>
              <a:off x="1330341" y="2608531"/>
              <a:ext cx="52770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1" smtClean="0">
                  <a:solidFill>
                    <a:prstClr val="white"/>
                  </a:solidFill>
                  <a:latin typeface="等线"/>
                  <a:ea typeface="微软雅黑"/>
                </a:rPr>
                <a:t>02</a:t>
              </a: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</p:grpSp>
      <p:sp>
        <p:nvSpPr>
          <p:cNvPr id="21" name="文本框 10"/>
          <p:cNvSpPr txBox="1"/>
          <p:nvPr/>
        </p:nvSpPr>
        <p:spPr>
          <a:xfrm>
            <a:off x="1829698" y="2332177"/>
            <a:ext cx="314541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600" b="1" smtClean="0">
                <a:solidFill>
                  <a:srgbClr val="002060"/>
                </a:solidFill>
                <a:latin typeface="Tahoma" pitchFamily="34" charset="0"/>
                <a:ea typeface="微软雅黑"/>
                <a:cs typeface="Tahoma" pitchFamily="34" charset="0"/>
              </a:rPr>
              <a:t>EM CẦN GHI NHỚ</a:t>
            </a:r>
            <a:endParaRPr kumimoji="0" lang="zh-CN" altLang="en-US" sz="26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ahoma" pitchFamily="34" charset="0"/>
              <a:ea typeface="微软雅黑"/>
              <a:cs typeface="Tahoma" pitchFamily="34" charset="0"/>
            </a:endParaRPr>
          </a:p>
        </p:txBody>
      </p:sp>
      <p:sp>
        <p:nvSpPr>
          <p:cNvPr id="22" name="文本框 45"/>
          <p:cNvSpPr txBox="1"/>
          <p:nvPr/>
        </p:nvSpPr>
        <p:spPr>
          <a:xfrm>
            <a:off x="1306483" y="3453906"/>
            <a:ext cx="75240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200" b="1" smtClean="0">
                <a:solidFill>
                  <a:srgbClr val="0070C0"/>
                </a:solidFill>
                <a:latin typeface="Tahoma" pitchFamily="34" charset="0"/>
                <a:ea typeface="微软雅黑"/>
                <a:cs typeface="Tahoma" pitchFamily="34" charset="0"/>
              </a:rPr>
              <a:t>Trên trang trình chiếu không nên có quá nhiều chữ.</a:t>
            </a:r>
            <a:endParaRPr kumimoji="0" lang="zh-CN" altLang="en-US" sz="22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ahoma" pitchFamily="34" charset="0"/>
              <a:ea typeface="微软雅黑"/>
              <a:cs typeface="Tahoma" pitchFamily="34" charset="0"/>
            </a:endParaRPr>
          </a:p>
        </p:txBody>
      </p:sp>
      <p:sp>
        <p:nvSpPr>
          <p:cNvPr id="23" name="文本框 46"/>
          <p:cNvSpPr txBox="1"/>
          <p:nvPr/>
        </p:nvSpPr>
        <p:spPr>
          <a:xfrm>
            <a:off x="1301992" y="4769704"/>
            <a:ext cx="7374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zh-CN" sz="2200" b="1" smtClean="0">
                <a:solidFill>
                  <a:srgbClr val="0070C0"/>
                </a:solidFill>
                <a:latin typeface="Tahoma" pitchFamily="34" charset="0"/>
                <a:ea typeface="微软雅黑"/>
                <a:cs typeface="Tahoma" pitchFamily="34" charset="0"/>
              </a:rPr>
              <a:t>Em có thể chèn vào bài trình chiếu tranh ảnh minh họa có sẵn hoặc tìm kiếm từ Internet.</a:t>
            </a:r>
            <a:endParaRPr lang="zh-CN" altLang="en-US" sz="2200" b="1">
              <a:solidFill>
                <a:srgbClr val="0070C0"/>
              </a:solidFill>
              <a:latin typeface="Tahoma" pitchFamily="34" charset="0"/>
              <a:ea typeface="微软雅黑"/>
              <a:cs typeface="Tahoma" pitchFamily="34" charset="0"/>
            </a:endParaRPr>
          </a:p>
        </p:txBody>
      </p:sp>
      <p:pic>
        <p:nvPicPr>
          <p:cNvPr id="25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7146" y="-144227"/>
            <a:ext cx="6256664" cy="1900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5742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que 4"/>
          <p:cNvSpPr>
            <a:spLocks noChangeArrowheads="1"/>
          </p:cNvSpPr>
          <p:nvPr/>
        </p:nvSpPr>
        <p:spPr bwMode="auto">
          <a:xfrm>
            <a:off x="0" y="1052736"/>
            <a:ext cx="9144000" cy="4608512"/>
          </a:xfrm>
          <a:prstGeom prst="plaque">
            <a:avLst>
              <a:gd name="adj" fmla="val 16667"/>
            </a:avLst>
          </a:prstGeom>
          <a:solidFill>
            <a:schemeClr val="folHlink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just" eaLnBrk="1" hangingPunct="1">
              <a:spcBef>
                <a:spcPct val="0"/>
              </a:spcBef>
            </a:pP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nhà, các con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 và hoàn thiện bài tập thực hành.</a:t>
            </a:r>
          </a:p>
          <a:p>
            <a:pPr algn="just">
              <a:spcBef>
                <a:spcPts val="1800"/>
              </a:spcBef>
            </a:pPr>
            <a:r>
              <a:rPr lang="en-US" sz="4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Làm bài tập cô giao và nộp bài đúng thời gian yêu </a:t>
            </a:r>
            <a:r>
              <a:rPr lang="en-US" sz="4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cầu.</a:t>
            </a:r>
            <a:endParaRPr lang="en-US" sz="40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rosec00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" y="6920"/>
            <a:ext cx="9137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9128" y="2348542"/>
            <a:ext cx="8892360" cy="217475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prstTxWarp prst="textDeflateInflate">
              <a:avLst>
                <a:gd name="adj" fmla="val 51078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ơn các con đã lắng nghe</a:t>
            </a:r>
          </a:p>
          <a:p>
            <a:pPr algn="ctr">
              <a:defRPr/>
            </a:pPr>
            <a:r>
              <a:rPr lang="en-US" sz="5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theo dõi </a:t>
            </a:r>
            <a:r>
              <a:rPr lang="en-US" sz="54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5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học!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330635" y="5589239"/>
            <a:ext cx="2723309" cy="1178695"/>
            <a:chOff x="0" y="3552"/>
            <a:chExt cx="1392" cy="768"/>
          </a:xfrm>
        </p:grpSpPr>
        <p:pic>
          <p:nvPicPr>
            <p:cNvPr id="6" name="Picture 16" descr="67169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7" descr="67169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4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15"/>
          <p:cNvGrpSpPr>
            <a:grpSpLocks/>
          </p:cNvGrpSpPr>
          <p:nvPr/>
        </p:nvGrpSpPr>
        <p:grpSpPr bwMode="auto">
          <a:xfrm>
            <a:off x="3419872" y="5085184"/>
            <a:ext cx="2723309" cy="1750114"/>
            <a:chOff x="0" y="3552"/>
            <a:chExt cx="1392" cy="768"/>
          </a:xfrm>
        </p:grpSpPr>
        <p:pic>
          <p:nvPicPr>
            <p:cNvPr id="10" name="Picture 16" descr="67169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7" descr="67169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4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107504" y="5445224"/>
            <a:ext cx="2723309" cy="1419696"/>
            <a:chOff x="0" y="3552"/>
            <a:chExt cx="1392" cy="768"/>
          </a:xfrm>
        </p:grpSpPr>
        <p:pic>
          <p:nvPicPr>
            <p:cNvPr id="13" name="Picture 16" descr="67169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7" descr="67169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4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48065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640959" cy="4425355"/>
          </a:xfrm>
        </p:spPr>
        <p:txBody>
          <a:bodyPr>
            <a:noAutofit/>
          </a:bodyPr>
          <a:lstStyle/>
          <a:p>
            <a:pPr marL="0" indent="0" algn="ctr">
              <a:spcBef>
                <a:spcPts val="1800"/>
              </a:spcBef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CHỦ ĐỀ 4</a:t>
            </a:r>
          </a:p>
          <a:p>
            <a:pPr marL="0" indent="0" algn="ctr">
              <a:buNone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THIẾT KẾ BÀI TRÌNH CHIẾU</a:t>
            </a:r>
          </a:p>
          <a:p>
            <a:pPr marL="0" indent="0" algn="ctr">
              <a:spcBef>
                <a:spcPts val="3600"/>
              </a:spcBef>
              <a:buNone/>
            </a:pPr>
            <a:r>
              <a:rPr lang="en-US" sz="400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0" indent="0" algn="ctr">
              <a:buNone/>
            </a:pPr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NHỮNG GÌ EM ĐÃ BIẾT</a:t>
            </a:r>
            <a:endParaRPr lang="vi-VN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3600" i="1" smtClean="0">
                <a:latin typeface="Times New Roman" pitchFamily="18" charset="0"/>
                <a:cs typeface="Times New Roman" pitchFamily="18" charset="0"/>
              </a:rPr>
              <a:t>Thứ ba, ngày 25 tháng 01 năm 2022</a:t>
            </a:r>
            <a:br>
              <a:rPr lang="en-US" sz="3600" i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TIN HỌC</a:t>
            </a:r>
            <a:endParaRPr lang="vi-VN"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81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3"/>
          <p:cNvSpPr/>
          <p:nvPr/>
        </p:nvSpPr>
        <p:spPr>
          <a:xfrm>
            <a:off x="579770" y="1826286"/>
            <a:ext cx="5072350" cy="954642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微软雅黑"/>
              <a:cs typeface="+mn-cs"/>
            </a:endParaRPr>
          </a:p>
        </p:txBody>
      </p:sp>
      <p:sp>
        <p:nvSpPr>
          <p:cNvPr id="6" name="圆角矩形 29"/>
          <p:cNvSpPr/>
          <p:nvPr/>
        </p:nvSpPr>
        <p:spPr>
          <a:xfrm>
            <a:off x="539552" y="3137189"/>
            <a:ext cx="8285472" cy="795867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微软雅黑"/>
              <a:cs typeface="+mn-cs"/>
            </a:endParaRPr>
          </a:p>
        </p:txBody>
      </p:sp>
      <p:sp>
        <p:nvSpPr>
          <p:cNvPr id="7" name="圆角矩形 30"/>
          <p:cNvSpPr/>
          <p:nvPr/>
        </p:nvSpPr>
        <p:spPr>
          <a:xfrm>
            <a:off x="539552" y="4217309"/>
            <a:ext cx="8424936" cy="795867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微软雅黑"/>
              <a:cs typeface="+mn-cs"/>
            </a:endParaRPr>
          </a:p>
        </p:txBody>
      </p:sp>
      <p:grpSp>
        <p:nvGrpSpPr>
          <p:cNvPr id="9" name="组合 6"/>
          <p:cNvGrpSpPr/>
          <p:nvPr/>
        </p:nvGrpSpPr>
        <p:grpSpPr>
          <a:xfrm>
            <a:off x="720121" y="2002696"/>
            <a:ext cx="574063" cy="463271"/>
            <a:chOff x="1330341" y="1191167"/>
            <a:chExt cx="530674" cy="530674"/>
          </a:xfrm>
        </p:grpSpPr>
        <p:sp>
          <p:nvSpPr>
            <p:cNvPr id="10" name="椭圆 4"/>
            <p:cNvSpPr/>
            <p:nvPr/>
          </p:nvSpPr>
          <p:spPr>
            <a:xfrm>
              <a:off x="1330341" y="1191167"/>
              <a:ext cx="530674" cy="53067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  <p:sp>
          <p:nvSpPr>
            <p:cNvPr id="11" name="文本框 5"/>
            <p:cNvSpPr txBox="1"/>
            <p:nvPr/>
          </p:nvSpPr>
          <p:spPr>
            <a:xfrm>
              <a:off x="1406541" y="1210867"/>
              <a:ext cx="18473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</p:grpSp>
      <p:grpSp>
        <p:nvGrpSpPr>
          <p:cNvPr id="12" name="组合 7"/>
          <p:cNvGrpSpPr/>
          <p:nvPr/>
        </p:nvGrpSpPr>
        <p:grpSpPr>
          <a:xfrm>
            <a:off x="666980" y="3157709"/>
            <a:ext cx="548143" cy="707565"/>
            <a:chOff x="1330341" y="1880233"/>
            <a:chExt cx="548143" cy="530674"/>
          </a:xfrm>
        </p:grpSpPr>
        <p:sp>
          <p:nvSpPr>
            <p:cNvPr id="13" name="椭圆 33"/>
            <p:cNvSpPr/>
            <p:nvPr/>
          </p:nvSpPr>
          <p:spPr>
            <a:xfrm>
              <a:off x="1330341" y="1880233"/>
              <a:ext cx="530674" cy="53067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  <p:sp>
          <p:nvSpPr>
            <p:cNvPr id="14" name="文本框 37"/>
            <p:cNvSpPr txBox="1"/>
            <p:nvPr/>
          </p:nvSpPr>
          <p:spPr>
            <a:xfrm>
              <a:off x="1350775" y="1976559"/>
              <a:ext cx="52770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1" smtClean="0">
                  <a:solidFill>
                    <a:prstClr val="white"/>
                  </a:solidFill>
                  <a:latin typeface="等线"/>
                  <a:ea typeface="微软雅黑"/>
                </a:rPr>
                <a:t>01</a:t>
              </a: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</p:grpSp>
      <p:grpSp>
        <p:nvGrpSpPr>
          <p:cNvPr id="15" name="组合 8"/>
          <p:cNvGrpSpPr/>
          <p:nvPr/>
        </p:nvGrpSpPr>
        <p:grpSpPr>
          <a:xfrm>
            <a:off x="687069" y="4266113"/>
            <a:ext cx="569274" cy="707565"/>
            <a:chOff x="1330341" y="2577061"/>
            <a:chExt cx="569274" cy="530674"/>
          </a:xfrm>
        </p:grpSpPr>
        <p:sp>
          <p:nvSpPr>
            <p:cNvPr id="16" name="椭圆 34"/>
            <p:cNvSpPr/>
            <p:nvPr/>
          </p:nvSpPr>
          <p:spPr>
            <a:xfrm>
              <a:off x="1330341" y="2577061"/>
              <a:ext cx="530674" cy="53067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  <p:sp>
          <p:nvSpPr>
            <p:cNvPr id="17" name="文本框 38"/>
            <p:cNvSpPr txBox="1"/>
            <p:nvPr/>
          </p:nvSpPr>
          <p:spPr>
            <a:xfrm>
              <a:off x="1371906" y="2670657"/>
              <a:ext cx="52770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1" smtClean="0">
                  <a:solidFill>
                    <a:prstClr val="white"/>
                  </a:solidFill>
                  <a:latin typeface="等线"/>
                  <a:ea typeface="微软雅黑"/>
                </a:rPr>
                <a:t>02</a:t>
              </a:r>
              <a:endPara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/>
                <a:ea typeface="微软雅黑"/>
                <a:cs typeface="+mn-cs"/>
              </a:endParaRPr>
            </a:p>
          </p:txBody>
        </p:sp>
      </p:grpSp>
      <p:sp>
        <p:nvSpPr>
          <p:cNvPr id="21" name="文本框 10"/>
          <p:cNvSpPr txBox="1"/>
          <p:nvPr/>
        </p:nvSpPr>
        <p:spPr>
          <a:xfrm>
            <a:off x="1405024" y="1940547"/>
            <a:ext cx="4141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Mục</a:t>
            </a:r>
            <a:r>
              <a:rPr kumimoji="0" lang="en-US" altLang="zh-CN" sz="3200" b="1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tiêu bài học</a:t>
            </a:r>
            <a:endParaRPr kumimoji="0" lang="zh-CN" altLang="en-US" sz="32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ahoma" pitchFamily="34" charset="0"/>
              <a:ea typeface="微软雅黑"/>
              <a:cs typeface="Tahoma" pitchFamily="34" charset="0"/>
            </a:endParaRPr>
          </a:p>
        </p:txBody>
      </p:sp>
      <p:sp>
        <p:nvSpPr>
          <p:cNvPr id="22" name="文本框 45"/>
          <p:cNvSpPr txBox="1"/>
          <p:nvPr/>
        </p:nvSpPr>
        <p:spPr>
          <a:xfrm>
            <a:off x="1141224" y="3316922"/>
            <a:ext cx="7794951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150" b="1" smtClean="0">
                <a:solidFill>
                  <a:srgbClr val="0070C0"/>
                </a:solidFill>
                <a:latin typeface="Tahoma" pitchFamily="34" charset="0"/>
                <a:ea typeface="微软雅黑"/>
                <a:cs typeface="Tahoma" pitchFamily="34" charset="0"/>
              </a:rPr>
              <a:t>Ôn tập các kiến thức, kỹ năng đã học về bài trình chiếu.</a:t>
            </a:r>
            <a:endParaRPr kumimoji="0" lang="zh-CN" altLang="en-US" sz="215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ahoma" pitchFamily="34" charset="0"/>
              <a:ea typeface="微软雅黑"/>
              <a:cs typeface="Tahoma" pitchFamily="34" charset="0"/>
            </a:endParaRPr>
          </a:p>
        </p:txBody>
      </p:sp>
      <p:sp>
        <p:nvSpPr>
          <p:cNvPr id="23" name="文本框 46"/>
          <p:cNvSpPr txBox="1"/>
          <p:nvPr/>
        </p:nvSpPr>
        <p:spPr>
          <a:xfrm>
            <a:off x="1349048" y="4341725"/>
            <a:ext cx="7582525" cy="4231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altLang="zh-CN" sz="2150" b="1">
                <a:solidFill>
                  <a:srgbClr val="0070C0"/>
                </a:solidFill>
                <a:latin typeface="Tahoma" pitchFamily="34" charset="0"/>
                <a:ea typeface="微软雅黑"/>
                <a:cs typeface="Tahoma" pitchFamily="34" charset="0"/>
              </a:rPr>
              <a:t>Sử dụng bài trình chiếu để trình bày về chủ đề cụ thể.</a:t>
            </a:r>
            <a:endParaRPr lang="zh-CN" altLang="en-US" sz="2150" b="1">
              <a:solidFill>
                <a:srgbClr val="0070C0"/>
              </a:solidFill>
              <a:latin typeface="Tahoma" pitchFamily="34" charset="0"/>
              <a:ea typeface="微软雅黑"/>
              <a:cs typeface="Tahoma" pitchFamily="34" charset="0"/>
            </a:endParaRPr>
          </a:p>
        </p:txBody>
      </p:sp>
      <p:pic>
        <p:nvPicPr>
          <p:cNvPr id="25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771" y="-2767"/>
            <a:ext cx="8245253" cy="148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6663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482" y="229740"/>
            <a:ext cx="8686800" cy="678980"/>
          </a:xfrm>
        </p:spPr>
        <p:txBody>
          <a:bodyPr>
            <a:noAutofit/>
          </a:bodyPr>
          <a:lstStyle/>
          <a:p>
            <a:r>
              <a:rPr lang="en-US" sz="2600" b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 ĐỘNG 1: </a:t>
            </a:r>
            <a:r>
              <a:rPr lang="en-US" sz="2600" b="1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Ôn tập kiến thức đã học.</a:t>
            </a:r>
            <a:endParaRPr lang="vi-VN" sz="26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31" y="3127949"/>
            <a:ext cx="1155545" cy="1135349"/>
          </a:xfrm>
          <a:prstGeom prst="rect">
            <a:avLst/>
          </a:prstGeom>
          <a:solidFill>
            <a:srgbClr val="E7D975"/>
          </a:solidFill>
          <a:ln>
            <a:solidFill>
              <a:schemeClr val="tx1"/>
            </a:solidFill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430" y="3107746"/>
            <a:ext cx="1143000" cy="11133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830" y="3114285"/>
            <a:ext cx="1100964" cy="11204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230" y="3107746"/>
            <a:ext cx="1219200" cy="11133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002" y="3256129"/>
            <a:ext cx="1524000" cy="588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30" y="3256129"/>
            <a:ext cx="1823052" cy="6147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9686" y="1608654"/>
            <a:ext cx="254828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70650" y="1587632"/>
            <a:ext cx="367240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80230" y="1587633"/>
            <a:ext cx="1594451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7544" y="5617471"/>
            <a:ext cx="2390421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73422" y="5240603"/>
            <a:ext cx="2042694" cy="83099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01084" y="5632858"/>
            <a:ext cx="227359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Elbow Connector 23"/>
          <p:cNvCxnSpPr>
            <a:stCxn id="18" idx="2"/>
            <a:endCxn id="16" idx="0"/>
          </p:cNvCxnSpPr>
          <p:nvPr/>
        </p:nvCxnSpPr>
        <p:spPr>
          <a:xfrm rot="16200000" flipH="1">
            <a:off x="3321509" y="332636"/>
            <a:ext cx="1185810" cy="4661176"/>
          </a:xfrm>
          <a:prstGeom prst="bentConnector3">
            <a:avLst>
              <a:gd name="adj1" fmla="val 50000"/>
            </a:avLst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3779912" y="2049297"/>
            <a:ext cx="3672408" cy="1064988"/>
          </a:xfrm>
          <a:prstGeom prst="straightConnector1">
            <a:avLst/>
          </a:prstGeom>
          <a:ln w="31750">
            <a:solidFill>
              <a:srgbClr val="17EF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1" idx="0"/>
            <a:endCxn id="13" idx="2"/>
          </p:cNvCxnSpPr>
          <p:nvPr/>
        </p:nvCxnSpPr>
        <p:spPr>
          <a:xfrm flipV="1">
            <a:off x="1662755" y="4221087"/>
            <a:ext cx="450175" cy="1396384"/>
          </a:xfrm>
          <a:prstGeom prst="straightConnector1">
            <a:avLst/>
          </a:prstGeom>
          <a:ln w="317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endCxn id="17" idx="2"/>
          </p:cNvCxnSpPr>
          <p:nvPr/>
        </p:nvCxnSpPr>
        <p:spPr>
          <a:xfrm flipV="1">
            <a:off x="5616116" y="3870855"/>
            <a:ext cx="2475640" cy="1502361"/>
          </a:xfrm>
          <a:prstGeom prst="bentConnector2">
            <a:avLst/>
          </a:prstGeom>
          <a:ln w="317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5065334" y="4221087"/>
            <a:ext cx="2021492" cy="141177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12" idx="0"/>
          </p:cNvCxnSpPr>
          <p:nvPr/>
        </p:nvCxnSpPr>
        <p:spPr>
          <a:xfrm flipH="1">
            <a:off x="823804" y="2049297"/>
            <a:ext cx="2446846" cy="1078652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76756" y="3080036"/>
            <a:ext cx="1295400" cy="12573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1" name="Rectangle 70"/>
          <p:cNvSpPr/>
          <p:nvPr/>
        </p:nvSpPr>
        <p:spPr>
          <a:xfrm>
            <a:off x="1472156" y="3066944"/>
            <a:ext cx="1364674" cy="12573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2" name="Rectangle 71"/>
          <p:cNvSpPr/>
          <p:nvPr/>
        </p:nvSpPr>
        <p:spPr>
          <a:xfrm>
            <a:off x="2836830" y="3080036"/>
            <a:ext cx="1126660" cy="12573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3" name="Rectangle 72"/>
          <p:cNvSpPr/>
          <p:nvPr/>
        </p:nvSpPr>
        <p:spPr>
          <a:xfrm>
            <a:off x="4100713" y="3066181"/>
            <a:ext cx="1319991" cy="12573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4" name="Rectangle 73"/>
          <p:cNvSpPr/>
          <p:nvPr/>
        </p:nvSpPr>
        <p:spPr>
          <a:xfrm>
            <a:off x="5465845" y="3183369"/>
            <a:ext cx="1648691" cy="7429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5" name="Rectangle 74"/>
          <p:cNvSpPr/>
          <p:nvPr/>
        </p:nvSpPr>
        <p:spPr>
          <a:xfrm>
            <a:off x="7138180" y="3192039"/>
            <a:ext cx="1865102" cy="7429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TextBox 30"/>
          <p:cNvSpPr txBox="1"/>
          <p:nvPr/>
        </p:nvSpPr>
        <p:spPr>
          <a:xfrm>
            <a:off x="242611" y="978942"/>
            <a:ext cx="6764391" cy="577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Câu 1. Nối theo mẫu.       </a:t>
            </a:r>
            <a:endParaRPr lang="en-US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48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68" grpId="0" animBg="1"/>
      <p:bldP spid="68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AutoShape 6" descr="Hình ảnh có liên quan"/>
          <p:cNvSpPr>
            <a:spLocks noChangeAspect="1" noChangeArrowheads="1"/>
          </p:cNvSpPr>
          <p:nvPr/>
        </p:nvSpPr>
        <p:spPr bwMode="auto">
          <a:xfrm>
            <a:off x="155575" y="579544"/>
            <a:ext cx="3048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07975" y="247281"/>
            <a:ext cx="8704316" cy="739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Câu 2. Đúng ghi Đ, sai ghi S vào ô trống        </a:t>
            </a:r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8172400" y="340449"/>
            <a:ext cx="609600" cy="640279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2629" y="1630196"/>
            <a:ext cx="84545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8250520" y="1935317"/>
            <a:ext cx="455442" cy="5575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8288992" y="2813690"/>
            <a:ext cx="455442" cy="59212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ounded Rectangle 61"/>
          <p:cNvSpPr/>
          <p:nvPr/>
        </p:nvSpPr>
        <p:spPr>
          <a:xfrm>
            <a:off x="8337471" y="3626256"/>
            <a:ext cx="455442" cy="59957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ounded Rectangle 62"/>
          <p:cNvSpPr/>
          <p:nvPr/>
        </p:nvSpPr>
        <p:spPr>
          <a:xfrm>
            <a:off x="8351175" y="4344163"/>
            <a:ext cx="455442" cy="6690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8436380" y="4405784"/>
            <a:ext cx="245548" cy="540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326720" y="1952769"/>
            <a:ext cx="398512" cy="540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431088" y="3685704"/>
            <a:ext cx="398512" cy="540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349952" y="2865688"/>
            <a:ext cx="398512" cy="540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821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 animBg="1"/>
      <p:bldP spid="38" grpId="0"/>
      <p:bldP spid="39" grpId="0" animBg="1"/>
      <p:bldP spid="44" grpId="0" animBg="1"/>
      <p:bldP spid="62" grpId="0" animBg="1"/>
      <p:bldP spid="63" grpId="0" animBg="1"/>
      <p:bldP spid="64" grpId="0"/>
      <p:bldP spid="65" grpId="0"/>
      <p:bldP spid="66" grpId="0"/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10244" descr="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2589" y="3555366"/>
            <a:ext cx="2851978" cy="291934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443204" y="880772"/>
            <a:ext cx="828200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HOẠT ĐỘNG </a:t>
            </a:r>
            <a:r>
              <a:rPr lang="en-US" sz="3200" b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2:</a:t>
            </a:r>
            <a:r>
              <a:rPr lang="en-US" sz="32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en-US" altLang="zh-CN" sz="4000" b="1" smtClean="0">
                <a:solidFill>
                  <a:srgbClr val="0070C0"/>
                </a:solidFill>
                <a:latin typeface="Tahoma" pitchFamily="34" charset="0"/>
                <a:ea typeface="微软雅黑"/>
                <a:cs typeface="Tahoma" pitchFamily="34" charset="0"/>
              </a:rPr>
              <a:t>Sử </a:t>
            </a:r>
            <a:r>
              <a:rPr lang="en-US" altLang="zh-CN" sz="4000" b="1">
                <a:solidFill>
                  <a:srgbClr val="0070C0"/>
                </a:solidFill>
                <a:latin typeface="Tahoma" pitchFamily="34" charset="0"/>
                <a:ea typeface="微软雅黑"/>
                <a:cs typeface="Tahoma" pitchFamily="34" charset="0"/>
              </a:rPr>
              <a:t>dụng bài trình chiếu để trình bày về chủ đề cụ thể</a:t>
            </a:r>
            <a:endParaRPr lang="en-US" sz="40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39615" y="3201423"/>
            <a:ext cx="33217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THỰC HÀNH</a:t>
            </a:r>
            <a:endParaRPr lang="en-US" sz="40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59818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48913" y="283245"/>
            <a:ext cx="614044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Mục </a:t>
            </a:r>
            <a:r>
              <a:rPr lang="en-US" sz="3200" b="1" cap="none" spc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4 – Sgk Trang 80</a:t>
            </a:r>
            <a:endParaRPr lang="en-US" sz="3200" b="1" cap="none" spc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1521" y="1090866"/>
            <a:ext cx="86409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a) Tạo bài trình chiếu có chủ đề </a:t>
            </a:r>
            <a:r>
              <a:rPr lang="en-US" sz="3000" b="1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Giới thiệu trường em</a:t>
            </a:r>
            <a:r>
              <a:rPr lang="en-US" sz="3000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gồm bốn trang theo gợi ý sau:</a:t>
            </a:r>
            <a:endParaRPr lang="en-US" sz="3000" b="1">
              <a:solidFill>
                <a:srgbClr val="00206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55420" y="2421918"/>
            <a:ext cx="8437060" cy="55975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 1: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Tên chủ đề, hình minh họa về ngôi trường em.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55421" y="3103593"/>
            <a:ext cx="8437059" cy="903605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 2: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Đoạn văn ngắn giới thiệu về trường như: Tên trường, địa chỉ, tên thầy/cô hiệu trưởng, số lớp học…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55420" y="4118323"/>
            <a:ext cx="8437059" cy="1077595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-514350" algn="just"/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 3: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Nêu những thành tích đặc điểm nổi bật của trường (có thể có tranh ảnh minh họa).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55420" y="5298152"/>
            <a:ext cx="8437060" cy="57912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-514350" algn="just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4: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Viết lời cảm ơn người theo dõi.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3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953725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b) Bổ sung thông tin ngày tạo, người tạo và đánh số trang trình chiếu.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c) Chọn màu nền cho trang thứ nhất khác màu nền với các trang còn lại, nhấn phím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F5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để kiểm tra bài trình chiếu.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d) Đặt tên cho bài trình chiếu là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Giới thiệu trường em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rồi lưu vào thư mục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Trình chiếu 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trên máy tính.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e) Nộp bài theo đường Link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Padlet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.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537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907704" y="260648"/>
            <a:ext cx="59843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  <a:hlinkClick r:id="rId2" action="ppaction://hlinkpres?slideindex=1&amp;slidetitle="/>
              </a:rPr>
              <a:t>Hướng dẫn thực hành:</a:t>
            </a:r>
            <a:endParaRPr lang="en-US" sz="4000" b="1" cap="none" spc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579120" y="1372309"/>
            <a:ext cx="8001000" cy="84328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defRPr/>
            </a:pP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Bước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 thư mục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HOC TAP </a:t>
            </a:r>
            <a:r>
              <a:rPr lang="en-US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ổ D máy tính của em.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79120" y="2418789"/>
            <a:ext cx="8001000" cy="163576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Tx/>
              <a:buChar char="-"/>
              <a:defRPr/>
            </a:pP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 các thư mục: </a:t>
            </a:r>
          </a:p>
          <a:p>
            <a:pPr lvl="1" algn="just">
              <a:defRPr/>
            </a:pPr>
            <a:r>
              <a:rPr lang="en-US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Hinh anh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 lưu dữ liệu hình ảnh cho bài trình chiếu</a:t>
            </a:r>
          </a:p>
          <a:p>
            <a:pPr lvl="1" algn="just">
              <a:defRPr/>
            </a:pPr>
            <a:r>
              <a:rPr lang="en-US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Trinh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chieu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 lưu bài tập trình chiếu.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79120" y="4312211"/>
            <a:ext cx="8001000" cy="154432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-514350" algn="just">
              <a:defRPr/>
            </a:pP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Bước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Soạn bài trình chiếu, đặt tên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Gioi thieu truong em</a:t>
            </a:r>
            <a:r>
              <a:rPr lang="en-US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lưu vào thư mục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Trinh chieu </a:t>
            </a:r>
            <a:r>
              <a:rPr lang="en-US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bước 2.</a:t>
            </a:r>
            <a:endParaRPr lang="en-US" sz="2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81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  <p:bldP spid="17" grpId="0" animBg="1"/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17&quot;&gt;&lt;property id=&quot;20148&quot; value=&quot;5&quot;/&gt;&lt;property id=&quot;20300&quot; value=&quot;Slide 11&quot;/&gt;&lt;property id=&quot;20307&quot; value=&quot;266&quot;/&gt;&lt;/object&gt;&lt;object type=&quot;3&quot; unique_id=&quot;10134&quot;&gt;&lt;property id=&quot;20148&quot; value=&quot;5&quot;/&gt;&lt;property id=&quot;20300&quot; value=&quot;Slide 1&quot;/&gt;&lt;property id=&quot;20307&quot; value=&quot;274&quot;/&gt;&lt;/object&gt;&lt;object type=&quot;3&quot; unique_id=&quot;10198&quot;&gt;&lt;property id=&quot;20148&quot; value=&quot;5&quot;/&gt;&lt;property id=&quot;20300&quot; value=&quot;Slide 12&quot;/&gt;&lt;property id=&quot;20307&quot; value=&quot;278&quot;/&gt;&lt;/object&gt;&lt;object type=&quot;3&quot; unique_id=&quot;10199&quot;&gt;&lt;property id=&quot;20148&quot; value=&quot;5&quot;/&gt;&lt;property id=&quot;20300&quot; value=&quot;Slide 2 - &amp;quot;Thứ …, ngày … tháng .. năm 20…&amp;#x0D;&amp;#x0A;TIN HỌC&amp;quot;&quot;/&gt;&lt;property id=&quot;20307&quot; value=&quot;297&quot;/&gt;&lt;/object&gt;&lt;object type=&quot;3&quot; unique_id=&quot;10200&quot;&gt;&lt;property id=&quot;20148&quot; value=&quot;5&quot;/&gt;&lt;property id=&quot;20300&quot; value=&quot;Slide 3&quot;/&gt;&lt;property id=&quot;20307&quot; value=&quot;287&quot;/&gt;&lt;/object&gt;&lt;object type=&quot;3&quot; unique_id=&quot;10201&quot;&gt;&lt;property id=&quot;20148&quot; value=&quot;5&quot;/&gt;&lt;property id=&quot;20300&quot; value=&quot;Slide 4 - &amp;quot;HOẠT ĐỘNG 1: Ôn tập kiến thức đã học.&amp;quot;&quot;/&gt;&lt;property id=&quot;20307&quot; value=&quot;288&quot;/&gt;&lt;/object&gt;&lt;object type=&quot;3&quot; unique_id=&quot;10202&quot;&gt;&lt;property id=&quot;20148&quot; value=&quot;5&quot;/&gt;&lt;property id=&quot;20300&quot; value=&quot;Slide 5&quot;/&gt;&lt;property id=&quot;20307&quot; value=&quot;291&quot;/&gt;&lt;/object&gt;&lt;object type=&quot;3&quot; unique_id=&quot;10203&quot;&gt;&lt;property id=&quot;20148&quot; value=&quot;5&quot;/&gt;&lt;property id=&quot;20300&quot; value=&quot;Slide 6&quot;/&gt;&lt;property id=&quot;20307&quot; value=&quot;293&quot;/&gt;&lt;/object&gt;&lt;object type=&quot;3&quot; unique_id=&quot;10204&quot;&gt;&lt;property id=&quot;20148&quot; value=&quot;5&quot;/&gt;&lt;property id=&quot;20300&quot; value=&quot;Slide 7&quot;/&gt;&lt;property id=&quot;20307&quot; value=&quot;294&quot;/&gt;&lt;/object&gt;&lt;object type=&quot;3&quot; unique_id=&quot;10205&quot;&gt;&lt;property id=&quot;20148&quot; value=&quot;5&quot;/&gt;&lt;property id=&quot;20300&quot; value=&quot;Slide 8&quot;/&gt;&lt;property id=&quot;20307&quot; value=&quot;298&quot;/&gt;&lt;/object&gt;&lt;object type=&quot;3&quot; unique_id=&quot;10206&quot;&gt;&lt;property id=&quot;20148&quot; value=&quot;5&quot;/&gt;&lt;property id=&quot;20300&quot; value=&quot;Slide 9&quot;/&gt;&lt;property id=&quot;20307&quot; value=&quot;295&quot;/&gt;&lt;/object&gt;&lt;object type=&quot;3&quot; unique_id=&quot;10207&quot;&gt;&lt;property id=&quot;20148&quot; value=&quot;5&quot;/&gt;&lt;property id=&quot;20300&quot; value=&quot;Slide 10&quot;/&gt;&lt;property id=&quot;20307&quot; value=&quot;296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1276</TotalTime>
  <Words>546</Words>
  <Application>Microsoft Office PowerPoint</Application>
  <PresentationFormat>On-screen Show (4:3)</PresentationFormat>
  <Paragraphs>61</Paragraphs>
  <Slides>12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Trek</vt:lpstr>
      <vt:lpstr>Waveform</vt:lpstr>
      <vt:lpstr>Picture</vt:lpstr>
      <vt:lpstr>PowerPoint Presentation</vt:lpstr>
      <vt:lpstr>Thứ ba, ngày 25 tháng 01 năm 2022 TIN HỌC</vt:lpstr>
      <vt:lpstr>PowerPoint Presentation</vt:lpstr>
      <vt:lpstr>HOẠT ĐỘNG 1: Ôn tập kiến thức đã học.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TS Computer</cp:lastModifiedBy>
  <cp:revision>90</cp:revision>
  <dcterms:created xsi:type="dcterms:W3CDTF">2018-10-02T13:30:31Z</dcterms:created>
  <dcterms:modified xsi:type="dcterms:W3CDTF">2022-02-20T14:25:56Z</dcterms:modified>
</cp:coreProperties>
</file>