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4" r:id="rId3"/>
    <p:sldId id="276" r:id="rId4"/>
    <p:sldId id="260" r:id="rId5"/>
    <p:sldId id="284" r:id="rId6"/>
    <p:sldId id="279" r:id="rId7"/>
    <p:sldId id="283" r:id="rId8"/>
    <p:sldId id="280" r:id="rId9"/>
    <p:sldId id="261" r:id="rId10"/>
    <p:sldId id="282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C30F-0420-4387-B742-E7A62D5DCCA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C5157-5B93-4C6A-9E50-F1F4FBB7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7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6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5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9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0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327C-3DA1-45EE-8319-EA1E725C18E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01234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1394936"/>
            <a:ext cx="80772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" b="1" dirty="0" smtClean="0">
                <a:solidFill>
                  <a:srgbClr val="660033"/>
                </a:solidFill>
                <a:latin typeface="Times New Roman" pitchFamily="18" charset="0"/>
              </a:rPr>
              <a:t>CHÀO MỪNG QUÝ THẤY CÔ VỀ DỰ GIỜ THĂM LỚP</a:t>
            </a:r>
            <a:endParaRPr lang="en-US" sz="300" b="1" dirty="0">
              <a:solidFill>
                <a:srgbClr val="660033"/>
              </a:solidFill>
              <a:latin typeface="Times New Roman" pitchFamily="18" charset="0"/>
            </a:endParaRPr>
          </a:p>
          <a:p>
            <a:pPr algn="ctr"/>
            <a:r>
              <a:rPr lang="en-US" sz="300" b="1" dirty="0">
                <a:solidFill>
                  <a:srgbClr val="660033"/>
                </a:solidFill>
                <a:latin typeface="Times New Roman" pitchFamily="18" charset="0"/>
              </a:rPr>
              <a:t>      </a:t>
            </a:r>
            <a:endParaRPr lang="en-US" sz="300" b="1" dirty="0">
              <a:solidFill>
                <a:srgbClr val="660033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001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en-US" sz="2400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GIA THỤY</a:t>
            </a:r>
            <a:endParaRPr lang="en-US" sz="24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35576" y="5129284"/>
            <a:ext cx="3648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Thị Tuyết</a:t>
            </a:r>
            <a:endParaRPr lang="en-US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MCj043580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14" y="2019626"/>
            <a:ext cx="1851367" cy="140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0983" y="38201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MÔN: TIN HỌC – </a:t>
            </a: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4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90800"/>
            <a:ext cx="9144000" cy="3733800"/>
          </a:xfrm>
        </p:spPr>
        <p:txBody>
          <a:bodyPr>
            <a:noAutofit/>
          </a:bodyPr>
          <a:lstStyle/>
          <a:p>
            <a:pPr marL="800100" indent="-4572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Mục tiêu: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lại toàn bộ các thao tác đã học khi soạn thảo văn bản;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một số chức năng khác khi soạn thảo văn bản.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ba, ngày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THỰC HÀNH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HỢP (tiết 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5908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ba, ngày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THỰC HÀNH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HỢP (tiết 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581400"/>
            <a:ext cx="8458200" cy="1524000"/>
          </a:xfrm>
        </p:spPr>
        <p:txBody>
          <a:bodyPr/>
          <a:lstStyle/>
          <a:p>
            <a:pPr marL="0" indent="360000" algn="just">
              <a:buNone/>
            </a:pPr>
            <a:r>
              <a:rPr lang="en-US" sz="3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934"/>
            <a:ext cx="9129654" cy="6882934"/>
          </a:xfrm>
        </p:spPr>
      </p:pic>
    </p:spTree>
    <p:extLst>
      <p:ext uri="{BB962C8B-B14F-4D97-AF65-F5344CB8AC3E}">
        <p14:creationId xmlns:p14="http://schemas.microsoft.com/office/powerpoint/2010/main" val="37616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THỰC HÀNH TẠO BẢNG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3"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1"/>
            <a:ext cx="8686800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12851"/>
              </p:ext>
            </p:extLst>
          </p:nvPr>
        </p:nvGraphicFramePr>
        <p:xfrm>
          <a:off x="152400" y="1677355"/>
          <a:ext cx="8915400" cy="4629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00200"/>
                <a:gridCol w="1524000"/>
                <a:gridCol w="1676400"/>
                <a:gridCol w="1447800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53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ĐẶC ĐIỂM CÁC TP</a:t>
            </a:r>
            <a:endParaRPr lang="vi-VN"/>
          </a:p>
        </p:txBody>
      </p:sp>
      <p:pic>
        <p:nvPicPr>
          <p:cNvPr id="4" name="BT_Lop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10" y="0"/>
            <a:ext cx="9109590" cy="6324599"/>
          </a:xfrm>
        </p:spPr>
      </p:pic>
    </p:spTree>
    <p:extLst>
      <p:ext uri="{BB962C8B-B14F-4D97-AF65-F5344CB8AC3E}">
        <p14:creationId xmlns:p14="http://schemas.microsoft.com/office/powerpoint/2010/main" val="31629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182880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5083" y="152400"/>
            <a:ext cx="8229600" cy="1828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ba, ngày 08 tháng 11 năm 2021</a:t>
            </a:r>
            <a:b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 (tiết 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35392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59198" y="1753417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00750" y="1541145"/>
            <a:ext cx="1638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85194"/>
            <a:ext cx="5934159" cy="387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50" y="5764768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17006"/>
            <a:ext cx="5972259" cy="38091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57900" y="566808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3023051"/>
            <a:ext cx="5949925" cy="39305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38850" y="550390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37833"/>
            <a:ext cx="6022008" cy="39009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5634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2" grpId="1"/>
      <p:bldP spid="14" grpId="0"/>
      <p:bldP spid="14" grpId="1"/>
      <p:bldP spid="19" grpId="0"/>
      <p:bldP spid="19" grpId="1"/>
      <p:bldP spid="21" grpId="0"/>
      <p:bldP spid="21" grpId="1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Thứ ba, ngày 10 tháng 11 năm 2020&amp;#x0D;&amp;#x0A;BÀI 5: THỰC HÀNH TỔNG HỢP&amp;quot;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 - &amp;quot;BÀI 5: THỰC HÀNH TỔNG HỢP&amp;quot;&quot;/&gt;&lt;property id=&quot;20307&quot; value=&quot;269&quot;/&gt;&lt;/object&gt;&lt;object type=&quot;3&quot; unique_id=&quot;10009&quot;&gt;&lt;property id=&quot;20148&quot; value=&quot;5&quot;/&gt;&lt;property id=&quot;20300&quot; value=&quot;Slide 6 - &amp;quot;BÀI 5: THỰC HÀNH TỔNG HỢP&amp;quot;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5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CDE84AA-A824-42F7-9E2A-12DD185CAC66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886</TotalTime>
  <Words>262</Words>
  <Application>Microsoft Office PowerPoint</Application>
  <PresentationFormat>On-screen Show (4:3)</PresentationFormat>
  <Paragraphs>63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Thứ ba, ngày 08 tháng 11 năm 2021 TIN HỌC BÀI 5: THỰC HÀNH TỔNG HỢP (tiết 1)</vt:lpstr>
      <vt:lpstr>Thứ ba, ngày 08 tháng 11 năm 2021 TIN HỌC BÀI 5: THỰC HÀNH TỔNG HỢP (tiết 1)</vt:lpstr>
      <vt:lpstr>PowerPoint Presentation</vt:lpstr>
      <vt:lpstr>THỰC HÀNH TẠO BẢNG</vt:lpstr>
      <vt:lpstr>BÀI 5: THỰC HÀNH TỔNG HỢP</vt:lpstr>
      <vt:lpstr>ĐẶC ĐIỂM CÁC TP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TS Computer</cp:lastModifiedBy>
  <cp:revision>49</cp:revision>
  <dcterms:created xsi:type="dcterms:W3CDTF">2019-10-23T02:31:02Z</dcterms:created>
  <dcterms:modified xsi:type="dcterms:W3CDTF">2021-11-17T02:55:00Z</dcterms:modified>
</cp:coreProperties>
</file>