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57" r:id="rId2"/>
    <p:sldId id="258" r:id="rId3"/>
    <p:sldId id="268" r:id="rId4"/>
    <p:sldId id="271" r:id="rId5"/>
    <p:sldId id="274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93FF5D"/>
    <a:srgbClr val="CCFF66"/>
    <a:srgbClr val="00FF00"/>
    <a:srgbClr val="CC3300"/>
    <a:srgbClr val="FFFFFF"/>
    <a:srgbClr val="0033CC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6" autoAdjust="0"/>
    <p:restoredTop sz="94660"/>
  </p:normalViewPr>
  <p:slideViewPr>
    <p:cSldViewPr>
      <p:cViewPr varScale="1">
        <p:scale>
          <a:sx n="54" d="100"/>
          <a:sy n="54" d="100"/>
        </p:scale>
        <p:origin x="-78" y="-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1D000-7C15-4BA1-A334-6AA7D40EAA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381A4-819C-4727-A48A-000A6B126B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4E79A-4F30-4860-B65A-FFFAC360E6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4EB8B-6557-4194-8337-7448D6DB67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9B799-3E29-454A-8FB2-8D44654B8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EEF4D-194E-45EB-88DF-42B0839D7A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64302-62CA-4F2D-ABEC-CB98199991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3B292-4424-43CD-AF8E-BDCBDE571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F3E76-3F6C-47C2-B7DB-BDBCCC267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526B1-CF33-48CC-940A-BED5E273D4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B9255-D401-41D0-9604-B3536A2EF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B70AC546-C9D1-48FF-907B-12085384C0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lop%204%20tiet%207%20on%20tap%20bai%20hat%20em%20yeu%20hoa%20binh,%20ban%20oi%20lang%20nghe\Em%20yeu%20hoa%20binh\Track01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C129-AN4-7-1\02%20Track%202.wma" TargetMode="External"/><Relationship Id="rId5" Type="http://schemas.openxmlformats.org/officeDocument/2006/relationships/image" Target="../media/image3.wmf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457200" y="304800"/>
            <a:ext cx="8305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                    </a:t>
            </a:r>
            <a:endParaRPr lang="en-US" sz="2400" b="1">
              <a:solidFill>
                <a:schemeClr val="hlink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  <a:latin typeface="Arial" charset="0"/>
              </a:rPr>
              <a:t>                                        </a:t>
            </a:r>
            <a:r>
              <a:rPr lang="en-US" sz="2400" b="1" u="sng">
                <a:solidFill>
                  <a:schemeClr val="hlink"/>
                </a:solidFill>
                <a:latin typeface="Arial" charset="0"/>
              </a:rPr>
              <a:t>ÂM  NHẠC:</a:t>
            </a:r>
          </a:p>
        </p:txBody>
      </p:sp>
      <p:pic>
        <p:nvPicPr>
          <p:cNvPr id="3079" name="Picture 7" descr="tdn so 1"/>
          <p:cNvPicPr>
            <a:picLocks noChangeAspect="1" noChangeArrowheads="1"/>
          </p:cNvPicPr>
          <p:nvPr/>
        </p:nvPicPr>
        <p:blipFill>
          <a:blip r:embed="rId2" cstate="print">
            <a:lum bright="12000" contrast="24000"/>
          </a:blip>
          <a:srcRect/>
          <a:stretch>
            <a:fillRect/>
          </a:stretch>
        </p:blipFill>
        <p:spPr bwMode="auto">
          <a:xfrm>
            <a:off x="533400" y="3200400"/>
            <a:ext cx="80772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11"/>
          <p:cNvSpPr>
            <a:spLocks noChangeArrowheads="1"/>
          </p:cNvSpPr>
          <p:nvPr/>
        </p:nvSpPr>
        <p:spPr bwMode="auto">
          <a:xfrm>
            <a:off x="1295400" y="1752600"/>
            <a:ext cx="6629400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Đọc nhạc, hát lời gõ đệm theo phách bài TĐN số 1</a:t>
            </a:r>
          </a:p>
          <a:p>
            <a:pPr>
              <a:spcBef>
                <a:spcPct val="50000"/>
              </a:spcBef>
            </a:pPr>
            <a:r>
              <a:rPr lang="en-US"/>
              <a:t> </a:t>
            </a:r>
          </a:p>
        </p:txBody>
      </p:sp>
      <p:grpSp>
        <p:nvGrpSpPr>
          <p:cNvPr id="3077" name="Group 12"/>
          <p:cNvGrpSpPr>
            <a:grpSpLocks/>
          </p:cNvGrpSpPr>
          <p:nvPr/>
        </p:nvGrpSpPr>
        <p:grpSpPr bwMode="auto">
          <a:xfrm>
            <a:off x="-14288" y="-28575"/>
            <a:ext cx="9158288" cy="6900863"/>
            <a:chOff x="-9" y="-18"/>
            <a:chExt cx="5769" cy="4347"/>
          </a:xfrm>
        </p:grpSpPr>
        <p:pic>
          <p:nvPicPr>
            <p:cNvPr id="3078" name="Picture 13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" name="Picture 14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0" name="Picture 15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1" name="Picture 16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082" name="Group 17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3110" name="AutoShape 18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11" name="AutoShape 19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12" name="AutoShape 20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13" name="AutoShape 21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14" name="AutoShape 22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15" name="AutoShape 23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16" name="AutoShape 24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17" name="AutoShape 25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18" name="AutoShape 26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19" name="AutoShape 27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20" name="AutoShape 28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21" name="AutoShape 29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83" name="Group 30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3098" name="AutoShape 31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9" name="AutoShape 32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0" name="AutoShape 33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1" name="AutoShape 34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2" name="AutoShape 35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3" name="AutoShape 36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4" name="AutoShape 37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5" name="AutoShape 38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6" name="AutoShape 39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7" name="AutoShape 40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8" name="AutoShape 41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9" name="AutoShape 42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84" name="Group 43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3092" name="AutoShape 44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3" name="AutoShape 45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4" name="AutoShape 46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5" name="AutoShape 47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6" name="AutoShape 48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7" name="AutoShape 49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85" name="Group 50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3086" name="AutoShape 51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7" name="AutoShape 52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8" name="AutoShape 53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9" name="AutoShape 54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0" name="AutoShape 55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1" name="AutoShape 56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381000" y="0"/>
            <a:ext cx="8382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latin typeface="Arial" charset="0"/>
              </a:rPr>
              <a:t>              </a:t>
            </a:r>
            <a:endParaRPr lang="en-US" sz="2400" b="1">
              <a:solidFill>
                <a:srgbClr val="000000"/>
              </a:solidFill>
              <a:latin typeface="Arial" charset="0"/>
            </a:endParaRPr>
          </a:p>
          <a:p>
            <a:pPr eaLnBrk="0" hangingPunct="0"/>
            <a:r>
              <a:rPr lang="en-US" sz="2400" b="1">
                <a:solidFill>
                  <a:srgbClr val="000000"/>
                </a:solidFill>
                <a:latin typeface="Arial" charset="0"/>
              </a:rPr>
              <a:t>                                   </a:t>
            </a:r>
            <a:r>
              <a:rPr lang="en-US" sz="2400" b="1" u="sng">
                <a:solidFill>
                  <a:srgbClr val="000000"/>
                </a:solidFill>
                <a:latin typeface="Arial" charset="0"/>
              </a:rPr>
              <a:t>ÂM NHẠC</a:t>
            </a:r>
            <a:r>
              <a:rPr lang="en-US" sz="2400" b="1">
                <a:solidFill>
                  <a:srgbClr val="000000"/>
                </a:solidFill>
                <a:latin typeface="Arial" charset="0"/>
              </a:rPr>
              <a:t>:</a:t>
            </a:r>
          </a:p>
          <a:p>
            <a:pPr eaLnBrk="0" hangingPunct="0"/>
            <a:r>
              <a:rPr lang="en-US" sz="2400" b="1">
                <a:solidFill>
                  <a:srgbClr val="000000"/>
                </a:solidFill>
                <a:latin typeface="Arial" charset="0"/>
              </a:rPr>
              <a:t>                           ÔN TẬP HAI BÀI HÁT :</a:t>
            </a:r>
          </a:p>
          <a:p>
            <a:pPr eaLnBrk="0" hangingPunct="0"/>
            <a:r>
              <a:rPr lang="en-US" sz="2400" b="1">
                <a:solidFill>
                  <a:srgbClr val="000000"/>
                </a:solidFill>
                <a:latin typeface="Arial" charset="0"/>
              </a:rPr>
              <a:t>           EM YÊU HOÀ BÌNH, BẠN ƠI LẮNG NGHE</a:t>
            </a:r>
          </a:p>
          <a:p>
            <a:pPr eaLnBrk="0" hangingPunct="0"/>
            <a:r>
              <a:rPr lang="en-US" sz="2400" b="1">
                <a:solidFill>
                  <a:srgbClr val="000000"/>
                </a:solidFill>
                <a:latin typeface="Arial" charset="0"/>
              </a:rPr>
              <a:t>                            ÔN TẬP TĐN SỐ 1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0" y="2057400"/>
            <a:ext cx="9144000" cy="9556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93FF5D">
                <a:alpha val="85097"/>
              </a:srgb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Arial" charset="0"/>
              </a:rPr>
              <a:t>  </a:t>
            </a:r>
            <a:r>
              <a:rPr lang="en-US" sz="2800" b="1">
                <a:solidFill>
                  <a:srgbClr val="CC0000"/>
                </a:solidFill>
                <a:latin typeface="Arial" charset="0"/>
              </a:rPr>
              <a:t>- Đọc nhạc, hát lời và gõ đệm theo phách bài TĐN số 1.</a:t>
            </a:r>
          </a:p>
        </p:txBody>
      </p:sp>
      <p:pic>
        <p:nvPicPr>
          <p:cNvPr id="15366" name="Picture 6" descr="tdn so 1"/>
          <p:cNvPicPr>
            <a:picLocks noChangeAspect="1" noChangeArrowheads="1"/>
          </p:cNvPicPr>
          <p:nvPr/>
        </p:nvPicPr>
        <p:blipFill>
          <a:blip r:embed="rId2" cstate="print">
            <a:lum bright="12000" contrast="24000"/>
          </a:blip>
          <a:srcRect/>
          <a:stretch>
            <a:fillRect/>
          </a:stretch>
        </p:blipFill>
        <p:spPr bwMode="auto">
          <a:xfrm>
            <a:off x="533400" y="3048000"/>
            <a:ext cx="80772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293" name="Group 7"/>
          <p:cNvGrpSpPr>
            <a:grpSpLocks/>
          </p:cNvGrpSpPr>
          <p:nvPr/>
        </p:nvGrpSpPr>
        <p:grpSpPr bwMode="auto">
          <a:xfrm>
            <a:off x="-14288" y="-28575"/>
            <a:ext cx="9158288" cy="6900863"/>
            <a:chOff x="-9" y="-18"/>
            <a:chExt cx="5769" cy="4347"/>
          </a:xfrm>
        </p:grpSpPr>
        <p:pic>
          <p:nvPicPr>
            <p:cNvPr id="12294" name="Picture 8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5" name="Picture 9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6" name="Picture 10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7" name="Picture 11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2298" name="Group 12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12326" name="AutoShape 13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7" name="AutoShape 14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8" name="AutoShape 15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9" name="AutoShape 16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0" name="AutoShape 17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1" name="AutoShape 18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2" name="AutoShape 19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3" name="AutoShape 20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4" name="AutoShape 21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5" name="AutoShape 22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6" name="AutoShape 23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7" name="AutoShape 24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299" name="Group 25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12314" name="AutoShape 26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5" name="AutoShape 27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6" name="AutoShape 28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7" name="AutoShape 29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8" name="AutoShape 30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9" name="AutoShape 31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0" name="AutoShape 32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1" name="AutoShape 33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2" name="AutoShape 34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3" name="AutoShape 35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4" name="AutoShape 36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5" name="AutoShape 37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300" name="Group 38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12308" name="AutoShape 39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" name="AutoShape 40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0" name="AutoShape 41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1" name="AutoShape 42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2" name="AutoShape 43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3" name="AutoShape 44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301" name="Group 45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12302" name="AutoShape 46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3" name="AutoShape 47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" name="AutoShape 48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" name="AutoShape 49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" name="AutoShape 50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" name="AutoShape 51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457200" y="0"/>
            <a:ext cx="83820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                </a:t>
            </a:r>
            <a:endParaRPr lang="en-US" sz="2400" b="1">
              <a:solidFill>
                <a:schemeClr val="bg1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latin typeface="Arial" charset="0"/>
              </a:rPr>
              <a:t>                                     </a:t>
            </a:r>
            <a:r>
              <a:rPr lang="en-US" sz="2400" b="1" u="sng">
                <a:solidFill>
                  <a:schemeClr val="bg1"/>
                </a:solidFill>
                <a:latin typeface="Arial" charset="0"/>
              </a:rPr>
              <a:t>ÂM NHẠC</a:t>
            </a:r>
            <a:r>
              <a:rPr lang="en-US" sz="2400" b="1">
                <a:solidFill>
                  <a:schemeClr val="bg1"/>
                </a:solidFill>
                <a:latin typeface="Arial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latin typeface="Arial" charset="0"/>
              </a:rPr>
              <a:t>                           ÔN TẬP 2 BÀI HÁT :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latin typeface="Arial" charset="0"/>
              </a:rPr>
              <a:t>               EM YÊU HOÀ BÌNH, BẠN ƠI LẮNG NGHE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latin typeface="Arial" charset="0"/>
              </a:rPr>
              <a:t>                             ÔN TẬP TĐN SỐ 1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85800" y="3352800"/>
            <a:ext cx="777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hlink"/>
                </a:solidFill>
                <a:latin typeface="Arial" charset="0"/>
              </a:rPr>
              <a:t>1. Ôn tập bài hát : Em yêu hoà bình</a:t>
            </a:r>
          </a:p>
        </p:txBody>
      </p:sp>
      <p:grpSp>
        <p:nvGrpSpPr>
          <p:cNvPr id="4100" name="Group 7"/>
          <p:cNvGrpSpPr>
            <a:grpSpLocks/>
          </p:cNvGrpSpPr>
          <p:nvPr/>
        </p:nvGrpSpPr>
        <p:grpSpPr bwMode="auto">
          <a:xfrm>
            <a:off x="-14288" y="-28575"/>
            <a:ext cx="9158288" cy="6900863"/>
            <a:chOff x="-9" y="-18"/>
            <a:chExt cx="5769" cy="4347"/>
          </a:xfrm>
        </p:grpSpPr>
        <p:pic>
          <p:nvPicPr>
            <p:cNvPr id="2" name="Picture 8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2" name="Picture 9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3" name="Picture 10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1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4105" name="Group 12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4133" name="AutoShape 13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4" name="AutoShape 14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5" name="AutoShape 15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6" name="AutoShape 16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7" name="AutoShape 17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8" name="AutoShape 18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9" name="AutoShape 19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0" name="AutoShape 20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1" name="AutoShape 21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2" name="AutoShape 22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3" name="AutoShape 23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4" name="AutoShape 24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106" name="Group 25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4121" name="AutoShape 26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2" name="AutoShape 27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3" name="AutoShape 28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4" name="AutoShape 29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5" name="AutoShape 30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6" name="AutoShape 31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7" name="AutoShape 32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8" name="AutoShape 33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9" name="AutoShape 34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0" name="AutoShape 35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1" name="AutoShape 36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2" name="AutoShape 37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107" name="Group 38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4115" name="AutoShape 39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6" name="AutoShape 40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7" name="AutoShape 41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8" name="AutoShape 42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9" name="AutoShape 43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0" name="AutoShape 44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108" name="Group 45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4109" name="AutoShape 46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0" name="AutoShape 47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1" name="AutoShape 48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2" name="AutoShape 49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3" name="AutoShape 50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4" name="AutoShape 51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14288" y="-28575"/>
            <a:ext cx="9158288" cy="6900863"/>
            <a:chOff x="-9" y="-18"/>
            <a:chExt cx="5769" cy="4347"/>
          </a:xfrm>
        </p:grpSpPr>
        <p:pic>
          <p:nvPicPr>
            <p:cNvPr id="5125" name="Picture 3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6" name="Picture 4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7" name="Picture 5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6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5129" name="Group 7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5157" name="AutoShape 8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8" name="AutoShape 9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9" name="AutoShape 10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0" name="AutoShape 11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1" name="AutoShape 12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2" name="AutoShape 13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3" name="AutoShape 14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4" name="AutoShape 15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5" name="AutoShape 16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6" name="AutoShape 17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7" name="AutoShape 18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8" name="AutoShape 19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30" name="Group 20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5145" name="AutoShape 21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6" name="AutoShape 22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7" name="AutoShape 23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8" name="AutoShape 24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9" name="AutoShape 25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0" name="AutoShape 26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1" name="AutoShape 27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2" name="AutoShape 28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3" name="AutoShape 29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4" name="AutoShape 30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5" name="AutoShape 31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6" name="AutoShape 32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31" name="Group 33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5139" name="AutoShape 34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0" name="AutoShape 35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1" name="AutoShape 36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2" name="AutoShape 37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3" name="AutoShape 38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4" name="AutoShape 39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32" name="Group 40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5133" name="AutoShape 41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4" name="AutoShape 42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5" name="AutoShape 43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6" name="AutoShape 44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7" name="AutoShape 45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8" name="AutoShape 46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5123" name="Picture 4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333375"/>
            <a:ext cx="8153400" cy="637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032" name="Track01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67000" y="3810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6" dur="1" fill="hold"/>
                                        <p:tgtEl>
                                          <p:spTgt spid="420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420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420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193202" fill="hold"/>
                                        <p:tgtEl>
                                          <p:spTgt spid="420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032"/>
                  </p:tgtEl>
                </p:cond>
              </p:nextCondLst>
            </p:seq>
            <p:audio>
              <p:cMediaNode>
                <p:cTn id="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203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-14288" y="-28575"/>
            <a:ext cx="9158288" cy="6900863"/>
            <a:chOff x="-9" y="-18"/>
            <a:chExt cx="5769" cy="4347"/>
          </a:xfrm>
        </p:grpSpPr>
        <p:pic>
          <p:nvPicPr>
            <p:cNvPr id="6155" name="Picture 3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6" name="Picture 4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7" name="Picture 5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8" name="Picture 6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6159" name="Group 7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6187" name="AutoShape 8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88" name="AutoShape 9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89" name="AutoShape 10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90" name="AutoShape 11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91" name="AutoShape 12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92" name="AutoShape 13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93" name="AutoShape 14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94" name="AutoShape 15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95" name="AutoShape 16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96" name="AutoShape 17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97" name="AutoShape 18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98" name="AutoShape 19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60" name="Group 20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6175" name="AutoShape 21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6" name="AutoShape 22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7" name="AutoShape 23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8" name="AutoShape 24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9" name="AutoShape 25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80" name="AutoShape 26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81" name="AutoShape 27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82" name="AutoShape 28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83" name="AutoShape 29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84" name="AutoShape 30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85" name="AutoShape 31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86" name="AutoShape 32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61" name="Group 33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6169" name="AutoShape 34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0" name="AutoShape 35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1" name="AutoShape 36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2" name="AutoShape 37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3" name="AutoShape 38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4" name="AutoShape 39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62" name="Group 40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6163" name="AutoShape 41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4" name="AutoShape 42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5" name="AutoShape 43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6" name="AutoShape 44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7" name="AutoShape 45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8" name="AutoShape 46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6147" name="Picture 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04800"/>
            <a:ext cx="8153400" cy="637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104" name="AutoShape 48"/>
          <p:cNvSpPr>
            <a:spLocks noChangeArrowheads="1"/>
          </p:cNvSpPr>
          <p:nvPr/>
        </p:nvSpPr>
        <p:spPr bwMode="auto">
          <a:xfrm>
            <a:off x="3251200" y="1879600"/>
            <a:ext cx="152400" cy="152400"/>
          </a:xfrm>
          <a:prstGeom prst="flowChartSummingJunction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05" name="AutoShape 49"/>
          <p:cNvSpPr>
            <a:spLocks noChangeArrowheads="1"/>
          </p:cNvSpPr>
          <p:nvPr/>
        </p:nvSpPr>
        <p:spPr bwMode="auto">
          <a:xfrm>
            <a:off x="3860800" y="1879600"/>
            <a:ext cx="152400" cy="152400"/>
          </a:xfrm>
          <a:prstGeom prst="flowChartSummingJunction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06" name="AutoShape 50"/>
          <p:cNvSpPr>
            <a:spLocks noChangeArrowheads="1"/>
          </p:cNvSpPr>
          <p:nvPr/>
        </p:nvSpPr>
        <p:spPr bwMode="auto">
          <a:xfrm>
            <a:off x="5207000" y="1892300"/>
            <a:ext cx="152400" cy="152400"/>
          </a:xfrm>
          <a:prstGeom prst="flowChartSummingJunction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07" name="AutoShape 51"/>
          <p:cNvSpPr>
            <a:spLocks noChangeArrowheads="1"/>
          </p:cNvSpPr>
          <p:nvPr/>
        </p:nvSpPr>
        <p:spPr bwMode="auto">
          <a:xfrm>
            <a:off x="4622800" y="1879600"/>
            <a:ext cx="152400" cy="152400"/>
          </a:xfrm>
          <a:prstGeom prst="flowChartSummingJunction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08" name="AutoShape 52"/>
          <p:cNvSpPr>
            <a:spLocks noChangeArrowheads="1"/>
          </p:cNvSpPr>
          <p:nvPr/>
        </p:nvSpPr>
        <p:spPr bwMode="auto">
          <a:xfrm>
            <a:off x="3251200" y="1879600"/>
            <a:ext cx="152400" cy="152400"/>
          </a:xfrm>
          <a:prstGeom prst="flowChartSummingJunction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09" name="AutoShape 53"/>
          <p:cNvSpPr>
            <a:spLocks noChangeArrowheads="1"/>
          </p:cNvSpPr>
          <p:nvPr/>
        </p:nvSpPr>
        <p:spPr bwMode="auto">
          <a:xfrm>
            <a:off x="4622800" y="1879600"/>
            <a:ext cx="152400" cy="152400"/>
          </a:xfrm>
          <a:prstGeom prst="flowChartSummingJunction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10" name="AutoShape 54"/>
          <p:cNvSpPr>
            <a:spLocks noChangeArrowheads="1"/>
          </p:cNvSpPr>
          <p:nvPr/>
        </p:nvSpPr>
        <p:spPr bwMode="auto">
          <a:xfrm>
            <a:off x="5956300" y="1879600"/>
            <a:ext cx="152400" cy="152400"/>
          </a:xfrm>
          <a:prstGeom prst="flowChartSummingJunction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5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5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5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5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5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5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45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45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45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04" grpId="0" animBg="1"/>
      <p:bldP spid="45105" grpId="0" animBg="1"/>
      <p:bldP spid="45106" grpId="0" animBg="1"/>
      <p:bldP spid="45107" grpId="0" animBg="1"/>
      <p:bldP spid="45108" grpId="0" animBg="1"/>
      <p:bldP spid="45108" grpId="1" animBg="1"/>
      <p:bldP spid="45109" grpId="0" animBg="1"/>
      <p:bldP spid="45109" grpId="1" animBg="1"/>
      <p:bldP spid="45110" grpId="0" animBg="1"/>
      <p:bldP spid="4511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066800" y="457200"/>
            <a:ext cx="74676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hlink"/>
                </a:solidFill>
                <a:latin typeface="Arial" charset="0"/>
              </a:rPr>
              <a:t>        </a:t>
            </a:r>
            <a:endParaRPr lang="en-US" sz="2400" b="1">
              <a:solidFill>
                <a:schemeClr val="bg2"/>
              </a:solidFill>
              <a:latin typeface="Arial" charset="0"/>
            </a:endParaRPr>
          </a:p>
          <a:p>
            <a:r>
              <a:rPr lang="en-US" sz="2400" b="1">
                <a:solidFill>
                  <a:schemeClr val="bg2"/>
                </a:solidFill>
                <a:latin typeface="Arial" charset="0"/>
              </a:rPr>
              <a:t>                                </a:t>
            </a:r>
            <a:r>
              <a:rPr lang="en-US" sz="2400" b="1" u="sng">
                <a:solidFill>
                  <a:schemeClr val="bg2"/>
                </a:solidFill>
                <a:latin typeface="Arial" charset="0"/>
              </a:rPr>
              <a:t>ÂM NHẠC</a:t>
            </a:r>
            <a:r>
              <a:rPr lang="en-US" sz="2400" b="1">
                <a:solidFill>
                  <a:schemeClr val="bg2"/>
                </a:solidFill>
                <a:latin typeface="Arial" charset="0"/>
              </a:rPr>
              <a:t>:</a:t>
            </a:r>
          </a:p>
          <a:p>
            <a:r>
              <a:rPr lang="en-US" sz="2400" b="1">
                <a:solidFill>
                  <a:schemeClr val="bg2"/>
                </a:solidFill>
                <a:latin typeface="Arial" charset="0"/>
              </a:rPr>
              <a:t>                           ÔN TẬP HAI BÀI HÁT :</a:t>
            </a:r>
          </a:p>
          <a:p>
            <a:r>
              <a:rPr lang="en-US" sz="2400" b="1">
                <a:solidFill>
                  <a:schemeClr val="bg2"/>
                </a:solidFill>
                <a:latin typeface="Arial" charset="0"/>
              </a:rPr>
              <a:t>           EM YÊU HOÀ BÌNH, BẠN ƠI LẮNG NGHE</a:t>
            </a:r>
          </a:p>
          <a:p>
            <a:r>
              <a:rPr lang="en-US" sz="2400" b="1">
                <a:solidFill>
                  <a:schemeClr val="bg2"/>
                </a:solidFill>
                <a:latin typeface="Arial" charset="0"/>
              </a:rPr>
              <a:t>                            ÔN TẬP TĐN SỐ 1</a:t>
            </a:r>
          </a:p>
        </p:txBody>
      </p:sp>
      <p:grpSp>
        <p:nvGrpSpPr>
          <p:cNvPr id="7171" name="Group 4"/>
          <p:cNvGrpSpPr>
            <a:grpSpLocks/>
          </p:cNvGrpSpPr>
          <p:nvPr/>
        </p:nvGrpSpPr>
        <p:grpSpPr bwMode="auto">
          <a:xfrm>
            <a:off x="-14288" y="-28575"/>
            <a:ext cx="9158288" cy="6900863"/>
            <a:chOff x="-9" y="-18"/>
            <a:chExt cx="5769" cy="4347"/>
          </a:xfrm>
        </p:grpSpPr>
        <p:pic>
          <p:nvPicPr>
            <p:cNvPr id="7172" name="Picture 5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3" name="Picture 6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4" name="Picture 7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5" name="Picture 8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176" name="Group 9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7204" name="AutoShape 10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5" name="AutoShape 11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6" name="AutoShape 12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7" name="AutoShape 13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8" name="AutoShape 14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9" name="AutoShape 15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10" name="AutoShape 16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11" name="AutoShape 17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12" name="AutoShape 18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13" name="AutoShape 19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14" name="AutoShape 20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15" name="AutoShape 21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77" name="Group 22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7192" name="AutoShape 23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3" name="AutoShape 24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4" name="AutoShape 25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5" name="AutoShape 26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6" name="AutoShape 27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7" name="AutoShape 28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8" name="AutoShape 29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9" name="AutoShape 30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0" name="AutoShape 31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1" name="AutoShape 32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2" name="AutoShape 33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3" name="AutoShape 34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78" name="Group 35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7186" name="AutoShape 36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7" name="AutoShape 37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8" name="AutoShape 38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9" name="AutoShape 39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0" name="AutoShape 40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1" name="AutoShape 41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79" name="Group 42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7180" name="AutoShape 43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1" name="AutoShape 44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2" name="AutoShape 45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3" name="AutoShape 46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4" name="AutoShape 47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5" name="AutoShape 48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1066800" y="457200"/>
            <a:ext cx="74676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hlink"/>
                </a:solidFill>
                <a:latin typeface="Arial" charset="0"/>
              </a:rPr>
              <a:t>        </a:t>
            </a:r>
            <a:endParaRPr lang="en-US" sz="2400" b="1">
              <a:solidFill>
                <a:schemeClr val="bg2"/>
              </a:solidFill>
              <a:latin typeface="Arial" charset="0"/>
            </a:endParaRPr>
          </a:p>
          <a:p>
            <a:r>
              <a:rPr lang="en-US" sz="2400" b="1">
                <a:solidFill>
                  <a:schemeClr val="bg2"/>
                </a:solidFill>
                <a:latin typeface="Arial" charset="0"/>
              </a:rPr>
              <a:t>                                </a:t>
            </a:r>
            <a:r>
              <a:rPr lang="en-US" sz="2400" b="1" u="sng">
                <a:solidFill>
                  <a:schemeClr val="bg2"/>
                </a:solidFill>
                <a:latin typeface="Arial" charset="0"/>
              </a:rPr>
              <a:t>ÂM NHẠC</a:t>
            </a:r>
            <a:r>
              <a:rPr lang="en-US" sz="2400" b="1">
                <a:solidFill>
                  <a:schemeClr val="bg2"/>
                </a:solidFill>
                <a:latin typeface="Arial" charset="0"/>
              </a:rPr>
              <a:t>:</a:t>
            </a:r>
          </a:p>
          <a:p>
            <a:r>
              <a:rPr lang="en-US" sz="2400" b="1">
                <a:solidFill>
                  <a:schemeClr val="bg2"/>
                </a:solidFill>
                <a:latin typeface="Arial" charset="0"/>
              </a:rPr>
              <a:t>                           ÔN TẬP HAI</a:t>
            </a:r>
            <a:r>
              <a:rPr lang="en-US" sz="2400" b="1">
                <a:solidFill>
                  <a:srgbClr val="00FF00"/>
                </a:solidFill>
                <a:latin typeface="Arial" charset="0"/>
              </a:rPr>
              <a:t> </a:t>
            </a:r>
            <a:r>
              <a:rPr lang="en-US" sz="2400" b="1">
                <a:solidFill>
                  <a:schemeClr val="bg2"/>
                </a:solidFill>
                <a:latin typeface="Arial" charset="0"/>
              </a:rPr>
              <a:t>BÀI HÁT :</a:t>
            </a:r>
          </a:p>
          <a:p>
            <a:r>
              <a:rPr lang="en-US" sz="2400" b="1">
                <a:solidFill>
                  <a:schemeClr val="bg2"/>
                </a:solidFill>
                <a:latin typeface="Arial" charset="0"/>
              </a:rPr>
              <a:t>           EM YÊU HOÀ BÌNH, BẠN ƠI LẮNG NGHE</a:t>
            </a:r>
          </a:p>
          <a:p>
            <a:r>
              <a:rPr lang="en-US" sz="2400" b="1">
                <a:solidFill>
                  <a:schemeClr val="bg2"/>
                </a:solidFill>
                <a:latin typeface="Arial" charset="0"/>
              </a:rPr>
              <a:t>                            ÔN TẬP TĐN SỐ 1</a:t>
            </a:r>
          </a:p>
        </p:txBody>
      </p:sp>
      <p:grpSp>
        <p:nvGrpSpPr>
          <p:cNvPr id="8195" name="Group 6"/>
          <p:cNvGrpSpPr>
            <a:grpSpLocks/>
          </p:cNvGrpSpPr>
          <p:nvPr/>
        </p:nvGrpSpPr>
        <p:grpSpPr bwMode="auto">
          <a:xfrm>
            <a:off x="-14288" y="-28575"/>
            <a:ext cx="9158288" cy="6900863"/>
            <a:chOff x="-9" y="-18"/>
            <a:chExt cx="5769" cy="4347"/>
          </a:xfrm>
        </p:grpSpPr>
        <p:pic>
          <p:nvPicPr>
            <p:cNvPr id="8199" name="Picture 7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0" name="Picture 8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1" name="Picture 9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2" name="Picture 10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8203" name="Group 11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8231" name="AutoShape 12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2" name="AutoShape 13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3" name="AutoShape 14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4" name="AutoShape 15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5" name="AutoShape 16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6" name="AutoShape 17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7" name="AutoShape 18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8" name="AutoShape 19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9" name="AutoShape 20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0" name="AutoShape 21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1" name="AutoShape 22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2" name="AutoShape 23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04" name="Group 24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8219" name="AutoShape 25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0" name="AutoShape 26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1" name="AutoShape 27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2" name="AutoShape 28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3" name="AutoShape 29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4" name="AutoShape 30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5" name="AutoShape 31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6" name="AutoShape 32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7" name="AutoShape 33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8" name="AutoShape 34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9" name="AutoShape 35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0" name="AutoShape 36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05" name="Group 37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8213" name="AutoShape 38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4" name="AutoShape 39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5" name="AutoShape 40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6" name="AutoShape 41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7" name="AutoShape 42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8" name="AutoShape 43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06" name="Group 44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8207" name="AutoShape 45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8" name="AutoShape 46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9" name="AutoShape 47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0" name="AutoShape 48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1" name="AutoShape 49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2" name="AutoShape 50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8196" name="Text Box 51"/>
          <p:cNvSpPr txBox="1">
            <a:spLocks noChangeArrowheads="1"/>
          </p:cNvSpPr>
          <p:nvPr/>
        </p:nvSpPr>
        <p:spPr bwMode="auto">
          <a:xfrm>
            <a:off x="2514600" y="3124200"/>
            <a:ext cx="403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197" name="Text Box 53"/>
          <p:cNvSpPr txBox="1">
            <a:spLocks noChangeArrowheads="1"/>
          </p:cNvSpPr>
          <p:nvPr/>
        </p:nvSpPr>
        <p:spPr bwMode="auto">
          <a:xfrm>
            <a:off x="3505200" y="2362200"/>
            <a:ext cx="1841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22. </a:t>
            </a:r>
          </a:p>
        </p:txBody>
      </p:sp>
      <p:sp>
        <p:nvSpPr>
          <p:cNvPr id="8198" name="Rectangle 54"/>
          <p:cNvSpPr>
            <a:spLocks noChangeArrowheads="1"/>
          </p:cNvSpPr>
          <p:nvPr/>
        </p:nvSpPr>
        <p:spPr bwMode="auto">
          <a:xfrm>
            <a:off x="914400" y="29718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hlink"/>
                </a:solidFill>
                <a:latin typeface="Arial" charset="0"/>
              </a:rPr>
              <a:t>        </a:t>
            </a:r>
            <a:r>
              <a:rPr lang="en-US" sz="2400" b="1">
                <a:solidFill>
                  <a:srgbClr val="000000"/>
                </a:solidFill>
                <a:latin typeface="Arial" charset="0"/>
              </a:rPr>
              <a:t>2. Ôn tập bài hát : Bạn ơi lắng nghe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ban oi lang nghe"/>
          <p:cNvPicPr>
            <a:picLocks noChangeAspect="1" noChangeArrowheads="1"/>
          </p:cNvPicPr>
          <p:nvPr/>
        </p:nvPicPr>
        <p:blipFill>
          <a:blip r:embed="rId3" cstate="print">
            <a:lum bright="6000" contrast="36000"/>
          </a:blip>
          <a:srcRect/>
          <a:stretch>
            <a:fillRect/>
          </a:stretch>
        </p:blipFill>
        <p:spPr bwMode="auto">
          <a:xfrm>
            <a:off x="1066800" y="304800"/>
            <a:ext cx="69342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02 Track 2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5943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220" name="Group 6"/>
          <p:cNvGrpSpPr>
            <a:grpSpLocks/>
          </p:cNvGrpSpPr>
          <p:nvPr/>
        </p:nvGrpSpPr>
        <p:grpSpPr bwMode="auto">
          <a:xfrm>
            <a:off x="-14288" y="-28575"/>
            <a:ext cx="9158288" cy="6900863"/>
            <a:chOff x="-9" y="-18"/>
            <a:chExt cx="5769" cy="4347"/>
          </a:xfrm>
        </p:grpSpPr>
        <p:pic>
          <p:nvPicPr>
            <p:cNvPr id="9221" name="Picture 7" descr="POINSET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2" name="Picture 8" descr="POINSET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3" name="Picture 9" descr="POINSET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4" name="Picture 10" descr="POINSET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9225" name="Group 11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9253" name="AutoShape 12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4" name="AutoShape 13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5" name="AutoShape 14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6" name="AutoShape 15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7" name="AutoShape 16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8" name="AutoShape 17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9" name="AutoShape 18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0" name="AutoShape 19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1" name="AutoShape 20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2" name="AutoShape 21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3" name="AutoShape 22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4" name="AutoShape 23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26" name="Group 24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9241" name="AutoShape 25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2" name="AutoShape 26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3" name="AutoShape 27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4" name="AutoShape 28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5" name="AutoShape 29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6" name="AutoShape 30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7" name="AutoShape 31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8" name="AutoShape 32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9" name="AutoShape 33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0" name="AutoShape 34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1" name="AutoShape 35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2" name="AutoShape 36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27" name="Group 37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9235" name="AutoShape 38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6" name="AutoShape 39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7" name="AutoShape 40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8" name="AutoShape 41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9" name="AutoShape 42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0" name="AutoShape 43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28" name="Group 44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9229" name="AutoShape 45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0" name="AutoShape 46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1" name="AutoShape 47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2" name="AutoShape 48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3" name="AutoShape 49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4" name="AutoShape 50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5093" fill="hold"/>
                                        <p:tgtEl>
                                          <p:spTgt spid="819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19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685800" y="304800"/>
            <a:ext cx="7543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chemeClr val="hlink"/>
                </a:solidFill>
                <a:latin typeface="Arial" charset="0"/>
              </a:rPr>
              <a:t>            </a:t>
            </a:r>
            <a:endParaRPr lang="en-US" sz="2400" b="1">
              <a:solidFill>
                <a:srgbClr val="0033CC"/>
              </a:solidFill>
              <a:latin typeface="Arial" charset="0"/>
            </a:endParaRPr>
          </a:p>
          <a:p>
            <a:pPr eaLnBrk="0" hangingPunct="0"/>
            <a:r>
              <a:rPr lang="en-US" sz="2400" b="1">
                <a:solidFill>
                  <a:srgbClr val="0033CC"/>
                </a:solidFill>
                <a:latin typeface="Arial" charset="0"/>
              </a:rPr>
              <a:t>                                   </a:t>
            </a:r>
            <a:r>
              <a:rPr lang="en-US" sz="2400" b="1" u="sng">
                <a:solidFill>
                  <a:srgbClr val="0033CC"/>
                </a:solidFill>
                <a:latin typeface="Arial" charset="0"/>
              </a:rPr>
              <a:t>ÂM NHẠC</a:t>
            </a:r>
            <a:r>
              <a:rPr lang="en-US" sz="2400" b="1">
                <a:solidFill>
                  <a:srgbClr val="0033CC"/>
                </a:solidFill>
                <a:latin typeface="Arial" charset="0"/>
              </a:rPr>
              <a:t>:</a:t>
            </a:r>
          </a:p>
          <a:p>
            <a:pPr eaLnBrk="0" hangingPunct="0"/>
            <a:r>
              <a:rPr lang="en-US" sz="2400" b="1">
                <a:solidFill>
                  <a:srgbClr val="0033CC"/>
                </a:solidFill>
                <a:latin typeface="Arial" charset="0"/>
              </a:rPr>
              <a:t>                           ÔN TẬP HAI BÀI HÁT :</a:t>
            </a:r>
          </a:p>
          <a:p>
            <a:pPr eaLnBrk="0" hangingPunct="0"/>
            <a:r>
              <a:rPr lang="en-US" sz="2400" b="1">
                <a:solidFill>
                  <a:srgbClr val="0033CC"/>
                </a:solidFill>
                <a:latin typeface="Arial" charset="0"/>
              </a:rPr>
              <a:t>           EM YÊU HOÀ BÌNH, BẠN ƠI LẮNG NGHE</a:t>
            </a:r>
          </a:p>
          <a:p>
            <a:pPr eaLnBrk="0" hangingPunct="0"/>
            <a:r>
              <a:rPr lang="en-US" sz="2400" b="1">
                <a:solidFill>
                  <a:srgbClr val="0033CC"/>
                </a:solidFill>
                <a:latin typeface="Arial" charset="0"/>
              </a:rPr>
              <a:t>                            ÔN TẬP TĐN SỐ 1</a:t>
            </a:r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838200" y="2819400"/>
            <a:ext cx="7620000" cy="946150"/>
          </a:xfrm>
          <a:prstGeom prst="rect">
            <a:avLst/>
          </a:prstGeom>
          <a:solidFill>
            <a:srgbClr val="66FF33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 b="1">
                <a:solidFill>
                  <a:schemeClr val="bg1"/>
                </a:solidFill>
                <a:latin typeface="Arial" charset="0"/>
              </a:rPr>
              <a:t>2.</a:t>
            </a:r>
            <a:r>
              <a:rPr lang="en-US" sz="2800" b="1">
                <a:latin typeface="Arial" charset="0"/>
              </a:rPr>
              <a:t> </a:t>
            </a:r>
            <a:r>
              <a:rPr lang="en-US" sz="2800" b="1">
                <a:solidFill>
                  <a:schemeClr val="bg1"/>
                </a:solidFill>
                <a:latin typeface="Arial" charset="0"/>
              </a:rPr>
              <a:t>Ôn tập bài hát </a:t>
            </a:r>
            <a:r>
              <a:rPr lang="en-US" sz="2800" b="1" i="1">
                <a:solidFill>
                  <a:schemeClr val="bg1"/>
                </a:solidFill>
                <a:latin typeface="Arial" charset="0"/>
              </a:rPr>
              <a:t>Bạn ơi lắng nghe</a:t>
            </a:r>
          </a:p>
          <a:p>
            <a:pPr eaLnBrk="0" hangingPunct="0"/>
            <a:r>
              <a:rPr lang="en-US" sz="2800" b="1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762000" y="3581400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  <a:latin typeface="Arial" charset="0"/>
              </a:rPr>
              <a:t>-</a:t>
            </a:r>
            <a:r>
              <a:rPr lang="en-US" sz="2800" b="1">
                <a:latin typeface="Arial" charset="0"/>
              </a:rPr>
              <a:t> </a:t>
            </a:r>
            <a:r>
              <a:rPr lang="en-US" sz="2800" b="1">
                <a:solidFill>
                  <a:schemeClr val="bg1"/>
                </a:solidFill>
                <a:latin typeface="Arial" charset="0"/>
              </a:rPr>
              <a:t>Hát kết hợp vận động phụ hoạ</a:t>
            </a:r>
          </a:p>
        </p:txBody>
      </p:sp>
      <p:sp>
        <p:nvSpPr>
          <p:cNvPr id="10245" name="Text Box 7"/>
          <p:cNvSpPr txBox="1">
            <a:spLocks noChangeArrowheads="1"/>
          </p:cNvSpPr>
          <p:nvPr/>
        </p:nvSpPr>
        <p:spPr bwMode="auto">
          <a:xfrm>
            <a:off x="685800" y="5257800"/>
            <a:ext cx="929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685800" y="43434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 </a:t>
            </a:r>
            <a:r>
              <a:rPr lang="en-US" sz="2800" b="1">
                <a:solidFill>
                  <a:schemeClr val="bg1"/>
                </a:solidFill>
                <a:latin typeface="Arial" charset="0"/>
              </a:rPr>
              <a:t>- Tập biểu diễn bài hát </a:t>
            </a:r>
          </a:p>
        </p:txBody>
      </p:sp>
      <p:grpSp>
        <p:nvGrpSpPr>
          <p:cNvPr id="10247" name="Group 14"/>
          <p:cNvGrpSpPr>
            <a:grpSpLocks/>
          </p:cNvGrpSpPr>
          <p:nvPr/>
        </p:nvGrpSpPr>
        <p:grpSpPr bwMode="auto">
          <a:xfrm>
            <a:off x="-14288" y="-28575"/>
            <a:ext cx="9158288" cy="6900863"/>
            <a:chOff x="-9" y="-18"/>
            <a:chExt cx="5769" cy="4347"/>
          </a:xfrm>
        </p:grpSpPr>
        <p:pic>
          <p:nvPicPr>
            <p:cNvPr id="10248" name="Picture 15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9" name="Picture 16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0" name="Picture 17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1" name="Picture 18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0252" name="Group 19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10280" name="AutoShape 20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1" name="AutoShape 21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2" name="AutoShape 22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3" name="AutoShape 23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4" name="AutoShape 24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5" name="AutoShape 25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6" name="AutoShape 26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7" name="AutoShape 27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8" name="AutoShape 28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9" name="AutoShape 29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90" name="AutoShape 30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91" name="AutoShape 31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53" name="Group 32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10268" name="AutoShape 33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9" name="AutoShape 34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0" name="AutoShape 35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1" name="AutoShape 36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2" name="AutoShape 37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3" name="AutoShape 38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4" name="AutoShape 39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5" name="AutoShape 40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6" name="AutoShape 41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7" name="AutoShape 42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8" name="AutoShape 43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9" name="AutoShape 44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54" name="Group 45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10262" name="AutoShape 46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3" name="AutoShape 47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4" name="AutoShape 48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5" name="AutoShape 49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6" name="AutoShape 50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7" name="AutoShape 51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55" name="Group 52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10256" name="AutoShape 53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7" name="AutoShape 54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8" name="AutoShape 55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9" name="AutoShape 56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0" name="AutoShape 57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1" name="AutoShape 58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838200" y="0"/>
            <a:ext cx="77724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chemeClr val="hlink"/>
                </a:solidFill>
                <a:latin typeface="Arial" charset="0"/>
              </a:rPr>
              <a:t>           </a:t>
            </a:r>
            <a:endParaRPr lang="en-US" sz="2400" b="1">
              <a:solidFill>
                <a:schemeClr val="bg2"/>
              </a:solidFill>
              <a:latin typeface="Arial" charset="0"/>
            </a:endParaRPr>
          </a:p>
          <a:p>
            <a:pPr eaLnBrk="0" hangingPunct="0"/>
            <a:r>
              <a:rPr lang="en-US" sz="2400" b="1">
                <a:solidFill>
                  <a:schemeClr val="bg2"/>
                </a:solidFill>
                <a:latin typeface="Arial" charset="0"/>
              </a:rPr>
              <a:t>                                   </a:t>
            </a:r>
            <a:r>
              <a:rPr lang="en-US" sz="2400" b="1" u="sng">
                <a:solidFill>
                  <a:schemeClr val="bg2"/>
                </a:solidFill>
                <a:latin typeface="Arial" charset="0"/>
              </a:rPr>
              <a:t>ÂM NHẠC</a:t>
            </a:r>
            <a:r>
              <a:rPr lang="en-US" sz="2400" b="1">
                <a:solidFill>
                  <a:schemeClr val="bg2"/>
                </a:solidFill>
                <a:latin typeface="Arial" charset="0"/>
              </a:rPr>
              <a:t>:</a:t>
            </a:r>
          </a:p>
          <a:p>
            <a:pPr eaLnBrk="0" hangingPunct="0"/>
            <a:r>
              <a:rPr lang="en-US" sz="2400" b="1">
                <a:solidFill>
                  <a:schemeClr val="bg2"/>
                </a:solidFill>
                <a:latin typeface="Arial" charset="0"/>
              </a:rPr>
              <a:t>                           ÔN TẬP HAI BÀI HÁT :</a:t>
            </a:r>
          </a:p>
          <a:p>
            <a:pPr eaLnBrk="0" hangingPunct="0"/>
            <a:r>
              <a:rPr lang="en-US" sz="2400" b="1">
                <a:solidFill>
                  <a:schemeClr val="bg2"/>
                </a:solidFill>
                <a:latin typeface="Arial" charset="0"/>
              </a:rPr>
              <a:t>           EM YÊU HOÀ BÌNH, BẠN ƠI LẮNG NGHE</a:t>
            </a:r>
          </a:p>
          <a:p>
            <a:pPr eaLnBrk="0" hangingPunct="0"/>
            <a:r>
              <a:rPr lang="en-US" sz="2400" b="1">
                <a:solidFill>
                  <a:schemeClr val="bg2"/>
                </a:solidFill>
                <a:latin typeface="Arial" charset="0"/>
              </a:rPr>
              <a:t>                            ÔN TẬP TĐN SỐ 1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457200" y="20574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Arial" charset="0"/>
              </a:rPr>
              <a:t>3. Ôn tập TĐN Số 1:</a:t>
            </a: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381000" y="2667000"/>
            <a:ext cx="723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Arial" charset="0"/>
              </a:rPr>
              <a:t>- 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Ôn tập cao độ.</a:t>
            </a:r>
          </a:p>
        </p:txBody>
      </p:sp>
      <p:pic>
        <p:nvPicPr>
          <p:cNvPr id="14345" name="Picture 9" descr="tdn so 1 a"/>
          <p:cNvPicPr>
            <a:picLocks noChangeAspect="1" noChangeArrowheads="1"/>
          </p:cNvPicPr>
          <p:nvPr/>
        </p:nvPicPr>
        <p:blipFill>
          <a:blip r:embed="rId2" cstate="print">
            <a:lum contrast="54000"/>
          </a:blip>
          <a:srcRect t="12500"/>
          <a:stretch>
            <a:fillRect/>
          </a:stretch>
        </p:blipFill>
        <p:spPr bwMode="auto">
          <a:xfrm>
            <a:off x="609600" y="3581400"/>
            <a:ext cx="8001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7" name="Picture 11" descr="tiet 3 h1"/>
          <p:cNvPicPr>
            <a:picLocks noChangeAspect="1" noChangeArrowheads="1"/>
          </p:cNvPicPr>
          <p:nvPr/>
        </p:nvPicPr>
        <p:blipFill>
          <a:blip r:embed="rId3" cstate="print">
            <a:lum bright="6000" contrast="36000"/>
          </a:blip>
          <a:srcRect b="25000"/>
          <a:stretch>
            <a:fillRect/>
          </a:stretch>
        </p:blipFill>
        <p:spPr bwMode="auto">
          <a:xfrm>
            <a:off x="609600" y="3657600"/>
            <a:ext cx="8077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271" name="Group 12"/>
          <p:cNvGrpSpPr>
            <a:grpSpLocks/>
          </p:cNvGrpSpPr>
          <p:nvPr/>
        </p:nvGrpSpPr>
        <p:grpSpPr bwMode="auto">
          <a:xfrm>
            <a:off x="-14288" y="-28575"/>
            <a:ext cx="9158288" cy="6900863"/>
            <a:chOff x="-9" y="-18"/>
            <a:chExt cx="5769" cy="4347"/>
          </a:xfrm>
        </p:grpSpPr>
        <p:pic>
          <p:nvPicPr>
            <p:cNvPr id="11272" name="Picture 13" descr="POINSET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3" name="Picture 14" descr="POINSET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4" name="Picture 15" descr="POINSET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5" name="Picture 16" descr="POINSET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1276" name="Group 17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11304" name="AutoShape 18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5" name="AutoShape 19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6" name="AutoShape 20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7" name="AutoShape 21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8" name="AutoShape 22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9" name="AutoShape 23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0" name="AutoShape 24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1" name="AutoShape 25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2" name="AutoShape 26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3" name="AutoShape 27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4" name="AutoShape 28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5" name="AutoShape 29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277" name="Group 30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11292" name="AutoShape 31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3" name="AutoShape 32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4" name="AutoShape 33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5" name="AutoShape 34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6" name="AutoShape 35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7" name="AutoShape 36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8" name="AutoShape 37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9" name="AutoShape 38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0" name="AutoShape 39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1" name="AutoShape 40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2" name="AutoShape 41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3" name="AutoShape 42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278" name="Group 43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11286" name="AutoShape 44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7" name="AutoShape 45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8" name="AutoShape 46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9" name="AutoShape 47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0" name="AutoShape 48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1" name="AutoShape 49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279" name="Group 50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11280" name="AutoShape 51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1" name="AutoShape 52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2" name="AutoShape 53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3" name="AutoShape 54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4" name="AutoShape 55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5" name="AutoShape 56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283</TotalTime>
  <Words>269</Words>
  <Application>Microsoft Office PowerPoint</Application>
  <PresentationFormat>On-screen Show (4:3)</PresentationFormat>
  <Paragraphs>44</Paragraphs>
  <Slides>10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Tahoma</vt:lpstr>
      <vt:lpstr>Arial</vt:lpstr>
      <vt:lpstr>Wingdings</vt:lpstr>
      <vt:lpstr>Calibri</vt:lpstr>
      <vt:lpstr>Times New Roman</vt:lpstr>
      <vt:lpstr>Ocean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BachKim201</cp:lastModifiedBy>
  <cp:revision>29</cp:revision>
  <dcterms:created xsi:type="dcterms:W3CDTF">2009-12-27T10:09:14Z</dcterms:created>
  <dcterms:modified xsi:type="dcterms:W3CDTF">2018-10-19T09:49:51Z</dcterms:modified>
</cp:coreProperties>
</file>