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5"/>
  </p:notesMasterIdLst>
  <p:sldIdLst>
    <p:sldId id="288" r:id="rId2"/>
    <p:sldId id="294" r:id="rId3"/>
    <p:sldId id="324" r:id="rId4"/>
    <p:sldId id="304" r:id="rId5"/>
    <p:sldId id="325" r:id="rId6"/>
    <p:sldId id="326" r:id="rId7"/>
    <p:sldId id="336" r:id="rId8"/>
    <p:sldId id="296" r:id="rId9"/>
    <p:sldId id="327" r:id="rId10"/>
    <p:sldId id="303" r:id="rId11"/>
    <p:sldId id="331" r:id="rId12"/>
    <p:sldId id="330" r:id="rId13"/>
    <p:sldId id="328" r:id="rId14"/>
    <p:sldId id="335" r:id="rId15"/>
    <p:sldId id="306" r:id="rId16"/>
    <p:sldId id="307" r:id="rId17"/>
    <p:sldId id="332" r:id="rId18"/>
    <p:sldId id="334" r:id="rId19"/>
    <p:sldId id="333" r:id="rId20"/>
    <p:sldId id="315" r:id="rId21"/>
    <p:sldId id="314" r:id="rId22"/>
    <p:sldId id="301" r:id="rId23"/>
    <p:sldId id="319" r:id="rId2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defRPr sz="3200" kern="1200">
        <a:solidFill>
          <a:srgbClr val="8000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3200" kern="1200">
        <a:solidFill>
          <a:srgbClr val="8000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3200" kern="1200">
        <a:solidFill>
          <a:srgbClr val="8000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3200" kern="1200">
        <a:solidFill>
          <a:srgbClr val="8000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3200" kern="1200">
        <a:solidFill>
          <a:srgbClr val="8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8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8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8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80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000099"/>
    <a:srgbClr val="FF3399"/>
    <a:srgbClr val="C997FF"/>
    <a:srgbClr val="009900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8" autoAdjust="0"/>
    <p:restoredTop sz="97035" autoAdjust="0"/>
  </p:normalViewPr>
  <p:slideViewPr>
    <p:cSldViewPr>
      <p:cViewPr>
        <p:scale>
          <a:sx n="75" d="100"/>
          <a:sy n="75" d="100"/>
        </p:scale>
        <p:origin x="-12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9C062AF5-5896-425E-8983-E1790F39D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3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0C44D-C314-4F45-8982-F464602318D3}" type="slidenum">
              <a:rPr lang="en-US"/>
              <a:pPr/>
              <a:t>1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D4393-7F0D-4366-AF6B-D72CC749A27D}" type="slidenum">
              <a:rPr lang="en-US"/>
              <a:pPr/>
              <a:t>2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4C2FE-642A-49C0-8DCC-2928D89EF82F}" type="slidenum">
              <a:rPr lang="en-US"/>
              <a:pPr/>
              <a:t>10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3367E0-1FDF-4ABC-AA19-F1A224D53C09}" type="slidenum">
              <a:rPr lang="en-US"/>
              <a:pPr/>
              <a:t>12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FF94F-2E9E-4633-813A-020270445A63}" type="slidenum">
              <a:rPr lang="en-US"/>
              <a:pPr/>
              <a:t>15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7B5D1-7EA7-4C05-8827-6C6CD72FEB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7C2D7-BA94-4C8B-B521-E96902173E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42493-1DCE-4083-8EAA-52765256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D082387-F9E6-40FB-AC76-AD9C5E45EC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7CD14-7863-4858-8198-09C606A561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C1F89-AB19-48DB-BB9F-C936FE6896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5464-1A81-4448-855B-4177E13CF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6B6D7-B3A9-466D-A08D-26C137D405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D7F25-5CB6-4242-942F-A9581809F4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EAFF6-B14D-489D-9B6F-927A61F8D4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EFCBF-1993-49C4-88A4-FF8EC00814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ACECC-DA7F-4531-BEEC-E4AD725A7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fld id="{4B4445CD-7B43-4D10-9B7C-6F77B4A43D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ransition advTm="0">
    <p:circl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wmf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40.jpe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33.gi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image" Target="../media/image35.wmf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6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5.wmf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20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7.wmf"/><Relationship Id="rId5" Type="http://schemas.openxmlformats.org/officeDocument/2006/relationships/image" Target="../media/image33.gif"/><Relationship Id="rId10" Type="http://schemas.openxmlformats.org/officeDocument/2006/relationships/image" Target="../media/image19.gif"/><Relationship Id="rId4" Type="http://schemas.openxmlformats.org/officeDocument/2006/relationships/image" Target="../media/image52.gif"/><Relationship Id="rId9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54.gi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gif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54.gif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3.gif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8.gif"/><Relationship Id="rId4" Type="http://schemas.openxmlformats.org/officeDocument/2006/relationships/image" Target="../media/image33.gif"/><Relationship Id="rId9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41.gif"/><Relationship Id="rId3" Type="http://schemas.openxmlformats.org/officeDocument/2006/relationships/audio" Target="file:///H:\thuy%20lop%201\bai%20ca%20di%20hoc.mp3" TargetMode="External"/><Relationship Id="rId7" Type="http://schemas.openxmlformats.org/officeDocument/2006/relationships/image" Target="../media/image37.wmf"/><Relationship Id="rId12" Type="http://schemas.openxmlformats.org/officeDocument/2006/relationships/image" Target="../media/image14.gif"/><Relationship Id="rId2" Type="http://schemas.openxmlformats.org/officeDocument/2006/relationships/audio" Target="file:///F:\XUAN%20BACH\XUAN\CHUONG%20TRINH\CLB%20Mon%20Hoc%20(%20CHUAN)\Mo%20uoc%20ngay%20mai.mp3" TargetMode="External"/><Relationship Id="rId1" Type="http://schemas.openxmlformats.org/officeDocument/2006/relationships/audio" Target="file:///H:\chuyen%20de%20ung%20cong%20nghe%20thong%20tin%20vao%20day%20hoc\Bai%20hat%20Noi%20vong%20tay%20lon%20do%20Khanh%20Ly%20trinh%20bay.mp3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52.gif"/><Relationship Id="rId5" Type="http://schemas.openxmlformats.org/officeDocument/2006/relationships/audio" Target="../media/audio3.wav"/><Relationship Id="rId10" Type="http://schemas.openxmlformats.org/officeDocument/2006/relationships/image" Target="../media/image6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1.gif"/><Relationship Id="rId7" Type="http://schemas.openxmlformats.org/officeDocument/2006/relationships/image" Target="../media/image1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19.gif"/><Relationship Id="rId5" Type="http://schemas.openxmlformats.org/officeDocument/2006/relationships/image" Target="../media/image23.gif"/><Relationship Id="rId10" Type="http://schemas.openxmlformats.org/officeDocument/2006/relationships/image" Target="../media/image17.gif"/><Relationship Id="rId4" Type="http://schemas.openxmlformats.org/officeDocument/2006/relationships/image" Target="../media/image22.gif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gif"/><Relationship Id="rId7" Type="http://schemas.openxmlformats.org/officeDocument/2006/relationships/image" Target="../media/image37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44.gif"/><Relationship Id="rId3" Type="http://schemas.openxmlformats.org/officeDocument/2006/relationships/image" Target="../media/image40.jpeg"/><Relationship Id="rId7" Type="http://schemas.openxmlformats.org/officeDocument/2006/relationships/image" Target="../media/image41.gif"/><Relationship Id="rId12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11" Type="http://schemas.openxmlformats.org/officeDocument/2006/relationships/image" Target="../media/image36.gif"/><Relationship Id="rId5" Type="http://schemas.openxmlformats.org/officeDocument/2006/relationships/image" Target="../media/image39.emf"/><Relationship Id="rId10" Type="http://schemas.openxmlformats.org/officeDocument/2006/relationships/image" Target="../media/image19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45.jpeg"/><Relationship Id="rId7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26.gif"/><Relationship Id="rId4" Type="http://schemas.openxmlformats.org/officeDocument/2006/relationships/image" Target="../media/image32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purchase a personal license.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9" name="Picture 5" descr="20080430085009_7509_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495800"/>
            <a:ext cx="1981200" cy="2362200"/>
          </a:xfrm>
          <a:prstGeom prst="rect">
            <a:avLst/>
          </a:prstGeom>
          <a:noFill/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3" name="Picture 9" descr="scro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76338" y="685800"/>
            <a:ext cx="1176338" cy="1004888"/>
          </a:xfrm>
          <a:prstGeom prst="rect">
            <a:avLst/>
          </a:prstGeom>
          <a:noFill/>
        </p:spPr>
      </p:pic>
      <p:grpSp>
        <p:nvGrpSpPr>
          <p:cNvPr id="57355" name="Group 11"/>
          <p:cNvGrpSpPr>
            <a:grpSpLocks/>
          </p:cNvGrpSpPr>
          <p:nvPr/>
        </p:nvGrpSpPr>
        <p:grpSpPr bwMode="auto">
          <a:xfrm>
            <a:off x="2286000" y="762000"/>
            <a:ext cx="5181600" cy="5486400"/>
            <a:chOff x="3936" y="2832"/>
            <a:chExt cx="6063" cy="5017"/>
          </a:xfrm>
        </p:grpSpPr>
        <p:pic>
          <p:nvPicPr>
            <p:cNvPr id="57356" name="Picture 12" descr="scro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36" y="2832"/>
              <a:ext cx="6063" cy="5017"/>
            </a:xfrm>
            <a:prstGeom prst="rect">
              <a:avLst/>
            </a:prstGeom>
            <a:noFill/>
          </p:spPr>
        </p:pic>
        <p:sp>
          <p:nvSpPr>
            <p:cNvPr id="57357" name="Rectangle 13"/>
            <p:cNvSpPr>
              <a:spLocks noChangeArrowheads="1"/>
            </p:cNvSpPr>
            <p:nvPr/>
          </p:nvSpPr>
          <p:spPr bwMode="auto">
            <a:xfrm>
              <a:off x="4608" y="4080"/>
              <a:ext cx="4800" cy="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2170" tIns="36085" rIns="72170" bIns="36085" anchor="ctr"/>
            <a:lstStyle/>
            <a:p>
              <a:pPr>
                <a:spcBef>
                  <a:spcPct val="0"/>
                </a:spcBef>
              </a:pP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Chào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mừng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các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thầy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cô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về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dự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giờ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Times New Roman" pitchFamily="18" charset="0"/>
                </a:rPr>
                <a:t>t</a:t>
              </a:r>
              <a:r>
                <a:rPr lang="en-US" sz="4800" i="1" dirty="0" err="1">
                  <a:solidFill>
                    <a:srgbClr val="FF0000"/>
                  </a:solidFill>
                  <a:latin typeface=".VnTime" pitchFamily="34" charset="0"/>
                </a:rPr>
                <a:t>iÕt</a:t>
              </a:r>
              <a:r>
                <a:rPr lang="en-US" sz="4800" i="1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sz="4800" i="1" dirty="0" err="1">
                  <a:solidFill>
                    <a:srgbClr val="FF0000"/>
                  </a:solidFill>
                  <a:latin typeface=".VnTime" pitchFamily="34" charset="0"/>
                </a:rPr>
                <a:t>häc</a:t>
              </a:r>
              <a:r>
                <a:rPr lang="en-US" sz="4800" i="1" dirty="0">
                  <a:solidFill>
                    <a:srgbClr val="FF0000"/>
                  </a:solidFill>
                  <a:latin typeface=".VnTime" pitchFamily="34" charset="0"/>
                </a:rPr>
                <a:t> ©m </a:t>
              </a:r>
              <a:r>
                <a:rPr lang="en-US" sz="4800" i="1" dirty="0" err="1">
                  <a:solidFill>
                    <a:srgbClr val="FF0000"/>
                  </a:solidFill>
                  <a:latin typeface=".VnTime" pitchFamily="34" charset="0"/>
                </a:rPr>
                <a:t>nh¹c</a:t>
              </a:r>
              <a:r>
                <a:rPr lang="en-US" sz="4800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latin typeface="Times New Roman" pitchFamily="18" charset="0"/>
                </a:rPr>
                <a:t>lớp</a:t>
              </a:r>
              <a:r>
                <a:rPr lang="en-US" sz="4800" b="1" i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800" b="1" i="1" dirty="0" smtClean="0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endParaRPr lang="en-US" sz="4800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7359" name="Picture 15" descr="hoa h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23263" y="0"/>
            <a:ext cx="820737" cy="835025"/>
          </a:xfrm>
          <a:prstGeom prst="rect">
            <a:avLst/>
          </a:prstGeom>
          <a:noFill/>
        </p:spPr>
      </p:pic>
      <p:pic>
        <p:nvPicPr>
          <p:cNvPr id="57360" name="Picture 16" descr="hoa h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23263" y="5791200"/>
            <a:ext cx="820737" cy="835025"/>
          </a:xfrm>
          <a:prstGeom prst="rect">
            <a:avLst/>
          </a:prstGeom>
          <a:noFill/>
        </p:spPr>
      </p:pic>
      <p:pic>
        <p:nvPicPr>
          <p:cNvPr id="57361" name="Picture 17" descr="hoa h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20738" cy="835025"/>
          </a:xfrm>
          <a:prstGeom prst="rect">
            <a:avLst/>
          </a:prstGeom>
          <a:noFill/>
        </p:spPr>
      </p:pic>
      <p:pic>
        <p:nvPicPr>
          <p:cNvPr id="57362" name="Picture 18" descr="GUESTAN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27948">
            <a:off x="7226300" y="1905000"/>
            <a:ext cx="1917700" cy="1976438"/>
          </a:xfrm>
          <a:prstGeom prst="rect">
            <a:avLst/>
          </a:prstGeom>
          <a:noFill/>
        </p:spPr>
      </p:pic>
      <p:pic>
        <p:nvPicPr>
          <p:cNvPr id="57354" name="Picture 10" descr="chim bay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048000" y="0"/>
            <a:ext cx="3048000" cy="2322513"/>
          </a:xfrm>
          <a:prstGeom prst="rect">
            <a:avLst/>
          </a:prstGeom>
          <a:noFill/>
        </p:spPr>
      </p:pic>
      <p:pic>
        <p:nvPicPr>
          <p:cNvPr id="57365" name="Picture 21" descr="faegirlpin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4724400"/>
            <a:ext cx="1143000" cy="1371600"/>
          </a:xfrm>
          <a:prstGeom prst="rect">
            <a:avLst/>
          </a:prstGeom>
          <a:noFill/>
        </p:spPr>
      </p:pic>
      <p:pic>
        <p:nvPicPr>
          <p:cNvPr id="57377" name="Picture 2" descr="BAR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400800"/>
            <a:ext cx="929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519" name="Picture 175" descr="faegirlpin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3600" y="4648200"/>
            <a:ext cx="1152525" cy="1419225"/>
          </a:xfrm>
          <a:prstGeom prst="rect">
            <a:avLst/>
          </a:prstGeom>
          <a:noFill/>
        </p:spPr>
      </p:pic>
      <p:sp>
        <p:nvSpPr>
          <p:cNvPr id="12" name="Music"/>
          <p:cNvSpPr>
            <a:spLocks noEditPoints="1" noChangeArrowheads="1"/>
          </p:cNvSpPr>
          <p:nvPr/>
        </p:nvSpPr>
        <p:spPr bwMode="auto">
          <a:xfrm rot="20382719">
            <a:off x="609600" y="1981200"/>
            <a:ext cx="785813" cy="63341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8" name="Music"/>
          <p:cNvSpPr>
            <a:spLocks noEditPoints="1" noChangeArrowheads="1"/>
          </p:cNvSpPr>
          <p:nvPr/>
        </p:nvSpPr>
        <p:spPr bwMode="auto">
          <a:xfrm rot="1259529">
            <a:off x="7764463" y="4329113"/>
            <a:ext cx="1016000" cy="842962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7527" name="Picture 183" descr="zinni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886200"/>
            <a:ext cx="2133600" cy="2819400"/>
          </a:xfrm>
          <a:prstGeom prst="rect">
            <a:avLst/>
          </a:prstGeom>
          <a:noFill/>
        </p:spPr>
      </p:pic>
      <p:pic>
        <p:nvPicPr>
          <p:cNvPr id="57540" name="Picture 196" descr="hoa h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914400"/>
            <a:ext cx="820738" cy="835025"/>
          </a:xfrm>
          <a:prstGeom prst="rect">
            <a:avLst/>
          </a:prstGeom>
          <a:noFill/>
        </p:spPr>
      </p:pic>
      <p:pic>
        <p:nvPicPr>
          <p:cNvPr id="57541" name="Picture 197" descr="hoa h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990600"/>
            <a:ext cx="820738" cy="835025"/>
          </a:xfrm>
          <a:prstGeom prst="rect">
            <a:avLst/>
          </a:prstGeom>
          <a:noFill/>
        </p:spPr>
      </p:pic>
      <p:sp>
        <p:nvSpPr>
          <p:cNvPr id="2" name="Music"/>
          <p:cNvSpPr>
            <a:spLocks noEditPoints="1" noChangeArrowheads="1"/>
          </p:cNvSpPr>
          <p:nvPr/>
        </p:nvSpPr>
        <p:spPr bwMode="auto">
          <a:xfrm rot="1167263">
            <a:off x="6172200" y="381000"/>
            <a:ext cx="628650" cy="471488"/>
          </a:xfrm>
          <a:custGeom>
            <a:avLst/>
            <a:gdLst>
              <a:gd name="T0" fmla="*/ 536015 w 21600"/>
              <a:gd name="T1" fmla="*/ 3753 h 21600"/>
              <a:gd name="T2" fmla="*/ 537546 w 21600"/>
              <a:gd name="T3" fmla="*/ 807641 h 21600"/>
              <a:gd name="T4" fmla="*/ 1580851 w 21600"/>
              <a:gd name="T5" fmla="*/ 820775 h 21600"/>
              <a:gd name="T6" fmla="*/ 536015 w 21600"/>
              <a:gd name="T7" fmla="*/ 3753 h 21600"/>
              <a:gd name="T8" fmla="*/ 15748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543" name="Text Box 199"/>
          <p:cNvSpPr txBox="1">
            <a:spLocks noChangeArrowheads="1"/>
          </p:cNvSpPr>
          <p:nvPr/>
        </p:nvSpPr>
        <p:spPr bwMode="auto">
          <a:xfrm>
            <a:off x="6613525" y="529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en-US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52257 0.004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0" y="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53334 0.0085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5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5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8" grpId="0" animBg="1"/>
      <p:bldP spid="8" grpId="1" animBg="1"/>
      <p:bldP spid="8" grpId="2" animBg="1"/>
      <p:bldP spid="8" grpId="3" animBg="1"/>
      <p:bldP spid="2" grpId="0" animBg="1"/>
      <p:bldP spid="2" grpId="1" animBg="1"/>
      <p:bldP spid="2" grpId="2" animBg="1"/>
      <p:bldP spid="2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A0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762000"/>
            <a:ext cx="4572000" cy="533400"/>
          </a:xfrm>
        </p:spPr>
        <p:txBody>
          <a:bodyPr/>
          <a:lstStyle/>
          <a:p>
            <a:r>
              <a:rPr lang="en-US" sz="4000">
                <a:solidFill>
                  <a:srgbClr val="0000CC"/>
                </a:solidFill>
                <a:latin typeface=".VnAristote" pitchFamily="34" charset="0"/>
              </a:rPr>
              <a:t> </a:t>
            </a:r>
            <a:r>
              <a:rPr lang="en-US" sz="4800">
                <a:solidFill>
                  <a:srgbClr val="800080"/>
                </a:solidFill>
                <a:latin typeface=".VnAristote" pitchFamily="34" charset="0"/>
              </a:rPr>
              <a:t>Con chim non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0"/>
            <a:ext cx="8007350" cy="76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sz="1200">
              <a:solidFill>
                <a:srgbClr val="FF33CC"/>
              </a:solidFill>
              <a:latin typeface=".VnTime" pitchFamily="34" charset="0"/>
            </a:endParaRPr>
          </a:p>
        </p:txBody>
      </p:sp>
      <p:sp>
        <p:nvSpPr>
          <p:cNvPr id="150533" name="Rectangle 5"/>
          <p:cNvSpPr>
            <a:spLocks noRot="1" noChangeArrowheads="1"/>
          </p:cNvSpPr>
          <p:nvPr/>
        </p:nvSpPr>
        <p:spPr bwMode="auto">
          <a:xfrm>
            <a:off x="1763713" y="3962400"/>
            <a:ext cx="7921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endParaRPr lang="en-US" sz="280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50541" name="Rectangle 13"/>
          <p:cNvSpPr>
            <a:spLocks noRot="1" noChangeArrowheads="1"/>
          </p:cNvSpPr>
          <p:nvPr/>
        </p:nvSpPr>
        <p:spPr bwMode="auto">
          <a:xfrm>
            <a:off x="2741613" y="39624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endParaRPr lang="en-US" sz="280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50542" name="Rectangle 14"/>
          <p:cNvSpPr>
            <a:spLocks noRot="1" noChangeArrowheads="1"/>
          </p:cNvSpPr>
          <p:nvPr/>
        </p:nvSpPr>
        <p:spPr bwMode="auto">
          <a:xfrm>
            <a:off x="3708400" y="39624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800">
                <a:solidFill>
                  <a:srgbClr val="0000CC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150543" name="Rectangle 15"/>
          <p:cNvSpPr>
            <a:spLocks noRot="1" noChangeArrowheads="1"/>
          </p:cNvSpPr>
          <p:nvPr/>
        </p:nvSpPr>
        <p:spPr bwMode="auto">
          <a:xfrm>
            <a:off x="4978400" y="39624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endParaRPr lang="en-US" sz="280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50544" name="Rectangle 16"/>
          <p:cNvSpPr>
            <a:spLocks noRot="1" noChangeArrowheads="1"/>
          </p:cNvSpPr>
          <p:nvPr/>
        </p:nvSpPr>
        <p:spPr bwMode="auto">
          <a:xfrm>
            <a:off x="6096000" y="39624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endParaRPr lang="en-US" sz="2800">
              <a:solidFill>
                <a:srgbClr val="0000CC"/>
              </a:solidFill>
              <a:latin typeface=".VnTime" pitchFamily="34" charset="0"/>
            </a:endParaRPr>
          </a:p>
        </p:txBody>
      </p:sp>
      <p:pic>
        <p:nvPicPr>
          <p:cNvPr id="150551" name="Picture 23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1447800"/>
            <a:ext cx="757238" cy="2332038"/>
          </a:xfrm>
          <a:prstGeom prst="rect">
            <a:avLst/>
          </a:prstGeom>
          <a:noFill/>
        </p:spPr>
      </p:pic>
      <p:pic>
        <p:nvPicPr>
          <p:cNvPr id="150552" name="Picture 24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3124200"/>
            <a:ext cx="757238" cy="2332038"/>
          </a:xfrm>
          <a:prstGeom prst="rect">
            <a:avLst/>
          </a:prstGeom>
          <a:noFill/>
        </p:spPr>
      </p:pic>
      <p:pic>
        <p:nvPicPr>
          <p:cNvPr id="150553" name="Picture 25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4724400"/>
            <a:ext cx="757238" cy="2332038"/>
          </a:xfrm>
          <a:prstGeom prst="rect">
            <a:avLst/>
          </a:prstGeom>
          <a:noFill/>
        </p:spPr>
      </p:pic>
      <p:pic>
        <p:nvPicPr>
          <p:cNvPr id="150554" name="Picture 26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-304800"/>
            <a:ext cx="757237" cy="2332038"/>
          </a:xfrm>
          <a:prstGeom prst="rect">
            <a:avLst/>
          </a:prstGeom>
          <a:noFill/>
        </p:spPr>
      </p:pic>
      <p:pic>
        <p:nvPicPr>
          <p:cNvPr id="150555" name="Picture 27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1295400"/>
            <a:ext cx="757237" cy="2332038"/>
          </a:xfrm>
          <a:prstGeom prst="rect">
            <a:avLst/>
          </a:prstGeom>
          <a:noFill/>
        </p:spPr>
      </p:pic>
      <p:pic>
        <p:nvPicPr>
          <p:cNvPr id="150556" name="Picture 28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2971800"/>
            <a:ext cx="757237" cy="2332038"/>
          </a:xfrm>
          <a:prstGeom prst="rect">
            <a:avLst/>
          </a:prstGeom>
          <a:noFill/>
        </p:spPr>
      </p:pic>
      <p:pic>
        <p:nvPicPr>
          <p:cNvPr id="150557" name="Picture 29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4724400"/>
            <a:ext cx="757237" cy="2332038"/>
          </a:xfrm>
          <a:prstGeom prst="rect">
            <a:avLst/>
          </a:prstGeom>
          <a:noFill/>
        </p:spPr>
      </p:pic>
      <p:pic>
        <p:nvPicPr>
          <p:cNvPr id="150562" name="Picture 34" descr="Bauern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334000"/>
            <a:ext cx="853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64" name="Rectangle 36"/>
          <p:cNvSpPr>
            <a:spLocks noChangeArrowheads="1"/>
          </p:cNvSpPr>
          <p:nvPr/>
        </p:nvSpPr>
        <p:spPr bwMode="auto">
          <a:xfrm>
            <a:off x="4572000" y="1295400"/>
            <a:ext cx="25146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0000CC"/>
                </a:solidFill>
                <a:latin typeface=".VnTime" pitchFamily="34" charset="0"/>
              </a:rPr>
              <a:t>D©n ca Ph¸p</a:t>
            </a:r>
          </a:p>
        </p:txBody>
      </p:sp>
      <p:sp>
        <p:nvSpPr>
          <p:cNvPr id="150566" name="AutoShape 38"/>
          <p:cNvSpPr>
            <a:spLocks noChangeArrowheads="1"/>
          </p:cNvSpPr>
          <p:nvPr/>
        </p:nvSpPr>
        <p:spPr bwMode="auto">
          <a:xfrm>
            <a:off x="304800" y="152400"/>
            <a:ext cx="3087688" cy="1143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i="1">
                <a:solidFill>
                  <a:srgbClr val="0000CC"/>
                </a:solidFill>
                <a:latin typeface=".VnTime" pitchFamily="34" charset="0"/>
              </a:rPr>
              <a:t>§äc lêi ca</a:t>
            </a:r>
          </a:p>
        </p:txBody>
      </p:sp>
      <p:pic>
        <p:nvPicPr>
          <p:cNvPr id="150567" name="Picture 39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-228600"/>
            <a:ext cx="757238" cy="2332038"/>
          </a:xfrm>
          <a:prstGeom prst="rect">
            <a:avLst/>
          </a:prstGeom>
          <a:noFill/>
        </p:spPr>
      </p:pic>
      <p:sp>
        <p:nvSpPr>
          <p:cNvPr id="150568" name="Rectangle 40"/>
          <p:cNvSpPr>
            <a:spLocks noChangeArrowheads="1"/>
          </p:cNvSpPr>
          <p:nvPr/>
        </p:nvSpPr>
        <p:spPr bwMode="auto">
          <a:xfrm>
            <a:off x="2133600" y="1676400"/>
            <a:ext cx="6084888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B×nh minh lªn cã con chim non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Hoµ tiÕng hãt vÐo von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Hoµ tiÕng hãt vÐo von 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Giäng hãt vui say s­a.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Nµy chim ¬i h¸t lªn cho vang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Lêi th©n ¸i thiÕt tha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Rén vang tíi chèn xa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 Cµng mÕn yªu quª nhµ.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7333" name="Picture 5" descr="Bauern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91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4" name="Picture 6" descr="Anh don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2798341">
            <a:off x="152400" y="0"/>
            <a:ext cx="4305300" cy="6248400"/>
          </a:xfrm>
          <a:prstGeom prst="rect">
            <a:avLst/>
          </a:prstGeom>
          <a:noFill/>
        </p:spPr>
      </p:pic>
      <p:sp>
        <p:nvSpPr>
          <p:cNvPr id="227335" name="Rectangle 7"/>
          <p:cNvSpPr>
            <a:spLocks noChangeArrowheads="1"/>
          </p:cNvSpPr>
          <p:nvPr/>
        </p:nvSpPr>
        <p:spPr bwMode="auto">
          <a:xfrm>
            <a:off x="3429000" y="1752600"/>
            <a:ext cx="5486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66FF33"/>
                </a:solidFill>
                <a:latin typeface=".VnTime" pitchFamily="34" charset="0"/>
              </a:rPr>
              <a:t>“ </a:t>
            </a:r>
            <a:r>
              <a:rPr lang="en-US" sz="2800" b="1" i="1">
                <a:solidFill>
                  <a:srgbClr val="66FF33"/>
                </a:solidFill>
                <a:latin typeface=".VnTime" pitchFamily="34" charset="0"/>
              </a:rPr>
              <a:t>B×nh minh lªn……...vui say s­a</a:t>
            </a:r>
            <a:r>
              <a:rPr lang="en-US" sz="2800" i="1">
                <a:solidFill>
                  <a:srgbClr val="66FF33"/>
                </a:solidFill>
                <a:latin typeface=".VnTime" pitchFamily="34" charset="0"/>
              </a:rPr>
              <a:t>.</a:t>
            </a:r>
            <a:endParaRPr lang="en-US" sz="2800">
              <a:solidFill>
                <a:srgbClr val="66FF33"/>
              </a:solidFill>
              <a:latin typeface=".VnTime" pitchFamily="34" charset="0"/>
            </a:endParaRP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3657600" y="228600"/>
            <a:ext cx="3048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folHlink"/>
                </a:solidFill>
                <a:latin typeface=".VnAristote" pitchFamily="34" charset="0"/>
              </a:rPr>
              <a:t>Häc h¸t</a:t>
            </a:r>
          </a:p>
        </p:txBody>
      </p:sp>
      <p:sp>
        <p:nvSpPr>
          <p:cNvPr id="227338" name="Line 10"/>
          <p:cNvSpPr>
            <a:spLocks noChangeShapeType="1"/>
          </p:cNvSpPr>
          <p:nvPr/>
        </p:nvSpPr>
        <p:spPr bwMode="auto">
          <a:xfrm>
            <a:off x="4343400" y="914400"/>
            <a:ext cx="1600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7339" name="Rectangle 11"/>
          <p:cNvSpPr>
            <a:spLocks noChangeArrowheads="1"/>
          </p:cNvSpPr>
          <p:nvPr/>
        </p:nvSpPr>
        <p:spPr bwMode="auto">
          <a:xfrm>
            <a:off x="3200400" y="1219200"/>
            <a:ext cx="1346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sng">
                <a:solidFill>
                  <a:srgbClr val="66FF33"/>
                </a:solidFill>
                <a:latin typeface=".VnTime" pitchFamily="34" charset="0"/>
              </a:rPr>
              <a:t>C©u 1</a:t>
            </a:r>
            <a:r>
              <a:rPr lang="en-US" b="1">
                <a:solidFill>
                  <a:srgbClr val="66FF33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227340" name="Rectangle 12"/>
          <p:cNvSpPr>
            <a:spLocks noChangeArrowheads="1"/>
          </p:cNvSpPr>
          <p:nvPr/>
        </p:nvSpPr>
        <p:spPr bwMode="auto">
          <a:xfrm>
            <a:off x="3200400" y="2362200"/>
            <a:ext cx="1346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sng">
                <a:solidFill>
                  <a:srgbClr val="66FF33"/>
                </a:solidFill>
                <a:latin typeface=".VnTime" pitchFamily="34" charset="0"/>
              </a:rPr>
              <a:t>C©u 2</a:t>
            </a:r>
            <a:r>
              <a:rPr lang="en-US" b="1">
                <a:solidFill>
                  <a:srgbClr val="66FF33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227341" name="Rectangle 13"/>
          <p:cNvSpPr>
            <a:spLocks noChangeArrowheads="1"/>
          </p:cNvSpPr>
          <p:nvPr/>
        </p:nvSpPr>
        <p:spPr bwMode="auto">
          <a:xfrm>
            <a:off x="3505200" y="2895600"/>
            <a:ext cx="5486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66FF33"/>
                </a:solidFill>
                <a:latin typeface=".VnTime" pitchFamily="34" charset="0"/>
              </a:rPr>
              <a:t>“ </a:t>
            </a:r>
            <a:r>
              <a:rPr lang="en-US" sz="2800" b="1" i="1">
                <a:solidFill>
                  <a:srgbClr val="66FF33"/>
                </a:solidFill>
                <a:latin typeface=".VnTime" pitchFamily="34" charset="0"/>
              </a:rPr>
              <a:t>Nµy chim ¬i……..yªu quª nhµ.</a:t>
            </a:r>
            <a:endParaRPr lang="en-US" sz="2800">
              <a:solidFill>
                <a:srgbClr val="66FF33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5" grpId="0"/>
      <p:bldP spid="227339" grpId="0"/>
      <p:bldP spid="227340" grpId="0"/>
      <p:bldP spid="2273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066800" y="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280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3" cstate="print"/>
          <a:srcRect l="7001" t="14000" r="3999" b="14000"/>
          <a:stretch>
            <a:fillRect/>
          </a:stretch>
        </p:blipFill>
        <p:spPr bwMode="auto">
          <a:xfrm>
            <a:off x="0" y="228600"/>
            <a:ext cx="8991600" cy="6629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25296" name="Picture 16" descr="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027738" y="3649662"/>
            <a:ext cx="5867400" cy="92075"/>
          </a:xfrm>
          <a:prstGeom prst="rect">
            <a:avLst/>
          </a:prstGeom>
          <a:noFill/>
        </p:spPr>
      </p:pic>
      <p:pic>
        <p:nvPicPr>
          <p:cNvPr id="225299" name="Picture 19" descr="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735262" y="3497262"/>
            <a:ext cx="5867400" cy="92075"/>
          </a:xfrm>
          <a:prstGeom prst="rect">
            <a:avLst/>
          </a:prstGeom>
          <a:noFill/>
        </p:spPr>
      </p:pic>
      <p:pic>
        <p:nvPicPr>
          <p:cNvPr id="225302" name="Picture 22" descr="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727825"/>
            <a:ext cx="8305800" cy="130175"/>
          </a:xfrm>
          <a:prstGeom prst="rect">
            <a:avLst/>
          </a:prstGeom>
          <a:noFill/>
        </p:spPr>
      </p:pic>
      <p:pic>
        <p:nvPicPr>
          <p:cNvPr id="225303" name="Picture 2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38100" y="56007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4" name="Picture 24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848600" y="56388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5" name="Picture 25" descr="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0"/>
            <a:ext cx="8305800" cy="130175"/>
          </a:xfrm>
          <a:prstGeom prst="rect">
            <a:avLst/>
          </a:prstGeom>
          <a:noFill/>
        </p:spPr>
      </p:pic>
      <p:pic>
        <p:nvPicPr>
          <p:cNvPr id="225306" name="Picture 26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886700" y="381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7" name="Picture 27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8" name="Text Box 28"/>
          <p:cNvSpPr txBox="1">
            <a:spLocks noChangeArrowheads="1"/>
          </p:cNvSpPr>
          <p:nvPr/>
        </p:nvSpPr>
        <p:spPr bwMode="auto">
          <a:xfrm>
            <a:off x="3962400" y="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8000"/>
                </a:solidFill>
                <a:latin typeface=".VnTime" pitchFamily="34" charset="0"/>
              </a:rPr>
              <a:t>Thø s¸u, ngµy 12 th¸ng 11 n¨m 2010</a:t>
            </a:r>
            <a:endParaRPr lang="en-US" sz="2400">
              <a:solidFill>
                <a:srgbClr val="008000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0164" name="Picture 4" descr="SzV034-03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graphicFrame>
        <p:nvGraphicFramePr>
          <p:cNvPr id="220165" name="Object 5"/>
          <p:cNvGraphicFramePr>
            <a:graphicFrameLocks noChangeAspect="1"/>
          </p:cNvGraphicFramePr>
          <p:nvPr/>
        </p:nvGraphicFramePr>
        <p:xfrm>
          <a:off x="1524000" y="5461000"/>
          <a:ext cx="58674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66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61000"/>
                        <a:ext cx="586740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usic"/>
          <p:cNvSpPr>
            <a:spLocks noEditPoints="1" noChangeArrowheads="1"/>
          </p:cNvSpPr>
          <p:nvPr/>
        </p:nvSpPr>
        <p:spPr bwMode="auto">
          <a:xfrm rot="1259529">
            <a:off x="7772400" y="5638800"/>
            <a:ext cx="960438" cy="9286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20167" name="Picture 7" descr="NOTE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2400"/>
            <a:ext cx="1143000" cy="1295400"/>
          </a:xfrm>
          <a:prstGeom prst="rect">
            <a:avLst/>
          </a:prstGeom>
          <a:noFill/>
        </p:spPr>
      </p:pic>
      <p:sp>
        <p:nvSpPr>
          <p:cNvPr id="12" name="Music"/>
          <p:cNvSpPr>
            <a:spLocks noEditPoints="1" noChangeArrowheads="1"/>
          </p:cNvSpPr>
          <p:nvPr/>
        </p:nvSpPr>
        <p:spPr bwMode="auto">
          <a:xfrm rot="20382719">
            <a:off x="228600" y="2362200"/>
            <a:ext cx="822325" cy="70961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rgbClr val="FF00FF"/>
              </a:solidFill>
              <a:latin typeface="Times New Roman" pitchFamily="18" charset="0"/>
            </a:endParaRPr>
          </a:p>
        </p:txBody>
      </p:sp>
      <p:pic>
        <p:nvPicPr>
          <p:cNvPr id="220169" name="Picture 9" descr="0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8001000" y="0"/>
            <a:ext cx="1143000" cy="1524000"/>
          </a:xfrm>
          <a:prstGeom prst="rect">
            <a:avLst/>
          </a:prstGeom>
          <a:noFill/>
        </p:spPr>
      </p:pic>
      <p:pic>
        <p:nvPicPr>
          <p:cNvPr id="220170" name="Picture 10" descr="gif_icon08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090491">
            <a:off x="7239000" y="1066800"/>
            <a:ext cx="782638" cy="668338"/>
          </a:xfrm>
          <a:prstGeom prst="rect">
            <a:avLst/>
          </a:prstGeom>
          <a:noFill/>
        </p:spPr>
      </p:pic>
      <p:pic>
        <p:nvPicPr>
          <p:cNvPr id="220171" name="Picture 11" descr="gif_icon08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090491">
            <a:off x="7924800" y="838200"/>
            <a:ext cx="762000" cy="735013"/>
          </a:xfrm>
          <a:prstGeom prst="rect">
            <a:avLst/>
          </a:prstGeom>
          <a:noFill/>
        </p:spPr>
      </p:pic>
      <p:pic>
        <p:nvPicPr>
          <p:cNvPr id="220172" name="Picture 12" descr="gif_icon08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090491">
            <a:off x="8196263" y="1533525"/>
            <a:ext cx="838200" cy="819150"/>
          </a:xfrm>
          <a:prstGeom prst="rect">
            <a:avLst/>
          </a:prstGeom>
          <a:noFill/>
        </p:spPr>
      </p:pic>
      <p:pic>
        <p:nvPicPr>
          <p:cNvPr id="220173" name="Picture 13" descr="faegirlpin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981575"/>
            <a:ext cx="1457325" cy="1876425"/>
          </a:xfrm>
          <a:prstGeom prst="rect">
            <a:avLst/>
          </a:prstGeom>
          <a:noFill/>
        </p:spPr>
      </p:pic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1828800" y="1295400"/>
            <a:ext cx="6084888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B×nh minh lªn cã con chim non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Hoµ tiÕng hãt vÐo von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Hoµ tiÕng hãt vÐo von 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Giäng hãt vui say s­a.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Nµy chim ¬i hãt lªn cho vang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Lêi th©n ¸i thiÕt tha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Rén vang tíi chèn xa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Cµng mÕn yªu quª nhµ.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1981200" y="457200"/>
            <a:ext cx="52578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4400" u="sng">
                <a:solidFill>
                  <a:srgbClr val="FF0000"/>
                </a:solidFill>
                <a:latin typeface=".VnAristote" pitchFamily="34" charset="0"/>
              </a:rPr>
              <a:t>LuyÖn tËp tõng nhãm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20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220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220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12" grpId="0" animBg="1"/>
      <p:bldP spid="12" grpId="1" animBg="1"/>
      <p:bldP spid="12" grpId="2" animBg="1"/>
      <p:bldP spid="2201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buFontTx/>
              <a:buChar char="•"/>
            </a:pPr>
            <a:endParaRPr lang="en-US">
              <a:solidFill>
                <a:srgbClr val="009900"/>
              </a:solidFill>
              <a:latin typeface=".VnTime" pitchFamily="34" charset="0"/>
            </a:endParaRPr>
          </a:p>
        </p:txBody>
      </p:sp>
      <p:pic>
        <p:nvPicPr>
          <p:cNvPr id="235529" name="Picture 9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V="1">
            <a:off x="-3031331" y="3412331"/>
            <a:ext cx="6435725" cy="68263"/>
          </a:xfrm>
          <a:prstGeom prst="rect">
            <a:avLst/>
          </a:prstGeom>
          <a:noFill/>
        </p:spPr>
      </p:pic>
      <p:pic>
        <p:nvPicPr>
          <p:cNvPr id="235530" name="Picture 10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3400" y="6477000"/>
            <a:ext cx="8077200" cy="152400"/>
          </a:xfrm>
          <a:prstGeom prst="rect">
            <a:avLst/>
          </a:prstGeom>
          <a:noFill/>
        </p:spPr>
      </p:pic>
      <p:pic>
        <p:nvPicPr>
          <p:cNvPr id="235532" name="Picture 12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8229600" cy="85725"/>
          </a:xfrm>
          <a:prstGeom prst="rect">
            <a:avLst/>
          </a:prstGeom>
          <a:noFill/>
        </p:spPr>
      </p:pic>
      <p:pic>
        <p:nvPicPr>
          <p:cNvPr id="235533" name="Picture 13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9907" y="3391693"/>
            <a:ext cx="6553200" cy="74613"/>
          </a:xfrm>
          <a:prstGeom prst="rect">
            <a:avLst/>
          </a:prstGeom>
          <a:noFill/>
        </p:spPr>
      </p:pic>
      <p:pic>
        <p:nvPicPr>
          <p:cNvPr id="235534" name="Picture 14" descr="Anh don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2798341">
            <a:off x="-88900" y="-165100"/>
            <a:ext cx="2309813" cy="2286000"/>
          </a:xfrm>
          <a:prstGeom prst="rect">
            <a:avLst/>
          </a:prstGeom>
          <a:noFill/>
        </p:spPr>
      </p:pic>
      <p:pic>
        <p:nvPicPr>
          <p:cNvPr id="235535" name="Picture 15" descr="POINS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5300663"/>
            <a:ext cx="18288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6" name="Picture 16" descr="POINS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077200" y="-76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37" name="Object 17"/>
          <p:cNvGraphicFramePr>
            <a:graphicFrameLocks noChangeAspect="1"/>
          </p:cNvGraphicFramePr>
          <p:nvPr/>
        </p:nvGraphicFramePr>
        <p:xfrm>
          <a:off x="7145338" y="5026025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8" name="Clip" r:id="rId7" imgW="1999440" imgH="1831320" progId="MS_ClipArt_Gallery.2">
                  <p:embed/>
                </p:oleObj>
              </mc:Choice>
              <mc:Fallback>
                <p:oleObj name="Clip" r:id="rId7" imgW="1999440" imgH="1831320" progId="MS_ClipArt_Gallery.2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5026025"/>
                        <a:ext cx="1998662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2438400" y="381000"/>
            <a:ext cx="55626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400">
              <a:solidFill>
                <a:srgbClr val="FFFF00"/>
              </a:solidFill>
              <a:latin typeface=".VnAristote" pitchFamily="34" charset="0"/>
            </a:endParaRPr>
          </a:p>
        </p:txBody>
      </p:sp>
      <p:sp>
        <p:nvSpPr>
          <p:cNvPr id="235539" name="Rectangle 19"/>
          <p:cNvSpPr>
            <a:spLocks noChangeArrowheads="1"/>
          </p:cNvSpPr>
          <p:nvPr/>
        </p:nvSpPr>
        <p:spPr bwMode="auto">
          <a:xfrm>
            <a:off x="1905000" y="304800"/>
            <a:ext cx="57912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4400" u="sng">
                <a:solidFill>
                  <a:srgbClr val="FFFF00"/>
                </a:solidFill>
                <a:latin typeface=".VnAristote" pitchFamily="34" charset="0"/>
              </a:rPr>
              <a:t>H¸t kÕt hîp gâ nhÞp 3/4</a:t>
            </a:r>
          </a:p>
        </p:txBody>
      </p:sp>
      <p:sp>
        <p:nvSpPr>
          <p:cNvPr id="235540" name="Text Box 20"/>
          <p:cNvSpPr txBox="1">
            <a:spLocks noChangeArrowheads="1"/>
          </p:cNvSpPr>
          <p:nvPr/>
        </p:nvSpPr>
        <p:spPr bwMode="auto">
          <a:xfrm>
            <a:off x="2133600" y="1447800"/>
            <a:ext cx="54864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9933"/>
                </a:solidFill>
                <a:latin typeface=".VnTime" pitchFamily="34" charset="0"/>
              </a:rPr>
              <a:t>B×nh </a:t>
            </a:r>
            <a:r>
              <a:rPr lang="en-US">
                <a:solidFill>
                  <a:srgbClr val="FF0066"/>
                </a:solidFill>
                <a:latin typeface=".VnTime" pitchFamily="34" charset="0"/>
              </a:rPr>
              <a:t>minh</a:t>
            </a:r>
            <a:r>
              <a:rPr lang="en-US">
                <a:solidFill>
                  <a:srgbClr val="FF9933"/>
                </a:solidFill>
                <a:latin typeface=".VnTime" pitchFamily="34" charset="0"/>
              </a:rPr>
              <a:t> lªn cã con </a:t>
            </a:r>
            <a:r>
              <a:rPr lang="en-US">
                <a:solidFill>
                  <a:srgbClr val="FF0066"/>
                </a:solidFill>
                <a:latin typeface=".VnTime" pitchFamily="34" charset="0"/>
              </a:rPr>
              <a:t>chim</a:t>
            </a:r>
            <a:r>
              <a:rPr lang="en-US">
                <a:solidFill>
                  <a:srgbClr val="FF9933"/>
                </a:solidFill>
                <a:latin typeface=".VnTime" pitchFamily="34" charset="0"/>
              </a:rPr>
              <a:t> non</a:t>
            </a:r>
            <a:r>
              <a:rPr lang="en-US"/>
              <a:t> </a:t>
            </a:r>
          </a:p>
        </p:txBody>
      </p:sp>
      <p:sp>
        <p:nvSpPr>
          <p:cNvPr id="235541" name="Text Box 21"/>
          <p:cNvSpPr txBox="1">
            <a:spLocks noChangeArrowheads="1"/>
          </p:cNvSpPr>
          <p:nvPr/>
        </p:nvSpPr>
        <p:spPr bwMode="auto">
          <a:xfrm>
            <a:off x="2209800" y="2362200"/>
            <a:ext cx="39624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9933"/>
                </a:solidFill>
                <a:latin typeface=".VnTime" pitchFamily="34" charset="0"/>
              </a:rPr>
              <a:t>Hßa tiÕng </a:t>
            </a:r>
            <a:r>
              <a:rPr lang="en-US">
                <a:solidFill>
                  <a:srgbClr val="FF0066"/>
                </a:solidFill>
                <a:latin typeface=".VnTime" pitchFamily="34" charset="0"/>
              </a:rPr>
              <a:t>hãt</a:t>
            </a:r>
            <a:r>
              <a:rPr lang="en-US">
                <a:solidFill>
                  <a:srgbClr val="FF9933"/>
                </a:solidFill>
                <a:latin typeface=".VnTime" pitchFamily="34" charset="0"/>
              </a:rPr>
              <a:t> vÐo </a:t>
            </a:r>
            <a:r>
              <a:rPr lang="en-US">
                <a:solidFill>
                  <a:srgbClr val="FF0066"/>
                </a:solidFill>
                <a:latin typeface=".VnTime" pitchFamily="34" charset="0"/>
              </a:rPr>
              <a:t>von</a:t>
            </a:r>
            <a:r>
              <a:rPr lang="en-US"/>
              <a:t> </a:t>
            </a:r>
          </a:p>
        </p:txBody>
      </p:sp>
      <p:sp>
        <p:nvSpPr>
          <p:cNvPr id="235542" name="Text Box 22"/>
          <p:cNvSpPr txBox="1">
            <a:spLocks noChangeArrowheads="1"/>
          </p:cNvSpPr>
          <p:nvPr/>
        </p:nvSpPr>
        <p:spPr bwMode="auto">
          <a:xfrm>
            <a:off x="2133600" y="3200400"/>
            <a:ext cx="44196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9933"/>
                </a:solidFill>
                <a:latin typeface=".VnTime" pitchFamily="34" charset="0"/>
              </a:rPr>
              <a:t>Hßa tiÕng </a:t>
            </a:r>
            <a:r>
              <a:rPr lang="en-US">
                <a:solidFill>
                  <a:srgbClr val="FF0066"/>
                </a:solidFill>
                <a:latin typeface=".VnTime" pitchFamily="34" charset="0"/>
              </a:rPr>
              <a:t>hãt</a:t>
            </a:r>
            <a:r>
              <a:rPr lang="en-US">
                <a:solidFill>
                  <a:srgbClr val="FF9933"/>
                </a:solidFill>
                <a:latin typeface=".VnTime" pitchFamily="34" charset="0"/>
              </a:rPr>
              <a:t> vÐo </a:t>
            </a:r>
            <a:r>
              <a:rPr lang="en-US">
                <a:solidFill>
                  <a:srgbClr val="FF0066"/>
                </a:solidFill>
                <a:latin typeface=".VnTime" pitchFamily="34" charset="0"/>
              </a:rPr>
              <a:t>von...</a:t>
            </a:r>
            <a:r>
              <a:rPr lang="en-US"/>
              <a:t> </a:t>
            </a:r>
          </a:p>
        </p:txBody>
      </p:sp>
      <p:sp>
        <p:nvSpPr>
          <p:cNvPr id="235543" name="Text Box 23"/>
          <p:cNvSpPr txBox="1">
            <a:spLocks noChangeArrowheads="1"/>
          </p:cNvSpPr>
          <p:nvPr/>
        </p:nvSpPr>
        <p:spPr bwMode="auto">
          <a:xfrm>
            <a:off x="2667000" y="1828800"/>
            <a:ext cx="4495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</a:rPr>
              <a:t>x                      x</a:t>
            </a:r>
            <a:r>
              <a:rPr lang="en-US"/>
              <a:t> </a:t>
            </a:r>
          </a:p>
        </p:txBody>
      </p:sp>
      <p:sp>
        <p:nvSpPr>
          <p:cNvPr id="235544" name="Text Box 24"/>
          <p:cNvSpPr txBox="1">
            <a:spLocks noChangeArrowheads="1"/>
          </p:cNvSpPr>
          <p:nvPr/>
        </p:nvSpPr>
        <p:spPr bwMode="auto">
          <a:xfrm>
            <a:off x="3886200" y="2667000"/>
            <a:ext cx="2209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</a:rPr>
              <a:t>x           x</a:t>
            </a:r>
            <a:r>
              <a:rPr lang="en-US"/>
              <a:t> </a:t>
            </a:r>
          </a:p>
        </p:txBody>
      </p:sp>
      <p:sp>
        <p:nvSpPr>
          <p:cNvPr id="235545" name="Text Box 25"/>
          <p:cNvSpPr txBox="1">
            <a:spLocks noChangeArrowheads="1"/>
          </p:cNvSpPr>
          <p:nvPr/>
        </p:nvSpPr>
        <p:spPr bwMode="auto">
          <a:xfrm>
            <a:off x="3962400" y="3505200"/>
            <a:ext cx="20574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</a:rPr>
              <a:t>x          x</a:t>
            </a:r>
            <a:r>
              <a:rPr lang="en-US"/>
              <a:t> </a:t>
            </a:r>
          </a:p>
        </p:txBody>
      </p:sp>
      <p:sp>
        <p:nvSpPr>
          <p:cNvPr id="235546" name="Text Box 26"/>
          <p:cNvSpPr txBox="1">
            <a:spLocks noChangeArrowheads="1"/>
          </p:cNvSpPr>
          <p:nvPr/>
        </p:nvSpPr>
        <p:spPr bwMode="auto">
          <a:xfrm>
            <a:off x="2667000" y="1447800"/>
            <a:ext cx="16764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997FF"/>
                </a:solidFill>
              </a:rPr>
              <a:t>1_2_3</a:t>
            </a:r>
          </a:p>
        </p:txBody>
      </p:sp>
      <p:sp>
        <p:nvSpPr>
          <p:cNvPr id="235547" name="Text Box 27"/>
          <p:cNvSpPr txBox="1">
            <a:spLocks noChangeArrowheads="1"/>
          </p:cNvSpPr>
          <p:nvPr/>
        </p:nvSpPr>
        <p:spPr bwMode="auto">
          <a:xfrm>
            <a:off x="2590800" y="1828800"/>
            <a:ext cx="106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99"/>
                </a:solidFill>
              </a:rPr>
              <a:t>x</a:t>
            </a:r>
          </a:p>
        </p:txBody>
      </p:sp>
      <p:sp>
        <p:nvSpPr>
          <p:cNvPr id="235548" name="Text Box 28"/>
          <p:cNvSpPr txBox="1">
            <a:spLocks noChangeArrowheads="1"/>
          </p:cNvSpPr>
          <p:nvPr/>
        </p:nvSpPr>
        <p:spPr bwMode="auto">
          <a:xfrm>
            <a:off x="4114800" y="1447800"/>
            <a:ext cx="3505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997FF"/>
                </a:solidFill>
              </a:rPr>
              <a:t>, 1_2_3 , 1_2_3…</a:t>
            </a:r>
          </a:p>
        </p:txBody>
      </p:sp>
      <p:sp>
        <p:nvSpPr>
          <p:cNvPr id="235549" name="Text Box 29"/>
          <p:cNvSpPr txBox="1">
            <a:spLocks noChangeArrowheads="1"/>
          </p:cNvSpPr>
          <p:nvPr/>
        </p:nvSpPr>
        <p:spPr bwMode="auto">
          <a:xfrm>
            <a:off x="4343400" y="1752600"/>
            <a:ext cx="1981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99"/>
                </a:solidFill>
              </a:rPr>
              <a:t>x           x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3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9" grpId="0"/>
      <p:bldP spid="235540" grpId="0"/>
      <p:bldP spid="235541" grpId="0"/>
      <p:bldP spid="235542" grpId="0"/>
      <p:bldP spid="235543" grpId="0"/>
      <p:bldP spid="235544" grpId="0"/>
      <p:bldP spid="235545" grpId="0"/>
      <p:bldP spid="235546" grpId="0"/>
      <p:bldP spid="235546" grpId="1"/>
      <p:bldP spid="235547" grpId="1"/>
      <p:bldP spid="235547" grpId="2"/>
      <p:bldP spid="235548" grpId="0"/>
      <p:bldP spid="235548" grpId="1"/>
      <p:bldP spid="235549" grpId="0"/>
      <p:bldP spid="2355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bckgrnd02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0" y="228600"/>
            <a:ext cx="4800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000" b="1">
                <a:solidFill>
                  <a:srgbClr val="080808"/>
                </a:solidFill>
                <a:latin typeface=".VnTime" pitchFamily="34" charset="0"/>
                <a:cs typeface="Arial" charset="0"/>
              </a:rPr>
              <a:t>*</a:t>
            </a:r>
            <a:r>
              <a:rPr lang="en-US" sz="3000" b="1">
                <a:solidFill>
                  <a:srgbClr val="080808"/>
                </a:solidFill>
                <a:cs typeface="Arial" charset="0"/>
              </a:rPr>
              <a:t> </a:t>
            </a:r>
            <a:r>
              <a:rPr lang="en-US" sz="3000" b="1" u="sng">
                <a:solidFill>
                  <a:srgbClr val="080808"/>
                </a:solidFill>
                <a:cs typeface="Arial" charset="0"/>
              </a:rPr>
              <a:t>Hát kết hợp </a:t>
            </a:r>
            <a:r>
              <a:rPr lang="en-US" sz="3000" b="1" u="sng">
                <a:solidFill>
                  <a:srgbClr val="080808"/>
                </a:solidFill>
                <a:latin typeface=".VnTime" pitchFamily="34" charset="0"/>
                <a:cs typeface="Arial" charset="0"/>
              </a:rPr>
              <a:t>gâ nhÞp 3/4</a:t>
            </a:r>
            <a:r>
              <a:rPr lang="en-US" sz="3000" b="1" u="sng">
                <a:solidFill>
                  <a:srgbClr val="080808"/>
                </a:solidFill>
                <a:cs typeface="Arial" charset="0"/>
              </a:rPr>
              <a:t>:</a:t>
            </a:r>
          </a:p>
        </p:txBody>
      </p:sp>
      <p:pic>
        <p:nvPicPr>
          <p:cNvPr id="158724" name="Picture 4" descr="Copy%20of%20Copy%20of%20Xylophone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876800"/>
            <a:ext cx="6477000" cy="1828800"/>
          </a:xfrm>
          <a:prstGeom prst="rect">
            <a:avLst/>
          </a:prstGeom>
          <a:noFill/>
        </p:spPr>
      </p:pic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8738" name="Rectangle 18"/>
          <p:cNvSpPr>
            <a:spLocks noChangeArrowheads="1"/>
          </p:cNvSpPr>
          <p:nvPr/>
        </p:nvSpPr>
        <p:spPr bwMode="auto">
          <a:xfrm>
            <a:off x="609600" y="762000"/>
            <a:ext cx="60960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B×nh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minh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lªn cã con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chim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non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Hoµ tiÕng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hãt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vÐo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von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Hoµ tiÕng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hãt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vÐo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von</a:t>
            </a:r>
            <a:r>
              <a:rPr lang="en-US" b="1">
                <a:solidFill>
                  <a:srgbClr val="FFFF00"/>
                </a:solidFill>
                <a:latin typeface=".VnTime" pitchFamily="34" charset="0"/>
              </a:rPr>
              <a:t> 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Giäng hãt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vui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say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s­a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.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Nµy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chim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¬i h¸t lªn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cho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vang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Lêi th©n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¸i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thiÕt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tha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Rén vang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tíi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chèn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xa</a:t>
            </a:r>
          </a:p>
          <a:p>
            <a:pPr algn="l">
              <a:spcBef>
                <a:spcPct val="0"/>
              </a:spcBef>
            </a:pP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Cµng mÕn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yªu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 quª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nhµ</a:t>
            </a:r>
            <a:r>
              <a:rPr lang="en-US" b="1">
                <a:solidFill>
                  <a:srgbClr val="003300"/>
                </a:solidFill>
                <a:latin typeface=".VnTime" pitchFamily="34" charset="0"/>
              </a:rPr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heerleader_rah_rah_ha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43200"/>
            <a:ext cx="2484438" cy="3844925"/>
          </a:xfrm>
          <a:noFill/>
          <a:ln/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1524000" y="304800"/>
            <a:ext cx="6096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000" b="1">
                <a:solidFill>
                  <a:srgbClr val="0000FF"/>
                </a:solidFill>
                <a:latin typeface=".VnTime" pitchFamily="34" charset="0"/>
                <a:cs typeface="Arial" charset="0"/>
              </a:rPr>
              <a:t>* </a:t>
            </a:r>
            <a:r>
              <a:rPr lang="en-US" sz="3000" b="1" u="sng">
                <a:solidFill>
                  <a:srgbClr val="0000FF"/>
                </a:solidFill>
                <a:latin typeface=".VnTime" pitchFamily="34" charset="0"/>
                <a:cs typeface="Arial" charset="0"/>
              </a:rPr>
              <a:t>H¸t kÕt hîp vËn ®éng phô häa:</a:t>
            </a:r>
            <a:endParaRPr lang="vi-VN" sz="3000" b="1" u="sng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  <p:pic>
        <p:nvPicPr>
          <p:cNvPr id="165892" name="Picture 4" descr="cheerleader_rah_rah_h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836863"/>
            <a:ext cx="2519363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5" descr="cheerleader_rah_rah_h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2743200"/>
            <a:ext cx="2447925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Picture 6" descr="cheerleader_rah_rah_h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2887663"/>
            <a:ext cx="2555875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8" name="Picture 10" descr="F9849DCFA90C473196ECD16214E7700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429250"/>
            <a:ext cx="1428750" cy="1428750"/>
          </a:xfrm>
          <a:prstGeom prst="rect">
            <a:avLst/>
          </a:prstGeom>
          <a:noFill/>
        </p:spPr>
      </p:pic>
      <p:pic>
        <p:nvPicPr>
          <p:cNvPr id="165899" name="Picture 11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5638800"/>
            <a:ext cx="762000" cy="914400"/>
          </a:xfrm>
          <a:prstGeom prst="rect">
            <a:avLst/>
          </a:prstGeom>
          <a:noFill/>
        </p:spPr>
      </p:pic>
      <p:pic>
        <p:nvPicPr>
          <p:cNvPr id="165901" name="Picture 13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762000" cy="914400"/>
          </a:xfrm>
          <a:prstGeom prst="rect">
            <a:avLst/>
          </a:prstGeom>
          <a:noFill/>
        </p:spPr>
      </p:pic>
      <p:pic>
        <p:nvPicPr>
          <p:cNvPr id="165902" name="Picture 14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5410200"/>
            <a:ext cx="762000" cy="914400"/>
          </a:xfrm>
          <a:prstGeom prst="rect">
            <a:avLst/>
          </a:prstGeom>
          <a:noFill/>
        </p:spPr>
      </p:pic>
      <p:pic>
        <p:nvPicPr>
          <p:cNvPr id="165907" name="Picture 19" descr="POINS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810250"/>
            <a:ext cx="1143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9" name="Picture 21" descr="POINS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077200" y="-76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1" name="Picture 23" descr="POINS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2" name="Picture 24" descr="POINS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5934075"/>
            <a:ext cx="144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3" name="Picture 25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762000" cy="914400"/>
          </a:xfrm>
          <a:prstGeom prst="rect">
            <a:avLst/>
          </a:prstGeom>
          <a:noFill/>
        </p:spPr>
      </p:pic>
      <p:pic>
        <p:nvPicPr>
          <p:cNvPr id="165914" name="Picture 26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57800"/>
            <a:ext cx="762000" cy="914400"/>
          </a:xfrm>
          <a:prstGeom prst="rect">
            <a:avLst/>
          </a:prstGeom>
          <a:noFill/>
        </p:spPr>
      </p:pic>
      <p:pic>
        <p:nvPicPr>
          <p:cNvPr id="165918" name="Picture 30" descr="Anh d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419032">
            <a:off x="-228600" y="685800"/>
            <a:ext cx="4549775" cy="2278063"/>
          </a:xfrm>
          <a:prstGeom prst="rect">
            <a:avLst/>
          </a:prstGeom>
          <a:noFill/>
        </p:spPr>
      </p:pic>
      <p:pic>
        <p:nvPicPr>
          <p:cNvPr id="165919" name="Picture 31" descr="Anh d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77009">
            <a:off x="5029200" y="838200"/>
            <a:ext cx="4549775" cy="2363788"/>
          </a:xfrm>
          <a:prstGeom prst="rect">
            <a:avLst/>
          </a:prstGeom>
          <a:noFill/>
        </p:spPr>
      </p:pic>
      <p:pic>
        <p:nvPicPr>
          <p:cNvPr id="165920" name="Picture 32" descr="F9849DCFA90C473196ECD16214E7700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429250"/>
            <a:ext cx="1428750" cy="1428750"/>
          </a:xfrm>
          <a:prstGeom prst="rect">
            <a:avLst/>
          </a:prstGeom>
          <a:noFill/>
        </p:spPr>
      </p:pic>
      <p:pic>
        <p:nvPicPr>
          <p:cNvPr id="165921" name="Picture 33" descr="F9849DCFA90C473196ECD16214E7700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429250"/>
            <a:ext cx="1428750" cy="1428750"/>
          </a:xfrm>
          <a:prstGeom prst="rect">
            <a:avLst/>
          </a:prstGeom>
          <a:noFill/>
        </p:spPr>
      </p:pic>
      <p:pic>
        <p:nvPicPr>
          <p:cNvPr id="165922" name="Picture 34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5562600"/>
            <a:ext cx="762000" cy="914400"/>
          </a:xfrm>
          <a:prstGeom prst="rect">
            <a:avLst/>
          </a:prstGeom>
          <a:noFill/>
        </p:spPr>
      </p:pic>
      <p:pic>
        <p:nvPicPr>
          <p:cNvPr id="165923" name="Picture 35" descr="Notes-02-jun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638800"/>
            <a:ext cx="7620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8379" name="WordArt 27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5735638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.VnCooperH"/>
              </a:rPr>
              <a:t>tRß CH¥I ¢M NH¹C</a:t>
            </a:r>
          </a:p>
        </p:txBody>
      </p:sp>
      <p:sp>
        <p:nvSpPr>
          <p:cNvPr id="228385" name="Text Box 33"/>
          <p:cNvSpPr txBox="1">
            <a:spLocks noChangeArrowheads="1"/>
          </p:cNvSpPr>
          <p:nvPr/>
        </p:nvSpPr>
        <p:spPr bwMode="auto">
          <a:xfrm>
            <a:off x="1295400" y="1981200"/>
            <a:ext cx="6629400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CC00"/>
                </a:solidFill>
                <a:latin typeface=".VnTime" pitchFamily="34" charset="0"/>
              </a:rPr>
              <a:t>Bµi h¸t nµo còng ®­îc viÕt ë nhÞp 3/4 trong nh÷ng bµi h¸t mµ em ®· häc tõ ®Çu n¨m ®Õn giê</a:t>
            </a:r>
            <a:r>
              <a:rPr lang="en-US" sz="3600">
                <a:solidFill>
                  <a:srgbClr val="00CC00"/>
                </a:solidFill>
                <a:latin typeface=".VnTime" pitchFamily="34" charset="0"/>
              </a:rPr>
              <a:t> ?</a:t>
            </a:r>
            <a:r>
              <a:rPr lang="en-US"/>
              <a:t> </a:t>
            </a:r>
          </a:p>
        </p:txBody>
      </p:sp>
      <p:sp>
        <p:nvSpPr>
          <p:cNvPr id="228386" name="AutoShape 34"/>
          <p:cNvSpPr>
            <a:spLocks noChangeArrowheads="1"/>
          </p:cNvSpPr>
          <p:nvPr/>
        </p:nvSpPr>
        <p:spPr bwMode="auto">
          <a:xfrm>
            <a:off x="2895600" y="3962400"/>
            <a:ext cx="3087688" cy="1143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b="1" i="1">
                <a:solidFill>
                  <a:srgbClr val="0000CC"/>
                </a:solidFill>
                <a:latin typeface=".VnTime" pitchFamily="34" charset="0"/>
              </a:rPr>
              <a:t>§Õm sao</a:t>
            </a:r>
          </a:p>
        </p:txBody>
      </p:sp>
      <p:sp>
        <p:nvSpPr>
          <p:cNvPr id="228387" name="Line 35"/>
          <p:cNvSpPr>
            <a:spLocks noChangeShapeType="1"/>
          </p:cNvSpPr>
          <p:nvPr/>
        </p:nvSpPr>
        <p:spPr bwMode="auto">
          <a:xfrm flipH="1">
            <a:off x="5867400" y="3733800"/>
            <a:ext cx="838200" cy="533400"/>
          </a:xfrm>
          <a:prstGeom prst="line">
            <a:avLst/>
          </a:prstGeom>
          <a:noFill/>
          <a:ln w="539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28389" name="Picture 37" descr="3d butterfly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019800"/>
            <a:ext cx="800100" cy="466725"/>
          </a:xfrm>
          <a:prstGeom prst="rect">
            <a:avLst/>
          </a:prstGeom>
          <a:noFill/>
        </p:spPr>
      </p:pic>
      <p:pic>
        <p:nvPicPr>
          <p:cNvPr id="228391" name="Picture 39" descr="AG00056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33400" y="6477000"/>
            <a:ext cx="8077200" cy="152400"/>
          </a:xfrm>
          <a:prstGeom prst="rect">
            <a:avLst/>
          </a:prstGeom>
          <a:noFill/>
        </p:spPr>
      </p:pic>
      <p:pic>
        <p:nvPicPr>
          <p:cNvPr id="228392" name="Picture 40" descr="AG00056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V="1">
            <a:off x="-3031331" y="3412331"/>
            <a:ext cx="6435725" cy="68263"/>
          </a:xfrm>
          <a:prstGeom prst="rect">
            <a:avLst/>
          </a:prstGeom>
          <a:noFill/>
        </p:spPr>
      </p:pic>
      <p:pic>
        <p:nvPicPr>
          <p:cNvPr id="228393" name="Picture 41" descr="AG00056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99907" y="3391693"/>
            <a:ext cx="6553200" cy="74613"/>
          </a:xfrm>
          <a:prstGeom prst="rect">
            <a:avLst/>
          </a:prstGeom>
          <a:noFill/>
        </p:spPr>
      </p:pic>
      <p:pic>
        <p:nvPicPr>
          <p:cNvPr id="228394" name="Picture 42" descr="AG00056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28600"/>
            <a:ext cx="8229600" cy="85725"/>
          </a:xfrm>
          <a:prstGeom prst="rect">
            <a:avLst/>
          </a:prstGeom>
          <a:noFill/>
        </p:spPr>
      </p:pic>
      <p:graphicFrame>
        <p:nvGraphicFramePr>
          <p:cNvPr id="228395" name="Object 43"/>
          <p:cNvGraphicFramePr>
            <a:graphicFrameLocks noChangeAspect="1"/>
          </p:cNvGraphicFramePr>
          <p:nvPr/>
        </p:nvGraphicFramePr>
        <p:xfrm>
          <a:off x="7145338" y="5026025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6" name="Clip" r:id="rId6" imgW="1999440" imgH="1831320" progId="MS_ClipArt_Gallery.2">
                  <p:embed/>
                </p:oleObj>
              </mc:Choice>
              <mc:Fallback>
                <p:oleObj name="Clip" r:id="rId6" imgW="1999440" imgH="1831320" progId="MS_ClipArt_Gallery.2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5026025"/>
                        <a:ext cx="1998662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8396" name="Picture 44" descr="POINSET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5300663"/>
            <a:ext cx="18288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98" name="Picture 46" descr="Anh d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22798341">
            <a:off x="-88900" y="-165100"/>
            <a:ext cx="2309813" cy="2286000"/>
          </a:xfrm>
          <a:prstGeom prst="rect">
            <a:avLst/>
          </a:prstGeom>
          <a:noFill/>
        </p:spPr>
      </p:pic>
      <p:pic>
        <p:nvPicPr>
          <p:cNvPr id="228399" name="Picture 47" descr="Notes-02-jun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00" y="228600"/>
            <a:ext cx="762000" cy="914400"/>
          </a:xfrm>
          <a:prstGeom prst="rect">
            <a:avLst/>
          </a:prstGeom>
          <a:noFill/>
        </p:spPr>
      </p:pic>
      <p:pic>
        <p:nvPicPr>
          <p:cNvPr id="228400" name="Picture 48" descr="POINSET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8077200" y="-76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8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85" grpId="0"/>
      <p:bldP spid="228386" grpId="0" animBg="1"/>
      <p:bldP spid="2283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457200" y="304800"/>
            <a:ext cx="8305800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457200" y="304800"/>
            <a:ext cx="8305800" cy="61722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1428" name="Picture 4" descr="Tàng-Tà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486400"/>
            <a:ext cx="2066925" cy="914400"/>
          </a:xfrm>
          <a:prstGeom prst="rect">
            <a:avLst/>
          </a:prstGeom>
          <a:noFill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990600" y="6858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0"/>
              </a:spcBef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Bµi h¸t: </a:t>
            </a:r>
            <a:r>
              <a:rPr lang="en-US" b="1">
                <a:solidFill>
                  <a:srgbClr val="CF03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“ </a:t>
            </a:r>
            <a:r>
              <a:rPr lang="en-US" b="1" i="1">
                <a:solidFill>
                  <a:srgbClr val="CF03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Gµ g¸y ” thuéc d©n ca nµo</a:t>
            </a:r>
            <a:r>
              <a:rPr lang="en-US" b="1">
                <a:solidFill>
                  <a:srgbClr val="CF03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?</a:t>
            </a:r>
            <a:r>
              <a:rPr lang="en-US" sz="3000" b="1">
                <a:solidFill>
                  <a:schemeClr val="tx1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31430" name="AutoShape 6"/>
          <p:cNvSpPr>
            <a:spLocks noChangeArrowheads="1"/>
          </p:cNvSpPr>
          <p:nvPr/>
        </p:nvSpPr>
        <p:spPr bwMode="auto">
          <a:xfrm>
            <a:off x="4038600" y="1905000"/>
            <a:ext cx="3544888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800" b="1">
                <a:solidFill>
                  <a:srgbClr val="0033CC"/>
                </a:solidFill>
                <a:latin typeface=".VnTime" pitchFamily="34" charset="0"/>
              </a:rPr>
              <a:t>D©n</a:t>
            </a:r>
            <a:r>
              <a:rPr lang="en-US" sz="2800" b="1">
                <a:solidFill>
                  <a:srgbClr val="0033CC"/>
                </a:solidFill>
              </a:rPr>
              <a:t> ca </a:t>
            </a:r>
            <a:r>
              <a:rPr lang="en-US" sz="2800" b="1">
                <a:solidFill>
                  <a:srgbClr val="0033CC"/>
                </a:solidFill>
                <a:latin typeface=".VnTime" pitchFamily="34" charset="0"/>
              </a:rPr>
              <a:t>Cèng</a:t>
            </a:r>
          </a:p>
        </p:txBody>
      </p:sp>
      <p:pic>
        <p:nvPicPr>
          <p:cNvPr id="231431" name="Picture 7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-2802731" y="3336131"/>
            <a:ext cx="6435725" cy="68263"/>
          </a:xfrm>
          <a:prstGeom prst="rect">
            <a:avLst/>
          </a:prstGeom>
          <a:noFill/>
        </p:spPr>
      </p:pic>
      <p:pic>
        <p:nvPicPr>
          <p:cNvPr id="231432" name="Picture 8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5579269" y="3336131"/>
            <a:ext cx="6435725" cy="68263"/>
          </a:xfrm>
          <a:prstGeom prst="rect">
            <a:avLst/>
          </a:prstGeom>
          <a:noFill/>
        </p:spPr>
      </p:pic>
      <p:pic>
        <p:nvPicPr>
          <p:cNvPr id="231433" name="Picture 9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"/>
            <a:ext cx="8229600" cy="85725"/>
          </a:xfrm>
          <a:prstGeom prst="rect">
            <a:avLst/>
          </a:prstGeom>
          <a:noFill/>
        </p:spPr>
      </p:pic>
      <p:pic>
        <p:nvPicPr>
          <p:cNvPr id="231434" name="Picture 10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200" y="6400800"/>
            <a:ext cx="8229600" cy="85725"/>
          </a:xfrm>
          <a:prstGeom prst="rect">
            <a:avLst/>
          </a:prstGeom>
          <a:noFill/>
        </p:spPr>
      </p:pic>
      <p:graphicFrame>
        <p:nvGraphicFramePr>
          <p:cNvPr id="231435" name="Object 11"/>
          <p:cNvGraphicFramePr>
            <a:graphicFrameLocks noChangeAspect="1"/>
          </p:cNvGraphicFramePr>
          <p:nvPr/>
        </p:nvGraphicFramePr>
        <p:xfrm>
          <a:off x="0" y="0"/>
          <a:ext cx="1371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7" name="Clip" r:id="rId5" imgW="1278360" imgH="1274040" progId="MS_ClipArt_Gallery.2">
                  <p:embed/>
                </p:oleObj>
              </mc:Choice>
              <mc:Fallback>
                <p:oleObj name="Clip" r:id="rId5" imgW="1278360" imgH="1274040" progId="MS_ClipArt_Gallery.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36" name="Object 12"/>
          <p:cNvGraphicFramePr>
            <a:graphicFrameLocks noChangeAspect="1"/>
          </p:cNvGraphicFramePr>
          <p:nvPr/>
        </p:nvGraphicFramePr>
        <p:xfrm>
          <a:off x="7145338" y="5026025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8" name="Clip" r:id="rId7" imgW="1999440" imgH="1831320" progId="MS_ClipArt_Gallery.2">
                  <p:embed/>
                </p:oleObj>
              </mc:Choice>
              <mc:Fallback>
                <p:oleObj name="Clip" r:id="rId7" imgW="1999440" imgH="1831320" progId="MS_ClipArt_Gallery.2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5026025"/>
                        <a:ext cx="1998662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1437" name="Picture 13" descr="Anh d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85314">
            <a:off x="152400" y="1066800"/>
            <a:ext cx="4745038" cy="5483225"/>
          </a:xfrm>
          <a:prstGeom prst="rect">
            <a:avLst/>
          </a:prstGeom>
          <a:noFill/>
        </p:spPr>
      </p:pic>
      <p:sp>
        <p:nvSpPr>
          <p:cNvPr id="231438" name="Line 14"/>
          <p:cNvSpPr>
            <a:spLocks noChangeShapeType="1"/>
          </p:cNvSpPr>
          <p:nvPr/>
        </p:nvSpPr>
        <p:spPr bwMode="auto">
          <a:xfrm>
            <a:off x="4876800" y="1828800"/>
            <a:ext cx="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1439" name="Line 15"/>
          <p:cNvSpPr>
            <a:spLocks noChangeShapeType="1"/>
          </p:cNvSpPr>
          <p:nvPr/>
        </p:nvSpPr>
        <p:spPr bwMode="auto">
          <a:xfrm flipH="1">
            <a:off x="6629400" y="1295400"/>
            <a:ext cx="990600" cy="53340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 animBg="1"/>
      <p:bldP spid="2314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457200" y="304800"/>
            <a:ext cx="8305800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57200" y="304800"/>
            <a:ext cx="8305800" cy="61722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0404" name="Picture 4" descr="Tàng-Tà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562600"/>
            <a:ext cx="2066925" cy="914400"/>
          </a:xfrm>
          <a:prstGeom prst="rect">
            <a:avLst/>
          </a:prstGeom>
          <a:noFill/>
        </p:spPr>
      </p:pic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1828800" y="304800"/>
            <a:ext cx="5832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0"/>
              </a:spcBef>
            </a:pPr>
            <a:r>
              <a:rPr lang="en-US" sz="36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Nh¹c sÜ nµo s¸ng t¸c bµi h¸t</a:t>
            </a:r>
            <a:r>
              <a:rPr lang="en-US" sz="4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:</a:t>
            </a:r>
            <a:r>
              <a:rPr lang="en-US" sz="4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 </a:t>
            </a:r>
            <a:r>
              <a:rPr lang="en-US" sz="4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“</a:t>
            </a:r>
            <a:r>
              <a:rPr lang="en-US" sz="3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Bµi ca ®i häc</a:t>
            </a:r>
            <a:r>
              <a:rPr lang="en-US" sz="4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”</a:t>
            </a:r>
            <a:r>
              <a:rPr lang="en-US" sz="4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42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?</a:t>
            </a:r>
            <a:r>
              <a:rPr lang="en-US" sz="3000" b="1">
                <a:solidFill>
                  <a:schemeClr val="tx1"/>
                </a:solidFill>
                <a:latin typeface=".VnTime" pitchFamily="34" charset="0"/>
              </a:rPr>
              <a:t> </a:t>
            </a:r>
            <a:endParaRPr lang="en-US" sz="3800" b="1">
              <a:solidFill>
                <a:srgbClr val="0F00D8"/>
              </a:solidFill>
              <a:latin typeface=".VnTime" pitchFamily="34" charset="0"/>
            </a:endParaRPr>
          </a:p>
        </p:txBody>
      </p:sp>
      <p:pic>
        <p:nvPicPr>
          <p:cNvPr id="230409" name="Picture 9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-2802731" y="3336131"/>
            <a:ext cx="6435725" cy="68263"/>
          </a:xfrm>
          <a:prstGeom prst="rect">
            <a:avLst/>
          </a:prstGeom>
          <a:noFill/>
        </p:spPr>
      </p:pic>
      <p:pic>
        <p:nvPicPr>
          <p:cNvPr id="230410" name="Picture 10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5579269" y="3336131"/>
            <a:ext cx="6435725" cy="68263"/>
          </a:xfrm>
          <a:prstGeom prst="rect">
            <a:avLst/>
          </a:prstGeom>
          <a:noFill/>
        </p:spPr>
      </p:pic>
      <p:pic>
        <p:nvPicPr>
          <p:cNvPr id="230411" name="Picture 11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"/>
            <a:ext cx="8229600" cy="85725"/>
          </a:xfrm>
          <a:prstGeom prst="rect">
            <a:avLst/>
          </a:prstGeom>
          <a:noFill/>
        </p:spPr>
      </p:pic>
      <p:pic>
        <p:nvPicPr>
          <p:cNvPr id="230412" name="Picture 12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200" y="6400800"/>
            <a:ext cx="8229600" cy="85725"/>
          </a:xfrm>
          <a:prstGeom prst="rect">
            <a:avLst/>
          </a:prstGeom>
          <a:noFill/>
        </p:spPr>
      </p:pic>
      <p:graphicFrame>
        <p:nvGraphicFramePr>
          <p:cNvPr id="230413" name="Object 13"/>
          <p:cNvGraphicFramePr>
            <a:graphicFrameLocks noChangeAspect="1"/>
          </p:cNvGraphicFramePr>
          <p:nvPr/>
        </p:nvGraphicFramePr>
        <p:xfrm>
          <a:off x="0" y="0"/>
          <a:ext cx="1371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15" name="Clip" r:id="rId5" imgW="1278360" imgH="1274040" progId="MS_ClipArt_Gallery.2">
                  <p:embed/>
                </p:oleObj>
              </mc:Choice>
              <mc:Fallback>
                <p:oleObj name="Clip" r:id="rId5" imgW="1278360" imgH="1274040" progId="MS_ClipArt_Gallery.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4" name="Object 14"/>
          <p:cNvGraphicFramePr>
            <a:graphicFrameLocks noChangeAspect="1"/>
          </p:cNvGraphicFramePr>
          <p:nvPr/>
        </p:nvGraphicFramePr>
        <p:xfrm>
          <a:off x="7145338" y="5026025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16" name="Clip" r:id="rId7" imgW="1999440" imgH="1831320" progId="MS_ClipArt_Gallery.2">
                  <p:embed/>
                </p:oleObj>
              </mc:Choice>
              <mc:Fallback>
                <p:oleObj name="Clip" r:id="rId7" imgW="1999440" imgH="1831320" progId="MS_ClipArt_Gallery.2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5026025"/>
                        <a:ext cx="1998662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15" name="Picture 15" descr="Anh d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908801">
            <a:off x="152400" y="1371600"/>
            <a:ext cx="4549775" cy="5097463"/>
          </a:xfrm>
          <a:prstGeom prst="rect">
            <a:avLst/>
          </a:prstGeom>
          <a:noFill/>
        </p:spPr>
      </p:pic>
      <p:sp>
        <p:nvSpPr>
          <p:cNvPr id="230420" name="AutoShape 20"/>
          <p:cNvSpPr>
            <a:spLocks noChangeArrowheads="1"/>
          </p:cNvSpPr>
          <p:nvPr/>
        </p:nvSpPr>
        <p:spPr bwMode="auto">
          <a:xfrm>
            <a:off x="3581400" y="2438400"/>
            <a:ext cx="3544888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2800" b="1">
                <a:solidFill>
                  <a:srgbClr val="0033CC"/>
                </a:solidFill>
                <a:latin typeface=".VnTime" pitchFamily="34" charset="0"/>
              </a:rPr>
              <a:t>Phan TrÇn B¶ng</a:t>
            </a:r>
          </a:p>
        </p:txBody>
      </p:sp>
      <p:sp>
        <p:nvSpPr>
          <p:cNvPr id="230421" name="Line 21"/>
          <p:cNvSpPr>
            <a:spLocks noChangeShapeType="1"/>
          </p:cNvSpPr>
          <p:nvPr/>
        </p:nvSpPr>
        <p:spPr bwMode="auto">
          <a:xfrm flipH="1">
            <a:off x="5562600" y="1600200"/>
            <a:ext cx="762000" cy="68580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7" grpId="0"/>
      <p:bldP spid="230420" grpId="0" animBg="1"/>
      <p:bldP spid="2304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229600" cy="1447800"/>
          </a:xfrm>
        </p:spPr>
        <p:txBody>
          <a:bodyPr/>
          <a:lstStyle/>
          <a:p>
            <a:r>
              <a:rPr lang="en-US" b="1" i="1">
                <a:solidFill>
                  <a:srgbClr val="FFFF00"/>
                </a:solidFill>
                <a:latin typeface=".VnTime" pitchFamily="34" charset="0"/>
              </a:rPr>
              <a:t>  </a:t>
            </a:r>
            <a:endParaRPr lang="en-US" sz="6600" i="1">
              <a:solidFill>
                <a:srgbClr val="0000CC"/>
              </a:solidFill>
              <a:latin typeface=".VnTime" pitchFamily="34" charset="0"/>
            </a:endParaRPr>
          </a:p>
        </p:txBody>
      </p:sp>
      <p:grpSp>
        <p:nvGrpSpPr>
          <p:cNvPr id="66566" name="Group 5"/>
          <p:cNvGrpSpPr>
            <a:grpSpLocks/>
          </p:cNvGrpSpPr>
          <p:nvPr/>
        </p:nvGrpSpPr>
        <p:grpSpPr bwMode="auto">
          <a:xfrm rot="10800000">
            <a:off x="7162800" y="76200"/>
            <a:ext cx="1905000" cy="2362200"/>
            <a:chOff x="2332" y="1554"/>
            <a:chExt cx="1105" cy="1218"/>
          </a:xfrm>
        </p:grpSpPr>
        <p:sp>
          <p:nvSpPr>
            <p:cNvPr id="66567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68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69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0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1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2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3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4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5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6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7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8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79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0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1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2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3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4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5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6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7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8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89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0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1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2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3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4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5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6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7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8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599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0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1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2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3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4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5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6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7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8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09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0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1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2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3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4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5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6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7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8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19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0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1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2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3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4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5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6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7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8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29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0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1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2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3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4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5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6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7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8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39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0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1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2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3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4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5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6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7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8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49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0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1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2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3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4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5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6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7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8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59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0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1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2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3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4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5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6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7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8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69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0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1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2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3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4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5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6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7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8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79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0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1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2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3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4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5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6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7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8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89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0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1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2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3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4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5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6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7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8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699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0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1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2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3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4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5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66706" name="Group 5"/>
          <p:cNvGrpSpPr>
            <a:grpSpLocks/>
          </p:cNvGrpSpPr>
          <p:nvPr/>
        </p:nvGrpSpPr>
        <p:grpSpPr bwMode="auto">
          <a:xfrm rot="5400000">
            <a:off x="304800" y="-152400"/>
            <a:ext cx="1905000" cy="2362200"/>
            <a:chOff x="2332" y="1554"/>
            <a:chExt cx="1105" cy="1218"/>
          </a:xfrm>
        </p:grpSpPr>
        <p:sp>
          <p:nvSpPr>
            <p:cNvPr id="66707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8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09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0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1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2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3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4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5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6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7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8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19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0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1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2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3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4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5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6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7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8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29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0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1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2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3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4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5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6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7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8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39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0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1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2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3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4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5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6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7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8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49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0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1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2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3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4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5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6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7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8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59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0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1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2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3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4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5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6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7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8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69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0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1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2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3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4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5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6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7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8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79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0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1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2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3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4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5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6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7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8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89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0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1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2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3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4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5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6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7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8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799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0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1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2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3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4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5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6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7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8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09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0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1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2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3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4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5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6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7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8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19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0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1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2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3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4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5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6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7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8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29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0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1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2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3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4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5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6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7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8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39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0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1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2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3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4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5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66846" name="Group 5"/>
          <p:cNvGrpSpPr>
            <a:grpSpLocks/>
          </p:cNvGrpSpPr>
          <p:nvPr/>
        </p:nvGrpSpPr>
        <p:grpSpPr bwMode="auto">
          <a:xfrm rot="16200000">
            <a:off x="6858000" y="4572000"/>
            <a:ext cx="1905000" cy="2362200"/>
            <a:chOff x="2332" y="1554"/>
            <a:chExt cx="1105" cy="1218"/>
          </a:xfrm>
        </p:grpSpPr>
        <p:sp>
          <p:nvSpPr>
            <p:cNvPr id="66847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8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49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0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1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2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3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4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5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6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7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8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59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0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1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2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3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4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5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6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7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8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69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0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1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2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3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4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5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6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7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8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79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0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1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2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3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4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5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6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7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8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89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0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1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2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3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4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5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6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7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8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899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0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1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2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3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4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5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6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7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8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09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0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1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2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3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4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5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6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7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8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19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0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1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2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3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4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5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6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7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8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29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0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1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2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3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4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5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6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7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8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39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0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1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2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3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4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5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6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7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8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49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0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1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2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3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4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5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6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7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8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59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0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1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2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3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4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5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6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7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8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69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0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1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2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3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4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5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6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7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8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79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0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1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2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3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4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5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 vert="eaVert"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66986" name="Group 5"/>
          <p:cNvGrpSpPr>
            <a:grpSpLocks/>
          </p:cNvGrpSpPr>
          <p:nvPr/>
        </p:nvGrpSpPr>
        <p:grpSpPr bwMode="auto">
          <a:xfrm rot="-230994">
            <a:off x="76200" y="4343400"/>
            <a:ext cx="1905000" cy="2362200"/>
            <a:chOff x="2332" y="1554"/>
            <a:chExt cx="1105" cy="1218"/>
          </a:xfrm>
        </p:grpSpPr>
        <p:sp>
          <p:nvSpPr>
            <p:cNvPr id="66987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8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89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0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1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2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3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4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5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6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7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8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6999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0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1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2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3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4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5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6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7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8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09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0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1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2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3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4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5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6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7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8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19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0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1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2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3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4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5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6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7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8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29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0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1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2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3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4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5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6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7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8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39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0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1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2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3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4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5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6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7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8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49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0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1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2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3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4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5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6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7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8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59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0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1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2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3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4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5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6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7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8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69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0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1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2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3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4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5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6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7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8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79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0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1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2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3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4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5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6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7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8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89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0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1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2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3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4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5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6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7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8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099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0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1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2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3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4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5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6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7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8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09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0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1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2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3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4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5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6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7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8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19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20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21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22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23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24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67125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>
                <a:solidFill>
                  <a:schemeClr val="tx1"/>
                </a:solidFill>
                <a:cs typeface="Arial" charset="0"/>
              </a:endParaRPr>
            </a:p>
          </p:txBody>
        </p:sp>
      </p:grpSp>
      <p:pic>
        <p:nvPicPr>
          <p:cNvPr id="67126" name="Picture 566" descr="faegirlpin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133600"/>
            <a:ext cx="1457325" cy="1876425"/>
          </a:xfrm>
          <a:prstGeom prst="rect">
            <a:avLst/>
          </a:prstGeom>
          <a:noFill/>
        </p:spPr>
      </p:pic>
      <p:pic>
        <p:nvPicPr>
          <p:cNvPr id="67127" name="Picture 567" descr="faegirlpi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6675" y="2057400"/>
            <a:ext cx="1457325" cy="1876425"/>
          </a:xfrm>
          <a:prstGeom prst="rect">
            <a:avLst/>
          </a:prstGeom>
          <a:noFill/>
        </p:spPr>
      </p:pic>
      <p:pic>
        <p:nvPicPr>
          <p:cNvPr id="67128" name="Picture 568" descr="animated_cartoon_animal%20rabbit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886200"/>
            <a:ext cx="2263775" cy="2282825"/>
          </a:xfrm>
          <a:prstGeom prst="rect">
            <a:avLst/>
          </a:prstGeom>
          <a:noFill/>
        </p:spPr>
      </p:pic>
      <p:pic>
        <p:nvPicPr>
          <p:cNvPr id="67129" name="Picture 569" descr="animated_cartoon_animal%20rabbit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3400" y="4267200"/>
            <a:ext cx="2263775" cy="2282825"/>
          </a:xfrm>
          <a:prstGeom prst="rect">
            <a:avLst/>
          </a:prstGeom>
          <a:noFill/>
        </p:spPr>
      </p:pic>
      <p:sp>
        <p:nvSpPr>
          <p:cNvPr id="67130" name="Rectangle 570"/>
          <p:cNvSpPr>
            <a:spLocks noChangeArrowheads="1"/>
          </p:cNvSpPr>
          <p:nvPr/>
        </p:nvSpPr>
        <p:spPr bwMode="auto">
          <a:xfrm>
            <a:off x="1600200" y="2743200"/>
            <a:ext cx="6096000" cy="685800"/>
          </a:xfrm>
          <a:prstGeom prst="rect">
            <a:avLst/>
          </a:prstGeom>
          <a:solidFill>
            <a:srgbClr val="FFFF66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31" name="Line 571"/>
          <p:cNvSpPr>
            <a:spLocks noChangeShapeType="1"/>
          </p:cNvSpPr>
          <p:nvPr/>
        </p:nvSpPr>
        <p:spPr bwMode="auto">
          <a:xfrm>
            <a:off x="1600200" y="2938463"/>
            <a:ext cx="6096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132" name="Line 572"/>
          <p:cNvSpPr>
            <a:spLocks noChangeShapeType="1"/>
          </p:cNvSpPr>
          <p:nvPr/>
        </p:nvSpPr>
        <p:spPr bwMode="auto">
          <a:xfrm>
            <a:off x="1595438" y="3109913"/>
            <a:ext cx="6096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133" name="Line 573"/>
          <p:cNvSpPr>
            <a:spLocks noChangeShapeType="1"/>
          </p:cNvSpPr>
          <p:nvPr/>
        </p:nvSpPr>
        <p:spPr bwMode="auto">
          <a:xfrm>
            <a:off x="1590675" y="3276600"/>
            <a:ext cx="6096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7134" name="Picture 574" descr="clef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2514600"/>
            <a:ext cx="398463" cy="1262063"/>
          </a:xfrm>
          <a:prstGeom prst="rect">
            <a:avLst/>
          </a:prstGeom>
          <a:noFill/>
        </p:spPr>
      </p:pic>
      <p:sp>
        <p:nvSpPr>
          <p:cNvPr id="67135" name="Oval 575"/>
          <p:cNvSpPr>
            <a:spLocks noChangeArrowheads="1"/>
          </p:cNvSpPr>
          <p:nvPr/>
        </p:nvSpPr>
        <p:spPr bwMode="auto">
          <a:xfrm>
            <a:off x="2286000" y="35814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36" name="Line 576"/>
          <p:cNvSpPr>
            <a:spLocks noChangeShapeType="1"/>
          </p:cNvSpPr>
          <p:nvPr/>
        </p:nvSpPr>
        <p:spPr bwMode="auto">
          <a:xfrm>
            <a:off x="2209800" y="3657600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137" name="Oval 577"/>
          <p:cNvSpPr>
            <a:spLocks noChangeArrowheads="1"/>
          </p:cNvSpPr>
          <p:nvPr/>
        </p:nvSpPr>
        <p:spPr bwMode="auto">
          <a:xfrm>
            <a:off x="3124200" y="35052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38" name="Oval 578"/>
          <p:cNvSpPr>
            <a:spLocks noChangeArrowheads="1"/>
          </p:cNvSpPr>
          <p:nvPr/>
        </p:nvSpPr>
        <p:spPr bwMode="auto">
          <a:xfrm>
            <a:off x="3810000" y="33528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39" name="Oval 579"/>
          <p:cNvSpPr>
            <a:spLocks noChangeArrowheads="1"/>
          </p:cNvSpPr>
          <p:nvPr/>
        </p:nvSpPr>
        <p:spPr bwMode="auto">
          <a:xfrm>
            <a:off x="4419600" y="32766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40" name="Text Box 580"/>
          <p:cNvSpPr txBox="1">
            <a:spLocks noChangeArrowheads="1"/>
          </p:cNvSpPr>
          <p:nvPr/>
        </p:nvSpPr>
        <p:spPr bwMode="auto">
          <a:xfrm>
            <a:off x="838200" y="38100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  <a:latin typeface=".VnTime" pitchFamily="34" charset="0"/>
              </a:rPr>
              <a:t>                 §é      Rª    Mi    Fa    Sol     La     Xi    §«</a:t>
            </a:r>
          </a:p>
        </p:txBody>
      </p:sp>
      <p:sp>
        <p:nvSpPr>
          <p:cNvPr id="67141" name="Oval 581"/>
          <p:cNvSpPr>
            <a:spLocks noChangeArrowheads="1"/>
          </p:cNvSpPr>
          <p:nvPr/>
        </p:nvSpPr>
        <p:spPr bwMode="auto">
          <a:xfrm>
            <a:off x="5791200" y="31242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42" name="WordArt 58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019800" cy="1447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r>
              <a:rPr lang="en-US" sz="60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6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KHỞI ĐỘNG GIỌNG</a:t>
            </a:r>
          </a:p>
        </p:txBody>
      </p:sp>
      <p:pic>
        <p:nvPicPr>
          <p:cNvPr id="67147" name="Picture 587" descr="blumen-pflanzen129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572000"/>
            <a:ext cx="1752600" cy="1471613"/>
          </a:xfrm>
          <a:prstGeom prst="rect">
            <a:avLst/>
          </a:prstGeom>
          <a:noFill/>
        </p:spPr>
      </p:pic>
      <p:sp>
        <p:nvSpPr>
          <p:cNvPr id="67149" name="Oval 589"/>
          <p:cNvSpPr>
            <a:spLocks noChangeArrowheads="1"/>
          </p:cNvSpPr>
          <p:nvPr/>
        </p:nvSpPr>
        <p:spPr bwMode="auto">
          <a:xfrm>
            <a:off x="5029200" y="32004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50" name="Oval 590"/>
          <p:cNvSpPr>
            <a:spLocks noChangeArrowheads="1"/>
          </p:cNvSpPr>
          <p:nvPr/>
        </p:nvSpPr>
        <p:spPr bwMode="auto">
          <a:xfrm>
            <a:off x="6553200" y="30480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52" name="Oval 592"/>
          <p:cNvSpPr>
            <a:spLocks noChangeArrowheads="1"/>
          </p:cNvSpPr>
          <p:nvPr/>
        </p:nvSpPr>
        <p:spPr bwMode="auto">
          <a:xfrm>
            <a:off x="7086600" y="2971800"/>
            <a:ext cx="2286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153" name="Text Box 593"/>
          <p:cNvSpPr txBox="1">
            <a:spLocks noChangeArrowheads="1"/>
          </p:cNvSpPr>
          <p:nvPr/>
        </p:nvSpPr>
        <p:spPr bwMode="auto">
          <a:xfrm>
            <a:off x="3733800" y="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6600"/>
                </a:solidFill>
                <a:latin typeface=".VnTime" pitchFamily="34" charset="0"/>
              </a:rPr>
              <a:t>Thø s¸u, ngµy 12 th¸ng 11 n¨m 2010</a:t>
            </a:r>
            <a:endParaRPr lang="en-US" sz="2400">
              <a:solidFill>
                <a:srgbClr val="006600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3" name="Picture 5" descr="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9900"/>
          </a:solidFill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2438400" y="2057400"/>
            <a:ext cx="45624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4000" b="1">
                <a:solidFill>
                  <a:schemeClr val="tx1"/>
                </a:solidFill>
                <a:latin typeface="Times New Roman" pitchFamily="18" charset="0"/>
              </a:rPr>
              <a:t>Phần thưởng của </a:t>
            </a:r>
            <a:r>
              <a:rPr lang="en-US" sz="4000" b="1">
                <a:solidFill>
                  <a:schemeClr val="tx1"/>
                </a:solidFill>
                <a:latin typeface=".VnTime" pitchFamily="34" charset="0"/>
              </a:rPr>
              <a:t>®éi th¾ng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</a:rPr>
              <a:t> là một tràng pháo tay</a:t>
            </a:r>
          </a:p>
        </p:txBody>
      </p:sp>
      <p:grpSp>
        <p:nvGrpSpPr>
          <p:cNvPr id="196617" name="Group 9"/>
          <p:cNvGrpSpPr>
            <a:grpSpLocks/>
          </p:cNvGrpSpPr>
          <p:nvPr/>
        </p:nvGrpSpPr>
        <p:grpSpPr bwMode="auto">
          <a:xfrm>
            <a:off x="2895600" y="4267200"/>
            <a:ext cx="3535363" cy="908050"/>
            <a:chOff x="4" y="3714"/>
            <a:chExt cx="3122" cy="650"/>
          </a:xfrm>
        </p:grpSpPr>
        <p:pic>
          <p:nvPicPr>
            <p:cNvPr id="196618" name="Picture 10" descr="ag00373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08061">
              <a:off x="820" y="3753"/>
              <a:ext cx="630" cy="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6619" name="Picture 11" descr="ag00373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32" y="3737"/>
              <a:ext cx="630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6620" name="Picture 12" descr="ag00373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08061">
              <a:off x="4" y="3729"/>
              <a:ext cx="63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6621" name="Picture 13" descr="ag00373_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6" y="3714"/>
              <a:ext cx="630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6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6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6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8" name="Picture 4" descr="music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85349" name="AutoShape 5"/>
          <p:cNvSpPr>
            <a:spLocks noChangeArrowheads="1"/>
          </p:cNvSpPr>
          <p:nvPr/>
        </p:nvSpPr>
        <p:spPr bwMode="auto">
          <a:xfrm>
            <a:off x="0" y="685800"/>
            <a:ext cx="2895600" cy="441960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>
              <a:spcBef>
                <a:spcPct val="0"/>
              </a:spcBef>
            </a:pPr>
            <a:endParaRPr lang="en-US" sz="4000">
              <a:solidFill>
                <a:schemeClr val="tx1"/>
              </a:solidFill>
              <a:latin typeface="VNI-Times" pitchFamily="2" charset="0"/>
            </a:endParaRPr>
          </a:p>
        </p:txBody>
      </p:sp>
      <p:sp>
        <p:nvSpPr>
          <p:cNvPr id="185350" name="WordArt 6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18288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6600" b="1" kern="10">
                <a:ln w="2857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8" dist="17961" dir="13500000">
                    <a:srgbClr val="FF3399">
                      <a:gamma/>
                      <a:shade val="60000"/>
                      <a:invGamma/>
                    </a:srgbClr>
                  </a:prstShdw>
                </a:effectLst>
                <a:latin typeface=".VnAristote"/>
              </a:rPr>
              <a:t>DÆn</a:t>
            </a:r>
          </a:p>
          <a:p>
            <a:r>
              <a:rPr lang="en-US" sz="6600" b="1" kern="10">
                <a:ln w="2857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3366FF"/>
                    </a:gs>
                    <a:gs pos="12500">
                      <a:srgbClr val="01A78F"/>
                    </a:gs>
                    <a:gs pos="25000">
                      <a:srgbClr val="FFFF00"/>
                    </a:gs>
                    <a:gs pos="37500">
                      <a:srgbClr val="FF6633"/>
                    </a:gs>
                    <a:gs pos="50000">
                      <a:srgbClr val="FF3399"/>
                    </a:gs>
                    <a:gs pos="62500">
                      <a:srgbClr val="FF6633"/>
                    </a:gs>
                    <a:gs pos="75000">
                      <a:srgbClr val="FFFF00"/>
                    </a:gs>
                    <a:gs pos="875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prstShdw prst="shdw18" dist="17961" dir="13500000">
                    <a:srgbClr val="FF3399">
                      <a:gamma/>
                      <a:shade val="60000"/>
                      <a:invGamma/>
                    </a:srgbClr>
                  </a:prstShdw>
                </a:effectLst>
                <a:latin typeface=".VnAristote"/>
              </a:rPr>
              <a:t>Dß</a:t>
            </a:r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2971800" y="609600"/>
            <a:ext cx="5791200" cy="441960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buFontTx/>
              <a:buChar char="•"/>
            </a:pPr>
            <a:r>
              <a:rPr lang="en-US"/>
              <a:t>Thuộc lời ca ,hát đúng giai điệu bài </a:t>
            </a:r>
            <a:r>
              <a:rPr lang="en-US" b="1" i="1">
                <a:latin typeface=".VnTime" pitchFamily="34" charset="0"/>
              </a:rPr>
              <a:t>Con chim non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>
                <a:solidFill>
                  <a:srgbClr val="990000"/>
                </a:solidFill>
                <a:latin typeface=".VnTime" pitchFamily="34" charset="0"/>
              </a:rPr>
              <a:t>Ph¶i dËy sím nh­ ¸nh b×nh minh ®Ó chuÈn bÞ ®Õn tr­êng.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>
                <a:solidFill>
                  <a:srgbClr val="990000"/>
                </a:solidFill>
                <a:latin typeface=".VnTime" pitchFamily="34" charset="0"/>
              </a:rPr>
              <a:t> Ph¶i luyÖn giäng h¸t ®Ó h¸t hay nh­ c¸c chó chim.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>
                <a:solidFill>
                  <a:srgbClr val="990000"/>
                </a:solidFill>
                <a:latin typeface=".VnTime" pitchFamily="34" charset="0"/>
              </a:rPr>
              <a:t>  BiÕt b¶o vÖ c¸c loµi chim trªn quª h­¬ng m×nh.</a:t>
            </a:r>
          </a:p>
        </p:txBody>
      </p:sp>
      <p:pic>
        <p:nvPicPr>
          <p:cNvPr id="185367" name="Picture 23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-3031331" y="3412331"/>
            <a:ext cx="6435725" cy="68263"/>
          </a:xfrm>
          <a:prstGeom prst="rect">
            <a:avLst/>
          </a:prstGeom>
          <a:noFill/>
        </p:spPr>
      </p:pic>
      <p:pic>
        <p:nvPicPr>
          <p:cNvPr id="185370" name="Picture 26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600" y="6477000"/>
            <a:ext cx="8077200" cy="152400"/>
          </a:xfrm>
          <a:prstGeom prst="rect">
            <a:avLst/>
          </a:prstGeom>
          <a:noFill/>
        </p:spPr>
      </p:pic>
      <p:pic>
        <p:nvPicPr>
          <p:cNvPr id="185371" name="Picture 27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"/>
            <a:ext cx="8229600" cy="85725"/>
          </a:xfrm>
          <a:prstGeom prst="rect">
            <a:avLst/>
          </a:prstGeom>
          <a:noFill/>
        </p:spPr>
      </p:pic>
      <p:pic>
        <p:nvPicPr>
          <p:cNvPr id="185373" name="Picture 29" descr="AG00056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99907" y="3391693"/>
            <a:ext cx="6553200" cy="74613"/>
          </a:xfrm>
          <a:prstGeom prst="rect">
            <a:avLst/>
          </a:prstGeom>
          <a:noFill/>
        </p:spPr>
      </p:pic>
      <p:graphicFrame>
        <p:nvGraphicFramePr>
          <p:cNvPr id="185374" name="Object 30"/>
          <p:cNvGraphicFramePr>
            <a:graphicFrameLocks noGrp="1" noChangeAspect="1"/>
          </p:cNvGraphicFramePr>
          <p:nvPr>
            <p:ph idx="1"/>
          </p:nvPr>
        </p:nvGraphicFramePr>
        <p:xfrm>
          <a:off x="7145338" y="5026025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3" name="Clip" r:id="rId5" imgW="1999440" imgH="1831320" progId="MS_ClipArt_Gallery.2">
                  <p:embed/>
                </p:oleObj>
              </mc:Choice>
              <mc:Fallback>
                <p:oleObj name="Clip" r:id="rId5" imgW="1999440" imgH="1831320" progId="MS_ClipArt_Gallery.2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5026025"/>
                        <a:ext cx="1998662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82" name="Object 38"/>
          <p:cNvGraphicFramePr>
            <a:graphicFrameLocks noChangeAspect="1"/>
          </p:cNvGraphicFramePr>
          <p:nvPr/>
        </p:nvGraphicFramePr>
        <p:xfrm>
          <a:off x="0" y="0"/>
          <a:ext cx="1371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4"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383" name="Picture 39" descr="blumen-pflanzen11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2514600" y="5638800"/>
            <a:ext cx="43434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84" name="Picture 40" descr="XMAS9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5105400"/>
            <a:ext cx="1905000" cy="156686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Bai hat Noi vong tay lon do Khanh Ly trinh b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172200"/>
            <a:ext cx="304800" cy="304800"/>
          </a:xfrm>
          <a:prstGeom prst="rect">
            <a:avLst/>
          </a:prstGeom>
          <a:noFill/>
        </p:spPr>
      </p:pic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spcBef>
                <a:spcPct val="0"/>
              </a:spcBef>
            </a:pPr>
            <a:endParaRPr lang="vi-VN" sz="18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7461" name="AutoShape 5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2" name="AutoShape 6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3" name="AutoShape 7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4" name="AutoShape 8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5" name="AutoShape 9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AutoShape 10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7" name="AutoShape 11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8" name="AutoShape 12"/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AutoShape 13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604919" y="127794"/>
            <a:ext cx="13811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72" name="AutoShape 16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3" name="AutoShape 17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4" name="AutoShape 18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5" name="AutoShape 19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6" name="AutoShape 20"/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7" name="AutoShape 21"/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8" name="AutoShape 2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9" name="AutoShape 23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80" name="AutoShape 24"/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81" name="AutoShape 25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82" name="Oval 26"/>
          <p:cNvSpPr>
            <a:spLocks noChangeArrowheads="1"/>
          </p:cNvSpPr>
          <p:nvPr/>
        </p:nvSpPr>
        <p:spPr bwMode="auto">
          <a:xfrm>
            <a:off x="228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n-US" sz="1800" b="1">
              <a:solidFill>
                <a:srgbClr val="FF0066"/>
              </a:solidFill>
              <a:latin typeface=".VnAvant" pitchFamily="34" charset="0"/>
            </a:endParaRPr>
          </a:p>
        </p:txBody>
      </p:sp>
      <p:pic>
        <p:nvPicPr>
          <p:cNvPr id="147484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</p:spPr>
      </p:pic>
      <p:pic>
        <p:nvPicPr>
          <p:cNvPr id="147485" name="Picture 29" descr="POINSET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539115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86" name="Picture 30" descr="POINSET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6200" y="5435600"/>
            <a:ext cx="16002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87" name="Picture 31" descr="BAR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5677694" y="3391694"/>
            <a:ext cx="6858000" cy="74612"/>
          </a:xfrm>
          <a:prstGeom prst="rect">
            <a:avLst/>
          </a:prstGeom>
          <a:noFill/>
        </p:spPr>
      </p:pic>
      <p:pic>
        <p:nvPicPr>
          <p:cNvPr id="147488" name="Picture 32" descr="BAR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-3391693" y="3391693"/>
            <a:ext cx="6858000" cy="74613"/>
          </a:xfrm>
          <a:prstGeom prst="rect">
            <a:avLst/>
          </a:prstGeom>
          <a:noFill/>
        </p:spPr>
      </p:pic>
      <p:pic>
        <p:nvPicPr>
          <p:cNvPr id="147489" name="Picture 33" descr="BAR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</p:spPr>
      </p:pic>
      <p:pic>
        <p:nvPicPr>
          <p:cNvPr id="147490" name="Picture 34" descr="BAR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</p:spPr>
      </p:pic>
      <p:sp>
        <p:nvSpPr>
          <p:cNvPr id="147491" name="Text Box 35"/>
          <p:cNvSpPr txBox="1">
            <a:spLocks noChangeArrowheads="1"/>
          </p:cNvSpPr>
          <p:nvPr/>
        </p:nvSpPr>
        <p:spPr bwMode="auto">
          <a:xfrm>
            <a:off x="2133600" y="62484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N</a:t>
            </a:r>
            <a:r>
              <a:rPr lang="en-US" sz="2400" b="1">
                <a:solidFill>
                  <a:srgbClr val="0000FF"/>
                </a:solidFill>
              </a:rPr>
              <a:t>ăm học</a:t>
            </a:r>
            <a:r>
              <a:rPr lang="en-US" sz="2400" b="1">
                <a:solidFill>
                  <a:srgbClr val="FF3300"/>
                </a:solidFill>
              </a:rPr>
              <a:t>: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FF"/>
                </a:solidFill>
                <a:latin typeface="Times New Roman" pitchFamily="18" charset="0"/>
              </a:rPr>
              <a:t>2010 - 2011</a:t>
            </a:r>
          </a:p>
        </p:txBody>
      </p:sp>
      <p:pic>
        <p:nvPicPr>
          <p:cNvPr id="147492" name="Picture 36" descr="140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04800" y="4038600"/>
            <a:ext cx="703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93" name="Picture 37" descr="3d butterfly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" y="6096000"/>
            <a:ext cx="800100" cy="466725"/>
          </a:xfrm>
          <a:prstGeom prst="rect">
            <a:avLst/>
          </a:prstGeom>
          <a:noFill/>
        </p:spPr>
      </p:pic>
      <p:pic>
        <p:nvPicPr>
          <p:cNvPr id="147494" name="bai ca di hoc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6400800"/>
            <a:ext cx="304800" cy="304800"/>
          </a:xfrm>
          <a:prstGeom prst="rect">
            <a:avLst/>
          </a:prstGeom>
          <a:noFill/>
        </p:spPr>
      </p:pic>
      <p:pic>
        <p:nvPicPr>
          <p:cNvPr id="147495" name="Picture 39" descr="POINSE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52400"/>
            <a:ext cx="13811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96" name="WordArt 40"/>
          <p:cNvSpPr>
            <a:spLocks noChangeArrowheads="1" noChangeShapeType="1" noTextEdit="1"/>
          </p:cNvSpPr>
          <p:nvPr/>
        </p:nvSpPr>
        <p:spPr bwMode="auto">
          <a:xfrm>
            <a:off x="1600200" y="1219200"/>
            <a:ext cx="6400800" cy="525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Xin ch©n thµnh c¶m ¬n c¸c thÇy c« gi¸o </a:t>
            </a:r>
          </a:p>
          <a:p>
            <a:r>
              <a:rPr 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vÒ dù tiÕt häc ©m nh¹c ngµy h«m nay</a:t>
            </a:r>
          </a:p>
        </p:txBody>
      </p:sp>
      <p:sp>
        <p:nvSpPr>
          <p:cNvPr id="147499" name="WordArt 43"/>
          <p:cNvSpPr>
            <a:spLocks noChangeArrowheads="1" noChangeShapeType="1" noTextEdit="1"/>
          </p:cNvSpPr>
          <p:nvPr/>
        </p:nvSpPr>
        <p:spPr bwMode="auto">
          <a:xfrm>
            <a:off x="1600200" y="4495800"/>
            <a:ext cx="642937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000" b="1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Chóc c¸c em ch¨m ngoan vµ häc giái</a:t>
            </a:r>
          </a:p>
        </p:txBody>
      </p:sp>
      <p:sp>
        <p:nvSpPr>
          <p:cNvPr id="147502" name="WordArt 46"/>
          <p:cNvSpPr>
            <a:spLocks noChangeArrowheads="1" noChangeShapeType="1" noTextEdit="1"/>
          </p:cNvSpPr>
          <p:nvPr/>
        </p:nvSpPr>
        <p:spPr bwMode="auto">
          <a:xfrm>
            <a:off x="1676400" y="3886200"/>
            <a:ext cx="642937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000" b="1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KÝnh chóc c¸c thÇy c« gi¸o søc kháe</a:t>
            </a:r>
          </a:p>
        </p:txBody>
      </p:sp>
      <p:pic>
        <p:nvPicPr>
          <p:cNvPr id="147503" name="Picture 47" descr="blumen-pflanzen129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0" y="2286000"/>
            <a:ext cx="1752600" cy="1471613"/>
          </a:xfrm>
          <a:prstGeom prst="rect">
            <a:avLst/>
          </a:prstGeom>
          <a:noFill/>
        </p:spPr>
      </p:pic>
      <p:pic>
        <p:nvPicPr>
          <p:cNvPr id="147504" name="Picture 48" descr="gif_icon08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090491">
            <a:off x="7467600" y="762000"/>
            <a:ext cx="476250" cy="476250"/>
          </a:xfrm>
          <a:prstGeom prst="rect">
            <a:avLst/>
          </a:prstGeom>
          <a:noFill/>
        </p:spPr>
      </p:pic>
      <p:pic>
        <p:nvPicPr>
          <p:cNvPr id="147505" name="Picture 49" descr="gif_icon08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090491">
            <a:off x="7239000" y="381000"/>
            <a:ext cx="476250" cy="476250"/>
          </a:xfrm>
          <a:prstGeom prst="rect">
            <a:avLst/>
          </a:prstGeom>
          <a:noFill/>
        </p:spPr>
      </p:pic>
      <p:pic>
        <p:nvPicPr>
          <p:cNvPr id="147506" name="Picture 50" descr="gif_icon08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090491">
            <a:off x="8001000" y="838200"/>
            <a:ext cx="476250" cy="476250"/>
          </a:xfrm>
          <a:prstGeom prst="rect">
            <a:avLst/>
          </a:prstGeom>
          <a:noFill/>
        </p:spPr>
      </p:pic>
      <p:sp>
        <p:nvSpPr>
          <p:cNvPr id="12" name="Music"/>
          <p:cNvSpPr>
            <a:spLocks noEditPoints="1" noChangeArrowheads="1"/>
          </p:cNvSpPr>
          <p:nvPr/>
        </p:nvSpPr>
        <p:spPr bwMode="auto">
          <a:xfrm rot="20382719">
            <a:off x="2895600" y="2971800"/>
            <a:ext cx="650875" cy="48101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8" name="Music"/>
          <p:cNvSpPr>
            <a:spLocks noEditPoints="1" noChangeArrowheads="1"/>
          </p:cNvSpPr>
          <p:nvPr/>
        </p:nvSpPr>
        <p:spPr bwMode="auto">
          <a:xfrm rot="1259529">
            <a:off x="6172200" y="2819400"/>
            <a:ext cx="731838" cy="7000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Music"/>
          <p:cNvSpPr>
            <a:spLocks noEditPoints="1" noChangeArrowheads="1"/>
          </p:cNvSpPr>
          <p:nvPr/>
        </p:nvSpPr>
        <p:spPr bwMode="auto">
          <a:xfrm rot="1259529">
            <a:off x="7391400" y="5638800"/>
            <a:ext cx="808038" cy="6238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Music"/>
          <p:cNvSpPr>
            <a:spLocks noEditPoints="1" noChangeArrowheads="1"/>
          </p:cNvSpPr>
          <p:nvPr/>
        </p:nvSpPr>
        <p:spPr bwMode="auto">
          <a:xfrm rot="20382719">
            <a:off x="1066800" y="5638800"/>
            <a:ext cx="650875" cy="48101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4" name="Music"/>
          <p:cNvSpPr>
            <a:spLocks noEditPoints="1" noChangeArrowheads="1"/>
          </p:cNvSpPr>
          <p:nvPr/>
        </p:nvSpPr>
        <p:spPr bwMode="auto">
          <a:xfrm rot="20382719">
            <a:off x="990600" y="990600"/>
            <a:ext cx="650875" cy="48101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rgbClr val="FF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147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1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4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84"/>
                </p:tgtEl>
              </p:cMediaNode>
            </p:audio>
            <p:audio>
              <p:cMediaNode>
                <p:cTn id="2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58"/>
                </p:tgtEl>
              </p:cMediaNode>
            </p:audio>
            <p:audio>
              <p:cMediaNode>
                <p:cTn id="2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494"/>
                </p:tgtEl>
              </p:cMediaNode>
            </p:audio>
          </p:childTnLst>
        </p:cTn>
      </p:par>
    </p:tnLst>
    <p:bldLst>
      <p:bldP spid="147461" grpId="0" animBg="1"/>
      <p:bldP spid="147462" grpId="0" animBg="1"/>
      <p:bldP spid="147463" grpId="0" animBg="1"/>
      <p:bldP spid="147464" grpId="0" animBg="1"/>
      <p:bldP spid="147465" grpId="0" animBg="1"/>
      <p:bldP spid="147466" grpId="0" animBg="1"/>
      <p:bldP spid="147467" grpId="0" animBg="1"/>
      <p:bldP spid="147468" grpId="0" animBg="1"/>
      <p:bldP spid="147469" grpId="0" animBg="1"/>
      <p:bldP spid="147472" grpId="0" animBg="1"/>
      <p:bldP spid="147473" grpId="0" animBg="1"/>
      <p:bldP spid="147474" grpId="0" animBg="1"/>
      <p:bldP spid="147475" grpId="0" animBg="1"/>
      <p:bldP spid="147476" grpId="0" animBg="1"/>
      <p:bldP spid="147477" grpId="0" animBg="1"/>
      <p:bldP spid="147478" grpId="0" animBg="1"/>
      <p:bldP spid="147479" grpId="0" animBg="1"/>
      <p:bldP spid="147480" grpId="0" animBg="1"/>
      <p:bldP spid="147481" grpId="0" animBg="1"/>
      <p:bldP spid="147496" grpId="0" animBg="1"/>
      <p:bldP spid="147499" grpId="0" animBg="1"/>
      <p:bldP spid="147502" grpId="0" animBg="1"/>
      <p:bldP spid="12" grpId="0" animBg="1"/>
      <p:bldP spid="12" grpId="1" animBg="1"/>
      <p:bldP spid="12" grpId="2" animBg="1"/>
      <p:bldP spid="8" grpId="0" animBg="1"/>
      <p:bldP spid="8" grpId="1" animBg="1"/>
      <p:bldP spid="8" grpId="2" animBg="1"/>
      <p:bldP spid="8" grpId="3" animBg="1"/>
      <p:bldP spid="2" grpId="0" animBg="1"/>
      <p:bldP spid="2" grpId="1" animBg="1"/>
      <p:bldP spid="2" grpId="2" animBg="1"/>
      <p:bldP spid="2" grpId="3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756" name="Picture 4" descr="phao hoa6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202757" name="Picture 5" descr="Picture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1371600" cy="1600200"/>
          </a:xfrm>
          <a:prstGeom prst="rect">
            <a:avLst/>
          </a:prstGeom>
          <a:noFill/>
        </p:spPr>
      </p:pic>
      <p:pic>
        <p:nvPicPr>
          <p:cNvPr id="202758" name="Picture 6" descr="Picture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038600"/>
            <a:ext cx="1371600" cy="1600200"/>
          </a:xfrm>
          <a:prstGeom prst="rect">
            <a:avLst/>
          </a:prstGeom>
          <a:noFill/>
        </p:spPr>
      </p:pic>
      <p:pic>
        <p:nvPicPr>
          <p:cNvPr id="202759" name="Picture 7" descr="Picture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038600"/>
            <a:ext cx="1371600" cy="1600200"/>
          </a:xfrm>
          <a:prstGeom prst="rect">
            <a:avLst/>
          </a:prstGeom>
          <a:noFill/>
        </p:spPr>
      </p:pic>
      <p:pic>
        <p:nvPicPr>
          <p:cNvPr id="202760" name="Picture 8" descr="Picture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3962400"/>
            <a:ext cx="1371600" cy="1600200"/>
          </a:xfrm>
          <a:prstGeom prst="rect">
            <a:avLst/>
          </a:prstGeom>
          <a:noFill/>
        </p:spPr>
      </p:pic>
      <p:pic>
        <p:nvPicPr>
          <p:cNvPr id="202761" name="Picture 9" descr="Picture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962400"/>
            <a:ext cx="1371600" cy="1600200"/>
          </a:xfrm>
          <a:prstGeom prst="rect">
            <a:avLst/>
          </a:prstGeom>
          <a:noFill/>
        </p:spPr>
      </p:pic>
      <p:pic>
        <p:nvPicPr>
          <p:cNvPr id="202762" name="Picture 10" descr="Picture1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962400"/>
            <a:ext cx="1371600" cy="1600200"/>
          </a:xfrm>
          <a:prstGeom prst="rect">
            <a:avLst/>
          </a:prstGeom>
          <a:noFill/>
        </p:spPr>
      </p:pic>
      <p:sp>
        <p:nvSpPr>
          <p:cNvPr id="202763" name="WordArt 11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010400" cy="6477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20 - 11</a:t>
            </a:r>
          </a:p>
          <a:p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göi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®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Õn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c¸c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thÇy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c« </a:t>
            </a:r>
          </a:p>
          <a:p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nh÷ng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bã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hoa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t­íi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th¾m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nhÊt</a:t>
            </a:r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.</a:t>
            </a:r>
          </a:p>
        </p:txBody>
      </p:sp>
      <p:sp>
        <p:nvSpPr>
          <p:cNvPr id="202764" name="WordArt 12"/>
          <p:cNvSpPr>
            <a:spLocks noChangeArrowheads="1" noChangeShapeType="1" noTextEdit="1"/>
          </p:cNvSpPr>
          <p:nvPr/>
        </p:nvSpPr>
        <p:spPr bwMode="auto">
          <a:xfrm>
            <a:off x="1066800" y="5715000"/>
            <a:ext cx="7467600" cy="914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2800" b="1" kern="10">
                <a:ln w="222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 QUÝ THẦY CÔ GIÁO SỨC KHỎE, HẠNH PHÚC.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0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0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63" grpId="0" animBg="1"/>
      <p:bldP spid="2027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A0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9924" name="Picture 4" descr="Lopchungtadoanket(loi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8001000" cy="6248400"/>
          </a:xfrm>
          <a:prstGeom prst="rect">
            <a:avLst/>
          </a:prstGeom>
          <a:noFill/>
        </p:spPr>
      </p:pic>
      <p:pic>
        <p:nvPicPr>
          <p:cNvPr id="209925" name="Picture 5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-228600"/>
            <a:ext cx="757238" cy="2332038"/>
          </a:xfrm>
          <a:prstGeom prst="rect">
            <a:avLst/>
          </a:prstGeom>
          <a:noFill/>
        </p:spPr>
      </p:pic>
      <p:pic>
        <p:nvPicPr>
          <p:cNvPr id="209926" name="Picture 6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1447800"/>
            <a:ext cx="757238" cy="2332038"/>
          </a:xfrm>
          <a:prstGeom prst="rect">
            <a:avLst/>
          </a:prstGeom>
          <a:noFill/>
        </p:spPr>
      </p:pic>
      <p:pic>
        <p:nvPicPr>
          <p:cNvPr id="209927" name="Picture 7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2971800"/>
            <a:ext cx="757238" cy="2332038"/>
          </a:xfrm>
          <a:prstGeom prst="rect">
            <a:avLst/>
          </a:prstGeom>
          <a:noFill/>
        </p:spPr>
      </p:pic>
      <p:pic>
        <p:nvPicPr>
          <p:cNvPr id="209928" name="Picture 8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52400" y="4648200"/>
            <a:ext cx="757238" cy="2332038"/>
          </a:xfrm>
          <a:prstGeom prst="rect">
            <a:avLst/>
          </a:prstGeom>
          <a:noFill/>
        </p:spPr>
      </p:pic>
      <p:pic>
        <p:nvPicPr>
          <p:cNvPr id="209929" name="Picture 9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3048000"/>
            <a:ext cx="757237" cy="2332038"/>
          </a:xfrm>
          <a:prstGeom prst="rect">
            <a:avLst/>
          </a:prstGeom>
          <a:noFill/>
        </p:spPr>
      </p:pic>
      <p:pic>
        <p:nvPicPr>
          <p:cNvPr id="209930" name="Picture 10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1371600"/>
            <a:ext cx="757237" cy="2332038"/>
          </a:xfrm>
          <a:prstGeom prst="rect">
            <a:avLst/>
          </a:prstGeom>
          <a:noFill/>
        </p:spPr>
      </p:pic>
      <p:pic>
        <p:nvPicPr>
          <p:cNvPr id="209931" name="Picture 11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-304800"/>
            <a:ext cx="757237" cy="2332038"/>
          </a:xfrm>
          <a:prstGeom prst="rect">
            <a:avLst/>
          </a:prstGeom>
          <a:noFill/>
        </p:spPr>
      </p:pic>
      <p:pic>
        <p:nvPicPr>
          <p:cNvPr id="209932" name="Picture 12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8386763" y="4724400"/>
            <a:ext cx="757237" cy="2332038"/>
          </a:xfrm>
          <a:prstGeom prst="rect">
            <a:avLst/>
          </a:prstGeom>
          <a:noFill/>
        </p:spPr>
      </p:pic>
      <p:pic>
        <p:nvPicPr>
          <p:cNvPr id="209933" name="Picture 13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7400" y="-787400"/>
            <a:ext cx="757238" cy="2332038"/>
          </a:xfrm>
          <a:prstGeom prst="rect">
            <a:avLst/>
          </a:prstGeom>
          <a:noFill/>
        </p:spPr>
      </p:pic>
      <p:pic>
        <p:nvPicPr>
          <p:cNvPr id="209937" name="Picture 17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99363" y="-787400"/>
            <a:ext cx="757238" cy="2332037"/>
          </a:xfrm>
          <a:prstGeom prst="rect">
            <a:avLst/>
          </a:prstGeom>
          <a:noFill/>
        </p:spPr>
      </p:pic>
      <p:pic>
        <p:nvPicPr>
          <p:cNvPr id="209940" name="Picture 20" descr="F9849DCFA90C473196ECD16214E7700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5429250"/>
            <a:ext cx="1547813" cy="1428750"/>
          </a:xfrm>
          <a:prstGeom prst="rect">
            <a:avLst/>
          </a:prstGeom>
          <a:noFill/>
        </p:spPr>
      </p:pic>
      <p:pic>
        <p:nvPicPr>
          <p:cNvPr id="209941" name="Picture 21" descr="F9849DCFA90C473196ECD16214E7700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429250"/>
            <a:ext cx="1547813" cy="1428750"/>
          </a:xfrm>
          <a:prstGeom prst="rect">
            <a:avLst/>
          </a:prstGeom>
          <a:noFill/>
        </p:spPr>
      </p:pic>
      <p:pic>
        <p:nvPicPr>
          <p:cNvPr id="209942" name="Picture 22" descr="F9849DCFA90C473196ECD16214E7700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429250"/>
            <a:ext cx="1547813" cy="1428750"/>
          </a:xfrm>
          <a:prstGeom prst="rect">
            <a:avLst/>
          </a:prstGeom>
          <a:noFill/>
        </p:spPr>
      </p:pic>
      <p:pic>
        <p:nvPicPr>
          <p:cNvPr id="209943" name="Picture 23" descr="Notes-02-jun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5638800"/>
            <a:ext cx="825500" cy="914400"/>
          </a:xfrm>
          <a:prstGeom prst="rect">
            <a:avLst/>
          </a:prstGeom>
          <a:noFill/>
        </p:spPr>
      </p:pic>
      <p:pic>
        <p:nvPicPr>
          <p:cNvPr id="209944" name="Picture 24" descr="Notes-02-jun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5562600"/>
            <a:ext cx="825500" cy="914400"/>
          </a:xfrm>
          <a:prstGeom prst="rect">
            <a:avLst/>
          </a:prstGeom>
          <a:noFill/>
        </p:spPr>
      </p:pic>
      <p:pic>
        <p:nvPicPr>
          <p:cNvPr id="209945" name="Picture 25" descr="Notes-02-jun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5638800"/>
            <a:ext cx="825500" cy="914400"/>
          </a:xfrm>
          <a:prstGeom prst="rect">
            <a:avLst/>
          </a:prstGeom>
          <a:noFill/>
        </p:spPr>
      </p:pic>
      <p:pic>
        <p:nvPicPr>
          <p:cNvPr id="209946" name="Picture 26" descr="F9849DCFA90C473196ECD16214E7700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066800"/>
            <a:ext cx="1547813" cy="1428750"/>
          </a:xfrm>
          <a:prstGeom prst="rect">
            <a:avLst/>
          </a:prstGeom>
          <a:noFill/>
        </p:spPr>
      </p:pic>
      <p:sp>
        <p:nvSpPr>
          <p:cNvPr id="209947" name="WordArt 27"/>
          <p:cNvSpPr>
            <a:spLocks noChangeArrowheads="1" noChangeShapeType="1" noTextEdit="1"/>
          </p:cNvSpPr>
          <p:nvPr/>
        </p:nvSpPr>
        <p:spPr bwMode="auto">
          <a:xfrm>
            <a:off x="1371600" y="-152400"/>
            <a:ext cx="64770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4400" b="1" kern="10" spc="-4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H"/>
              </a:rPr>
              <a:t>kiÓm tra bµi cñ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296400" cy="7010400"/>
          </a:xfrm>
          <a:prstGeom prst="rect">
            <a:avLst/>
          </a:prstGeom>
          <a:noFill/>
        </p:spPr>
      </p:pic>
      <p:pic>
        <p:nvPicPr>
          <p:cNvPr id="152581" name="Picture 5" descr="vu2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048000"/>
            <a:ext cx="1816100" cy="2376488"/>
          </a:xfrm>
          <a:prstGeom prst="rect">
            <a:avLst/>
          </a:prstGeom>
          <a:noFill/>
        </p:spPr>
      </p:pic>
      <p:sp>
        <p:nvSpPr>
          <p:cNvPr id="152582" name="WordArt 6"/>
          <p:cNvSpPr>
            <a:spLocks noChangeArrowheads="1" noChangeShapeType="1" noTextEdit="1"/>
          </p:cNvSpPr>
          <p:nvPr/>
        </p:nvSpPr>
        <p:spPr bwMode="auto">
          <a:xfrm>
            <a:off x="1905000" y="457200"/>
            <a:ext cx="55626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4400" b="1" kern="10" spc="-4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H"/>
              </a:rPr>
              <a:t>kiÓm tra bµi cñ</a:t>
            </a:r>
          </a:p>
        </p:txBody>
      </p:sp>
      <p:pic>
        <p:nvPicPr>
          <p:cNvPr id="152584" name="Picture 8" descr="0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8001000" y="0"/>
            <a:ext cx="1143000" cy="1524000"/>
          </a:xfrm>
          <a:prstGeom prst="rect">
            <a:avLst/>
          </a:prstGeom>
          <a:noFill/>
        </p:spPr>
      </p:pic>
      <p:pic>
        <p:nvPicPr>
          <p:cNvPr id="152586" name="Picture 10" descr="0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0"/>
            <a:ext cx="1143000" cy="1524000"/>
          </a:xfrm>
          <a:prstGeom prst="rect">
            <a:avLst/>
          </a:prstGeom>
          <a:noFill/>
        </p:spPr>
      </p:pic>
      <p:pic>
        <p:nvPicPr>
          <p:cNvPr id="152587" name="Picture 11" descr="v1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743200"/>
            <a:ext cx="1651000" cy="2286000"/>
          </a:xfrm>
          <a:prstGeom prst="rect">
            <a:avLst/>
          </a:prstGeom>
          <a:noFill/>
        </p:spPr>
      </p:pic>
      <p:pic>
        <p:nvPicPr>
          <p:cNvPr id="152588" name="Picture 12" descr="v1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286000"/>
            <a:ext cx="1568450" cy="2428875"/>
          </a:xfrm>
          <a:prstGeom prst="rect">
            <a:avLst/>
          </a:prstGeom>
          <a:noFill/>
        </p:spPr>
      </p:pic>
      <p:pic>
        <p:nvPicPr>
          <p:cNvPr id="152589" name="Picture 13" descr="vu2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81200"/>
            <a:ext cx="1816100" cy="2376488"/>
          </a:xfrm>
          <a:prstGeom prst="rect">
            <a:avLst/>
          </a:prstGeom>
          <a:noFill/>
        </p:spPr>
      </p:pic>
      <p:pic>
        <p:nvPicPr>
          <p:cNvPr id="152591" name="Picture 15" descr="F9849DCFA90C473196ECD16214E7700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5562600"/>
            <a:ext cx="1547813" cy="1428750"/>
          </a:xfrm>
          <a:prstGeom prst="rect">
            <a:avLst/>
          </a:prstGeom>
          <a:noFill/>
        </p:spPr>
      </p:pic>
      <p:pic>
        <p:nvPicPr>
          <p:cNvPr id="152592" name="Picture 16" descr="F9849DCFA90C473196ECD16214E7700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29250"/>
            <a:ext cx="1547813" cy="1428750"/>
          </a:xfrm>
          <a:prstGeom prst="rect">
            <a:avLst/>
          </a:prstGeom>
          <a:noFill/>
        </p:spPr>
      </p:pic>
      <p:pic>
        <p:nvPicPr>
          <p:cNvPr id="152593" name="Picture 17" descr="NOTES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9600" y="4572000"/>
            <a:ext cx="914400" cy="1143000"/>
          </a:xfrm>
          <a:prstGeom prst="rect">
            <a:avLst/>
          </a:prstGeom>
          <a:noFill/>
        </p:spPr>
      </p:pic>
      <p:sp>
        <p:nvSpPr>
          <p:cNvPr id="12" name="Music"/>
          <p:cNvSpPr>
            <a:spLocks noEditPoints="1" noChangeArrowheads="1"/>
          </p:cNvSpPr>
          <p:nvPr/>
        </p:nvSpPr>
        <p:spPr bwMode="auto">
          <a:xfrm rot="20382719">
            <a:off x="752475" y="2016125"/>
            <a:ext cx="420688" cy="6096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8" name="Music"/>
          <p:cNvSpPr>
            <a:spLocks noEditPoints="1" noChangeArrowheads="1"/>
          </p:cNvSpPr>
          <p:nvPr/>
        </p:nvSpPr>
        <p:spPr bwMode="auto">
          <a:xfrm rot="1172296">
            <a:off x="8153400" y="1828800"/>
            <a:ext cx="447675" cy="623888"/>
          </a:xfrm>
          <a:custGeom>
            <a:avLst/>
            <a:gdLst>
              <a:gd name="T0" fmla="*/ 536015 w 21600"/>
              <a:gd name="T1" fmla="*/ 3753 h 21600"/>
              <a:gd name="T2" fmla="*/ 537546 w 21600"/>
              <a:gd name="T3" fmla="*/ 807641 h 21600"/>
              <a:gd name="T4" fmla="*/ 1580851 w 21600"/>
              <a:gd name="T5" fmla="*/ 820775 h 21600"/>
              <a:gd name="T6" fmla="*/ 536015 w 21600"/>
              <a:gd name="T7" fmla="*/ 3753 h 21600"/>
              <a:gd name="T8" fmla="*/ 15748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66FF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l">
              <a:spcBef>
                <a:spcPct val="0"/>
              </a:spcBef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2596" name="Oval 20"/>
          <p:cNvSpPr>
            <a:spLocks noChangeArrowheads="1"/>
          </p:cNvSpPr>
          <p:nvPr/>
        </p:nvSpPr>
        <p:spPr bwMode="auto">
          <a:xfrm>
            <a:off x="4114800" y="6248400"/>
            <a:ext cx="1447800" cy="609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9600">
              <a:solidFill>
                <a:srgbClr val="FF3300"/>
              </a:solidFill>
              <a:latin typeface=".VnBodoniH" pitchFamily="34" charset="0"/>
            </a:endParaRPr>
          </a:p>
        </p:txBody>
      </p:sp>
      <p:pic>
        <p:nvPicPr>
          <p:cNvPr id="152597" name="Picture 21" descr="vu22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4800600"/>
            <a:ext cx="1971675" cy="2057400"/>
          </a:xfrm>
          <a:prstGeom prst="rect">
            <a:avLst/>
          </a:prstGeom>
          <a:noFill/>
        </p:spPr>
      </p:pic>
      <p:pic>
        <p:nvPicPr>
          <p:cNvPr id="152599" name="Picture 23" descr="7EBE294D6094432994177346AC4BCD17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2485232" y="5363368"/>
            <a:ext cx="736600" cy="2659063"/>
          </a:xfrm>
          <a:prstGeom prst="rect">
            <a:avLst/>
          </a:prstGeom>
          <a:noFill/>
        </p:spPr>
      </p:pic>
      <p:pic>
        <p:nvPicPr>
          <p:cNvPr id="152600" name="Picture 24" descr="7EBE294D6094432994177346AC4BCD17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6600032" y="5287168"/>
            <a:ext cx="736600" cy="2659063"/>
          </a:xfrm>
          <a:prstGeom prst="rect">
            <a:avLst/>
          </a:prstGeom>
          <a:noFill/>
        </p:spPr>
      </p:pic>
      <p:pic>
        <p:nvPicPr>
          <p:cNvPr id="152601" name="Picture 25" descr="Notes-02-june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1219200"/>
            <a:ext cx="8255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2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2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8" grpId="0" animBg="1"/>
      <p:bldP spid="8" grpId="1" animBg="1"/>
      <p:bldP spid="8" grpId="2" animBg="1"/>
      <p:bldP spid="8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0" y="-34925"/>
            <a:ext cx="8915400" cy="34925"/>
          </a:xfrm>
        </p:spPr>
        <p:txBody>
          <a:bodyPr/>
          <a:lstStyle/>
          <a:p>
            <a:endParaRPr lang="en-US" sz="1800">
              <a:solidFill>
                <a:schemeClr val="hlink"/>
              </a:solidFill>
              <a:latin typeface=".VnTime" pitchFamily="34" charset="0"/>
            </a:endParaRPr>
          </a:p>
        </p:txBody>
      </p:sp>
      <p:pic>
        <p:nvPicPr>
          <p:cNvPr id="216067" name="Picture 3" descr="CAY3WH2V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068" name="Picture 4" descr="Picture 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6b9e445c32dda157ae5696361b744b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  <p:pic>
        <p:nvPicPr>
          <p:cNvPr id="2170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447800"/>
            <a:ext cx="4781550" cy="5197475"/>
          </a:xfrm>
          <a:noFill/>
          <a:ln/>
        </p:spPr>
      </p:pic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2519363" y="365125"/>
            <a:ext cx="5616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.VnTime" pitchFamily="34" charset="0"/>
              </a:rPr>
              <a:t>B¶n ®å n­íc Ph¸p</a:t>
            </a:r>
          </a:p>
        </p:txBody>
      </p:sp>
      <p:pic>
        <p:nvPicPr>
          <p:cNvPr id="217093" name="Picture 5" descr="paris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1412875"/>
            <a:ext cx="3419475" cy="5191125"/>
          </a:xfrm>
          <a:prstGeom prst="rect">
            <a:avLst/>
          </a:prstGeom>
          <a:noFill/>
        </p:spPr>
      </p:pic>
      <p:sp>
        <p:nvSpPr>
          <p:cNvPr id="217094" name="AutoShape 6"/>
          <p:cNvSpPr>
            <a:spLocks noChangeArrowheads="1"/>
          </p:cNvSpPr>
          <p:nvPr/>
        </p:nvSpPr>
        <p:spPr bwMode="auto">
          <a:xfrm>
            <a:off x="2438400" y="2895600"/>
            <a:ext cx="360363" cy="323850"/>
          </a:xfrm>
          <a:prstGeom prst="star5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5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5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4" grpId="0" animBg="1"/>
      <p:bldP spid="217094" grpId="1" animBg="1"/>
      <p:bldP spid="217094" grpId="2" animBg="1"/>
      <p:bldP spid="217094" grpId="3" animBg="1"/>
      <p:bldP spid="217094" grpId="4" animBg="1"/>
      <p:bldP spid="217094" grpId="5" animBg="1"/>
      <p:bldP spid="217094" grpId="6" animBg="1"/>
      <p:bldP spid="217094" grpId="7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7572" name="Picture 4" descr="musi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237574" name="Picture 6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V="1">
            <a:off x="-3031331" y="3412331"/>
            <a:ext cx="6435725" cy="68263"/>
          </a:xfrm>
          <a:prstGeom prst="rect">
            <a:avLst/>
          </a:prstGeom>
          <a:noFill/>
        </p:spPr>
      </p:pic>
      <p:pic>
        <p:nvPicPr>
          <p:cNvPr id="237575" name="Picture 7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3400" y="6477000"/>
            <a:ext cx="8077200" cy="152400"/>
          </a:xfrm>
          <a:prstGeom prst="rect">
            <a:avLst/>
          </a:prstGeom>
          <a:noFill/>
        </p:spPr>
      </p:pic>
      <p:pic>
        <p:nvPicPr>
          <p:cNvPr id="237576" name="Picture 8" descr="Bauern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91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7" name="Picture 9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9907" y="3391693"/>
            <a:ext cx="6553200" cy="74613"/>
          </a:xfrm>
          <a:prstGeom prst="rect">
            <a:avLst/>
          </a:prstGeom>
          <a:noFill/>
        </p:spPr>
      </p:pic>
      <p:pic>
        <p:nvPicPr>
          <p:cNvPr id="237578" name="Picture 10" descr="AG00056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8229600" cy="85725"/>
          </a:xfrm>
          <a:prstGeom prst="rect">
            <a:avLst/>
          </a:prstGeom>
          <a:noFill/>
        </p:spPr>
      </p:pic>
      <p:pic>
        <p:nvPicPr>
          <p:cNvPr id="237579" name="Picture 11" descr="POINS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5300663"/>
            <a:ext cx="18288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80" name="Picture 12" descr="Anh don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2798341">
            <a:off x="-88900" y="-165100"/>
            <a:ext cx="2309813" cy="2286000"/>
          </a:xfrm>
          <a:prstGeom prst="rect">
            <a:avLst/>
          </a:prstGeom>
          <a:noFill/>
        </p:spPr>
      </p:pic>
      <p:pic>
        <p:nvPicPr>
          <p:cNvPr id="237581" name="Picture 13" descr="POINSE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8077200" y="-76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82" name="Picture 14" descr="ResizedImage209265-10807-chopi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81000"/>
            <a:ext cx="4953000" cy="4495800"/>
          </a:xfrm>
          <a:prstGeom prst="rect">
            <a:avLst/>
          </a:prstGeom>
          <a:noFill/>
        </p:spPr>
      </p:pic>
      <p:sp>
        <p:nvSpPr>
          <p:cNvPr id="237583" name="Text Box 15"/>
          <p:cNvSpPr txBox="1">
            <a:spLocks noChangeArrowheads="1"/>
          </p:cNvSpPr>
          <p:nvPr/>
        </p:nvSpPr>
        <p:spPr bwMode="auto">
          <a:xfrm>
            <a:off x="2139950" y="4968875"/>
            <a:ext cx="50466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99"/>
                </a:solidFill>
                <a:latin typeface=".VnTime" pitchFamily="34" charset="0"/>
              </a:rPr>
              <a:t>Thiªn tµi ¢m nh¹c</a:t>
            </a:r>
            <a:r>
              <a:rPr lang="en-US">
                <a:solidFill>
                  <a:srgbClr val="FF3399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Choppin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zV034-035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1371600" y="5232400"/>
          <a:ext cx="58674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232400"/>
                        <a:ext cx="586740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2971800"/>
            <a:ext cx="4572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WordArt 12"/>
          <p:cNvSpPr>
            <a:spLocks noChangeArrowheads="1" noChangeShapeType="1" noTextEdit="1"/>
          </p:cNvSpPr>
          <p:nvPr/>
        </p:nvSpPr>
        <p:spPr bwMode="auto">
          <a:xfrm>
            <a:off x="762000" y="304800"/>
            <a:ext cx="1952625" cy="638175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r>
              <a:rPr lang="en-US" sz="4400" b="1" kern="10">
                <a:ln w="9525">
                  <a:noFill/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TIẾT 12:</a:t>
            </a:r>
          </a:p>
        </p:txBody>
      </p:sp>
      <p:sp>
        <p:nvSpPr>
          <p:cNvPr id="76813" name="WordArt 13"/>
          <p:cNvSpPr>
            <a:spLocks noChangeArrowheads="1" noChangeShapeType="1" noTextEdit="1"/>
          </p:cNvSpPr>
          <p:nvPr/>
        </p:nvSpPr>
        <p:spPr bwMode="auto">
          <a:xfrm>
            <a:off x="3124200" y="1447800"/>
            <a:ext cx="36766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000" b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tx2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H"/>
              </a:rPr>
              <a:t>Häc h¸t bµi h¸t</a:t>
            </a:r>
          </a:p>
        </p:txBody>
      </p:sp>
      <p:sp>
        <p:nvSpPr>
          <p:cNvPr id="76814" name="WordArt 14"/>
          <p:cNvSpPr>
            <a:spLocks noChangeArrowheads="1" noChangeShapeType="1" noTextEdit="1"/>
          </p:cNvSpPr>
          <p:nvPr/>
        </p:nvSpPr>
        <p:spPr bwMode="auto">
          <a:xfrm>
            <a:off x="2286000" y="2362200"/>
            <a:ext cx="5562600" cy="609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r>
              <a:rPr lang="en-US" sz="4000" b="1" kern="1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Con chim non</a:t>
            </a:r>
          </a:p>
        </p:txBody>
      </p:sp>
      <p:grpSp>
        <p:nvGrpSpPr>
          <p:cNvPr id="76818" name="Group 18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-9" y="-18"/>
            <a:chExt cx="5769" cy="4347"/>
          </a:xfrm>
        </p:grpSpPr>
        <p:pic>
          <p:nvPicPr>
            <p:cNvPr id="76819" name="Picture 19" descr="POINSE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0" name="Picture 20" descr="POINSE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1" name="Picture 21" descr="POINSE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2" name="Picture 22" descr="POINSE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6823" name="Group 23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76824" name="AutoShape 24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AutoShape 25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AutoShape 26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AutoShape 27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AutoShape 28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AutoShape 29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AutoShape 30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1" name="AutoShape 31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2" name="AutoShape 32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3" name="AutoShape 33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4" name="AutoShape 34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AutoShape 35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6" name="Group 36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76837" name="AutoShape 37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AutoShape 38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AutoShape 39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AutoShape 40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AutoShape 41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2" name="AutoShape 42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AutoShape 43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AutoShape 44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AutoShape 45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AutoShape 46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AutoShape 47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AutoShape 48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49" name="Group 49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76850" name="AutoShape 50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1" name="AutoShape 51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2" name="AutoShape 52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3" name="AutoShape 53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4" name="AutoShape 54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5" name="AutoShape 55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56" name="Group 56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76857" name="AutoShape 57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8" name="AutoShape 58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9" name="AutoShape 59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60" name="AutoShape 60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61" name="AutoShape 61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62" name="AutoShape 62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76863" name="Picture 63" descr="gif_icon08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90491">
            <a:off x="8229600" y="838200"/>
            <a:ext cx="476250" cy="476250"/>
          </a:xfrm>
          <a:prstGeom prst="rect">
            <a:avLst/>
          </a:prstGeom>
          <a:noFill/>
        </p:spPr>
      </p:pic>
      <p:pic>
        <p:nvPicPr>
          <p:cNvPr id="76864" name="Picture 64" descr="gif_icon08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90491">
            <a:off x="7696200" y="762000"/>
            <a:ext cx="476250" cy="476250"/>
          </a:xfrm>
          <a:prstGeom prst="rect">
            <a:avLst/>
          </a:prstGeom>
          <a:noFill/>
        </p:spPr>
      </p:pic>
      <p:pic>
        <p:nvPicPr>
          <p:cNvPr id="76865" name="Picture 65" descr="gif_icon08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90491">
            <a:off x="8077200" y="1295400"/>
            <a:ext cx="476250" cy="476250"/>
          </a:xfrm>
          <a:prstGeom prst="rect">
            <a:avLst/>
          </a:prstGeom>
          <a:noFill/>
        </p:spPr>
      </p:pic>
      <p:pic>
        <p:nvPicPr>
          <p:cNvPr id="76866" name="Picture 66" descr="gif_icon08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90491">
            <a:off x="8001000" y="3886200"/>
            <a:ext cx="476250" cy="476250"/>
          </a:xfrm>
          <a:prstGeom prst="rect">
            <a:avLst/>
          </a:prstGeom>
          <a:noFill/>
        </p:spPr>
      </p:pic>
      <p:pic>
        <p:nvPicPr>
          <p:cNvPr id="76867" name="Picture 67" descr="gif_icon08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90491">
            <a:off x="8534400" y="3962400"/>
            <a:ext cx="476250" cy="476250"/>
          </a:xfrm>
          <a:prstGeom prst="rect">
            <a:avLst/>
          </a:prstGeom>
          <a:noFill/>
        </p:spPr>
      </p:pic>
      <p:pic>
        <p:nvPicPr>
          <p:cNvPr id="76878" name="Picture 78" descr="hoa ho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3200400"/>
            <a:ext cx="823913" cy="838200"/>
          </a:xfrm>
          <a:prstGeom prst="rect">
            <a:avLst/>
          </a:prstGeom>
          <a:noFill/>
        </p:spPr>
      </p:pic>
      <p:pic>
        <p:nvPicPr>
          <p:cNvPr id="76879" name="Picture 79" descr="hoa ho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105400"/>
            <a:ext cx="820738" cy="835025"/>
          </a:xfrm>
          <a:prstGeom prst="rect">
            <a:avLst/>
          </a:prstGeom>
          <a:noFill/>
        </p:spPr>
      </p:pic>
      <p:pic>
        <p:nvPicPr>
          <p:cNvPr id="76881" name="Picture 81" descr="monarch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5105400"/>
            <a:ext cx="914400" cy="849313"/>
          </a:xfrm>
          <a:prstGeom prst="rect">
            <a:avLst/>
          </a:prstGeom>
          <a:noFill/>
        </p:spPr>
      </p:pic>
      <p:pic>
        <p:nvPicPr>
          <p:cNvPr id="76888" name="Picture 88" descr="Notes-02-jun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" y="5257800"/>
            <a:ext cx="2743200" cy="1371600"/>
          </a:xfrm>
          <a:prstGeom prst="rect">
            <a:avLst/>
          </a:prstGeom>
          <a:noFill/>
        </p:spPr>
      </p:pic>
      <p:pic>
        <p:nvPicPr>
          <p:cNvPr id="76889" name="Picture 89" descr="Notes-02-jun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1143000"/>
            <a:ext cx="860425" cy="609600"/>
          </a:xfrm>
          <a:prstGeom prst="rect">
            <a:avLst/>
          </a:prstGeom>
          <a:noFill/>
        </p:spPr>
      </p:pic>
      <p:pic>
        <p:nvPicPr>
          <p:cNvPr id="76890" name="Picture 90" descr="Notes-02-jun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4800" y="4343400"/>
            <a:ext cx="708025" cy="838200"/>
          </a:xfrm>
          <a:prstGeom prst="rect">
            <a:avLst/>
          </a:prstGeom>
          <a:noFill/>
        </p:spPr>
      </p:pic>
      <p:pic>
        <p:nvPicPr>
          <p:cNvPr id="76892" name="Picture 92" descr="Anh dong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1482179">
            <a:off x="228600" y="609600"/>
            <a:ext cx="3276600" cy="4337050"/>
          </a:xfrm>
          <a:prstGeom prst="rect">
            <a:avLst/>
          </a:prstGeom>
          <a:noFill/>
        </p:spPr>
      </p:pic>
      <p:pic>
        <p:nvPicPr>
          <p:cNvPr id="25" name="Picture 24" descr="Short_singer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572000"/>
            <a:ext cx="152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94" name="Picture 94" descr="1462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3200" y="4876800"/>
            <a:ext cx="1752600" cy="1752600"/>
          </a:xfrm>
          <a:prstGeom prst="rect">
            <a:avLst/>
          </a:prstGeom>
          <a:noFill/>
        </p:spPr>
      </p:pic>
      <p:sp>
        <p:nvSpPr>
          <p:cNvPr id="76895" name="Rectangle 95"/>
          <p:cNvSpPr>
            <a:spLocks noChangeArrowheads="1"/>
          </p:cNvSpPr>
          <p:nvPr/>
        </p:nvSpPr>
        <p:spPr bwMode="auto">
          <a:xfrm>
            <a:off x="5486400" y="3124200"/>
            <a:ext cx="23733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.VnTime" pitchFamily="34" charset="0"/>
              </a:rPr>
              <a:t>D©n ca Ph¸p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68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3" grpId="0" animBg="1"/>
      <p:bldP spid="76814" grpId="0" animBg="1"/>
      <p:bldP spid="768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Picture 3" descr="big_312274_15_loa-cam-usb-nghe-nhac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6613"/>
            <a:ext cx="6769100" cy="4987925"/>
          </a:xfrm>
          <a:prstGeom prst="rect">
            <a:avLst/>
          </a:prstGeom>
          <a:noFill/>
        </p:spPr>
      </p:pic>
      <p:pic>
        <p:nvPicPr>
          <p:cNvPr id="219140" name="Picture 4" descr="musi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19141" name="WordArt 5"/>
          <p:cNvSpPr>
            <a:spLocks noChangeArrowheads="1" noChangeShapeType="1" noTextEdit="1"/>
          </p:cNvSpPr>
          <p:nvPr/>
        </p:nvSpPr>
        <p:spPr bwMode="auto">
          <a:xfrm>
            <a:off x="2667000" y="152400"/>
            <a:ext cx="4343400" cy="533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4400" b="1" kern="10" spc="-44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H"/>
              </a:rPr>
              <a:t>nghe h¸t mÉu</a:t>
            </a:r>
          </a:p>
        </p:txBody>
      </p:sp>
      <p:pic>
        <p:nvPicPr>
          <p:cNvPr id="219142" name="Picture 6" descr="vu2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114800"/>
            <a:ext cx="2124075" cy="2209800"/>
          </a:xfrm>
          <a:prstGeom prst="rect">
            <a:avLst/>
          </a:prstGeom>
          <a:noFill/>
        </p:spPr>
      </p:pic>
      <p:pic>
        <p:nvPicPr>
          <p:cNvPr id="25" name="Picture 24" descr="Short_singer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733800"/>
            <a:ext cx="1981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4" name="Picture 8" descr="146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343400"/>
            <a:ext cx="2057400" cy="2057400"/>
          </a:xfrm>
          <a:prstGeom prst="rect">
            <a:avLst/>
          </a:prstGeom>
          <a:noFill/>
        </p:spPr>
      </p:pic>
      <p:pic>
        <p:nvPicPr>
          <p:cNvPr id="219145" name="Picture 9" descr="Anh do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22798341">
            <a:off x="0" y="-228600"/>
            <a:ext cx="3902075" cy="3505200"/>
          </a:xfrm>
          <a:prstGeom prst="rect">
            <a:avLst/>
          </a:prstGeom>
          <a:noFill/>
        </p:spPr>
      </p:pic>
      <p:pic>
        <p:nvPicPr>
          <p:cNvPr id="219146" name="Picture 10" descr="Bauernb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0198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7" name="Rectangle 11"/>
          <p:cNvSpPr>
            <a:spLocks noChangeArrowheads="1"/>
          </p:cNvSpPr>
          <p:nvPr/>
        </p:nvSpPr>
        <p:spPr bwMode="auto">
          <a:xfrm>
            <a:off x="3200400" y="762000"/>
            <a:ext cx="457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B×nh minh lªn cã con chim non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Hoµ tiÕng hãt vÐo von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Hoµ tiÕng hãt vÐo von 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Giäng hãt vui say s­a.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Nµy chim ¬i h¸t lªn cho vang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Lêi th©n ¸i thiÕt tha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Rén vang tíi chèn xa</a:t>
            </a:r>
          </a:p>
          <a:p>
            <a:pPr algn="l">
              <a:spcBef>
                <a:spcPct val="0"/>
              </a:spcBef>
            </a:pPr>
            <a:r>
              <a:rPr lang="en-US" sz="2500" b="1">
                <a:solidFill>
                  <a:srgbClr val="006600"/>
                </a:solidFill>
                <a:latin typeface=".VnTime" pitchFamily="34" charset="0"/>
              </a:rPr>
              <a:t> Cµng mÕn yªu quª nhµ.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3432</TotalTime>
  <Words>628</Words>
  <Application>Microsoft Office PowerPoint</Application>
  <PresentationFormat>On-screen Show (4:3)</PresentationFormat>
  <Paragraphs>100</Paragraphs>
  <Slides>23</Slides>
  <Notes>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CorelDRAW</vt:lpstr>
      <vt:lpstr>Clip</vt:lpstr>
      <vt:lpstr>Please purchase a personal license.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 chim non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pkt</dc:creator>
  <cp:lastModifiedBy>HP</cp:lastModifiedBy>
  <cp:revision>450</cp:revision>
  <dcterms:created xsi:type="dcterms:W3CDTF">2009-11-03T01:05:36Z</dcterms:created>
  <dcterms:modified xsi:type="dcterms:W3CDTF">2020-10-11T13:55:36Z</dcterms:modified>
</cp:coreProperties>
</file>