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9" r:id="rId2"/>
    <p:sldId id="261" r:id="rId3"/>
    <p:sldId id="262" r:id="rId4"/>
    <p:sldId id="263" r:id="rId5"/>
    <p:sldId id="264" r:id="rId6"/>
    <p:sldId id="265" r:id="rId7"/>
    <p:sldId id="266" r:id="rId8"/>
    <p:sldId id="268" r:id="rId9"/>
    <p:sldId id="269" r:id="rId10"/>
    <p:sldId id="283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F1DC0BA-E210-4B02-BE24-F96A3AB4FE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6614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A8C9DF-B70F-43A4-9601-CCEC932909FB}" type="slidenum">
              <a:rPr lang="en-US"/>
              <a:pPr/>
              <a:t>2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D512DC-4F89-4FF4-B8BF-C7D5A9EC6FD4}" type="slidenum">
              <a:rPr lang="en-US"/>
              <a:pPr/>
              <a:t>4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228E61C-AAB1-4075-9887-E67F77D67FCE}" type="slidenum">
              <a:rPr lang="en-US"/>
              <a:pPr/>
              <a:t>5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523A57-65FA-431D-A06E-B040196FE8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FB8396-365F-4103-ADC2-D885E016A7C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34AD39-F413-449F-A010-3CE19F5A0F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1AC6BCD-12C5-4F8B-ABDE-944C6E7B59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4A6A30-AFE7-4A9A-9416-CFE33BEA91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B17067-8B6B-4451-9A37-AF36F7C574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E15F3-2957-4416-A6F2-B181281FBE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F1B1F-C5E9-4EBB-9001-4AF09C1C85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C1CD9B-1255-4CC1-9DC2-96C928BFC1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FBD6C4-90A3-4B4E-9020-D1F1A35FD6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BB5672-3B5C-4691-AB8A-CC355A35B4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AF4BA8-7197-40CE-966C-B8E0DA01A8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C919518-2003-4B72-B2EE-0A5CEA7962F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ideo" Target="file:///G:\Bai%20thi%20giao%20vien%20gioi%20co%20so%202009\CHuc%20mung%20tiet%202\Chuc%20mung%20nhac%20hinh%20da%20cat.wmv" TargetMode="Externa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hyperlink" Target="em%20yeu%20truong%20em.wmv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video" Target="file:///G:\CHuc%20mung%20tiet%202\chuc%20mung%20mua%204.m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zV034-03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5123" name="Group 3"/>
          <p:cNvGrpSpPr>
            <a:grpSpLocks/>
          </p:cNvGrpSpPr>
          <p:nvPr/>
        </p:nvGrpSpPr>
        <p:grpSpPr bwMode="auto">
          <a:xfrm>
            <a:off x="228600" y="1219200"/>
            <a:ext cx="8915400" cy="5638800"/>
            <a:chOff x="144" y="768"/>
            <a:chExt cx="5616" cy="3552"/>
          </a:xfrm>
        </p:grpSpPr>
        <p:sp>
          <p:nvSpPr>
            <p:cNvPr id="5124" name="Text Box 4"/>
            <p:cNvSpPr txBox="1">
              <a:spLocks noChangeArrowheads="1"/>
            </p:cNvSpPr>
            <p:nvPr/>
          </p:nvSpPr>
          <p:spPr bwMode="auto">
            <a:xfrm>
              <a:off x="4704" y="1680"/>
              <a:ext cx="528" cy="57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5400">
                  <a:solidFill>
                    <a:srgbClr val="0000FF"/>
                  </a:solidFill>
                  <a:latin typeface=".VnTime" pitchFamily="34" charset="0"/>
                  <a:sym typeface="Webdings" pitchFamily="18" charset="2"/>
                </a:rPr>
                <a:t></a:t>
              </a:r>
            </a:p>
          </p:txBody>
        </p:sp>
        <p:sp>
          <p:nvSpPr>
            <p:cNvPr id="5125" name="Text Box 5"/>
            <p:cNvSpPr txBox="1">
              <a:spLocks noChangeArrowheads="1"/>
            </p:cNvSpPr>
            <p:nvPr/>
          </p:nvSpPr>
          <p:spPr bwMode="auto">
            <a:xfrm>
              <a:off x="144" y="768"/>
              <a:ext cx="576" cy="135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n-US" sz="5400">
                <a:solidFill>
                  <a:srgbClr val="CC3300"/>
                </a:solidFill>
                <a:latin typeface=".VnTime" pitchFamily="34" charset="0"/>
                <a:sym typeface="Webdings" pitchFamily="18" charset="2"/>
              </a:endParaRPr>
            </a:p>
            <a:p>
              <a:pPr eaLnBrk="0" hangingPunct="0">
                <a:spcBef>
                  <a:spcPct val="50000"/>
                </a:spcBef>
              </a:pPr>
              <a:r>
                <a:rPr lang="en-US" sz="5400">
                  <a:solidFill>
                    <a:srgbClr val="CC3300"/>
                  </a:solidFill>
                  <a:latin typeface=".VnTime" pitchFamily="34" charset="0"/>
                  <a:sym typeface="Webdings" pitchFamily="18" charset="2"/>
                </a:rPr>
                <a:t></a:t>
              </a:r>
            </a:p>
          </p:txBody>
        </p:sp>
        <p:sp>
          <p:nvSpPr>
            <p:cNvPr id="5126" name="Text Box 6"/>
            <p:cNvSpPr txBox="1">
              <a:spLocks noChangeArrowheads="1"/>
            </p:cNvSpPr>
            <p:nvPr/>
          </p:nvSpPr>
          <p:spPr bwMode="auto">
            <a:xfrm>
              <a:off x="5232" y="3744"/>
              <a:ext cx="528" cy="57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5400">
                  <a:solidFill>
                    <a:srgbClr val="CC3300"/>
                  </a:solidFill>
                  <a:latin typeface=".VnTime" pitchFamily="34" charset="0"/>
                  <a:sym typeface="Webdings" pitchFamily="18" charset="2"/>
                </a:rPr>
                <a:t></a:t>
              </a:r>
            </a:p>
          </p:txBody>
        </p:sp>
        <p:sp>
          <p:nvSpPr>
            <p:cNvPr id="5127" name="Text Box 7"/>
            <p:cNvSpPr txBox="1">
              <a:spLocks noChangeArrowheads="1"/>
            </p:cNvSpPr>
            <p:nvPr/>
          </p:nvSpPr>
          <p:spPr bwMode="auto">
            <a:xfrm>
              <a:off x="192" y="2592"/>
              <a:ext cx="528" cy="109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5400">
                  <a:solidFill>
                    <a:srgbClr val="FFFF00"/>
                  </a:solidFill>
                  <a:latin typeface=".VnTime" pitchFamily="34" charset="0"/>
                  <a:sym typeface="Webdings" pitchFamily="18" charset="2"/>
                </a:rPr>
                <a:t>   </a:t>
              </a:r>
            </a:p>
          </p:txBody>
        </p:sp>
      </p:grpSp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524000" y="304800"/>
          <a:ext cx="586740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CorelDRAW" r:id="rId4" imgW="3177479" imgH="2387194" progId="CorelDRAW.Graphic.12">
                  <p:embed/>
                </p:oleObj>
              </mc:Choice>
              <mc:Fallback>
                <p:oleObj name="CorelDRAW" r:id="rId4" imgW="3177479" imgH="2387194" progId="CorelDRAW.Graphic.12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04800"/>
                        <a:ext cx="5867400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51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8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WordArt 2"/>
          <p:cNvSpPr>
            <a:spLocks noChangeArrowheads="1" noChangeShapeType="1" noTextEdit="1"/>
          </p:cNvSpPr>
          <p:nvPr/>
        </p:nvSpPr>
        <p:spPr bwMode="auto">
          <a:xfrm>
            <a:off x="2057400" y="1752600"/>
            <a:ext cx="4876800" cy="3505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pt-BR" sz="2800" kern="1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ClarendonH"/>
              </a:rPr>
              <a:t>Xin tr©n träng c¶m ¬n</a:t>
            </a:r>
          </a:p>
          <a:p>
            <a:pPr algn="ctr"/>
            <a:r>
              <a:rPr lang="pt-BR" sz="2800" kern="1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ClarendonH"/>
              </a:rPr>
              <a:t> c¸c thÇy c« gi¸o</a:t>
            </a:r>
          </a:p>
          <a:p>
            <a:pPr algn="ctr"/>
            <a:r>
              <a:rPr lang="pt-BR" sz="2800" kern="1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.VnClarendonH"/>
              </a:rPr>
              <a:t> vµ c¸c em häc sinh!</a:t>
            </a:r>
            <a:endParaRPr lang="en-US" sz="2800" kern="10">
              <a:ln w="12700">
                <a:solidFill>
                  <a:srgbClr val="FF00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.VnClarendonH"/>
            </a:endParaRPr>
          </a:p>
        </p:txBody>
      </p:sp>
      <p:pic>
        <p:nvPicPr>
          <p:cNvPr id="35843" name="Picture 3" descr="93m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rt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152400"/>
            <a:ext cx="9144000" cy="6858000"/>
          </a:xfrm>
          <a:prstGeom prst="rect">
            <a:avLst/>
          </a:prstGeom>
          <a:noFill/>
        </p:spPr>
      </p:pic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057400" y="1371600"/>
            <a:ext cx="5029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0000FF"/>
                </a:solidFill>
                <a:latin typeface=".VnTime" pitchFamily="34" charset="0"/>
              </a:rPr>
              <a:t>¢m nh¹c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914400" y="1828800"/>
            <a:ext cx="73914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.VnTime" pitchFamily="34" charset="0"/>
              </a:rPr>
              <a:t>¤n tËp bµi h¸t: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.VnRevueH" pitchFamily="34" charset="0"/>
              </a:rPr>
              <a:t>em yªu hoµ b×nh</a:t>
            </a:r>
            <a:endParaRPr lang="en-US" sz="3600">
              <a:solidFill>
                <a:srgbClr val="0000FF"/>
              </a:solidFill>
              <a:latin typeface=".VnRevueH" pitchFamily="34" charset="0"/>
            </a:endParaRP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905000" y="3459163"/>
            <a:ext cx="5334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.VnRevueH" pitchFamily="34" charset="0"/>
              </a:rPr>
              <a:t>Bµi tËp tiÕt tÊu</a:t>
            </a:r>
          </a:p>
        </p:txBody>
      </p:sp>
    </p:spTree>
  </p:cSld>
  <p:clrMapOvr>
    <a:masterClrMapping/>
  </p:clrMapOvr>
  <p:transition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/>
      <p:bldP spid="71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BROKENG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81000" y="762000"/>
            <a:ext cx="83058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800">
                <a:solidFill>
                  <a:srgbClr val="FF3300"/>
                </a:solidFill>
                <a:latin typeface=".VnTime" pitchFamily="34" charset="0"/>
              </a:rPr>
              <a:t>Khëi ®éng giäng:</a:t>
            </a: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990600" y="3352800"/>
            <a:ext cx="6934200" cy="9906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pt-BR" sz="36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Time"/>
              </a:rPr>
              <a:t>O   O    O    O    O</a:t>
            </a:r>
            <a:endParaRPr lang="en-US" sz="3600" b="1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.VnTime"/>
            </a:endParaRPr>
          </a:p>
        </p:txBody>
      </p:sp>
      <p:sp>
        <p:nvSpPr>
          <p:cNvPr id="10245" name="WordArt 5"/>
          <p:cNvSpPr>
            <a:spLocks noChangeArrowheads="1" noChangeShapeType="1" noTextEdit="1"/>
          </p:cNvSpPr>
          <p:nvPr/>
        </p:nvSpPr>
        <p:spPr bwMode="auto">
          <a:xfrm>
            <a:off x="990600" y="1828800"/>
            <a:ext cx="7162800" cy="9906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pt-BR" sz="36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Time"/>
              </a:rPr>
              <a:t>A   A   A   A   A</a:t>
            </a:r>
            <a:endParaRPr lang="en-US" sz="3600" b="1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.VnTime"/>
            </a:endParaRPr>
          </a:p>
        </p:txBody>
      </p:sp>
      <p:sp>
        <p:nvSpPr>
          <p:cNvPr id="10246" name="WordArt 6"/>
          <p:cNvSpPr>
            <a:spLocks noChangeArrowheads="1" noChangeShapeType="1" noTextEdit="1"/>
          </p:cNvSpPr>
          <p:nvPr/>
        </p:nvSpPr>
        <p:spPr bwMode="auto">
          <a:xfrm>
            <a:off x="1066800" y="4953000"/>
            <a:ext cx="6934200" cy="838200"/>
          </a:xfrm>
          <a:prstGeom prst="rect">
            <a:avLst/>
          </a:prstGeom>
        </p:spPr>
        <p:txBody>
          <a:bodyPr wrap="none" fromWordArt="1">
            <a:prstTxWarp prst="textChevron">
              <a:avLst>
                <a:gd name="adj" fmla="val 25000"/>
              </a:avLst>
            </a:prstTxWarp>
          </a:bodyPr>
          <a:lstStyle/>
          <a:p>
            <a:pPr algn="ctr"/>
            <a:r>
              <a:rPr lang="pl-PL" sz="3600" b="1" i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.VnTime"/>
              </a:rPr>
              <a:t>U  U  U  U  U</a:t>
            </a:r>
            <a:endParaRPr lang="en-US" sz="3600" b="1" i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.VnTime"/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 animBg="1"/>
      <p:bldP spid="10245" grpId="0" animBg="1"/>
      <p:bldP spid="102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opy of 1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1267" name="Chuc mung nhac hinh da cat.wmv">
            <a:hlinkClick r:id="" action="ppaction://media"/>
          </p:cNvPr>
          <p:cNvPicPr>
            <a:picLocks noGrp="1" noRot="1" noChangeAspect="1" noChangeArrowheads="1"/>
          </p:cNvPicPr>
          <p:nvPr>
            <p:ph/>
            <a:videoFile r:link="rId1"/>
          </p:nvPr>
        </p:nvPicPr>
        <p:blipFill>
          <a:blip r:embed="rId6" cstate="print"/>
          <a:srcRect/>
          <a:stretch>
            <a:fillRect/>
          </a:stretch>
        </p:blipFill>
        <p:spPr>
          <a:xfrm>
            <a:off x="1066800" y="304800"/>
            <a:ext cx="6934200" cy="4800600"/>
          </a:xfrm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5133" fill="hold"/>
                                        <p:tgtEl>
                                          <p:spTgt spid="112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1267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12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12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67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f3huh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533400" y="0"/>
            <a:ext cx="10134600" cy="6858000"/>
          </a:xfrm>
          <a:prstGeom prst="rect">
            <a:avLst/>
          </a:prstGeom>
          <a:noFill/>
        </p:spPr>
      </p:pic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217613" y="1463675"/>
            <a:ext cx="6786562" cy="259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600" b="1" u="sng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UniverseH" pitchFamily="34" charset="0"/>
              </a:rPr>
              <a:t>Ho¹t ®éng 1</a:t>
            </a:r>
          </a:p>
          <a:p>
            <a:pPr algn="ctr"/>
            <a:r>
              <a:rPr lang="en-US" sz="48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UniverseH" pitchFamily="34" charset="0"/>
              </a:rPr>
              <a:t>¤N tËp bµi h¸t</a:t>
            </a:r>
          </a:p>
          <a:p>
            <a:pPr algn="ctr"/>
            <a:r>
              <a:rPr lang="en-US" sz="8000" b="1">
                <a:solidFill>
                  <a:srgbClr val="3333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UniverseH" pitchFamily="34" charset="0"/>
              </a:rPr>
              <a:t>Em yªu hoµ b×nh</a:t>
            </a:r>
          </a:p>
        </p:txBody>
      </p:sp>
    </p:spTree>
  </p:cSld>
  <p:clrMapOvr>
    <a:masterClrMapping/>
  </p:clrMapOvr>
  <p:transition>
    <p:sndAc>
      <p:stSnd>
        <p:snd r:embed="rId3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500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500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500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/>
      <p:bldP spid="1331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chuc mung mua 4.mpg">
            <a:hlinkClick r:id="" action="ppaction://media"/>
          </p:cNvPr>
          <p:cNvPicPr>
            <a:picLocks noRot="1" noChangeAspect="1" noChangeArrowheads="1"/>
          </p:cNvPicPr>
          <p:nvPr>
            <a:videoFile r:link="rId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57200"/>
            <a:ext cx="8077200" cy="60579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536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536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53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1536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6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SzV034-03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838200"/>
            <a:ext cx="9144000" cy="7696200"/>
          </a:xfrm>
          <a:prstGeom prst="rect">
            <a:avLst/>
          </a:prstGeom>
          <a:noFill/>
        </p:spPr>
      </p:pic>
      <p:grpSp>
        <p:nvGrpSpPr>
          <p:cNvPr id="16387" name="Group 3"/>
          <p:cNvGrpSpPr>
            <a:grpSpLocks/>
          </p:cNvGrpSpPr>
          <p:nvPr/>
        </p:nvGrpSpPr>
        <p:grpSpPr bwMode="auto">
          <a:xfrm>
            <a:off x="228600" y="1219200"/>
            <a:ext cx="8915400" cy="5638800"/>
            <a:chOff x="144" y="768"/>
            <a:chExt cx="5616" cy="3552"/>
          </a:xfrm>
        </p:grpSpPr>
        <p:sp>
          <p:nvSpPr>
            <p:cNvPr id="16388" name="Text Box 4"/>
            <p:cNvSpPr txBox="1">
              <a:spLocks noChangeArrowheads="1"/>
            </p:cNvSpPr>
            <p:nvPr/>
          </p:nvSpPr>
          <p:spPr bwMode="auto">
            <a:xfrm>
              <a:off x="4704" y="1680"/>
              <a:ext cx="528" cy="57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5400">
                  <a:solidFill>
                    <a:srgbClr val="0000FF"/>
                  </a:solidFill>
                  <a:latin typeface=".VnTime" pitchFamily="34" charset="0"/>
                  <a:sym typeface="Webdings" pitchFamily="18" charset="2"/>
                </a:rPr>
                <a:t></a:t>
              </a:r>
            </a:p>
          </p:txBody>
        </p:sp>
        <p:sp>
          <p:nvSpPr>
            <p:cNvPr id="16389" name="Text Box 5"/>
            <p:cNvSpPr txBox="1">
              <a:spLocks noChangeArrowheads="1"/>
            </p:cNvSpPr>
            <p:nvPr/>
          </p:nvSpPr>
          <p:spPr bwMode="auto">
            <a:xfrm>
              <a:off x="144" y="768"/>
              <a:ext cx="576" cy="57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5400">
                  <a:solidFill>
                    <a:srgbClr val="CC3300"/>
                  </a:solidFill>
                  <a:latin typeface=".VnTime" pitchFamily="34" charset="0"/>
                  <a:sym typeface="Webdings" pitchFamily="18" charset="2"/>
                </a:rPr>
                <a:t></a:t>
              </a:r>
            </a:p>
          </p:txBody>
        </p:sp>
        <p:sp>
          <p:nvSpPr>
            <p:cNvPr id="16390" name="Text Box 6"/>
            <p:cNvSpPr txBox="1">
              <a:spLocks noChangeArrowheads="1"/>
            </p:cNvSpPr>
            <p:nvPr/>
          </p:nvSpPr>
          <p:spPr bwMode="auto">
            <a:xfrm>
              <a:off x="5232" y="3744"/>
              <a:ext cx="528" cy="57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5400">
                  <a:solidFill>
                    <a:srgbClr val="CC3300"/>
                  </a:solidFill>
                  <a:latin typeface=".VnTime" pitchFamily="34" charset="0"/>
                  <a:sym typeface="Webdings" pitchFamily="18" charset="2"/>
                </a:rPr>
                <a:t></a:t>
              </a:r>
            </a:p>
          </p:txBody>
        </p:sp>
        <p:sp>
          <p:nvSpPr>
            <p:cNvPr id="16391" name="Text Box 7"/>
            <p:cNvSpPr txBox="1">
              <a:spLocks noChangeArrowheads="1"/>
            </p:cNvSpPr>
            <p:nvPr/>
          </p:nvSpPr>
          <p:spPr bwMode="auto">
            <a:xfrm>
              <a:off x="192" y="2592"/>
              <a:ext cx="528" cy="57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5400">
                  <a:solidFill>
                    <a:srgbClr val="FFFF00"/>
                  </a:solidFill>
                  <a:latin typeface=".VnTime" pitchFamily="34" charset="0"/>
                  <a:sym typeface="Webdings" pitchFamily="18" charset="2"/>
                </a:rPr>
                <a:t></a:t>
              </a:r>
            </a:p>
          </p:txBody>
        </p:sp>
      </p:grpSp>
      <p:graphicFrame>
        <p:nvGraphicFramePr>
          <p:cNvPr id="16392" name="Object 8"/>
          <p:cNvGraphicFramePr>
            <a:graphicFrameLocks noChangeAspect="1"/>
          </p:cNvGraphicFramePr>
          <p:nvPr/>
        </p:nvGraphicFramePr>
        <p:xfrm>
          <a:off x="1447800" y="4267200"/>
          <a:ext cx="586740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4" name="CorelDRAW" r:id="rId4" imgW="3177479" imgH="2387194" progId="CorelDRAW.Graphic.12">
                  <p:embed/>
                </p:oleObj>
              </mc:Choice>
              <mc:Fallback>
                <p:oleObj name="CorelDRAW" r:id="rId4" imgW="3177479" imgH="2387194" progId="CorelDRAW.Graphic.12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267200"/>
                        <a:ext cx="5867400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1524000" y="457200"/>
          <a:ext cx="5867400" cy="1397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5" name="CorelDRAW" r:id="rId6" imgW="3177479" imgH="2387194" progId="CorelDRAW.Graphic.12">
                  <p:embed/>
                </p:oleObj>
              </mc:Choice>
              <mc:Fallback>
                <p:oleObj name="CorelDRAW" r:id="rId6" imgW="3177479" imgH="2387194" progId="CorelDRAW.Graphic.12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57200"/>
                        <a:ext cx="5867400" cy="1397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4" name="WordArt 10"/>
          <p:cNvSpPr>
            <a:spLocks noChangeArrowheads="1" noChangeShapeType="1" noTextEdit="1"/>
          </p:cNvSpPr>
          <p:nvPr/>
        </p:nvSpPr>
        <p:spPr bwMode="auto">
          <a:xfrm>
            <a:off x="1219200" y="2362200"/>
            <a:ext cx="67056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00FFFF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.VnTimeH"/>
              </a:rPr>
              <a:t>H¸t kÕt hîp vËn ®éng phô ho¹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1639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8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 tmFilter="0, 0; .2, .5; .8, .5; 1, 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500" autoRev="1" fill="hold"/>
                                        <p:tgtEl>
                                          <p:spTgt spid="1639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9" name="Group 7"/>
          <p:cNvGrpSpPr>
            <a:grpSpLocks/>
          </p:cNvGrpSpPr>
          <p:nvPr/>
        </p:nvGrpSpPr>
        <p:grpSpPr bwMode="auto">
          <a:xfrm>
            <a:off x="-14288" y="-28575"/>
            <a:ext cx="9158288" cy="6900863"/>
            <a:chOff x="-9" y="-18"/>
            <a:chExt cx="5769" cy="4347"/>
          </a:xfrm>
        </p:grpSpPr>
        <p:pic>
          <p:nvPicPr>
            <p:cNvPr id="18440" name="Picture 8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1" name="Picture 9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2" name="Picture 10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16200000">
              <a:off x="-226" y="3577"/>
              <a:ext cx="960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443" name="Picture 11" descr="POINSET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8444" name="Group 12"/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18445" name="AutoShape 13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6" name="AutoShape 14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7" name="AutoShape 15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8" name="AutoShape 16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9" name="AutoShape 17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0" name="AutoShape 18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1" name="AutoShape 19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2" name="AutoShape 20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3" name="AutoShape 21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4" name="AutoShape 22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5" name="AutoShape 23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6" name="AutoShape 24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457" name="Group 25"/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18458" name="AutoShape 26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59" name="AutoShape 27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0" name="AutoShape 28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1" name="AutoShape 29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2" name="AutoShape 30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3" name="AutoShape 31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4" name="AutoShape 32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5" name="AutoShape 33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6" name="AutoShape 34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7" name="AutoShape 35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8" name="AutoShape 36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69" name="AutoShape 37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470" name="Group 38"/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18471" name="AutoShape 39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2" name="AutoShape 40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3" name="AutoShape 41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4" name="AutoShape 42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5" name="AutoShape 43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6" name="AutoShape 44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477" name="Group 45"/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18478" name="AutoShape 46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9" name="AutoShape 47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80" name="AutoShape 48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81" name="AutoShape 49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82" name="AutoShape 50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83" name="AutoShape 51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8484" name="Text Box 52"/>
          <p:cNvSpPr txBox="1">
            <a:spLocks noChangeArrowheads="1"/>
          </p:cNvSpPr>
          <p:nvPr/>
        </p:nvSpPr>
        <p:spPr bwMode="auto">
          <a:xfrm>
            <a:off x="2192338" y="1828800"/>
            <a:ext cx="5221287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6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UniverseH" pitchFamily="34" charset="0"/>
              </a:rPr>
              <a:t>ho¹t ®éng 2</a:t>
            </a:r>
          </a:p>
          <a:p>
            <a:pPr algn="ctr"/>
            <a:r>
              <a:rPr lang="en-US" sz="60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.VnUniverseH" pitchFamily="34" charset="0"/>
              </a:rPr>
              <a:t>Bµi tËp tiÕt tÊu </a:t>
            </a:r>
          </a:p>
          <a:p>
            <a:pPr algn="ctr"/>
            <a:endParaRPr lang="en-US" sz="60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.VnUniverseH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8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0"/>
                                        <p:tgtEl>
                                          <p:spTgt spid="184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0"/>
                                        <p:tgtEl>
                                          <p:spTgt spid="184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0"/>
                                        <p:tgtEl>
                                          <p:spTgt spid="184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84" grpId="0"/>
      <p:bldP spid="1848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73" name="Picture 17" descr="Copy%20of%20Copy%20of%20Xylophone-02-june1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962400"/>
            <a:ext cx="8839200" cy="2057400"/>
          </a:xfrm>
          <a:prstGeom prst="rect">
            <a:avLst/>
          </a:prstGeom>
          <a:noFill/>
        </p:spPr>
      </p:pic>
      <p:grpSp>
        <p:nvGrpSpPr>
          <p:cNvPr id="19474" name="Group 18"/>
          <p:cNvGrpSpPr>
            <a:grpSpLocks/>
          </p:cNvGrpSpPr>
          <p:nvPr/>
        </p:nvGrpSpPr>
        <p:grpSpPr bwMode="auto">
          <a:xfrm>
            <a:off x="-14288" y="-28575"/>
            <a:ext cx="9158288" cy="6900863"/>
            <a:chOff x="-9" y="-18"/>
            <a:chExt cx="5769" cy="4347"/>
          </a:xfrm>
        </p:grpSpPr>
        <p:pic>
          <p:nvPicPr>
            <p:cNvPr id="19475" name="Picture 19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9" y="-18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6" name="Picture 20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0800000">
              <a:off x="5280" y="3369"/>
              <a:ext cx="480" cy="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7" name="Picture 21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16200000">
              <a:off x="-226" y="3577"/>
              <a:ext cx="960" cy="5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478" name="Picture 22" descr="POINSET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rot="5400000">
              <a:off x="5003" y="280"/>
              <a:ext cx="1056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9479" name="Group 23"/>
            <p:cNvGrpSpPr>
              <a:grpSpLocks/>
            </p:cNvGrpSpPr>
            <p:nvPr/>
          </p:nvGrpSpPr>
          <p:grpSpPr bwMode="auto">
            <a:xfrm>
              <a:off x="462" y="0"/>
              <a:ext cx="4905" cy="96"/>
              <a:chOff x="480" y="0"/>
              <a:chExt cx="4905" cy="96"/>
            </a:xfrm>
          </p:grpSpPr>
          <p:sp>
            <p:nvSpPr>
              <p:cNvPr id="19480" name="AutoShape 24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81" name="AutoShape 25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82" name="AutoShape 26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83" name="AutoShape 27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84" name="AutoShape 28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85" name="AutoShape 29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86" name="AutoShape 30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87" name="AutoShape 31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88" name="AutoShape 32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89" name="AutoShape 33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0" name="AutoShape 34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1" name="AutoShape 35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492" name="Group 36"/>
            <p:cNvGrpSpPr>
              <a:grpSpLocks/>
            </p:cNvGrpSpPr>
            <p:nvPr/>
          </p:nvGrpSpPr>
          <p:grpSpPr bwMode="auto">
            <a:xfrm>
              <a:off x="471" y="4224"/>
              <a:ext cx="4905" cy="96"/>
              <a:chOff x="480" y="0"/>
              <a:chExt cx="4905" cy="96"/>
            </a:xfrm>
          </p:grpSpPr>
          <p:sp>
            <p:nvSpPr>
              <p:cNvPr id="19493" name="AutoShape 37"/>
              <p:cNvSpPr>
                <a:spLocks noChangeArrowheads="1"/>
              </p:cNvSpPr>
              <p:nvPr/>
            </p:nvSpPr>
            <p:spPr bwMode="auto">
              <a:xfrm>
                <a:off x="48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4" name="AutoShape 38"/>
              <p:cNvSpPr>
                <a:spLocks noChangeArrowheads="1"/>
              </p:cNvSpPr>
              <p:nvPr/>
            </p:nvSpPr>
            <p:spPr bwMode="auto">
              <a:xfrm>
                <a:off x="89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5" name="AutoShape 39"/>
              <p:cNvSpPr>
                <a:spLocks noChangeArrowheads="1"/>
              </p:cNvSpPr>
              <p:nvPr/>
            </p:nvSpPr>
            <p:spPr bwMode="auto">
              <a:xfrm>
                <a:off x="130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6" name="AutoShape 40"/>
              <p:cNvSpPr>
                <a:spLocks noChangeArrowheads="1"/>
              </p:cNvSpPr>
              <p:nvPr/>
            </p:nvSpPr>
            <p:spPr bwMode="auto">
              <a:xfrm>
                <a:off x="171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7" name="AutoShape 41"/>
              <p:cNvSpPr>
                <a:spLocks noChangeArrowheads="1"/>
              </p:cNvSpPr>
              <p:nvPr/>
            </p:nvSpPr>
            <p:spPr bwMode="auto">
              <a:xfrm>
                <a:off x="212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8" name="AutoShape 42"/>
              <p:cNvSpPr>
                <a:spLocks noChangeArrowheads="1"/>
              </p:cNvSpPr>
              <p:nvPr/>
            </p:nvSpPr>
            <p:spPr bwMode="auto">
              <a:xfrm>
                <a:off x="253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499" name="AutoShape 43"/>
              <p:cNvSpPr>
                <a:spLocks noChangeArrowheads="1"/>
              </p:cNvSpPr>
              <p:nvPr/>
            </p:nvSpPr>
            <p:spPr bwMode="auto">
              <a:xfrm>
                <a:off x="294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00" name="AutoShape 44"/>
              <p:cNvSpPr>
                <a:spLocks noChangeArrowheads="1"/>
              </p:cNvSpPr>
              <p:nvPr/>
            </p:nvSpPr>
            <p:spPr bwMode="auto">
              <a:xfrm>
                <a:off x="3360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01" name="AutoShape 45"/>
              <p:cNvSpPr>
                <a:spLocks noChangeArrowheads="1"/>
              </p:cNvSpPr>
              <p:nvPr/>
            </p:nvSpPr>
            <p:spPr bwMode="auto">
              <a:xfrm>
                <a:off x="3774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02" name="AutoShape 46"/>
              <p:cNvSpPr>
                <a:spLocks noChangeArrowheads="1"/>
              </p:cNvSpPr>
              <p:nvPr/>
            </p:nvSpPr>
            <p:spPr bwMode="auto">
              <a:xfrm>
                <a:off x="4185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03" name="AutoShape 47"/>
              <p:cNvSpPr>
                <a:spLocks noChangeArrowheads="1"/>
              </p:cNvSpPr>
              <p:nvPr/>
            </p:nvSpPr>
            <p:spPr bwMode="auto">
              <a:xfrm>
                <a:off x="4599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04" name="AutoShape 48"/>
              <p:cNvSpPr>
                <a:spLocks noChangeArrowheads="1"/>
              </p:cNvSpPr>
              <p:nvPr/>
            </p:nvSpPr>
            <p:spPr bwMode="auto">
              <a:xfrm>
                <a:off x="5001" y="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505" name="Group 49"/>
            <p:cNvGrpSpPr>
              <a:grpSpLocks/>
            </p:cNvGrpSpPr>
            <p:nvPr/>
          </p:nvGrpSpPr>
          <p:grpSpPr bwMode="auto">
            <a:xfrm>
              <a:off x="7" y="910"/>
              <a:ext cx="96" cy="2439"/>
              <a:chOff x="-2" y="865"/>
              <a:chExt cx="96" cy="2439"/>
            </a:xfrm>
          </p:grpSpPr>
          <p:sp>
            <p:nvSpPr>
              <p:cNvPr id="19506" name="AutoShape 50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07" name="AutoShape 51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08" name="AutoShape 52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09" name="AutoShape 53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10" name="AutoShape 54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11" name="AutoShape 55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512" name="Group 56"/>
            <p:cNvGrpSpPr>
              <a:grpSpLocks/>
            </p:cNvGrpSpPr>
            <p:nvPr/>
          </p:nvGrpSpPr>
          <p:grpSpPr bwMode="auto">
            <a:xfrm>
              <a:off x="5655" y="1014"/>
              <a:ext cx="96" cy="2439"/>
              <a:chOff x="-2" y="865"/>
              <a:chExt cx="96" cy="2439"/>
            </a:xfrm>
          </p:grpSpPr>
          <p:sp>
            <p:nvSpPr>
              <p:cNvPr id="19513" name="AutoShape 57"/>
              <p:cNvSpPr>
                <a:spLocks noChangeArrowheads="1"/>
              </p:cNvSpPr>
              <p:nvPr/>
            </p:nvSpPr>
            <p:spPr bwMode="auto">
              <a:xfrm rot="5400000">
                <a:off x="-146" y="1009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14" name="AutoShape 58"/>
              <p:cNvSpPr>
                <a:spLocks noChangeArrowheads="1"/>
              </p:cNvSpPr>
              <p:nvPr/>
            </p:nvSpPr>
            <p:spPr bwMode="auto">
              <a:xfrm rot="5400000">
                <a:off x="-146" y="1420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15" name="AutoShape 59"/>
              <p:cNvSpPr>
                <a:spLocks noChangeArrowheads="1"/>
              </p:cNvSpPr>
              <p:nvPr/>
            </p:nvSpPr>
            <p:spPr bwMode="auto">
              <a:xfrm rot="5400000">
                <a:off x="-146" y="183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16" name="AutoShape 60"/>
              <p:cNvSpPr>
                <a:spLocks noChangeArrowheads="1"/>
              </p:cNvSpPr>
              <p:nvPr/>
            </p:nvSpPr>
            <p:spPr bwMode="auto">
              <a:xfrm rot="5400000">
                <a:off x="-146" y="2248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17" name="AutoShape 61"/>
              <p:cNvSpPr>
                <a:spLocks noChangeArrowheads="1"/>
              </p:cNvSpPr>
              <p:nvPr/>
            </p:nvSpPr>
            <p:spPr bwMode="auto">
              <a:xfrm rot="5400000">
                <a:off x="-146" y="2653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518" name="AutoShape 62"/>
              <p:cNvSpPr>
                <a:spLocks noChangeArrowheads="1"/>
              </p:cNvSpPr>
              <p:nvPr/>
            </p:nvSpPr>
            <p:spPr bwMode="auto">
              <a:xfrm rot="5400000">
                <a:off x="-146" y="3064"/>
                <a:ext cx="384" cy="96"/>
              </a:xfrm>
              <a:prstGeom prst="sun">
                <a:avLst>
                  <a:gd name="adj" fmla="val 25000"/>
                </a:avLst>
              </a:prstGeom>
              <a:solidFill>
                <a:srgbClr val="00FFFF"/>
              </a:solidFill>
              <a:ln w="9525">
                <a:solidFill>
                  <a:srgbClr val="FF00F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19519" name="Picture 6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1676400"/>
            <a:ext cx="8534400" cy="1222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97</Words>
  <Application>Microsoft Office PowerPoint</Application>
  <PresentationFormat>On-screen Show (4:3)</PresentationFormat>
  <Paragraphs>29</Paragraphs>
  <Slides>10</Slides>
  <Notes>3</Notes>
  <HiddenSlides>0</HiddenSlides>
  <MMClips>2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Default Design</vt:lpstr>
      <vt:lpstr>CorelDRAW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 Lam</dc:creator>
  <cp:lastModifiedBy>HP</cp:lastModifiedBy>
  <cp:revision>3</cp:revision>
  <dcterms:created xsi:type="dcterms:W3CDTF">2009-07-12T17:34:08Z</dcterms:created>
  <dcterms:modified xsi:type="dcterms:W3CDTF">2020-10-11T13:59:59Z</dcterms:modified>
</cp:coreProperties>
</file>