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8" r:id="rId2"/>
    <p:sldId id="333" r:id="rId3"/>
    <p:sldId id="334" r:id="rId4"/>
    <p:sldId id="350" r:id="rId5"/>
    <p:sldId id="317" r:id="rId6"/>
    <p:sldId id="345" r:id="rId7"/>
    <p:sldId id="320" r:id="rId8"/>
    <p:sldId id="347" r:id="rId9"/>
    <p:sldId id="339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00"/>
    <a:srgbClr val="FFFF00"/>
    <a:srgbClr val="0000EA"/>
    <a:srgbClr val="66CCFF"/>
    <a:srgbClr val="FF15FF"/>
    <a:srgbClr val="0000FF"/>
    <a:srgbClr val="6C0E68"/>
    <a:srgbClr val="BF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87D8BB0-3E74-4D09-AD1E-BB4767A82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39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2BBC5-FE77-4783-B088-C3A1D1C143F1}" type="slidenum">
              <a:rPr lang="en-US"/>
              <a:pPr/>
              <a:t>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Kết thúc.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6388A-6E23-4DC0-B4CE-9EABC5707E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32BC-0474-4F8F-9412-6F20A0097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64FFF-018E-4D1A-B219-4B4552286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F7FB9C-67CB-419B-8286-43C3FA341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08AA6-BE56-4010-A1E2-7AC990CAFD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27C0F-9345-486E-B3CA-1E2D68970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7EFEB-0A20-4A9F-B5AB-359936ED7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74169-FB3C-4C27-B44C-4766462AC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23DE6-964D-4E25-ABEE-8BDE700EC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BFB61-7990-4598-866F-F81696FCD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87B33-D4FC-43CE-9905-EFF5A2811C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25083-2F28-4126-BE8E-78102D3E45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ADB2CDC-D41F-42DB-A128-004CBA8E44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em%20la%20bong%20lua%20dien%20bien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audio" Target="04.%20BAI%20CA%20DI%20HOC%201%20lan%20-3%20ok.wav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14.gi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3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04.%20BAI%20CA%20DI%20HOC%201%20lan%20-3%20ok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%20DIEN%20TU%20-%20ANH\Lop%203%20ppt\1.%20Baicadihoc_L3\Votaychaomung.mp3" TargetMode="Externa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9387012_ex%2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990600" y="1371600"/>
            <a:ext cx="6248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.VnAvantH"/>
              </a:rPr>
              <a:t>h©n hoan chµo mõng c¸c thÇy c« gi¸o</a:t>
            </a:r>
            <a:endParaRPr lang="en-US" sz="3600" b="1" kern="10">
              <a:ln w="9525">
                <a:solidFill>
                  <a:srgbClr val="0000CC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.VnAvantH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31242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rial NarrowH" pitchFamily="34" charset="0"/>
              </a:rPr>
              <a:t>VÒ dù giê  m«n ©m nh¹c líp 3</a:t>
            </a:r>
          </a:p>
        </p:txBody>
      </p:sp>
      <p:pic>
        <p:nvPicPr>
          <p:cNvPr id="3078" name="em la bong lua dien b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319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ao%20co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0" y="59436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19263" y="5638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EA"/>
                </a:solidFill>
                <a:latin typeface=".VnVogueH" pitchFamily="34" charset="0"/>
              </a:rPr>
              <a:t>Nh¹c sÜ Phan TrÇn B¶ng</a:t>
            </a:r>
          </a:p>
        </p:txBody>
      </p:sp>
      <p:pic>
        <p:nvPicPr>
          <p:cNvPr id="6148" name="Picture 4" descr="0"/>
          <p:cNvPicPr>
            <a:picLocks noChangeAspect="1" noChangeArrowheads="1"/>
          </p:cNvPicPr>
          <p:nvPr/>
        </p:nvPicPr>
        <p:blipFill>
          <a:blip r:embed="rId2" cstate="print">
            <a:lum bright="-12000" contrast="-6000"/>
          </a:blip>
          <a:srcRect/>
          <a:stretch>
            <a:fillRect/>
          </a:stretch>
        </p:blipFill>
        <p:spPr bwMode="auto">
          <a:xfrm>
            <a:off x="1676400" y="838200"/>
            <a:ext cx="5534025" cy="449897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001000" cy="4191000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86138" y="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Avant" pitchFamily="34" charset="0"/>
              </a:rPr>
              <a:t>Bµi ca ®i häc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862513" y="457200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0000EA"/>
                </a:solidFill>
                <a:latin typeface=".VnArial Narrow" pitchFamily="34" charset="0"/>
              </a:rPr>
              <a:t>Nh¹c &amp; lêi: Phan TrÇn B¶ng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066800" y="4953000"/>
            <a:ext cx="7167563" cy="1905000"/>
            <a:chOff x="669" y="3168"/>
            <a:chExt cx="4515" cy="959"/>
          </a:xfrm>
        </p:grpSpPr>
        <p:pic>
          <p:nvPicPr>
            <p:cNvPr id="7174" name="Picture 6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" y="3168"/>
              <a:ext cx="2256" cy="959"/>
            </a:xfrm>
            <a:prstGeom prst="rect">
              <a:avLst/>
            </a:prstGeom>
            <a:noFill/>
            <a:ln w="3175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7175" name="Picture 7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3168"/>
              <a:ext cx="2256" cy="959"/>
            </a:xfrm>
            <a:prstGeom prst="rect">
              <a:avLst/>
            </a:prstGeom>
            <a:noFill/>
            <a:ln w="3175">
              <a:solidFill>
                <a:srgbClr val="FFFF00"/>
              </a:solidFill>
              <a:miter lim="800000"/>
              <a:headEnd/>
              <a:tailEnd/>
            </a:ln>
          </p:spPr>
        </p:pic>
      </p:grpSp>
      <p:pic>
        <p:nvPicPr>
          <p:cNvPr id="7176" name="Picture 8" descr="school_boy_reading_book_sm_w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990600" cy="1543050"/>
          </a:xfrm>
          <a:prstGeom prst="rect">
            <a:avLst/>
          </a:prstGeom>
          <a:noFill/>
        </p:spPr>
      </p:pic>
      <p:pic>
        <p:nvPicPr>
          <p:cNvPr id="7177" name="Picture 9" descr="school_boy_reading_book_sm_w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64525" y="5181600"/>
            <a:ext cx="879475" cy="146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CJ004OXW8B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9575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919663" y="990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1800" i="1">
                <a:solidFill>
                  <a:srgbClr val="0000FF"/>
                </a:solidFill>
              </a:rPr>
              <a:t>Nh¹c vµ lêi: Phan TrÇn B¶ng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33450" y="4462463"/>
            <a:ext cx="765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Trường em xa xa khuất sau hàng cây cao cao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00125" y="5024438"/>
            <a:ext cx="776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Ngày tháng tới đã thắm bao tình em thương yêu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00125" y="5576888"/>
            <a:ext cx="780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Đùa nô tung tăng nắm tay cùng vui ca vang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04888" y="6143625"/>
            <a:ext cx="836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Nhịp bước bước nhanh cô giáo đón em tới trường.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47638" y="3962400"/>
            <a:ext cx="108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Avant" pitchFamily="34" charset="0"/>
              </a:rPr>
              <a:t>Lời 2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95350" y="1524000"/>
            <a:ext cx="765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Bình minh dâng lên ánh trên giọt sương long lanh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890588" y="2085975"/>
            <a:ext cx="7764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Đàn bướm phơi phới lướt trên cành hoa rung rinh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904875" y="2638425"/>
            <a:ext cx="780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Bầy chim xinh xinh hót vang lùm cây xanh xanh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909638" y="3205163"/>
            <a:ext cx="836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Chào đón chúng em mau bước nhanh chân tới trường.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0" y="990600"/>
            <a:ext cx="1390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Avant" pitchFamily="34" charset="0"/>
              </a:rPr>
              <a:t>Lời 1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786063" y="5334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.VnAvant" pitchFamily="34" charset="0"/>
              </a:rPr>
              <a:t>Bµi ca ®i häc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CJ004OXW8BC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ArialH" pitchFamily="34" charset="0"/>
              </a:rPr>
              <a:t>H¸t kÕt hîp gâ ®Öm</a:t>
            </a:r>
            <a:r>
              <a:rPr lang="en-US" sz="2400">
                <a:solidFill>
                  <a:srgbClr val="F70D34"/>
                </a:solidFill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71600" y="1676400"/>
            <a:ext cx="74676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Avant" pitchFamily="34" charset="0"/>
              </a:rPr>
              <a:t>B×nh minh d©ng lªn ¸nh trªn giät s­¬ng long lanh.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             </a:t>
            </a:r>
            <a:r>
              <a:rPr lang="en-US" sz="1800" b="1">
                <a:solidFill>
                  <a:schemeClr val="accent2"/>
                </a:solidFill>
              </a:rPr>
              <a:t>X         X        X               X                X</a:t>
            </a:r>
            <a:r>
              <a:rPr lang="en-US" sz="1800"/>
              <a:t>           </a:t>
            </a:r>
            <a:r>
              <a:rPr lang="en-US" sz="1800" b="1">
                <a:solidFill>
                  <a:schemeClr val="accent2"/>
                </a:solidFill>
              </a:rPr>
              <a:t>X</a:t>
            </a:r>
            <a:r>
              <a:rPr lang="en-US" sz="1800"/>
              <a:t>     </a:t>
            </a:r>
            <a:r>
              <a:rPr lang="en-US"/>
              <a:t> </a:t>
            </a:r>
            <a:r>
              <a:rPr lang="en-US" sz="1800" b="1">
                <a:solidFill>
                  <a:schemeClr val="accent2"/>
                </a:solidFill>
              </a:rPr>
              <a:t>XX</a:t>
            </a:r>
            <a:r>
              <a:rPr lang="en-US"/>
              <a:t> </a:t>
            </a:r>
            <a:endParaRPr lang="en-US" sz="1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Avant" pitchFamily="34" charset="0"/>
              </a:rPr>
              <a:t>§µn b­ím ph¬i phíi l­ít trªn cµnh hoa rung rinh.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Avant" pitchFamily="34" charset="0"/>
              </a:rPr>
              <a:t>             </a:t>
            </a:r>
            <a:r>
              <a:rPr lang="en-US" sz="1800" b="1">
                <a:solidFill>
                  <a:schemeClr val="accent2"/>
                </a:solidFill>
              </a:rPr>
              <a:t>X         X         X                X</a:t>
            </a:r>
            <a:r>
              <a:rPr lang="en-US" sz="2800" b="1">
                <a:solidFill>
                  <a:schemeClr val="accent2"/>
                </a:solidFill>
              </a:rPr>
              <a:t>           </a:t>
            </a:r>
            <a:r>
              <a:rPr lang="en-US" sz="1800" b="1">
                <a:solidFill>
                  <a:schemeClr val="accent2"/>
                </a:solidFill>
              </a:rPr>
              <a:t>X       X     </a:t>
            </a:r>
            <a:r>
              <a:rPr lang="en-US"/>
              <a:t> </a:t>
            </a:r>
            <a:r>
              <a:rPr lang="en-US" sz="1800" b="1">
                <a:solidFill>
                  <a:schemeClr val="accent2"/>
                </a:solidFill>
              </a:rPr>
              <a:t>XX</a:t>
            </a:r>
            <a:r>
              <a:rPr lang="en-US"/>
              <a:t> </a:t>
            </a:r>
            <a:endParaRPr lang="en-US" sz="2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Avant" pitchFamily="34" charset="0"/>
              </a:rPr>
              <a:t>BÇy chim xinh xinh hãt vang lïm c©y xanh xanh.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Avant" pitchFamily="34" charset="0"/>
              </a:rPr>
              <a:t>           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1800" b="1">
                <a:solidFill>
                  <a:schemeClr val="accent2"/>
                </a:solidFill>
              </a:rPr>
              <a:t>X      X        X                X                 X       X      </a:t>
            </a:r>
            <a:r>
              <a:rPr lang="en-US"/>
              <a:t> </a:t>
            </a:r>
            <a:r>
              <a:rPr lang="en-US" sz="1800" b="1">
                <a:solidFill>
                  <a:schemeClr val="accent2"/>
                </a:solidFill>
              </a:rPr>
              <a:t>XX</a:t>
            </a:r>
            <a:r>
              <a:rPr lang="en-US" b="1">
                <a:solidFill>
                  <a:schemeClr val="accent2"/>
                </a:solidFill>
              </a:rPr>
              <a:t> </a:t>
            </a:r>
            <a:endParaRPr lang="en-US" sz="1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Avant" pitchFamily="34" charset="0"/>
              </a:rPr>
              <a:t>Chµo ®ãn chóng em mau b­íc nhanh ch©n  tíi  tr­êng.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.VnAvant" pitchFamily="34" charset="0"/>
              </a:rPr>
              <a:t>            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1800" b="1">
                <a:solidFill>
                  <a:schemeClr val="accent2"/>
                </a:solidFill>
              </a:rPr>
              <a:t>X          X         X                  X                         X       X        X</a:t>
            </a:r>
            <a:r>
              <a:rPr lang="en-US"/>
              <a:t> </a:t>
            </a:r>
            <a:r>
              <a:rPr lang="en-US" sz="1800" b="1">
                <a:solidFill>
                  <a:schemeClr val="accent2"/>
                </a:solidFill>
              </a:rPr>
              <a:t>X</a:t>
            </a:r>
            <a:r>
              <a:rPr lang="en-US"/>
              <a:t> </a:t>
            </a:r>
            <a:r>
              <a:rPr lang="en-US" sz="1800" b="1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990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Avant" pitchFamily="34" charset="0"/>
              </a:rPr>
              <a:t>Theo ph¸ch:</a:t>
            </a:r>
          </a:p>
        </p:txBody>
      </p:sp>
      <p:pic>
        <p:nvPicPr>
          <p:cNvPr id="14342" name="04. BAI CA DI HOC 1 lan -3 ok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218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</p:childTnLst>
        </p:cTn>
      </p:par>
    </p:tnLst>
    <p:bldLst>
      <p:bldP spid="14339" grpId="0"/>
      <p:bldP spid="14340" grpId="0"/>
      <p:bldP spid="143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1752600" y="1676400"/>
            <a:ext cx="533400" cy="7620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1752600" y="609600"/>
            <a:ext cx="6781800" cy="990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3333FF"/>
                </a:solidFill>
                <a:latin typeface=".VnBodoniH" pitchFamily="34" charset="0"/>
              </a:rPr>
              <a:t>Trß ch¬i ©m nh¹c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533400"/>
            <a:ext cx="76200" cy="5867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90600" y="6858000"/>
            <a:ext cx="7543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6390" name="Group 84"/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16391" name="Picture 85" descr="hoa-hong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86" descr="hoa-da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87" descr="hoa-da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4" name="Group 80"/>
          <p:cNvGrpSpPr>
            <a:grpSpLocks/>
          </p:cNvGrpSpPr>
          <p:nvPr/>
        </p:nvGrpSpPr>
        <p:grpSpPr bwMode="auto">
          <a:xfrm rot="5400000">
            <a:off x="6325394" y="4029869"/>
            <a:ext cx="2884488" cy="2838450"/>
            <a:chOff x="3936" y="-15"/>
            <a:chExt cx="1817" cy="1788"/>
          </a:xfrm>
        </p:grpSpPr>
        <p:pic>
          <p:nvPicPr>
            <p:cNvPr id="16395" name="Picture 81" descr="hoa-hong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82" descr="hoa-da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83" descr="hoa-da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784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latin typeface="Arial" charset="0"/>
                <a:cs typeface="Times New Roman" pitchFamily="18" charset="0"/>
              </a:rPr>
              <a:t>              </a:t>
            </a:r>
            <a:endParaRPr lang="en-US" sz="1800">
              <a:latin typeface="Arial" charset="0"/>
            </a:endParaRPr>
          </a:p>
        </p:txBody>
      </p: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2590800" y="1676400"/>
            <a:ext cx="4724400" cy="914400"/>
            <a:chOff x="1632" y="1056"/>
            <a:chExt cx="2976" cy="576"/>
          </a:xfrm>
        </p:grpSpPr>
        <p:graphicFrame>
          <p:nvGraphicFramePr>
            <p:cNvPr id="16403" name="Object 19"/>
            <p:cNvGraphicFramePr>
              <a:graphicFrameLocks noChangeAspect="1"/>
            </p:cNvGraphicFramePr>
            <p:nvPr/>
          </p:nvGraphicFramePr>
          <p:xfrm>
            <a:off x="1872" y="1056"/>
            <a:ext cx="273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1" name="Bitmap Image" r:id="rId8" imgW="2771429" imgH="295238" progId="Paint.Picture">
                    <p:embed/>
                  </p:oleObj>
                </mc:Choice>
                <mc:Fallback>
                  <p:oleObj name="Bitmap Image" r:id="rId8" imgW="2771429" imgH="295238" progId="Paint.Picture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056"/>
                          <a:ext cx="2736" cy="5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1632" y="1120"/>
              <a:ext cx="144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  <a:endParaRPr lang="en-US" sz="5400" b="1">
                <a:solidFill>
                  <a:schemeClr val="bg1"/>
                </a:solidFill>
              </a:endParaRPr>
            </a:p>
          </p:txBody>
        </p:sp>
      </p:grp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2590800" y="1600200"/>
            <a:ext cx="4800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06" name="Group 22"/>
          <p:cNvGrpSpPr>
            <a:grpSpLocks/>
          </p:cNvGrpSpPr>
          <p:nvPr/>
        </p:nvGrpSpPr>
        <p:grpSpPr bwMode="auto">
          <a:xfrm>
            <a:off x="2590800" y="2895600"/>
            <a:ext cx="4724400" cy="838200"/>
            <a:chOff x="1632" y="1824"/>
            <a:chExt cx="2976" cy="528"/>
          </a:xfrm>
        </p:grpSpPr>
        <p:graphicFrame>
          <p:nvGraphicFramePr>
            <p:cNvPr id="16407" name="Object 23"/>
            <p:cNvGraphicFramePr>
              <a:graphicFrameLocks noChangeAspect="1"/>
            </p:cNvGraphicFramePr>
            <p:nvPr/>
          </p:nvGraphicFramePr>
          <p:xfrm>
            <a:off x="1872" y="1824"/>
            <a:ext cx="273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2" name="Bitmap Image" r:id="rId10" imgW="2400635" imgH="266737" progId="Paint.Picture">
                    <p:embed/>
                  </p:oleObj>
                </mc:Choice>
                <mc:Fallback>
                  <p:oleObj name="Bitmap Image" r:id="rId10" imgW="2400635" imgH="266737" progId="Paint.Picture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824"/>
                          <a:ext cx="2736" cy="528"/>
                        </a:xfrm>
                        <a:prstGeom prst="rect">
                          <a:avLst/>
                        </a:prstGeom>
                        <a:solidFill>
                          <a:srgbClr val="0000EA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1632" y="1872"/>
              <a:ext cx="144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  <a:endParaRPr lang="en-US" sz="5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409" name="Group 25"/>
          <p:cNvGrpSpPr>
            <a:grpSpLocks/>
          </p:cNvGrpSpPr>
          <p:nvPr/>
        </p:nvGrpSpPr>
        <p:grpSpPr bwMode="auto">
          <a:xfrm>
            <a:off x="2540000" y="4114800"/>
            <a:ext cx="4775200" cy="838200"/>
            <a:chOff x="1600" y="2592"/>
            <a:chExt cx="3008" cy="528"/>
          </a:xfrm>
        </p:grpSpPr>
        <p:graphicFrame>
          <p:nvGraphicFramePr>
            <p:cNvPr id="16410" name="Object 26"/>
            <p:cNvGraphicFramePr>
              <a:graphicFrameLocks noChangeAspect="1"/>
            </p:cNvGraphicFramePr>
            <p:nvPr/>
          </p:nvGraphicFramePr>
          <p:xfrm>
            <a:off x="1872" y="2592"/>
            <a:ext cx="273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3" name="Bitmap Image" r:id="rId12" imgW="2419048" imgH="285866" progId="Paint.Picture">
                    <p:embed/>
                  </p:oleObj>
                </mc:Choice>
                <mc:Fallback>
                  <p:oleObj name="Bitmap Image" r:id="rId12" imgW="2419048" imgH="285866" progId="Paint.Picture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592"/>
                          <a:ext cx="2736" cy="5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1" name="Text Box 27"/>
            <p:cNvSpPr txBox="1">
              <a:spLocks noChangeArrowheads="1"/>
            </p:cNvSpPr>
            <p:nvPr/>
          </p:nvSpPr>
          <p:spPr bwMode="auto">
            <a:xfrm>
              <a:off x="1600" y="2640"/>
              <a:ext cx="144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  <a:endParaRPr lang="en-US" sz="5400" b="1">
                <a:solidFill>
                  <a:schemeClr val="bg1"/>
                </a:solidFill>
              </a:endParaRPr>
            </a:p>
          </p:txBody>
        </p:sp>
      </p:grp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2590800" y="2895600"/>
            <a:ext cx="4800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2590800" y="4114800"/>
            <a:ext cx="4800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1752600" y="2971800"/>
            <a:ext cx="533400" cy="7620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1752600" y="4267200"/>
            <a:ext cx="533400" cy="7620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VNI-Times" pitchFamily="2" charset="0"/>
              </a:rPr>
              <a:t>3</a:t>
            </a:r>
          </a:p>
        </p:txBody>
      </p:sp>
    </p:spTree>
  </p:cSld>
  <p:clrMapOvr>
    <a:masterClrMapping/>
  </p:clrMapOvr>
  <p:transition spd="slow">
    <p:zoom dir="in"/>
    <p:sndAc>
      <p:stSnd>
        <p:snd r:embed="rId3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5" grpId="0" animBg="1"/>
      <p:bldP spid="16412" grpId="0" animBg="1"/>
      <p:bldP spid="164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CJ004OXW8BC cop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495800" y="685800"/>
            <a:ext cx="354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000" i="1">
                <a:solidFill>
                  <a:srgbClr val="0000FF"/>
                </a:solidFill>
              </a:rPr>
              <a:t>Nh¹c vµ lêi: Phan TrÇn B¶ng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44550" y="1828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Bình minh dâng lên ánh trên giọt sương long lanh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49313" y="2438400"/>
            <a:ext cx="7764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Đàn bướm phơi phới lướt trên cành hoa rung rinh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42963" y="3048000"/>
            <a:ext cx="7808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Bầy chim xinh xinh hót vang lùm cây xanh xanh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28675" y="3733800"/>
            <a:ext cx="836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Chào đón chúng em mau bước nhanh chân tới trường.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0" y="1422400"/>
            <a:ext cx="139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Avant" pitchFamily="34" charset="0"/>
              </a:rPr>
              <a:t>Lời 1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819400" y="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.VnAvant" pitchFamily="34" charset="0"/>
              </a:rPr>
              <a:t>Bµi ca ®i häc</a:t>
            </a:r>
          </a:p>
        </p:txBody>
      </p:sp>
      <p:pic>
        <p:nvPicPr>
          <p:cNvPr id="17418" name="Picture 10" descr="school_boy_reading_book_sm_w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990600" cy="1543050"/>
          </a:xfrm>
          <a:prstGeom prst="rect">
            <a:avLst/>
          </a:prstGeom>
          <a:noFill/>
        </p:spPr>
      </p:pic>
      <p:pic>
        <p:nvPicPr>
          <p:cNvPr id="17419" name="Picture 11" descr="school_boy_reading_book_sm_w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64525" y="5181600"/>
            <a:ext cx="879475" cy="1466850"/>
          </a:xfrm>
          <a:prstGeom prst="rect">
            <a:avLst/>
          </a:prstGeom>
          <a:noFill/>
        </p:spPr>
      </p:pic>
      <p:grpSp>
        <p:nvGrpSpPr>
          <p:cNvPr id="17420" name="Group 12"/>
          <p:cNvGrpSpPr>
            <a:grpSpLocks/>
          </p:cNvGrpSpPr>
          <p:nvPr/>
        </p:nvGrpSpPr>
        <p:grpSpPr bwMode="auto">
          <a:xfrm>
            <a:off x="990600" y="4495800"/>
            <a:ext cx="7239000" cy="2130425"/>
            <a:chOff x="669" y="3168"/>
            <a:chExt cx="4515" cy="959"/>
          </a:xfrm>
        </p:grpSpPr>
        <p:pic>
          <p:nvPicPr>
            <p:cNvPr id="17421" name="Picture 13" descr="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9" y="3168"/>
              <a:ext cx="2256" cy="959"/>
            </a:xfrm>
            <a:prstGeom prst="rect">
              <a:avLst/>
            </a:prstGeom>
            <a:noFill/>
            <a:ln w="3175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17422" name="Picture 14" descr="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" y="3168"/>
              <a:ext cx="2256" cy="959"/>
            </a:xfrm>
            <a:prstGeom prst="rect">
              <a:avLst/>
            </a:prstGeom>
            <a:noFill/>
            <a:ln w="3175">
              <a:solidFill>
                <a:srgbClr val="FFFF00"/>
              </a:solidFill>
              <a:miter lim="800000"/>
              <a:headEnd/>
              <a:tailEnd/>
            </a:ln>
          </p:spPr>
        </p:pic>
      </p:grpSp>
      <p:pic>
        <p:nvPicPr>
          <p:cNvPr id="17423" name="Picture 15" descr="school_boy_reading_book_sm_w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64525" y="5181600"/>
            <a:ext cx="879475" cy="1466850"/>
          </a:xfrm>
          <a:prstGeom prst="rect">
            <a:avLst/>
          </a:prstGeom>
          <a:noFill/>
        </p:spPr>
      </p:pic>
      <p:pic>
        <p:nvPicPr>
          <p:cNvPr id="17424" name="04. BAI CA DI HOC 1 lan -3 ok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3218" fill="hold"/>
                                        <p:tgtEl>
                                          <p:spTgt spid="174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4"/>
                </p:tgtEl>
              </p:cMediaNode>
            </p:audio>
          </p:childTnLst>
        </p:cTn>
      </p:par>
    </p:tnLst>
    <p:bldLst>
      <p:bldP spid="17411" grpId="0"/>
      <p:bldP spid="17412" grpId="0"/>
      <p:bldP spid="17413" grpId="0"/>
      <p:bldP spid="17414" grpId="0"/>
      <p:bldP spid="17415" grpId="0"/>
      <p:bldP spid="17416" grpId="0"/>
      <p:bldP spid="174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 rot="10800000">
            <a:off x="0" y="0"/>
            <a:ext cx="9144000" cy="695483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F66">
                  <a:alpha val="53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781050" y="423863"/>
            <a:ext cx="7600950" cy="8270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71842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CHÂN THÀNH CẢM ƠN CÁC THẦY CÔ GIÁO</a:t>
            </a:r>
            <a:endParaRPr lang="en-US" sz="3600" b="1" kern="10">
              <a:ln w="9525">
                <a:solidFill>
                  <a:srgbClr val="FF99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71842" dir="2700000" algn="ctr" rotWithShape="0">
                  <a:srgbClr val="0000FF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85800" y="1447800"/>
            <a:ext cx="7823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46850" cy="49434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773"/>
              </a:avLst>
            </a:prstTxWarp>
          </a:bodyPr>
          <a:lstStyle/>
          <a:p>
            <a:pPr algn="ctr"/>
            <a:endParaRPr lang="vi-VN" sz="3600" kern="10">
              <a:ln w="12700">
                <a:solidFill>
                  <a:srgbClr val="00008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vi-VN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đã đến tham dự giờ học âm nhạc</a:t>
            </a:r>
          </a:p>
          <a:p>
            <a:pPr algn="ctr"/>
            <a:r>
              <a:rPr lang="vi-VN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Ban Giám Hiệu nhà trường</a:t>
            </a:r>
          </a:p>
          <a:p>
            <a:pPr algn="ctr"/>
            <a:r>
              <a:rPr lang="vi-VN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đã hỗ trợ kỹ thuật cho giờ dạy</a:t>
            </a:r>
          </a:p>
          <a:p>
            <a:pPr algn="ctr"/>
            <a:r>
              <a:rPr lang="vi-VN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Chúc các em chăm ngoan, học giỏi</a:t>
            </a:r>
            <a:endParaRPr lang="en-US" sz="3600" kern="10">
              <a:ln w="12700">
                <a:solidFill>
                  <a:srgbClr val="00008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8438" name="Votaychaom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121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</p:childTnLst>
        </p:cTn>
      </p:par>
    </p:tnLst>
    <p:bldLst>
      <p:bldP spid="184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6&quot;/&gt;&lt;property id=&quot;20307&quot; value=&quot;315&quot;/&gt;&lt;/object&gt;&lt;object type=&quot;3&quot; unique_id=&quot;10006&quot;&gt;&lt;property id=&quot;20148&quot; value=&quot;5&quot;/&gt;&lt;property id=&quot;20300&quot; value=&quot;Slide 2&quot;/&gt;&lt;property id=&quot;20307&quot; value=&quot;333&quot;/&gt;&lt;/object&gt;&lt;object type=&quot;3&quot; unique_id=&quot;10008&quot;&gt;&lt;property id=&quot;20148&quot; value=&quot;5&quot;/&gt;&lt;property id=&quot;20300&quot; value=&quot;Slide 5&quot;/&gt;&lt;property id=&quot;20307&quot; value=&quot;334&quot;/&gt;&lt;/object&gt;&lt;object type=&quot;3&quot; unique_id=&quot;10009&quot;&gt;&lt;property id=&quot;20148&quot; value=&quot;5&quot;/&gt;&lt;property id=&quot;20300&quot; value=&quot;Slide 7&quot;/&gt;&lt;property id=&quot;20307&quot; value=&quot;317&quot;/&gt;&lt;/object&gt;&lt;object type=&quot;3&quot; unique_id=&quot;10010&quot;&gt;&lt;property id=&quot;20148&quot; value=&quot;5&quot;/&gt;&lt;property id=&quot;20300&quot; value=&quot;Slide 8&quot;/&gt;&lt;property id=&quot;20307&quot; value=&quot;332&quot;/&gt;&lt;/object&gt;&lt;object type=&quot;3&quot; unique_id=&quot;10014&quot;&gt;&lt;property id=&quot;20148&quot; value=&quot;5&quot;/&gt;&lt;property id=&quot;20300&quot; value=&quot;Slide 11&quot;/&gt;&lt;property id=&quot;20307&quot; value=&quot;318&quot;/&gt;&lt;/object&gt;&lt;object type=&quot;3&quot; unique_id=&quot;10016&quot;&gt;&lt;property id=&quot;20148&quot; value=&quot;5&quot;/&gt;&lt;property id=&quot;20300&quot; value=&quot;Slide 14&quot;/&gt;&lt;property id=&quot;20307&quot; value=&quot;320&quot;/&gt;&lt;/object&gt;&lt;object type=&quot;3&quot; unique_id=&quot;10422&quot;&gt;&lt;property id=&quot;20148&quot; value=&quot;5&quot;/&gt;&lt;property id=&quot;20300&quot; value=&quot;Slide 16&quot;/&gt;&lt;property id=&quot;20307&quot; value=&quot;339&quot;/&gt;&lt;/object&gt;&lt;object type=&quot;3&quot; unique_id=&quot;10596&quot;&gt;&lt;property id=&quot;20148&quot; value=&quot;5&quot;/&gt;&lt;property id=&quot;20300&quot; value=&quot;Slide 4&quot;/&gt;&lt;property id=&quot;20307&quot; value=&quot;341&quot;/&gt;&lt;/object&gt;&lt;object type=&quot;3&quot; unique_id=&quot;10661&quot;&gt;&lt;property id=&quot;20148&quot; value=&quot;5&quot;/&gt;&lt;property id=&quot;20300&quot; value=&quot;Slide 9&quot;/&gt;&lt;property id=&quot;20307&quot; value=&quot;342&quot;/&gt;&lt;/object&gt;&lt;object type=&quot;3&quot; unique_id=&quot;10750&quot;&gt;&lt;property id=&quot;20148&quot; value=&quot;5&quot;/&gt;&lt;property id=&quot;20300&quot; value=&quot;Slide 10&quot;/&gt;&lt;property id=&quot;20307&quot; value=&quot;343&quot;/&gt;&lt;/object&gt;&lt;object type=&quot;3&quot; unique_id=&quot;10946&quot;&gt;&lt;property id=&quot;20148&quot; value=&quot;5&quot;/&gt;&lt;property id=&quot;20300&quot; value=&quot;Slide 12&quot;/&gt;&lt;property id=&quot;20307&quot; value=&quot;345&quot;/&gt;&lt;/object&gt;&lt;object type=&quot;3&quot; unique_id=&quot;10947&quot;&gt;&lt;property id=&quot;20148&quot; value=&quot;5&quot;/&gt;&lt;property id=&quot;20300&quot; value=&quot;Slide 13&quot;/&gt;&lt;property id=&quot;20307&quot; value=&quot;346&quot;/&gt;&lt;/object&gt;&lt;object type=&quot;3&quot; unique_id=&quot;10970&quot;&gt;&lt;property id=&quot;20148&quot; value=&quot;5&quot;/&gt;&lt;property id=&quot;20300&quot; value=&quot;Slide 15&quot;/&gt;&lt;property id=&quot;20307&quot; value=&quot;347&quot;/&gt;&lt;/object&gt;&lt;object type=&quot;3&quot; unique_id=&quot;10989&quot;&gt;&lt;property id=&quot;20148&quot; value=&quot;5&quot;/&gt;&lt;property id=&quot;20300&quot; value=&quot;Slide 1&quot;/&gt;&lt;property id=&quot;20307&quot; value=&quot;348&quot;/&gt;&lt;/object&gt;&lt;object type=&quot;3&quot; unique_id=&quot;10990&quot;&gt;&lt;property id=&quot;20148&quot; value=&quot;5&quot;/&gt;&lt;property id=&quot;20300&quot; value=&quot;Slide 3&quot;/&gt;&lt;property id=&quot;20307&quot; value=&quot;3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py of T 19 L 2">
  <a:themeElements>
    <a:clrScheme name="Copy of T 19 L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py of T 19 L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py of T 19 L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T 19 L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T 19 L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T 19 L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T 19 L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 of T 19 L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 of T 19 L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 of T 19 L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 of T 19 L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 of T 19 L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 of T 19 L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y of T 19 L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Copy of T 19 L 2</Template>
  <TotalTime>2</TotalTime>
  <Words>338</Words>
  <Application>Microsoft Office PowerPoint</Application>
  <PresentationFormat>On-screen Show (4:3)</PresentationFormat>
  <Paragraphs>53</Paragraphs>
  <Slides>9</Slides>
  <Notes>1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Copy of T 19 L 2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tranlinhbp</dc:creator>
  <cp:lastModifiedBy>HP</cp:lastModifiedBy>
  <cp:revision>38</cp:revision>
  <dcterms:created xsi:type="dcterms:W3CDTF">2012-09-27T01:08:49Z</dcterms:created>
  <dcterms:modified xsi:type="dcterms:W3CDTF">2020-10-11T13:47:22Z</dcterms:modified>
</cp:coreProperties>
</file>