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93" r:id="rId4"/>
    <p:sldId id="265" r:id="rId5"/>
    <p:sldId id="263" r:id="rId6"/>
    <p:sldId id="264" r:id="rId7"/>
    <p:sldId id="267" r:id="rId8"/>
    <p:sldId id="268" r:id="rId9"/>
    <p:sldId id="289" r:id="rId10"/>
    <p:sldId id="270" r:id="rId11"/>
    <p:sldId id="271" r:id="rId12"/>
    <p:sldId id="290" r:id="rId13"/>
    <p:sldId id="285" r:id="rId14"/>
    <p:sldId id="286" r:id="rId15"/>
    <p:sldId id="291" r:id="rId16"/>
    <p:sldId id="287" r:id="rId17"/>
    <p:sldId id="272" r:id="rId18"/>
    <p:sldId id="292" r:id="rId19"/>
    <p:sldId id="273" r:id="rId20"/>
    <p:sldId id="274" r:id="rId21"/>
    <p:sldId id="288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33"/>
    <a:srgbClr val="3333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8F55D-799C-4448-A579-985767DC5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61C0-8AC7-41CA-9E2A-437021DC9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55DA1-7E0B-44D8-B3E0-D2789105F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A73B9-3B03-4748-B8C3-AB13B6C2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35CB-53FF-41D9-BADC-6F7B219DC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0048-278B-4B81-B490-AD2D0836A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02CB2-6329-4708-9A82-5364CB21D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B1360-1E83-4888-B353-1DD690A1A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C1CC-DBEC-4E06-AF04-9BF5548F0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8D027-2A77-4C01-8FC2-04EA407A6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BB915-9B6A-4488-908C-83C66225E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5904-1321-4876-817E-A1C023829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4AEE9C-FF0A-4171-8BD8-F281992741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Em%20yeu%20hoa%20binh\Track01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&#181;i%20li&#214;u%20kh&#184;c\Em%20yeu%20hoa%20binh\Track01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ao hoa"/>
          <p:cNvPicPr>
            <a:picLocks noChangeAspect="1" noChangeArrowheads="1" noCrop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-327025"/>
            <a:ext cx="9296400" cy="7185025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5029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u="sng">
                <a:solidFill>
                  <a:srgbClr val="33CC33"/>
                </a:solidFill>
                <a:latin typeface=".VnShelley Allegro" pitchFamily="82" charset="0"/>
              </a:rPr>
              <a:t>¢m nh¹c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799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1"/>
      <p:bldP spid="7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-14288" y="0"/>
            <a:ext cx="9158288" cy="6900863"/>
            <a:chOff x="-9" y="-18"/>
            <a:chExt cx="5769" cy="4347"/>
          </a:xfrm>
        </p:grpSpPr>
        <p:pic>
          <p:nvPicPr>
            <p:cNvPr id="16388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6393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05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6406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18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6419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25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642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643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8763000" cy="1571625"/>
          </a:xfrm>
          <a:prstGeom prst="rect">
            <a:avLst/>
          </a:prstGeom>
          <a:noFill/>
        </p:spPr>
      </p:pic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" grpId="0"/>
      <p:bldP spid="164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-14288" y="-42863"/>
            <a:ext cx="9158288" cy="6900863"/>
            <a:chOff x="-9" y="-18"/>
            <a:chExt cx="5769" cy="4347"/>
          </a:xfrm>
        </p:grpSpPr>
        <p:pic>
          <p:nvPicPr>
            <p:cNvPr id="17412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7417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29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7430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42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7443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49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7450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610600" cy="1981200"/>
          </a:xfrm>
          <a:prstGeom prst="rect">
            <a:avLst/>
          </a:prstGeom>
          <a:noFill/>
        </p:spPr>
      </p:pic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9" grpId="0"/>
      <p:bldP spid="174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-14288" y="0"/>
            <a:ext cx="9158288" cy="6900863"/>
            <a:chOff x="-9" y="-18"/>
            <a:chExt cx="5769" cy="4347"/>
          </a:xfrm>
        </p:grpSpPr>
        <p:pic>
          <p:nvPicPr>
            <p:cNvPr id="36867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6872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3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4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6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8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9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0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84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6885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8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9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0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1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2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4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5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6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7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6898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9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04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690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6911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534400" cy="1571625"/>
          </a:xfrm>
          <a:prstGeom prst="rect">
            <a:avLst/>
          </a:prstGeom>
          <a:noFill/>
        </p:spPr>
      </p:pic>
      <p:pic>
        <p:nvPicPr>
          <p:cNvPr id="36912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8610600" cy="1600200"/>
          </a:xfrm>
          <a:prstGeom prst="rect">
            <a:avLst/>
          </a:prstGeom>
          <a:noFill/>
        </p:spPr>
      </p:pic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3" grpId="0"/>
      <p:bldP spid="369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14288" y="-42863"/>
            <a:ext cx="9158288" cy="6900863"/>
            <a:chOff x="-9" y="-18"/>
            <a:chExt cx="5769" cy="4347"/>
          </a:xfrm>
        </p:grpSpPr>
        <p:pic>
          <p:nvPicPr>
            <p:cNvPr id="31747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752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3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4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5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64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765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6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7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8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9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4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5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6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77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1778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84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178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7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87625"/>
            <a:ext cx="8839200" cy="1222375"/>
          </a:xfrm>
          <a:prstGeom prst="rect">
            <a:avLst/>
          </a:prstGeom>
          <a:noFill/>
        </p:spPr>
      </p:pic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1752600" y="228600"/>
            <a:ext cx="5454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33CC33"/>
              </a:solidFill>
            </a:endParaRPr>
          </a:p>
          <a:p>
            <a:pPr algn="ctr"/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¢m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3" grpId="0"/>
      <p:bldP spid="317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2772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6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2777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8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9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0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9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2790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1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3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4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7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2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2803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9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2810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281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8686800" cy="1416050"/>
          </a:xfrm>
          <a:prstGeom prst="rect">
            <a:avLst/>
          </a:prstGeom>
          <a:noFill/>
        </p:spPr>
      </p:pic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7" grpId="0"/>
      <p:bldP spid="328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-14288" y="-42863"/>
            <a:ext cx="9158288" cy="6900863"/>
            <a:chOff x="-9" y="-18"/>
            <a:chExt cx="5769" cy="4347"/>
          </a:xfrm>
        </p:grpSpPr>
        <p:pic>
          <p:nvPicPr>
            <p:cNvPr id="37891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7896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7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8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9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2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8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7909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4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0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21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7922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3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28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7929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7935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534400" cy="1222375"/>
          </a:xfrm>
          <a:prstGeom prst="rect">
            <a:avLst/>
          </a:prstGeom>
          <a:noFill/>
        </p:spPr>
      </p:pic>
      <p:pic>
        <p:nvPicPr>
          <p:cNvPr id="37936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8686800" cy="1416050"/>
          </a:xfrm>
          <a:prstGeom prst="rect">
            <a:avLst/>
          </a:prstGeom>
          <a:noFill/>
        </p:spPr>
      </p:pic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1752600" y="228600"/>
            <a:ext cx="5454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</a:rPr>
              <a:t> </a:t>
            </a:r>
            <a:endParaRPr lang="en-US" dirty="0">
              <a:solidFill>
                <a:srgbClr val="33CC33"/>
              </a:solidFill>
            </a:endParaRPr>
          </a:p>
          <a:p>
            <a:pPr algn="ctr"/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¢m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7" grpId="0"/>
      <p:bldP spid="379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3801" name="Picture 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1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1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3806" name="AutoShape 1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7" name="AutoShape 1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AutoShape 1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AutoShape 1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AutoShape 1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AutoShape 1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AutoShape 2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AutoShape 2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AutoShape 2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5" name="AutoShape 2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6" name="AutoShape 2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AutoShape 2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8" name="Group 26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3819" name="AutoShape 2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AutoShape 2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AutoShape 2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2" name="AutoShape 3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3" name="AutoShape 3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4" name="AutoShape 3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5" name="AutoShape 3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AutoShape 3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7" name="AutoShape 3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AutoShape 3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9" name="AutoShape 3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AutoShape 3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1" name="Group 39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383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38" name="Group 46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383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1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3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4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3848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8686800" cy="1431925"/>
          </a:xfrm>
          <a:prstGeom prst="rect">
            <a:avLst/>
          </a:prstGeom>
          <a:noFill/>
        </p:spPr>
      </p:pic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9" grpId="0"/>
      <p:bldP spid="338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18436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8441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2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6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8454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6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8467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73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8474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48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8534400" cy="1568450"/>
          </a:xfrm>
          <a:prstGeom prst="rect">
            <a:avLst/>
          </a:prstGeom>
          <a:noFill/>
        </p:spPr>
      </p:pic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1" grpId="0"/>
      <p:bldP spid="184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8915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7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19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1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3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4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5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6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8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9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1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32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8933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4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5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6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7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8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9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0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1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2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3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4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45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8946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7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52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895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4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8959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86800" cy="1431925"/>
          </a:xfrm>
          <a:prstGeom prst="rect">
            <a:avLst/>
          </a:prstGeom>
          <a:noFill/>
        </p:spPr>
      </p:pic>
      <p:pic>
        <p:nvPicPr>
          <p:cNvPr id="38960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8534400" cy="1568450"/>
          </a:xfrm>
          <a:prstGeom prst="rect">
            <a:avLst/>
          </a:prstGeom>
          <a:noFill/>
        </p:spPr>
      </p:pic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1752600" y="228600"/>
            <a:ext cx="5454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33CC33"/>
                </a:solidFill>
                <a:latin typeface=".VnTime" pitchFamily="34" charset="0"/>
              </a:rPr>
              <a:t>Thø hai, ngµy 10 th¸ng 8 n¨m 2009</a:t>
            </a:r>
            <a:r>
              <a:rPr lang="en-US">
                <a:solidFill>
                  <a:srgbClr val="33CC33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33CC33"/>
                </a:solidFill>
                <a:latin typeface=".VnTime" pitchFamily="34" charset="0"/>
              </a:rPr>
              <a:t>¢m nh¹c</a:t>
            </a:r>
          </a:p>
          <a:p>
            <a:pPr algn="ctr"/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TiÕt 2. </a:t>
            </a:r>
            <a:r>
              <a:rPr 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 h¸t: bµi em yªu hoµ b×nh</a:t>
            </a:r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8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1" grpId="0"/>
      <p:bldP spid="3896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19465" name="Picture 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9470" name="AutoShape 1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AutoShape 1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AutoShape 1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AutoShape 1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4" name="AutoShape 1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AutoShape 1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AutoShape 2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utoShape 2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utoShape 2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utoShape 2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utoShape 2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utoShape 2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2" name="Group 26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9483" name="AutoShape 2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utoShape 2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AutoShape 2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AutoShape 3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utoShape 3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utoShape 3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utoShape 3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AutoShape 3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AutoShape 3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AutoShape 3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AutoShape 3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AutoShape 3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95" name="Group 39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949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2" name="Group 46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950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512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153400" cy="637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58288" cy="6900863"/>
            <a:chOff x="-9" y="-18"/>
            <a:chExt cx="5769" cy="4347"/>
          </a:xfrm>
        </p:grpSpPr>
        <p:pic>
          <p:nvPicPr>
            <p:cNvPr id="8195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99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8200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2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8213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5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8226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24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208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3200400" y="990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2667000" y="1600200"/>
            <a:ext cx="6096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CC33"/>
                </a:solidFill>
                <a:latin typeface=".VnTime" pitchFamily="34" charset="0"/>
              </a:rPr>
              <a:t>+ Nh¹c sü: NguyÔn §øc Toµn, sinh ngµy 10/03/1929 ë Hµ Néi. ¤ng võa lµ nh¹c sü võa lµ ca ho¹ sü. ¤ng tham gia c¸ch m¹ng tõ 08/1945.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33CC33"/>
                </a:solidFill>
                <a:latin typeface=".VnTime" pitchFamily="34" charset="0"/>
              </a:rPr>
              <a:t>+ C¸c bµi  h¸t do «ng s¸ng t¸c: Quª em; BiÕt ¬n chÞ Vâ ThÞ S¸u; Noi g­¬ng Lý Tù Träng, NguyÔn ViÕt Xu©n; C¶ n­íc yªu th­¬ng; §µo c«ng sù; Bµi ca ng­êi l¸i xe; Kh©u ¸o göi ng­êi chiÕn sü; T×nh em biÓn c¶; ChiÒu bÕn c¶ng; Hµ Néi – Mét tr¸i tim hång.......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33CC33"/>
                </a:solidFill>
                <a:latin typeface=".VnTime" pitchFamily="34" charset="0"/>
              </a:rPr>
              <a:t>+ ¤ng ®­îc nhµ n­íc trao tÆng gi¶i th­ëng Hå ChÝ Minh vÒ V¨n häc – NghÖ ThuËt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5" grpId="0"/>
      <p:bldP spid="8245" grpId="1"/>
      <p:bldP spid="82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ao ho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-193675"/>
            <a:ext cx="9296400" cy="7185025"/>
          </a:xfrm>
          <a:prstGeom prst="rect">
            <a:avLst/>
          </a:prstGeom>
          <a:noFill/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76263" y="2176463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324600" y="957263"/>
            <a:ext cx="719138" cy="719137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CC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477000" y="5867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2860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7" name="Picture 7" descr="DAIS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370513"/>
            <a:ext cx="1812925" cy="1500187"/>
          </a:xfrm>
          <a:prstGeom prst="rect">
            <a:avLst/>
          </a:prstGeom>
          <a:noFill/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429000" y="5867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9" name="Picture 9" descr="M_ROCK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0" y="5086350"/>
            <a:ext cx="185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LOVES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52400"/>
            <a:ext cx="990600" cy="946150"/>
          </a:xfrm>
          <a:prstGeom prst="rect">
            <a:avLst/>
          </a:prstGeom>
          <a:noFill/>
        </p:spPr>
      </p:pic>
      <p:pic>
        <p:nvPicPr>
          <p:cNvPr id="20491" name="Picture 11" descr="NOTE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060575"/>
            <a:ext cx="1143000" cy="1295400"/>
          </a:xfrm>
          <a:prstGeom prst="rect">
            <a:avLst/>
          </a:prstGeom>
          <a:noFill/>
        </p:spPr>
      </p:pic>
      <p:pic>
        <p:nvPicPr>
          <p:cNvPr id="20492" name="Picture 12" descr="MUSICSY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191000"/>
            <a:ext cx="1303338" cy="1219200"/>
          </a:xfrm>
          <a:prstGeom prst="rect">
            <a:avLst/>
          </a:prstGeom>
          <a:noFill/>
        </p:spPr>
      </p:pic>
      <p:pic>
        <p:nvPicPr>
          <p:cNvPr id="20493" name="Picture 13" descr="LOVES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427288"/>
            <a:ext cx="1143000" cy="1092200"/>
          </a:xfrm>
          <a:prstGeom prst="rect">
            <a:avLst/>
          </a:prstGeom>
          <a:noFill/>
        </p:spPr>
      </p:pic>
      <p:pic>
        <p:nvPicPr>
          <p:cNvPr id="20494" name="Picture 14" descr="NOTE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3733800"/>
            <a:ext cx="1143000" cy="1295400"/>
          </a:xfrm>
          <a:prstGeom prst="rect">
            <a:avLst/>
          </a:prstGeom>
          <a:noFill/>
        </p:spPr>
      </p:pic>
      <p:pic>
        <p:nvPicPr>
          <p:cNvPr id="20495" name="Picture 15" descr="0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7543800" y="-228600"/>
            <a:ext cx="1677988" cy="1981200"/>
          </a:xfrm>
          <a:prstGeom prst="rect">
            <a:avLst/>
          </a:prstGeom>
          <a:noFill/>
        </p:spPr>
      </p:pic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1447800" y="2743200"/>
            <a:ext cx="6705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FFFF"/>
                    </a:gs>
                    <a:gs pos="100000">
                      <a:srgbClr val="FF00FF"/>
                    </a:gs>
                  </a:gsLst>
                  <a:lin ang="18900000" scaled="1"/>
                </a:gradFill>
                <a:latin typeface=".VnTimeH"/>
              </a:rPr>
              <a:t>H¸t kÕt hîp gâ ®Öm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204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0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0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8" grpId="0" animBg="1"/>
      <p:bldP spid="204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819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5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6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7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2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3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4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5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6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837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9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0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1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4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7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9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850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1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56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85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8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4863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153400" cy="6372225"/>
          </a:xfrm>
          <a:prstGeom prst="rect">
            <a:avLst/>
          </a:prstGeom>
          <a:noFill/>
        </p:spPr>
      </p:pic>
      <p:sp>
        <p:nvSpPr>
          <p:cNvPr id="34867" name="AutoShape 51"/>
          <p:cNvSpPr>
            <a:spLocks noChangeArrowheads="1"/>
          </p:cNvSpPr>
          <p:nvPr/>
        </p:nvSpPr>
        <p:spPr bwMode="auto">
          <a:xfrm>
            <a:off x="3251200" y="18796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AutoShape 52"/>
          <p:cNvSpPr>
            <a:spLocks noChangeArrowheads="1"/>
          </p:cNvSpPr>
          <p:nvPr/>
        </p:nvSpPr>
        <p:spPr bwMode="auto">
          <a:xfrm>
            <a:off x="3860800" y="18796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71" name="AutoShape 55"/>
          <p:cNvSpPr>
            <a:spLocks noChangeArrowheads="1"/>
          </p:cNvSpPr>
          <p:nvPr/>
        </p:nvSpPr>
        <p:spPr bwMode="auto">
          <a:xfrm>
            <a:off x="5207000" y="18923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78" name="AutoShape 62"/>
          <p:cNvSpPr>
            <a:spLocks noChangeArrowheads="1"/>
          </p:cNvSpPr>
          <p:nvPr/>
        </p:nvSpPr>
        <p:spPr bwMode="auto">
          <a:xfrm>
            <a:off x="4622800" y="18796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79" name="AutoShape 63"/>
          <p:cNvSpPr>
            <a:spLocks noChangeArrowheads="1"/>
          </p:cNvSpPr>
          <p:nvPr/>
        </p:nvSpPr>
        <p:spPr bwMode="auto">
          <a:xfrm>
            <a:off x="3251200" y="18796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0" name="AutoShape 64"/>
          <p:cNvSpPr>
            <a:spLocks noChangeArrowheads="1"/>
          </p:cNvSpPr>
          <p:nvPr/>
        </p:nvSpPr>
        <p:spPr bwMode="auto">
          <a:xfrm>
            <a:off x="4622800" y="18796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1" name="AutoShape 65"/>
          <p:cNvSpPr>
            <a:spLocks noChangeArrowheads="1"/>
          </p:cNvSpPr>
          <p:nvPr/>
        </p:nvSpPr>
        <p:spPr bwMode="auto">
          <a:xfrm>
            <a:off x="5956300" y="1879600"/>
            <a:ext cx="152400" cy="152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7" grpId="0" animBg="1"/>
      <p:bldP spid="34868" grpId="0" animBg="1"/>
      <p:bldP spid="34871" grpId="0" animBg="1"/>
      <p:bldP spid="34878" grpId="0" animBg="1"/>
      <p:bldP spid="34879" grpId="0" animBg="1"/>
      <p:bldP spid="34879" grpId="1" animBg="1"/>
      <p:bldP spid="34880" grpId="0" animBg="1"/>
      <p:bldP spid="34880" grpId="1" animBg="1"/>
      <p:bldP spid="34881" grpId="0" animBg="1"/>
      <p:bldP spid="3488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23" name="Picture 3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307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44" y="1296"/>
              <a:ext cx="2736" cy="163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06"/>
                </a:avLst>
              </a:prstTxWarp>
            </a:bodyPr>
            <a:lstStyle/>
            <a:p>
              <a:pPr algn="ctr"/>
              <a:r>
                <a:rPr lang="vi-VN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Cám ơn quý thầy cô giáo</a:t>
              </a:r>
            </a:p>
            <a:p>
              <a:pPr algn="ctr"/>
              <a:r>
                <a:rPr lang="vi-VN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  và các em học sinh</a:t>
              </a:r>
              <a:endParaRPr lang="en-US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30725" name="Track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202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9941" name="Picture 5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6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7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8" descr="POINSE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945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9946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2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3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5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995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7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997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78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997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9985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8153400" cy="6372225"/>
          </a:xfrm>
          <a:prstGeom prst="rect">
            <a:avLst/>
          </a:prstGeom>
          <a:noFill/>
        </p:spPr>
      </p:pic>
      <p:pic>
        <p:nvPicPr>
          <p:cNvPr id="39986" name="Track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810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9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9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202" fill="hold"/>
                                        <p:tgtEl>
                                          <p:spTgt spid="39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8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129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chemeClr val="tx2"/>
                </a:solidFill>
                <a:latin typeface=".Vn3DH" pitchFamily="34" charset="0"/>
              </a:rPr>
              <a:t>Tiết 19: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5257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3886200" y="0"/>
            <a:ext cx="5638800" cy="6858000"/>
            <a:chOff x="2928" y="0"/>
            <a:chExt cx="3024" cy="4320"/>
          </a:xfrm>
        </p:grpSpPr>
        <p:grpSp>
          <p:nvGrpSpPr>
            <p:cNvPr id="11272" name="Group 8"/>
            <p:cNvGrpSpPr>
              <a:grpSpLocks/>
            </p:cNvGrpSpPr>
            <p:nvPr/>
          </p:nvGrpSpPr>
          <p:grpSpPr bwMode="auto">
            <a:xfrm>
              <a:off x="2928" y="0"/>
              <a:ext cx="3024" cy="4320"/>
              <a:chOff x="2928" y="0"/>
              <a:chExt cx="3024" cy="4320"/>
            </a:xfrm>
          </p:grpSpPr>
          <p:sp>
            <p:nvSpPr>
              <p:cNvPr id="11273" name="AutoShape 9"/>
              <p:cNvSpPr>
                <a:spLocks noChangeArrowheads="1"/>
              </p:cNvSpPr>
              <p:nvPr/>
            </p:nvSpPr>
            <p:spPr bwMode="auto">
              <a:xfrm>
                <a:off x="3408" y="0"/>
                <a:ext cx="2321" cy="4320"/>
              </a:xfrm>
              <a:prstGeom prst="flowChartAlternateProcess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74" name="Group 10"/>
              <p:cNvGrpSpPr>
                <a:grpSpLocks/>
              </p:cNvGrpSpPr>
              <p:nvPr/>
            </p:nvGrpSpPr>
            <p:grpSpPr bwMode="auto">
              <a:xfrm>
                <a:off x="2928" y="96"/>
                <a:ext cx="3024" cy="3666"/>
                <a:chOff x="2928" y="96"/>
                <a:chExt cx="3024" cy="3666"/>
              </a:xfrm>
            </p:grpSpPr>
            <p:sp>
              <p:nvSpPr>
                <p:cNvPr id="11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52" y="1104"/>
                  <a:ext cx="2208" cy="2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FF0000"/>
                      </a:solidFill>
                      <a:latin typeface=".VnArial Narrow" pitchFamily="34" charset="0"/>
                    </a:rPr>
                    <a:t>Em yªu hoµ b×nh yªu ®Êt n­íc ViÖt Nam /</a:t>
                  </a:r>
                  <a:endParaRPr lang="en-US" b="1">
                    <a:solidFill>
                      <a:srgbClr val="0000FF"/>
                    </a:solidFill>
                    <a:latin typeface=".VnArial Narrow" pitchFamily="34" charset="0"/>
                  </a:endParaRP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0000FF"/>
                      </a:solidFill>
                      <a:latin typeface=".VnArial Narrow" pitchFamily="34" charset="0"/>
                    </a:rPr>
                    <a:t>Yªu tõng gèc ®a bê tre ®­êng lµng/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FF0000"/>
                      </a:solidFill>
                      <a:latin typeface=".VnArial Narrow" pitchFamily="34" charset="0"/>
                    </a:rPr>
                    <a:t>Em Yªu xãm lµng n¬I mµ em kh«n l¬n/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0000FF"/>
                      </a:solidFill>
                      <a:latin typeface=".VnArial Narrow" pitchFamily="34" charset="0"/>
                    </a:rPr>
                    <a:t>Yªu nh÷ng xãm lµng rén r· lêi ca/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FF0000"/>
                      </a:solidFill>
                      <a:latin typeface=".VnArial Narrow" pitchFamily="34" charset="0"/>
                    </a:rPr>
                    <a:t>Em yªu dßg s«ng hai bªn bê xanh th¾m/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0000FF"/>
                      </a:solidFill>
                      <a:latin typeface=".VnArial Narrow" pitchFamily="34" charset="0"/>
                    </a:rPr>
                    <a:t>Dßng n­íc ªm tr«i l¾ng ®äng phï xa/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FF0000"/>
                      </a:solidFill>
                      <a:latin typeface=".VnArial Narrow" pitchFamily="34" charset="0"/>
                    </a:rPr>
                    <a:t>Em yªu c¸nh ®ång th¬m mïi h­¬ng lóa/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r>
                    <a:rPr lang="en-US" b="1">
                      <a:solidFill>
                        <a:srgbClr val="0000FF"/>
                      </a:solidFill>
                      <a:latin typeface=".VnArial Narrow" pitchFamily="34" charset="0"/>
                    </a:rPr>
                    <a:t>Gi÷a ®¸m m©y vµng cã ®µn cß tr¾ng bay qua/</a:t>
                  </a:r>
                </a:p>
                <a:p>
                  <a:pPr eaLnBrk="0" hangingPunct="0">
                    <a:lnSpc>
                      <a:spcPct val="150000"/>
                    </a:lnSpc>
                  </a:pPr>
                  <a:endParaRPr lang="en-US" b="1">
                    <a:solidFill>
                      <a:srgbClr val="0000FF"/>
                    </a:solidFill>
                    <a:latin typeface=".VnArial Narrow" pitchFamily="34" charset="0"/>
                  </a:endParaRPr>
                </a:p>
              </p:txBody>
            </p:sp>
            <p:sp>
              <p:nvSpPr>
                <p:cNvPr id="1127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28" y="96"/>
                  <a:ext cx="302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3DH" pitchFamily="34" charset="0"/>
                    </a:rPr>
                    <a:t>       </a:t>
                  </a:r>
                  <a:endParaRPr lang="en-US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3DH" pitchFamily="34" charset="0"/>
                  </a:endParaRPr>
                </a:p>
              </p:txBody>
            </p:sp>
          </p:grpSp>
        </p:grp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504" y="921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3DH" pitchFamily="34" charset="0"/>
              </a:endParaRPr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11279" name="Picture 1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1284" name="AutoShape 2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AutoShape 2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AutoShape 2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AutoShape 2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AutoShape 2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AutoShape 2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AutoShape 2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AutoShape 2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AutoShape 2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AutoShape 3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AutoShape 3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6" name="Group 3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1297" name="AutoShape 3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AutoShape 3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AutoShape 3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AutoShape 3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AutoShape 3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AutoShape 3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AutoShape 3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AutoShape 4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AutoShape 4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AutoShape 4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AutoShape 4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8" name="AutoShape 4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09" name="Group 4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131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6" name="Group 5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31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0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1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2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6324600" y="685800"/>
            <a:ext cx="1181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Lêi ca</a:t>
            </a:r>
          </a:p>
        </p:txBody>
      </p:sp>
      <p:pic>
        <p:nvPicPr>
          <p:cNvPr id="11331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343400" cy="637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1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58000"/>
          </a:xfrm>
          <a:prstGeom prst="rect">
            <a:avLst/>
          </a:prstGeom>
          <a:noFill/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371600" y="31908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1371600" y="34194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371600" y="36480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371600" y="38862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1371600" y="4105275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224" name="Group 8"/>
          <p:cNvGrpSpPr>
            <a:grpSpLocks noChangeAspect="1"/>
          </p:cNvGrpSpPr>
          <p:nvPr/>
        </p:nvGrpSpPr>
        <p:grpSpPr bwMode="auto">
          <a:xfrm rot="-726070">
            <a:off x="1314450" y="2514600"/>
            <a:ext cx="914400" cy="1981200"/>
            <a:chOff x="963" y="2061"/>
            <a:chExt cx="534" cy="1175"/>
          </a:xfrm>
        </p:grpSpPr>
        <p:sp>
          <p:nvSpPr>
            <p:cNvPr id="9225" name="AutoShape 9"/>
            <p:cNvSpPr>
              <a:spLocks noChangeAspect="1" noChangeArrowheads="1" noTextEdit="1"/>
            </p:cNvSpPr>
            <p:nvPr/>
          </p:nvSpPr>
          <p:spPr bwMode="auto">
            <a:xfrm>
              <a:off x="963" y="2061"/>
              <a:ext cx="534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970" y="2068"/>
              <a:ext cx="524" cy="894"/>
            </a:xfrm>
            <a:custGeom>
              <a:avLst/>
              <a:gdLst/>
              <a:ahLst/>
              <a:cxnLst>
                <a:cxn ang="0">
                  <a:pos x="231" y="2"/>
                </a:cxn>
                <a:cxn ang="0">
                  <a:pos x="198" y="43"/>
                </a:cxn>
                <a:cxn ang="0">
                  <a:pos x="167" y="127"/>
                </a:cxn>
                <a:cxn ang="0">
                  <a:pos x="165" y="269"/>
                </a:cxn>
                <a:cxn ang="0">
                  <a:pos x="188" y="142"/>
                </a:cxn>
                <a:cxn ang="0">
                  <a:pos x="227" y="86"/>
                </a:cxn>
                <a:cxn ang="0">
                  <a:pos x="256" y="73"/>
                </a:cxn>
                <a:cxn ang="0">
                  <a:pos x="275" y="92"/>
                </a:cxn>
                <a:cxn ang="0">
                  <a:pos x="272" y="143"/>
                </a:cxn>
                <a:cxn ang="0">
                  <a:pos x="201" y="234"/>
                </a:cxn>
                <a:cxn ang="0">
                  <a:pos x="68" y="354"/>
                </a:cxn>
                <a:cxn ang="0">
                  <a:pos x="11" y="434"/>
                </a:cxn>
                <a:cxn ang="0">
                  <a:pos x="0" y="503"/>
                </a:cxn>
                <a:cxn ang="0">
                  <a:pos x="30" y="601"/>
                </a:cxn>
                <a:cxn ang="0">
                  <a:pos x="98" y="665"/>
                </a:cxn>
                <a:cxn ang="0">
                  <a:pos x="172" y="682"/>
                </a:cxn>
                <a:cxn ang="0">
                  <a:pos x="225" y="670"/>
                </a:cxn>
                <a:cxn ang="0">
                  <a:pos x="276" y="633"/>
                </a:cxn>
                <a:cxn ang="0">
                  <a:pos x="308" y="559"/>
                </a:cxn>
                <a:cxn ang="0">
                  <a:pos x="294" y="487"/>
                </a:cxn>
                <a:cxn ang="0">
                  <a:pos x="255" y="438"/>
                </a:cxn>
                <a:cxn ang="0">
                  <a:pos x="195" y="426"/>
                </a:cxn>
                <a:cxn ang="0">
                  <a:pos x="138" y="442"/>
                </a:cxn>
                <a:cxn ang="0">
                  <a:pos x="105" y="496"/>
                </a:cxn>
                <a:cxn ang="0">
                  <a:pos x="101" y="565"/>
                </a:cxn>
                <a:cxn ang="0">
                  <a:pos x="134" y="615"/>
                </a:cxn>
                <a:cxn ang="0">
                  <a:pos x="157" y="620"/>
                </a:cxn>
                <a:cxn ang="0">
                  <a:pos x="123" y="575"/>
                </a:cxn>
                <a:cxn ang="0">
                  <a:pos x="121" y="538"/>
                </a:cxn>
                <a:cxn ang="0">
                  <a:pos x="142" y="503"/>
                </a:cxn>
                <a:cxn ang="0">
                  <a:pos x="201" y="489"/>
                </a:cxn>
                <a:cxn ang="0">
                  <a:pos x="255" y="520"/>
                </a:cxn>
                <a:cxn ang="0">
                  <a:pos x="276" y="562"/>
                </a:cxn>
                <a:cxn ang="0">
                  <a:pos x="249" y="629"/>
                </a:cxn>
                <a:cxn ang="0">
                  <a:pos x="201" y="657"/>
                </a:cxn>
                <a:cxn ang="0">
                  <a:pos x="150" y="661"/>
                </a:cxn>
                <a:cxn ang="0">
                  <a:pos x="106" y="644"/>
                </a:cxn>
                <a:cxn ang="0">
                  <a:pos x="63" y="605"/>
                </a:cxn>
                <a:cxn ang="0">
                  <a:pos x="35" y="541"/>
                </a:cxn>
                <a:cxn ang="0">
                  <a:pos x="55" y="458"/>
                </a:cxn>
                <a:cxn ang="0">
                  <a:pos x="130" y="379"/>
                </a:cxn>
                <a:cxn ang="0">
                  <a:pos x="254" y="261"/>
                </a:cxn>
                <a:cxn ang="0">
                  <a:pos x="289" y="167"/>
                </a:cxn>
                <a:cxn ang="0">
                  <a:pos x="284" y="82"/>
                </a:cxn>
                <a:cxn ang="0">
                  <a:pos x="276" y="23"/>
                </a:cxn>
                <a:cxn ang="0">
                  <a:pos x="254" y="0"/>
                </a:cxn>
              </a:cxnLst>
              <a:rect l="0" t="0" r="r" b="b"/>
              <a:pathLst>
                <a:path w="310" h="682">
                  <a:moveTo>
                    <a:pt x="254" y="0"/>
                  </a:moveTo>
                  <a:lnTo>
                    <a:pt x="243" y="0"/>
                  </a:lnTo>
                  <a:lnTo>
                    <a:pt x="231" y="2"/>
                  </a:lnTo>
                  <a:lnTo>
                    <a:pt x="223" y="8"/>
                  </a:lnTo>
                  <a:lnTo>
                    <a:pt x="214" y="20"/>
                  </a:lnTo>
                  <a:lnTo>
                    <a:pt x="198" y="43"/>
                  </a:lnTo>
                  <a:lnTo>
                    <a:pt x="186" y="65"/>
                  </a:lnTo>
                  <a:lnTo>
                    <a:pt x="176" y="97"/>
                  </a:lnTo>
                  <a:lnTo>
                    <a:pt x="167" y="127"/>
                  </a:lnTo>
                  <a:lnTo>
                    <a:pt x="163" y="153"/>
                  </a:lnTo>
                  <a:lnTo>
                    <a:pt x="161" y="179"/>
                  </a:lnTo>
                  <a:lnTo>
                    <a:pt x="165" y="269"/>
                  </a:lnTo>
                  <a:lnTo>
                    <a:pt x="183" y="257"/>
                  </a:lnTo>
                  <a:lnTo>
                    <a:pt x="176" y="179"/>
                  </a:lnTo>
                  <a:lnTo>
                    <a:pt x="188" y="142"/>
                  </a:lnTo>
                  <a:lnTo>
                    <a:pt x="200" y="120"/>
                  </a:lnTo>
                  <a:lnTo>
                    <a:pt x="212" y="105"/>
                  </a:lnTo>
                  <a:lnTo>
                    <a:pt x="227" y="86"/>
                  </a:lnTo>
                  <a:lnTo>
                    <a:pt x="235" y="78"/>
                  </a:lnTo>
                  <a:lnTo>
                    <a:pt x="247" y="74"/>
                  </a:lnTo>
                  <a:lnTo>
                    <a:pt x="256" y="73"/>
                  </a:lnTo>
                  <a:lnTo>
                    <a:pt x="260" y="70"/>
                  </a:lnTo>
                  <a:lnTo>
                    <a:pt x="267" y="76"/>
                  </a:lnTo>
                  <a:lnTo>
                    <a:pt x="275" y="92"/>
                  </a:lnTo>
                  <a:lnTo>
                    <a:pt x="276" y="103"/>
                  </a:lnTo>
                  <a:lnTo>
                    <a:pt x="279" y="120"/>
                  </a:lnTo>
                  <a:lnTo>
                    <a:pt x="272" y="143"/>
                  </a:lnTo>
                  <a:lnTo>
                    <a:pt x="264" y="164"/>
                  </a:lnTo>
                  <a:lnTo>
                    <a:pt x="241" y="193"/>
                  </a:lnTo>
                  <a:lnTo>
                    <a:pt x="201" y="234"/>
                  </a:lnTo>
                  <a:lnTo>
                    <a:pt x="162" y="270"/>
                  </a:lnTo>
                  <a:lnTo>
                    <a:pt x="133" y="292"/>
                  </a:lnTo>
                  <a:lnTo>
                    <a:pt x="68" y="354"/>
                  </a:lnTo>
                  <a:lnTo>
                    <a:pt x="38" y="388"/>
                  </a:lnTo>
                  <a:lnTo>
                    <a:pt x="19" y="418"/>
                  </a:lnTo>
                  <a:lnTo>
                    <a:pt x="11" y="434"/>
                  </a:lnTo>
                  <a:lnTo>
                    <a:pt x="8" y="446"/>
                  </a:lnTo>
                  <a:lnTo>
                    <a:pt x="2" y="478"/>
                  </a:lnTo>
                  <a:lnTo>
                    <a:pt x="0" y="503"/>
                  </a:lnTo>
                  <a:lnTo>
                    <a:pt x="5" y="537"/>
                  </a:lnTo>
                  <a:lnTo>
                    <a:pt x="16" y="571"/>
                  </a:lnTo>
                  <a:lnTo>
                    <a:pt x="30" y="601"/>
                  </a:lnTo>
                  <a:lnTo>
                    <a:pt x="44" y="623"/>
                  </a:lnTo>
                  <a:lnTo>
                    <a:pt x="58" y="639"/>
                  </a:lnTo>
                  <a:lnTo>
                    <a:pt x="98" y="665"/>
                  </a:lnTo>
                  <a:lnTo>
                    <a:pt x="120" y="675"/>
                  </a:lnTo>
                  <a:lnTo>
                    <a:pt x="145" y="680"/>
                  </a:lnTo>
                  <a:lnTo>
                    <a:pt x="172" y="682"/>
                  </a:lnTo>
                  <a:lnTo>
                    <a:pt x="194" y="680"/>
                  </a:lnTo>
                  <a:lnTo>
                    <a:pt x="213" y="675"/>
                  </a:lnTo>
                  <a:lnTo>
                    <a:pt x="225" y="670"/>
                  </a:lnTo>
                  <a:lnTo>
                    <a:pt x="239" y="661"/>
                  </a:lnTo>
                  <a:lnTo>
                    <a:pt x="257" y="648"/>
                  </a:lnTo>
                  <a:lnTo>
                    <a:pt x="276" y="633"/>
                  </a:lnTo>
                  <a:lnTo>
                    <a:pt x="291" y="611"/>
                  </a:lnTo>
                  <a:lnTo>
                    <a:pt x="302" y="587"/>
                  </a:lnTo>
                  <a:lnTo>
                    <a:pt x="308" y="559"/>
                  </a:lnTo>
                  <a:lnTo>
                    <a:pt x="310" y="532"/>
                  </a:lnTo>
                  <a:lnTo>
                    <a:pt x="301" y="503"/>
                  </a:lnTo>
                  <a:lnTo>
                    <a:pt x="294" y="487"/>
                  </a:lnTo>
                  <a:lnTo>
                    <a:pt x="282" y="466"/>
                  </a:lnTo>
                  <a:lnTo>
                    <a:pt x="265" y="445"/>
                  </a:lnTo>
                  <a:lnTo>
                    <a:pt x="255" y="438"/>
                  </a:lnTo>
                  <a:lnTo>
                    <a:pt x="245" y="431"/>
                  </a:lnTo>
                  <a:lnTo>
                    <a:pt x="220" y="428"/>
                  </a:lnTo>
                  <a:lnTo>
                    <a:pt x="195" y="426"/>
                  </a:lnTo>
                  <a:lnTo>
                    <a:pt x="173" y="427"/>
                  </a:lnTo>
                  <a:lnTo>
                    <a:pt x="152" y="435"/>
                  </a:lnTo>
                  <a:lnTo>
                    <a:pt x="138" y="442"/>
                  </a:lnTo>
                  <a:lnTo>
                    <a:pt x="125" y="457"/>
                  </a:lnTo>
                  <a:lnTo>
                    <a:pt x="114" y="472"/>
                  </a:lnTo>
                  <a:lnTo>
                    <a:pt x="105" y="496"/>
                  </a:lnTo>
                  <a:lnTo>
                    <a:pt x="97" y="515"/>
                  </a:lnTo>
                  <a:lnTo>
                    <a:pt x="96" y="537"/>
                  </a:lnTo>
                  <a:lnTo>
                    <a:pt x="101" y="565"/>
                  </a:lnTo>
                  <a:lnTo>
                    <a:pt x="111" y="586"/>
                  </a:lnTo>
                  <a:lnTo>
                    <a:pt x="123" y="603"/>
                  </a:lnTo>
                  <a:lnTo>
                    <a:pt x="134" y="615"/>
                  </a:lnTo>
                  <a:lnTo>
                    <a:pt x="150" y="621"/>
                  </a:lnTo>
                  <a:lnTo>
                    <a:pt x="157" y="622"/>
                  </a:lnTo>
                  <a:lnTo>
                    <a:pt x="157" y="620"/>
                  </a:lnTo>
                  <a:lnTo>
                    <a:pt x="143" y="605"/>
                  </a:lnTo>
                  <a:lnTo>
                    <a:pt x="135" y="597"/>
                  </a:lnTo>
                  <a:lnTo>
                    <a:pt x="123" y="575"/>
                  </a:lnTo>
                  <a:lnTo>
                    <a:pt x="121" y="562"/>
                  </a:lnTo>
                  <a:lnTo>
                    <a:pt x="119" y="551"/>
                  </a:lnTo>
                  <a:lnTo>
                    <a:pt x="121" y="538"/>
                  </a:lnTo>
                  <a:lnTo>
                    <a:pt x="128" y="525"/>
                  </a:lnTo>
                  <a:lnTo>
                    <a:pt x="133" y="514"/>
                  </a:lnTo>
                  <a:lnTo>
                    <a:pt x="142" y="503"/>
                  </a:lnTo>
                  <a:lnTo>
                    <a:pt x="160" y="494"/>
                  </a:lnTo>
                  <a:lnTo>
                    <a:pt x="186" y="487"/>
                  </a:lnTo>
                  <a:lnTo>
                    <a:pt x="201" y="489"/>
                  </a:lnTo>
                  <a:lnTo>
                    <a:pt x="221" y="497"/>
                  </a:lnTo>
                  <a:lnTo>
                    <a:pt x="245" y="508"/>
                  </a:lnTo>
                  <a:lnTo>
                    <a:pt x="255" y="520"/>
                  </a:lnTo>
                  <a:lnTo>
                    <a:pt x="262" y="532"/>
                  </a:lnTo>
                  <a:lnTo>
                    <a:pt x="271" y="545"/>
                  </a:lnTo>
                  <a:lnTo>
                    <a:pt x="276" y="562"/>
                  </a:lnTo>
                  <a:lnTo>
                    <a:pt x="275" y="583"/>
                  </a:lnTo>
                  <a:lnTo>
                    <a:pt x="266" y="608"/>
                  </a:lnTo>
                  <a:lnTo>
                    <a:pt x="249" y="629"/>
                  </a:lnTo>
                  <a:lnTo>
                    <a:pt x="234" y="642"/>
                  </a:lnTo>
                  <a:lnTo>
                    <a:pt x="218" y="650"/>
                  </a:lnTo>
                  <a:lnTo>
                    <a:pt x="201" y="657"/>
                  </a:lnTo>
                  <a:lnTo>
                    <a:pt x="186" y="661"/>
                  </a:lnTo>
                  <a:lnTo>
                    <a:pt x="169" y="662"/>
                  </a:lnTo>
                  <a:lnTo>
                    <a:pt x="150" y="661"/>
                  </a:lnTo>
                  <a:lnTo>
                    <a:pt x="141" y="660"/>
                  </a:lnTo>
                  <a:lnTo>
                    <a:pt x="128" y="656"/>
                  </a:lnTo>
                  <a:lnTo>
                    <a:pt x="106" y="644"/>
                  </a:lnTo>
                  <a:lnTo>
                    <a:pt x="86" y="630"/>
                  </a:lnTo>
                  <a:lnTo>
                    <a:pt x="70" y="617"/>
                  </a:lnTo>
                  <a:lnTo>
                    <a:pt x="63" y="605"/>
                  </a:lnTo>
                  <a:lnTo>
                    <a:pt x="48" y="581"/>
                  </a:lnTo>
                  <a:lnTo>
                    <a:pt x="39" y="553"/>
                  </a:lnTo>
                  <a:lnTo>
                    <a:pt x="35" y="541"/>
                  </a:lnTo>
                  <a:lnTo>
                    <a:pt x="35" y="530"/>
                  </a:lnTo>
                  <a:lnTo>
                    <a:pt x="46" y="484"/>
                  </a:lnTo>
                  <a:lnTo>
                    <a:pt x="55" y="458"/>
                  </a:lnTo>
                  <a:lnTo>
                    <a:pt x="70" y="433"/>
                  </a:lnTo>
                  <a:lnTo>
                    <a:pt x="95" y="409"/>
                  </a:lnTo>
                  <a:lnTo>
                    <a:pt x="130" y="379"/>
                  </a:lnTo>
                  <a:lnTo>
                    <a:pt x="171" y="344"/>
                  </a:lnTo>
                  <a:lnTo>
                    <a:pt x="236" y="286"/>
                  </a:lnTo>
                  <a:lnTo>
                    <a:pt x="254" y="261"/>
                  </a:lnTo>
                  <a:lnTo>
                    <a:pt x="277" y="222"/>
                  </a:lnTo>
                  <a:lnTo>
                    <a:pt x="284" y="199"/>
                  </a:lnTo>
                  <a:lnTo>
                    <a:pt x="289" y="167"/>
                  </a:lnTo>
                  <a:lnTo>
                    <a:pt x="290" y="129"/>
                  </a:lnTo>
                  <a:lnTo>
                    <a:pt x="286" y="105"/>
                  </a:lnTo>
                  <a:lnTo>
                    <a:pt x="284" y="82"/>
                  </a:lnTo>
                  <a:lnTo>
                    <a:pt x="281" y="67"/>
                  </a:lnTo>
                  <a:lnTo>
                    <a:pt x="278" y="31"/>
                  </a:lnTo>
                  <a:lnTo>
                    <a:pt x="276" y="23"/>
                  </a:lnTo>
                  <a:lnTo>
                    <a:pt x="269" y="7"/>
                  </a:lnTo>
                  <a:lnTo>
                    <a:pt x="262" y="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281" y="2062"/>
              <a:ext cx="118" cy="91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57" y="0"/>
                </a:cxn>
                <a:cxn ang="0">
                  <a:pos x="51" y="3"/>
                </a:cxn>
                <a:cxn ang="0">
                  <a:pos x="47" y="6"/>
                </a:cxn>
                <a:cxn ang="0">
                  <a:pos x="41" y="9"/>
                </a:cxn>
                <a:cxn ang="0">
                  <a:pos x="37" y="12"/>
                </a:cxn>
                <a:cxn ang="0">
                  <a:pos x="33" y="17"/>
                </a:cxn>
                <a:cxn ang="0">
                  <a:pos x="29" y="22"/>
                </a:cxn>
                <a:cxn ang="0">
                  <a:pos x="22" y="28"/>
                </a:cxn>
                <a:cxn ang="0">
                  <a:pos x="18" y="35"/>
                </a:cxn>
                <a:cxn ang="0">
                  <a:pos x="15" y="42"/>
                </a:cxn>
                <a:cxn ang="0">
                  <a:pos x="13" y="47"/>
                </a:cxn>
                <a:cxn ang="0">
                  <a:pos x="8" y="52"/>
                </a:cxn>
                <a:cxn ang="0">
                  <a:pos x="4" y="59"/>
                </a:cxn>
                <a:cxn ang="0">
                  <a:pos x="1" y="64"/>
                </a:cxn>
                <a:cxn ang="0">
                  <a:pos x="0" y="69"/>
                </a:cxn>
                <a:cxn ang="0">
                  <a:pos x="2" y="69"/>
                </a:cxn>
                <a:cxn ang="0">
                  <a:pos x="6" y="64"/>
                </a:cxn>
                <a:cxn ang="0">
                  <a:pos x="9" y="57"/>
                </a:cxn>
                <a:cxn ang="0">
                  <a:pos x="12" y="51"/>
                </a:cxn>
                <a:cxn ang="0">
                  <a:pos x="16" y="46"/>
                </a:cxn>
                <a:cxn ang="0">
                  <a:pos x="19" y="39"/>
                </a:cxn>
                <a:cxn ang="0">
                  <a:pos x="23" y="34"/>
                </a:cxn>
                <a:cxn ang="0">
                  <a:pos x="28" y="25"/>
                </a:cxn>
                <a:cxn ang="0">
                  <a:pos x="33" y="21"/>
                </a:cxn>
                <a:cxn ang="0">
                  <a:pos x="37" y="16"/>
                </a:cxn>
                <a:cxn ang="0">
                  <a:pos x="39" y="12"/>
                </a:cxn>
                <a:cxn ang="0">
                  <a:pos x="45" y="9"/>
                </a:cxn>
                <a:cxn ang="0">
                  <a:pos x="49" y="6"/>
                </a:cxn>
                <a:cxn ang="0">
                  <a:pos x="55" y="5"/>
                </a:cxn>
                <a:cxn ang="0">
                  <a:pos x="60" y="4"/>
                </a:cxn>
                <a:cxn ang="0">
                  <a:pos x="69" y="6"/>
                </a:cxn>
              </a:cxnLst>
              <a:rect l="0" t="0" r="r" b="b"/>
              <a:pathLst>
                <a:path w="70" h="69">
                  <a:moveTo>
                    <a:pt x="70" y="2"/>
                  </a:moveTo>
                  <a:lnTo>
                    <a:pt x="66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7" y="12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3" y="62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6" y="64"/>
                  </a:lnTo>
                  <a:lnTo>
                    <a:pt x="7" y="61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6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3" y="11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9" y="6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237" y="2153"/>
              <a:ext cx="47" cy="14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21" y="14"/>
                </a:cxn>
                <a:cxn ang="0">
                  <a:pos x="19" y="17"/>
                </a:cxn>
                <a:cxn ang="0">
                  <a:pos x="18" y="23"/>
                </a:cxn>
                <a:cxn ang="0">
                  <a:pos x="17" y="26"/>
                </a:cxn>
                <a:cxn ang="0">
                  <a:pos x="15" y="30"/>
                </a:cxn>
                <a:cxn ang="0">
                  <a:pos x="15" y="33"/>
                </a:cxn>
                <a:cxn ang="0">
                  <a:pos x="12" y="36"/>
                </a:cxn>
                <a:cxn ang="0">
                  <a:pos x="12" y="40"/>
                </a:cxn>
                <a:cxn ang="0">
                  <a:pos x="11" y="44"/>
                </a:cxn>
                <a:cxn ang="0">
                  <a:pos x="11" y="47"/>
                </a:cxn>
                <a:cxn ang="0">
                  <a:pos x="8" y="56"/>
                </a:cxn>
                <a:cxn ang="0">
                  <a:pos x="7" y="61"/>
                </a:cxn>
                <a:cxn ang="0">
                  <a:pos x="7" y="65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1" y="93"/>
                </a:cxn>
                <a:cxn ang="0">
                  <a:pos x="2" y="97"/>
                </a:cxn>
                <a:cxn ang="0">
                  <a:pos x="2" y="99"/>
                </a:cxn>
                <a:cxn ang="0">
                  <a:pos x="1" y="102"/>
                </a:cxn>
                <a:cxn ang="0">
                  <a:pos x="0" y="110"/>
                </a:cxn>
                <a:cxn ang="0">
                  <a:pos x="2" y="113"/>
                </a:cxn>
                <a:cxn ang="0">
                  <a:pos x="2" y="113"/>
                </a:cxn>
                <a:cxn ang="0">
                  <a:pos x="5" y="114"/>
                </a:cxn>
                <a:cxn ang="0">
                  <a:pos x="5" y="112"/>
                </a:cxn>
                <a:cxn ang="0">
                  <a:pos x="2" y="110"/>
                </a:cxn>
                <a:cxn ang="0">
                  <a:pos x="3" y="103"/>
                </a:cxn>
                <a:cxn ang="0">
                  <a:pos x="4" y="99"/>
                </a:cxn>
                <a:cxn ang="0">
                  <a:pos x="4" y="97"/>
                </a:cxn>
                <a:cxn ang="0">
                  <a:pos x="4" y="94"/>
                </a:cxn>
                <a:cxn ang="0">
                  <a:pos x="7" y="72"/>
                </a:cxn>
                <a:cxn ang="0">
                  <a:pos x="8" y="69"/>
                </a:cxn>
                <a:cxn ang="0">
                  <a:pos x="8" y="65"/>
                </a:cxn>
                <a:cxn ang="0">
                  <a:pos x="9" y="62"/>
                </a:cxn>
                <a:cxn ang="0">
                  <a:pos x="10" y="56"/>
                </a:cxn>
                <a:cxn ang="0">
                  <a:pos x="13" y="47"/>
                </a:cxn>
                <a:cxn ang="0">
                  <a:pos x="15" y="44"/>
                </a:cxn>
                <a:cxn ang="0">
                  <a:pos x="15" y="41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9" y="30"/>
                </a:cxn>
                <a:cxn ang="0">
                  <a:pos x="19" y="26"/>
                </a:cxn>
                <a:cxn ang="0">
                  <a:pos x="20" y="23"/>
                </a:cxn>
                <a:cxn ang="0">
                  <a:pos x="22" y="18"/>
                </a:cxn>
                <a:cxn ang="0">
                  <a:pos x="23" y="14"/>
                </a:cxn>
                <a:cxn ang="0">
                  <a:pos x="23" y="11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0"/>
                </a:cxn>
              </a:cxnLst>
              <a:rect l="0" t="0" r="r" b="b"/>
              <a:pathLst>
                <a:path w="28" h="114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7" y="65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2" y="110"/>
                  </a:lnTo>
                  <a:lnTo>
                    <a:pt x="3" y="103"/>
                  </a:lnTo>
                  <a:lnTo>
                    <a:pt x="4" y="99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7" y="72"/>
                  </a:lnTo>
                  <a:lnTo>
                    <a:pt x="8" y="69"/>
                  </a:lnTo>
                  <a:lnTo>
                    <a:pt x="8" y="65"/>
                  </a:lnTo>
                  <a:lnTo>
                    <a:pt x="9" y="62"/>
                  </a:lnTo>
                  <a:lnTo>
                    <a:pt x="10" y="56"/>
                  </a:lnTo>
                  <a:lnTo>
                    <a:pt x="13" y="47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0" y="23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238" y="2301"/>
              <a:ext cx="14" cy="12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6"/>
                </a:cxn>
                <a:cxn ang="0">
                  <a:pos x="2" y="30"/>
                </a:cxn>
                <a:cxn ang="0">
                  <a:pos x="1" y="37"/>
                </a:cxn>
                <a:cxn ang="0">
                  <a:pos x="2" y="46"/>
                </a:cxn>
                <a:cxn ang="0">
                  <a:pos x="3" y="50"/>
                </a:cxn>
                <a:cxn ang="0">
                  <a:pos x="2" y="54"/>
                </a:cxn>
                <a:cxn ang="0">
                  <a:pos x="2" y="57"/>
                </a:cxn>
                <a:cxn ang="0">
                  <a:pos x="3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5" y="76"/>
                </a:cxn>
                <a:cxn ang="0">
                  <a:pos x="5" y="78"/>
                </a:cxn>
                <a:cxn ang="0">
                  <a:pos x="4" y="83"/>
                </a:cxn>
                <a:cxn ang="0">
                  <a:pos x="5" y="85"/>
                </a:cxn>
                <a:cxn ang="0">
                  <a:pos x="5" y="91"/>
                </a:cxn>
                <a:cxn ang="0">
                  <a:pos x="6" y="91"/>
                </a:cxn>
                <a:cxn ang="0">
                  <a:pos x="8" y="93"/>
                </a:cxn>
                <a:cxn ang="0">
                  <a:pos x="8" y="89"/>
                </a:cxn>
                <a:cxn ang="0">
                  <a:pos x="8" y="91"/>
                </a:cxn>
                <a:cxn ang="0">
                  <a:pos x="7" y="89"/>
                </a:cxn>
                <a:cxn ang="0">
                  <a:pos x="7" y="85"/>
                </a:cxn>
                <a:cxn ang="0">
                  <a:pos x="8" y="82"/>
                </a:cxn>
                <a:cxn ang="0">
                  <a:pos x="8" y="80"/>
                </a:cxn>
                <a:cxn ang="0">
                  <a:pos x="6" y="78"/>
                </a:cxn>
                <a:cxn ang="0">
                  <a:pos x="7" y="76"/>
                </a:cxn>
                <a:cxn ang="0">
                  <a:pos x="6" y="67"/>
                </a:cxn>
                <a:cxn ang="0">
                  <a:pos x="6" y="65"/>
                </a:cxn>
                <a:cxn ang="0">
                  <a:pos x="7" y="62"/>
                </a:cxn>
                <a:cxn ang="0">
                  <a:pos x="6" y="56"/>
                </a:cxn>
                <a:cxn ang="0">
                  <a:pos x="4" y="54"/>
                </a:cxn>
                <a:cxn ang="0">
                  <a:pos x="5" y="50"/>
                </a:cxn>
                <a:cxn ang="0">
                  <a:pos x="5" y="47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4" y="28"/>
                </a:cxn>
                <a:cxn ang="0">
                  <a:pos x="3" y="26"/>
                </a:cxn>
                <a:cxn ang="0">
                  <a:pos x="3" y="23"/>
                </a:cxn>
                <a:cxn ang="0">
                  <a:pos x="4" y="19"/>
                </a:cxn>
                <a:cxn ang="0">
                  <a:pos x="2" y="15"/>
                </a:cxn>
                <a:cxn ang="0">
                  <a:pos x="3" y="12"/>
                </a:cxn>
                <a:cxn ang="0">
                  <a:pos x="3" y="6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8" h="93">
                  <a:moveTo>
                    <a:pt x="1" y="0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1" y="37"/>
                  </a:lnTo>
                  <a:lnTo>
                    <a:pt x="2" y="46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4" y="83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6" y="91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7" y="89"/>
                  </a:lnTo>
                  <a:lnTo>
                    <a:pt x="7" y="8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3" y="6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1249" y="2302"/>
              <a:ext cx="33" cy="118"/>
            </a:xfrm>
            <a:custGeom>
              <a:avLst/>
              <a:gdLst/>
              <a:ahLst/>
              <a:cxnLst>
                <a:cxn ang="0">
                  <a:pos x="2" y="90"/>
                </a:cxn>
                <a:cxn ang="0">
                  <a:pos x="20" y="78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18" y="78"/>
                </a:cxn>
                <a:cxn ang="0">
                  <a:pos x="19" y="76"/>
                </a:cxn>
                <a:cxn ang="0">
                  <a:pos x="0" y="90"/>
                </a:cxn>
                <a:cxn ang="0">
                  <a:pos x="2" y="90"/>
                </a:cxn>
              </a:cxnLst>
              <a:rect l="0" t="0" r="r" b="b"/>
              <a:pathLst>
                <a:path w="20" h="90">
                  <a:moveTo>
                    <a:pt x="2" y="90"/>
                  </a:moveTo>
                  <a:lnTo>
                    <a:pt x="20" y="78"/>
                  </a:lnTo>
                  <a:lnTo>
                    <a:pt x="13" y="0"/>
                  </a:lnTo>
                  <a:lnTo>
                    <a:pt x="9" y="0"/>
                  </a:lnTo>
                  <a:lnTo>
                    <a:pt x="18" y="78"/>
                  </a:lnTo>
                  <a:lnTo>
                    <a:pt x="19" y="76"/>
                  </a:lnTo>
                  <a:lnTo>
                    <a:pt x="0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264" y="2203"/>
              <a:ext cx="64" cy="99"/>
            </a:xfrm>
            <a:custGeom>
              <a:avLst/>
              <a:gdLst/>
              <a:ahLst/>
              <a:cxnLst>
                <a:cxn ang="0">
                  <a:pos x="4" y="76"/>
                </a:cxn>
                <a:cxn ang="0">
                  <a:pos x="5" y="67"/>
                </a:cxn>
                <a:cxn ang="0">
                  <a:pos x="5" y="65"/>
                </a:cxn>
                <a:cxn ang="0">
                  <a:pos x="6" y="62"/>
                </a:cxn>
                <a:cxn ang="0">
                  <a:pos x="8" y="60"/>
                </a:cxn>
                <a:cxn ang="0">
                  <a:pos x="8" y="57"/>
                </a:cxn>
                <a:cxn ang="0">
                  <a:pos x="9" y="53"/>
                </a:cxn>
                <a:cxn ang="0">
                  <a:pos x="11" y="52"/>
                </a:cxn>
                <a:cxn ang="0">
                  <a:pos x="12" y="46"/>
                </a:cxn>
                <a:cxn ang="0">
                  <a:pos x="14" y="45"/>
                </a:cxn>
                <a:cxn ang="0">
                  <a:pos x="14" y="41"/>
                </a:cxn>
                <a:cxn ang="0">
                  <a:pos x="16" y="40"/>
                </a:cxn>
                <a:cxn ang="0">
                  <a:pos x="17" y="36"/>
                </a:cxn>
                <a:cxn ang="0">
                  <a:pos x="17" y="32"/>
                </a:cxn>
                <a:cxn ang="0">
                  <a:pos x="19" y="31"/>
                </a:cxn>
                <a:cxn ang="0">
                  <a:pos x="21" y="27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4" y="19"/>
                </a:cxn>
                <a:cxn ang="0">
                  <a:pos x="26" y="17"/>
                </a:cxn>
                <a:cxn ang="0">
                  <a:pos x="27" y="14"/>
                </a:cxn>
                <a:cxn ang="0">
                  <a:pos x="29" y="12"/>
                </a:cxn>
                <a:cxn ang="0">
                  <a:pos x="31" y="11"/>
                </a:cxn>
                <a:cxn ang="0">
                  <a:pos x="31" y="9"/>
                </a:cxn>
                <a:cxn ang="0">
                  <a:pos x="34" y="5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37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0" y="7"/>
                </a:cxn>
                <a:cxn ang="0">
                  <a:pos x="28" y="8"/>
                </a:cxn>
                <a:cxn ang="0">
                  <a:pos x="27" y="10"/>
                </a:cxn>
                <a:cxn ang="0">
                  <a:pos x="25" y="13"/>
                </a:cxn>
                <a:cxn ang="0">
                  <a:pos x="23" y="15"/>
                </a:cxn>
                <a:cxn ang="0">
                  <a:pos x="23" y="17"/>
                </a:cxn>
                <a:cxn ang="0">
                  <a:pos x="21" y="20"/>
                </a:cxn>
                <a:cxn ang="0">
                  <a:pos x="19" y="22"/>
                </a:cxn>
                <a:cxn ang="0">
                  <a:pos x="18" y="25"/>
                </a:cxn>
                <a:cxn ang="0">
                  <a:pos x="16" y="29"/>
                </a:cxn>
                <a:cxn ang="0">
                  <a:pos x="15" y="32"/>
                </a:cxn>
                <a:cxn ang="0">
                  <a:pos x="13" y="35"/>
                </a:cxn>
                <a:cxn ang="0">
                  <a:pos x="13" y="37"/>
                </a:cxn>
                <a:cxn ang="0">
                  <a:pos x="11" y="39"/>
                </a:cxn>
                <a:cxn ang="0">
                  <a:pos x="10" y="44"/>
                </a:cxn>
                <a:cxn ang="0">
                  <a:pos x="10" y="46"/>
                </a:cxn>
                <a:cxn ang="0">
                  <a:pos x="7" y="49"/>
                </a:cxn>
                <a:cxn ang="0">
                  <a:pos x="7" y="51"/>
                </a:cxn>
                <a:cxn ang="0">
                  <a:pos x="5" y="56"/>
                </a:cxn>
                <a:cxn ang="0">
                  <a:pos x="4" y="60"/>
                </a:cxn>
                <a:cxn ang="0">
                  <a:pos x="4" y="62"/>
                </a:cxn>
                <a:cxn ang="0">
                  <a:pos x="3" y="65"/>
                </a:cxn>
                <a:cxn ang="0">
                  <a:pos x="1" y="67"/>
                </a:cxn>
                <a:cxn ang="0">
                  <a:pos x="0" y="76"/>
                </a:cxn>
                <a:cxn ang="0">
                  <a:pos x="4" y="76"/>
                </a:cxn>
              </a:cxnLst>
              <a:rect l="0" t="0" r="r" b="b"/>
              <a:pathLst>
                <a:path w="38" h="76">
                  <a:moveTo>
                    <a:pt x="4" y="76"/>
                  </a:move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9" y="53"/>
                  </a:lnTo>
                  <a:lnTo>
                    <a:pt x="11" y="52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16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7" y="10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6" y="29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1" y="39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5"/>
                  </a:lnTo>
                  <a:lnTo>
                    <a:pt x="1" y="67"/>
                  </a:lnTo>
                  <a:lnTo>
                    <a:pt x="0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325" y="2161"/>
              <a:ext cx="62" cy="46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3" y="35"/>
                </a:cxn>
                <a:cxn ang="0">
                  <a:pos x="2" y="31"/>
                </a:cxn>
                <a:cxn ang="0">
                  <a:pos x="4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8" y="24"/>
                </a:cxn>
                <a:cxn ang="0">
                  <a:pos x="10" y="23"/>
                </a:cxn>
                <a:cxn ang="0">
                  <a:pos x="11" y="21"/>
                </a:cxn>
                <a:cxn ang="0">
                  <a:pos x="11" y="19"/>
                </a:cxn>
                <a:cxn ang="0">
                  <a:pos x="13" y="18"/>
                </a:cxn>
                <a:cxn ang="0">
                  <a:pos x="15" y="18"/>
                </a:cxn>
                <a:cxn ang="0">
                  <a:pos x="15" y="16"/>
                </a:cxn>
                <a:cxn ang="0">
                  <a:pos x="15" y="14"/>
                </a:cxn>
                <a:cxn ang="0">
                  <a:pos x="17" y="15"/>
                </a:cxn>
                <a:cxn ang="0">
                  <a:pos x="17" y="13"/>
                </a:cxn>
                <a:cxn ang="0">
                  <a:pos x="19" y="11"/>
                </a:cxn>
                <a:cxn ang="0">
                  <a:pos x="21" y="10"/>
                </a:cxn>
                <a:cxn ang="0">
                  <a:pos x="23" y="8"/>
                </a:cxn>
                <a:cxn ang="0">
                  <a:pos x="24" y="6"/>
                </a:cxn>
                <a:cxn ang="0">
                  <a:pos x="25" y="7"/>
                </a:cxn>
                <a:cxn ang="0">
                  <a:pos x="28" y="5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7" y="4"/>
                </a:cxn>
                <a:cxn ang="0">
                  <a:pos x="37" y="1"/>
                </a:cxn>
                <a:cxn ang="0">
                  <a:pos x="32" y="0"/>
                </a:cxn>
                <a:cxn ang="0">
                  <a:pos x="30" y="2"/>
                </a:cxn>
                <a:cxn ang="0">
                  <a:pos x="28" y="1"/>
                </a:cxn>
                <a:cxn ang="0">
                  <a:pos x="26" y="3"/>
                </a:cxn>
                <a:cxn ang="0">
                  <a:pos x="24" y="5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6" y="11"/>
                </a:cxn>
                <a:cxn ang="0">
                  <a:pos x="16" y="13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7" y="20"/>
                </a:cxn>
                <a:cxn ang="0">
                  <a:pos x="7" y="22"/>
                </a:cxn>
                <a:cxn ang="0">
                  <a:pos x="5" y="24"/>
                </a:cxn>
                <a:cxn ang="0">
                  <a:pos x="3" y="25"/>
                </a:cxn>
                <a:cxn ang="0">
                  <a:pos x="3" y="27"/>
                </a:cxn>
                <a:cxn ang="0">
                  <a:pos x="2" y="29"/>
                </a:cxn>
                <a:cxn ang="0">
                  <a:pos x="1" y="29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3" y="35"/>
                </a:cxn>
              </a:cxnLst>
              <a:rect l="0" t="0" r="r" b="b"/>
              <a:pathLst>
                <a:path w="37" h="35">
                  <a:moveTo>
                    <a:pt x="3" y="35"/>
                  </a:moveTo>
                  <a:lnTo>
                    <a:pt x="3" y="35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384" y="2157"/>
              <a:ext cx="25" cy="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5" y="4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15" h="7">
                  <a:moveTo>
                    <a:pt x="2" y="7"/>
                  </a:moveTo>
                  <a:lnTo>
                    <a:pt x="15" y="4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409" y="2157"/>
              <a:ext cx="29" cy="3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3" y="26"/>
                </a:cxn>
                <a:cxn ang="0">
                  <a:pos x="17" y="24"/>
                </a:cxn>
                <a:cxn ang="0">
                  <a:pos x="17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3" y="17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7" h="2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413" y="2188"/>
              <a:ext cx="28" cy="9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2" y="0"/>
                </a:cxn>
                <a:cxn ang="0">
                  <a:pos x="11" y="5"/>
                </a:cxn>
                <a:cxn ang="0">
                  <a:pos x="13" y="6"/>
                </a:cxn>
                <a:cxn ang="0">
                  <a:pos x="12" y="11"/>
                </a:cxn>
                <a:cxn ang="0">
                  <a:pos x="13" y="15"/>
                </a:cxn>
                <a:cxn ang="0">
                  <a:pos x="13" y="17"/>
                </a:cxn>
                <a:cxn ang="0">
                  <a:pos x="14" y="20"/>
                </a:cxn>
                <a:cxn ang="0">
                  <a:pos x="14" y="24"/>
                </a:cxn>
                <a:cxn ang="0">
                  <a:pos x="13" y="28"/>
                </a:cxn>
                <a:cxn ang="0">
                  <a:pos x="12" y="35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1" y="47"/>
                </a:cxn>
                <a:cxn ang="0">
                  <a:pos x="10" y="49"/>
                </a:cxn>
                <a:cxn ang="0">
                  <a:pos x="8" y="52"/>
                </a:cxn>
                <a:cxn ang="0">
                  <a:pos x="5" y="63"/>
                </a:cxn>
                <a:cxn ang="0">
                  <a:pos x="3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3" y="74"/>
                </a:cxn>
                <a:cxn ang="0">
                  <a:pos x="3" y="72"/>
                </a:cxn>
                <a:cxn ang="0">
                  <a:pos x="4" y="68"/>
                </a:cxn>
                <a:cxn ang="0">
                  <a:pos x="6" y="67"/>
                </a:cxn>
                <a:cxn ang="0">
                  <a:pos x="7" y="63"/>
                </a:cxn>
                <a:cxn ang="0">
                  <a:pos x="12" y="53"/>
                </a:cxn>
                <a:cxn ang="0">
                  <a:pos x="12" y="49"/>
                </a:cxn>
                <a:cxn ang="0">
                  <a:pos x="14" y="48"/>
                </a:cxn>
                <a:cxn ang="0">
                  <a:pos x="15" y="41"/>
                </a:cxn>
                <a:cxn ang="0">
                  <a:pos x="15" y="39"/>
                </a:cxn>
                <a:cxn ang="0">
                  <a:pos x="16" y="35"/>
                </a:cxn>
                <a:cxn ang="0">
                  <a:pos x="17" y="28"/>
                </a:cxn>
                <a:cxn ang="0">
                  <a:pos x="16" y="24"/>
                </a:cxn>
                <a:cxn ang="0">
                  <a:pos x="16" y="21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5" y="11"/>
                </a:cxn>
                <a:cxn ang="0">
                  <a:pos x="16" y="6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1" y="2"/>
                </a:cxn>
              </a:cxnLst>
              <a:rect l="0" t="0" r="r" b="b"/>
              <a:pathLst>
                <a:path w="17" h="74">
                  <a:moveTo>
                    <a:pt x="11" y="2"/>
                  </a:moveTo>
                  <a:lnTo>
                    <a:pt x="12" y="0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2" y="11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8" y="52"/>
                  </a:lnTo>
                  <a:lnTo>
                    <a:pt x="5" y="63"/>
                  </a:lnTo>
                  <a:lnTo>
                    <a:pt x="3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6" y="67"/>
                  </a:lnTo>
                  <a:lnTo>
                    <a:pt x="7" y="63"/>
                  </a:lnTo>
                  <a:lnTo>
                    <a:pt x="12" y="53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7" y="28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5" y="11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195" y="2281"/>
              <a:ext cx="223" cy="170"/>
            </a:xfrm>
            <a:custGeom>
              <a:avLst/>
              <a:gdLst/>
              <a:ahLst/>
              <a:cxnLst>
                <a:cxn ang="0">
                  <a:pos x="131" y="1"/>
                </a:cxn>
                <a:cxn ang="0">
                  <a:pos x="125" y="5"/>
                </a:cxn>
                <a:cxn ang="0">
                  <a:pos x="120" y="14"/>
                </a:cxn>
                <a:cxn ang="0">
                  <a:pos x="113" y="20"/>
                </a:cxn>
                <a:cxn ang="0">
                  <a:pos x="105" y="28"/>
                </a:cxn>
                <a:cxn ang="0">
                  <a:pos x="96" y="38"/>
                </a:cxn>
                <a:cxn ang="0">
                  <a:pos x="86" y="47"/>
                </a:cxn>
                <a:cxn ang="0">
                  <a:pos x="77" y="57"/>
                </a:cxn>
                <a:cxn ang="0">
                  <a:pos x="67" y="68"/>
                </a:cxn>
                <a:cxn ang="0">
                  <a:pos x="52" y="81"/>
                </a:cxn>
                <a:cxn ang="0">
                  <a:pos x="42" y="91"/>
                </a:cxn>
                <a:cxn ang="0">
                  <a:pos x="31" y="100"/>
                </a:cxn>
                <a:cxn ang="0">
                  <a:pos x="23" y="106"/>
                </a:cxn>
                <a:cxn ang="0">
                  <a:pos x="11" y="117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2" y="129"/>
                </a:cxn>
                <a:cxn ang="0">
                  <a:pos x="6" y="124"/>
                </a:cxn>
                <a:cxn ang="0">
                  <a:pos x="16" y="116"/>
                </a:cxn>
                <a:cxn ang="0">
                  <a:pos x="23" y="108"/>
                </a:cxn>
                <a:cxn ang="0">
                  <a:pos x="33" y="102"/>
                </a:cxn>
                <a:cxn ang="0">
                  <a:pos x="43" y="93"/>
                </a:cxn>
                <a:cxn ang="0">
                  <a:pos x="54" y="83"/>
                </a:cxn>
                <a:cxn ang="0">
                  <a:pos x="70" y="71"/>
                </a:cxn>
                <a:cxn ang="0">
                  <a:pos x="79" y="59"/>
                </a:cxn>
                <a:cxn ang="0">
                  <a:pos x="89" y="50"/>
                </a:cxn>
                <a:cxn ang="0">
                  <a:pos x="100" y="38"/>
                </a:cxn>
                <a:cxn ang="0">
                  <a:pos x="108" y="30"/>
                </a:cxn>
                <a:cxn ang="0">
                  <a:pos x="117" y="22"/>
                </a:cxn>
                <a:cxn ang="0">
                  <a:pos x="123" y="14"/>
                </a:cxn>
                <a:cxn ang="0">
                  <a:pos x="128" y="8"/>
                </a:cxn>
                <a:cxn ang="0">
                  <a:pos x="130" y="2"/>
                </a:cxn>
                <a:cxn ang="0">
                  <a:pos x="129" y="0"/>
                </a:cxn>
              </a:cxnLst>
              <a:rect l="0" t="0" r="r" b="b"/>
              <a:pathLst>
                <a:path w="132" h="129">
                  <a:moveTo>
                    <a:pt x="129" y="0"/>
                  </a:moveTo>
                  <a:lnTo>
                    <a:pt x="131" y="1"/>
                  </a:lnTo>
                  <a:lnTo>
                    <a:pt x="127" y="2"/>
                  </a:lnTo>
                  <a:lnTo>
                    <a:pt x="125" y="5"/>
                  </a:lnTo>
                  <a:lnTo>
                    <a:pt x="122" y="9"/>
                  </a:lnTo>
                  <a:lnTo>
                    <a:pt x="120" y="14"/>
                  </a:lnTo>
                  <a:lnTo>
                    <a:pt x="118" y="15"/>
                  </a:lnTo>
                  <a:lnTo>
                    <a:pt x="113" y="20"/>
                  </a:lnTo>
                  <a:lnTo>
                    <a:pt x="109" y="25"/>
                  </a:lnTo>
                  <a:lnTo>
                    <a:pt x="105" y="28"/>
                  </a:lnTo>
                  <a:lnTo>
                    <a:pt x="101" y="33"/>
                  </a:lnTo>
                  <a:lnTo>
                    <a:pt x="96" y="38"/>
                  </a:lnTo>
                  <a:lnTo>
                    <a:pt x="92" y="43"/>
                  </a:lnTo>
                  <a:lnTo>
                    <a:pt x="86" y="47"/>
                  </a:lnTo>
                  <a:lnTo>
                    <a:pt x="82" y="52"/>
                  </a:lnTo>
                  <a:lnTo>
                    <a:pt x="77" y="57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63" y="72"/>
                  </a:lnTo>
                  <a:lnTo>
                    <a:pt x="52" y="81"/>
                  </a:lnTo>
                  <a:lnTo>
                    <a:pt x="46" y="88"/>
                  </a:lnTo>
                  <a:lnTo>
                    <a:pt x="42" y="91"/>
                  </a:lnTo>
                  <a:lnTo>
                    <a:pt x="36" y="95"/>
                  </a:lnTo>
                  <a:lnTo>
                    <a:pt x="31" y="100"/>
                  </a:lnTo>
                  <a:lnTo>
                    <a:pt x="27" y="105"/>
                  </a:lnTo>
                  <a:lnTo>
                    <a:pt x="23" y="106"/>
                  </a:lnTo>
                  <a:lnTo>
                    <a:pt x="17" y="111"/>
                  </a:lnTo>
                  <a:lnTo>
                    <a:pt x="11" y="117"/>
                  </a:lnTo>
                  <a:lnTo>
                    <a:pt x="3" y="122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6" y="124"/>
                  </a:lnTo>
                  <a:lnTo>
                    <a:pt x="12" y="119"/>
                  </a:lnTo>
                  <a:lnTo>
                    <a:pt x="16" y="116"/>
                  </a:lnTo>
                  <a:lnTo>
                    <a:pt x="20" y="113"/>
                  </a:lnTo>
                  <a:lnTo>
                    <a:pt x="23" y="108"/>
                  </a:lnTo>
                  <a:lnTo>
                    <a:pt x="29" y="105"/>
                  </a:lnTo>
                  <a:lnTo>
                    <a:pt x="33" y="102"/>
                  </a:lnTo>
                  <a:lnTo>
                    <a:pt x="39" y="98"/>
                  </a:lnTo>
                  <a:lnTo>
                    <a:pt x="43" y="93"/>
                  </a:lnTo>
                  <a:lnTo>
                    <a:pt x="49" y="88"/>
                  </a:lnTo>
                  <a:lnTo>
                    <a:pt x="54" y="83"/>
                  </a:lnTo>
                  <a:lnTo>
                    <a:pt x="62" y="73"/>
                  </a:lnTo>
                  <a:lnTo>
                    <a:pt x="70" y="71"/>
                  </a:lnTo>
                  <a:lnTo>
                    <a:pt x="75" y="64"/>
                  </a:lnTo>
                  <a:lnTo>
                    <a:pt x="79" y="59"/>
                  </a:lnTo>
                  <a:lnTo>
                    <a:pt x="85" y="55"/>
                  </a:lnTo>
                  <a:lnTo>
                    <a:pt x="89" y="50"/>
                  </a:lnTo>
                  <a:lnTo>
                    <a:pt x="94" y="45"/>
                  </a:lnTo>
                  <a:lnTo>
                    <a:pt x="100" y="38"/>
                  </a:lnTo>
                  <a:lnTo>
                    <a:pt x="102" y="35"/>
                  </a:lnTo>
                  <a:lnTo>
                    <a:pt x="108" y="30"/>
                  </a:lnTo>
                  <a:lnTo>
                    <a:pt x="111" y="25"/>
                  </a:lnTo>
                  <a:lnTo>
                    <a:pt x="117" y="22"/>
                  </a:lnTo>
                  <a:lnTo>
                    <a:pt x="119" y="17"/>
                  </a:lnTo>
                  <a:lnTo>
                    <a:pt x="123" y="14"/>
                  </a:lnTo>
                  <a:lnTo>
                    <a:pt x="124" y="11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081" y="2448"/>
              <a:ext cx="117" cy="87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1" y="5"/>
                </a:cxn>
                <a:cxn ang="0">
                  <a:pos x="59" y="6"/>
                </a:cxn>
                <a:cxn ang="0">
                  <a:pos x="57" y="8"/>
                </a:cxn>
                <a:cxn ang="0">
                  <a:pos x="55" y="9"/>
                </a:cxn>
                <a:cxn ang="0">
                  <a:pos x="53" y="12"/>
                </a:cxn>
                <a:cxn ang="0">
                  <a:pos x="51" y="16"/>
                </a:cxn>
                <a:cxn ang="0">
                  <a:pos x="44" y="20"/>
                </a:cxn>
                <a:cxn ang="0">
                  <a:pos x="42" y="22"/>
                </a:cxn>
                <a:cxn ang="0">
                  <a:pos x="40" y="25"/>
                </a:cxn>
                <a:cxn ang="0">
                  <a:pos x="34" y="30"/>
                </a:cxn>
                <a:cxn ang="0">
                  <a:pos x="30" y="33"/>
                </a:cxn>
                <a:cxn ang="0">
                  <a:pos x="28" y="36"/>
                </a:cxn>
                <a:cxn ang="0">
                  <a:pos x="25" y="40"/>
                </a:cxn>
                <a:cxn ang="0">
                  <a:pos x="23" y="41"/>
                </a:cxn>
                <a:cxn ang="0">
                  <a:pos x="19" y="44"/>
                </a:cxn>
                <a:cxn ang="0">
                  <a:pos x="17" y="48"/>
                </a:cxn>
                <a:cxn ang="0">
                  <a:pos x="15" y="49"/>
                </a:cxn>
                <a:cxn ang="0">
                  <a:pos x="11" y="52"/>
                </a:cxn>
                <a:cxn ang="0">
                  <a:pos x="11" y="54"/>
                </a:cxn>
                <a:cxn ang="0">
                  <a:pos x="9" y="56"/>
                </a:cxn>
                <a:cxn ang="0">
                  <a:pos x="5" y="59"/>
                </a:cxn>
                <a:cxn ang="0">
                  <a:pos x="3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2" y="64"/>
                </a:cxn>
                <a:cxn ang="0">
                  <a:pos x="4" y="64"/>
                </a:cxn>
                <a:cxn ang="0">
                  <a:pos x="4" y="64"/>
                </a:cxn>
                <a:cxn ang="0">
                  <a:pos x="6" y="63"/>
                </a:cxn>
                <a:cxn ang="0">
                  <a:pos x="6" y="61"/>
                </a:cxn>
                <a:cxn ang="0">
                  <a:pos x="10" y="58"/>
                </a:cxn>
                <a:cxn ang="0">
                  <a:pos x="12" y="56"/>
                </a:cxn>
                <a:cxn ang="0">
                  <a:pos x="14" y="55"/>
                </a:cxn>
                <a:cxn ang="0">
                  <a:pos x="17" y="51"/>
                </a:cxn>
                <a:cxn ang="0">
                  <a:pos x="19" y="48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7" y="42"/>
                </a:cxn>
                <a:cxn ang="0">
                  <a:pos x="29" y="38"/>
                </a:cxn>
                <a:cxn ang="0">
                  <a:pos x="33" y="35"/>
                </a:cxn>
                <a:cxn ang="0">
                  <a:pos x="36" y="32"/>
                </a:cxn>
                <a:cxn ang="0">
                  <a:pos x="40" y="29"/>
                </a:cxn>
                <a:cxn ang="0">
                  <a:pos x="40" y="25"/>
                </a:cxn>
                <a:cxn ang="0">
                  <a:pos x="44" y="24"/>
                </a:cxn>
                <a:cxn ang="0">
                  <a:pos x="48" y="21"/>
                </a:cxn>
                <a:cxn ang="0">
                  <a:pos x="52" y="16"/>
                </a:cxn>
                <a:cxn ang="0">
                  <a:pos x="56" y="15"/>
                </a:cxn>
                <a:cxn ang="0">
                  <a:pos x="57" y="11"/>
                </a:cxn>
                <a:cxn ang="0">
                  <a:pos x="60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7" y="3"/>
                </a:cxn>
                <a:cxn ang="0">
                  <a:pos x="67" y="2"/>
                </a:cxn>
                <a:cxn ang="0">
                  <a:pos x="67" y="3"/>
                </a:cxn>
                <a:cxn ang="0">
                  <a:pos x="69" y="2"/>
                </a:cxn>
                <a:cxn ang="0">
                  <a:pos x="67" y="0"/>
                </a:cxn>
              </a:cxnLst>
              <a:rect l="0" t="0" r="r" b="b"/>
              <a:pathLst>
                <a:path w="69" h="66">
                  <a:moveTo>
                    <a:pt x="67" y="0"/>
                  </a:moveTo>
                  <a:lnTo>
                    <a:pt x="67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44" y="20"/>
                  </a:lnTo>
                  <a:lnTo>
                    <a:pt x="42" y="22"/>
                  </a:lnTo>
                  <a:lnTo>
                    <a:pt x="40" y="25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40"/>
                  </a:lnTo>
                  <a:lnTo>
                    <a:pt x="23" y="41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9" y="56"/>
                  </a:lnTo>
                  <a:lnTo>
                    <a:pt x="5" y="59"/>
                  </a:lnTo>
                  <a:lnTo>
                    <a:pt x="3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7" y="51"/>
                  </a:lnTo>
                  <a:lnTo>
                    <a:pt x="19" y="48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5"/>
                  </a:lnTo>
                  <a:lnTo>
                    <a:pt x="36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8" y="21"/>
                  </a:lnTo>
                  <a:lnTo>
                    <a:pt x="52" y="16"/>
                  </a:lnTo>
                  <a:lnTo>
                    <a:pt x="56" y="15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69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980" y="2531"/>
              <a:ext cx="105" cy="1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62" y="1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4"/>
                </a:cxn>
                <a:cxn ang="0">
                  <a:pos x="56" y="5"/>
                </a:cxn>
                <a:cxn ang="0">
                  <a:pos x="54" y="7"/>
                </a:cxn>
                <a:cxn ang="0">
                  <a:pos x="52" y="9"/>
                </a:cxn>
                <a:cxn ang="0">
                  <a:pos x="50" y="12"/>
                </a:cxn>
                <a:cxn ang="0">
                  <a:pos x="47" y="15"/>
                </a:cxn>
                <a:cxn ang="0">
                  <a:pos x="43" y="20"/>
                </a:cxn>
                <a:cxn ang="0">
                  <a:pos x="35" y="28"/>
                </a:cxn>
                <a:cxn ang="0">
                  <a:pos x="32" y="33"/>
                </a:cxn>
                <a:cxn ang="0">
                  <a:pos x="28" y="36"/>
                </a:cxn>
                <a:cxn ang="0">
                  <a:pos x="21" y="48"/>
                </a:cxn>
                <a:cxn ang="0">
                  <a:pos x="19" y="51"/>
                </a:cxn>
                <a:cxn ang="0">
                  <a:pos x="16" y="55"/>
                </a:cxn>
                <a:cxn ang="0">
                  <a:pos x="14" y="58"/>
                </a:cxn>
                <a:cxn ang="0">
                  <a:pos x="9" y="67"/>
                </a:cxn>
                <a:cxn ang="0">
                  <a:pos x="7" y="70"/>
                </a:cxn>
                <a:cxn ang="0">
                  <a:pos x="5" y="73"/>
                </a:cxn>
                <a:cxn ang="0">
                  <a:pos x="2" y="82"/>
                </a:cxn>
                <a:cxn ang="0">
                  <a:pos x="1" y="84"/>
                </a:cxn>
                <a:cxn ang="0">
                  <a:pos x="0" y="93"/>
                </a:cxn>
                <a:cxn ang="0">
                  <a:pos x="4" y="93"/>
                </a:cxn>
                <a:cxn ang="0">
                  <a:pos x="5" y="84"/>
                </a:cxn>
                <a:cxn ang="0">
                  <a:pos x="5" y="82"/>
                </a:cxn>
                <a:cxn ang="0">
                  <a:pos x="6" y="77"/>
                </a:cxn>
                <a:cxn ang="0">
                  <a:pos x="8" y="76"/>
                </a:cxn>
                <a:cxn ang="0">
                  <a:pos x="8" y="72"/>
                </a:cxn>
                <a:cxn ang="0">
                  <a:pos x="13" y="69"/>
                </a:cxn>
                <a:cxn ang="0">
                  <a:pos x="16" y="60"/>
                </a:cxn>
                <a:cxn ang="0">
                  <a:pos x="18" y="57"/>
                </a:cxn>
                <a:cxn ang="0">
                  <a:pos x="20" y="54"/>
                </a:cxn>
                <a:cxn ang="0">
                  <a:pos x="24" y="49"/>
                </a:cxn>
                <a:cxn ang="0">
                  <a:pos x="32" y="37"/>
                </a:cxn>
                <a:cxn ang="0">
                  <a:pos x="35" y="36"/>
                </a:cxn>
                <a:cxn ang="0">
                  <a:pos x="38" y="30"/>
                </a:cxn>
                <a:cxn ang="0">
                  <a:pos x="45" y="22"/>
                </a:cxn>
                <a:cxn ang="0">
                  <a:pos x="49" y="16"/>
                </a:cxn>
                <a:cxn ang="0">
                  <a:pos x="53" y="14"/>
                </a:cxn>
                <a:cxn ang="0">
                  <a:pos x="53" y="11"/>
                </a:cxn>
                <a:cxn ang="0">
                  <a:pos x="55" y="9"/>
                </a:cxn>
                <a:cxn ang="0">
                  <a:pos x="57" y="8"/>
                </a:cxn>
                <a:cxn ang="0">
                  <a:pos x="59" y="6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2" y="1"/>
                </a:cxn>
                <a:cxn ang="0">
                  <a:pos x="62" y="3"/>
                </a:cxn>
              </a:cxnLst>
              <a:rect l="0" t="0" r="r" b="b"/>
              <a:pathLst>
                <a:path w="62" h="93">
                  <a:moveTo>
                    <a:pt x="62" y="3"/>
                  </a:moveTo>
                  <a:lnTo>
                    <a:pt x="62" y="1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4" y="7"/>
                  </a:lnTo>
                  <a:lnTo>
                    <a:pt x="52" y="9"/>
                  </a:lnTo>
                  <a:lnTo>
                    <a:pt x="50" y="12"/>
                  </a:lnTo>
                  <a:lnTo>
                    <a:pt x="47" y="15"/>
                  </a:lnTo>
                  <a:lnTo>
                    <a:pt x="43" y="20"/>
                  </a:lnTo>
                  <a:lnTo>
                    <a:pt x="35" y="28"/>
                  </a:lnTo>
                  <a:lnTo>
                    <a:pt x="32" y="33"/>
                  </a:lnTo>
                  <a:lnTo>
                    <a:pt x="28" y="36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6" y="55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7" y="70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93"/>
                  </a:lnTo>
                  <a:lnTo>
                    <a:pt x="4" y="93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3" y="69"/>
                  </a:lnTo>
                  <a:lnTo>
                    <a:pt x="16" y="60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4" y="49"/>
                  </a:lnTo>
                  <a:lnTo>
                    <a:pt x="32" y="37"/>
                  </a:lnTo>
                  <a:lnTo>
                    <a:pt x="35" y="36"/>
                  </a:lnTo>
                  <a:lnTo>
                    <a:pt x="38" y="30"/>
                  </a:lnTo>
                  <a:lnTo>
                    <a:pt x="45" y="22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965" y="2650"/>
              <a:ext cx="18" cy="122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3" y="17"/>
                </a:cxn>
                <a:cxn ang="0">
                  <a:pos x="5" y="19"/>
                </a:cxn>
                <a:cxn ang="0">
                  <a:pos x="3" y="23"/>
                </a:cxn>
                <a:cxn ang="0">
                  <a:pos x="2" y="25"/>
                </a:cxn>
                <a:cxn ang="0">
                  <a:pos x="4" y="28"/>
                </a:cxn>
                <a:cxn ang="0">
                  <a:pos x="1" y="32"/>
                </a:cxn>
                <a:cxn ang="0">
                  <a:pos x="3" y="36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0" y="53"/>
                </a:cxn>
                <a:cxn ang="0">
                  <a:pos x="2" y="57"/>
                </a:cxn>
                <a:cxn ang="0">
                  <a:pos x="2" y="70"/>
                </a:cxn>
                <a:cxn ang="0">
                  <a:pos x="3" y="83"/>
                </a:cxn>
                <a:cxn ang="0">
                  <a:pos x="5" y="87"/>
                </a:cxn>
                <a:cxn ang="0">
                  <a:pos x="6" y="93"/>
                </a:cxn>
                <a:cxn ang="0">
                  <a:pos x="9" y="93"/>
                </a:cxn>
                <a:cxn ang="0">
                  <a:pos x="8" y="87"/>
                </a:cxn>
                <a:cxn ang="0">
                  <a:pos x="7" y="82"/>
                </a:cxn>
                <a:cxn ang="0">
                  <a:pos x="3" y="70"/>
                </a:cxn>
                <a:cxn ang="0">
                  <a:pos x="3" y="58"/>
                </a:cxn>
                <a:cxn ang="0">
                  <a:pos x="4" y="54"/>
                </a:cxn>
                <a:cxn ang="0">
                  <a:pos x="2" y="50"/>
                </a:cxn>
                <a:cxn ang="0">
                  <a:pos x="3" y="47"/>
                </a:cxn>
                <a:cxn ang="0">
                  <a:pos x="3" y="43"/>
                </a:cxn>
                <a:cxn ang="0">
                  <a:pos x="4" y="39"/>
                </a:cxn>
                <a:cxn ang="0">
                  <a:pos x="4" y="36"/>
                </a:cxn>
                <a:cxn ang="0">
                  <a:pos x="5" y="32"/>
                </a:cxn>
                <a:cxn ang="0">
                  <a:pos x="5" y="29"/>
                </a:cxn>
                <a:cxn ang="0">
                  <a:pos x="6" y="25"/>
                </a:cxn>
                <a:cxn ang="0">
                  <a:pos x="6" y="23"/>
                </a:cxn>
                <a:cxn ang="0">
                  <a:pos x="7" y="20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11" y="4"/>
                </a:cxn>
              </a:cxnLst>
              <a:rect l="0" t="0" r="r" b="b"/>
              <a:pathLst>
                <a:path w="11" h="93">
                  <a:moveTo>
                    <a:pt x="11" y="4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2" y="70"/>
                  </a:lnTo>
                  <a:lnTo>
                    <a:pt x="3" y="83"/>
                  </a:lnTo>
                  <a:lnTo>
                    <a:pt x="5" y="87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3" y="70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973" y="2772"/>
              <a:ext cx="95" cy="1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6" y="17"/>
                </a:cxn>
                <a:cxn ang="0">
                  <a:pos x="8" y="26"/>
                </a:cxn>
                <a:cxn ang="0">
                  <a:pos x="9" y="30"/>
                </a:cxn>
                <a:cxn ang="0">
                  <a:pos x="11" y="34"/>
                </a:cxn>
                <a:cxn ang="0">
                  <a:pos x="15" y="42"/>
                </a:cxn>
                <a:cxn ang="0">
                  <a:pos x="16" y="46"/>
                </a:cxn>
                <a:cxn ang="0">
                  <a:pos x="19" y="51"/>
                </a:cxn>
                <a:cxn ang="0">
                  <a:pos x="22" y="55"/>
                </a:cxn>
                <a:cxn ang="0">
                  <a:pos x="23" y="59"/>
                </a:cxn>
                <a:cxn ang="0">
                  <a:pos x="27" y="63"/>
                </a:cxn>
                <a:cxn ang="0">
                  <a:pos x="30" y="66"/>
                </a:cxn>
                <a:cxn ang="0">
                  <a:pos x="31" y="71"/>
                </a:cxn>
                <a:cxn ang="0">
                  <a:pos x="34" y="75"/>
                </a:cxn>
                <a:cxn ang="0">
                  <a:pos x="43" y="88"/>
                </a:cxn>
                <a:cxn ang="0">
                  <a:pos x="43" y="89"/>
                </a:cxn>
                <a:cxn ang="0">
                  <a:pos x="46" y="93"/>
                </a:cxn>
                <a:cxn ang="0">
                  <a:pos x="48" y="94"/>
                </a:cxn>
                <a:cxn ang="0">
                  <a:pos x="49" y="96"/>
                </a:cxn>
                <a:cxn ang="0">
                  <a:pos x="54" y="104"/>
                </a:cxn>
                <a:cxn ang="0">
                  <a:pos x="54" y="104"/>
                </a:cxn>
                <a:cxn ang="0">
                  <a:pos x="56" y="102"/>
                </a:cxn>
                <a:cxn ang="0">
                  <a:pos x="56" y="102"/>
                </a:cxn>
                <a:cxn ang="0">
                  <a:pos x="51" y="96"/>
                </a:cxn>
                <a:cxn ang="0">
                  <a:pos x="50" y="94"/>
                </a:cxn>
                <a:cxn ang="0">
                  <a:pos x="48" y="90"/>
                </a:cxn>
                <a:cxn ang="0">
                  <a:pos x="47" y="90"/>
                </a:cxn>
                <a:cxn ang="0">
                  <a:pos x="45" y="86"/>
                </a:cxn>
                <a:cxn ang="0">
                  <a:pos x="36" y="74"/>
                </a:cxn>
                <a:cxn ang="0">
                  <a:pos x="35" y="70"/>
                </a:cxn>
                <a:cxn ang="0">
                  <a:pos x="30" y="64"/>
                </a:cxn>
                <a:cxn ang="0">
                  <a:pos x="29" y="62"/>
                </a:cxn>
                <a:cxn ang="0">
                  <a:pos x="27" y="58"/>
                </a:cxn>
                <a:cxn ang="0">
                  <a:pos x="26" y="56"/>
                </a:cxn>
                <a:cxn ang="0">
                  <a:pos x="23" y="52"/>
                </a:cxn>
                <a:cxn ang="0">
                  <a:pos x="20" y="44"/>
                </a:cxn>
                <a:cxn ang="0">
                  <a:pos x="17" y="40"/>
                </a:cxn>
                <a:cxn ang="0">
                  <a:pos x="14" y="32"/>
                </a:cxn>
                <a:cxn ang="0">
                  <a:pos x="13" y="29"/>
                </a:cxn>
                <a:cxn ang="0">
                  <a:pos x="12" y="25"/>
                </a:cxn>
                <a:cxn ang="0">
                  <a:pos x="8" y="15"/>
                </a:cxn>
                <a:cxn ang="0">
                  <a:pos x="6" y="11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</a:cxnLst>
              <a:rect l="0" t="0" r="r" b="b"/>
              <a:pathLst>
                <a:path w="56" h="10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5" y="42"/>
                  </a:lnTo>
                  <a:lnTo>
                    <a:pt x="16" y="46"/>
                  </a:lnTo>
                  <a:lnTo>
                    <a:pt x="19" y="51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27" y="63"/>
                  </a:lnTo>
                  <a:lnTo>
                    <a:pt x="30" y="66"/>
                  </a:lnTo>
                  <a:lnTo>
                    <a:pt x="31" y="71"/>
                  </a:lnTo>
                  <a:lnTo>
                    <a:pt x="34" y="75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6" y="93"/>
                  </a:lnTo>
                  <a:lnTo>
                    <a:pt x="48" y="94"/>
                  </a:lnTo>
                  <a:lnTo>
                    <a:pt x="49" y="96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1" y="96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7" y="90"/>
                  </a:lnTo>
                  <a:lnTo>
                    <a:pt x="45" y="86"/>
                  </a:lnTo>
                  <a:lnTo>
                    <a:pt x="36" y="74"/>
                  </a:lnTo>
                  <a:lnTo>
                    <a:pt x="35" y="70"/>
                  </a:lnTo>
                  <a:lnTo>
                    <a:pt x="30" y="64"/>
                  </a:lnTo>
                  <a:lnTo>
                    <a:pt x="29" y="62"/>
                  </a:lnTo>
                  <a:lnTo>
                    <a:pt x="27" y="58"/>
                  </a:lnTo>
                  <a:lnTo>
                    <a:pt x="26" y="56"/>
                  </a:lnTo>
                  <a:lnTo>
                    <a:pt x="23" y="52"/>
                  </a:lnTo>
                  <a:lnTo>
                    <a:pt x="20" y="44"/>
                  </a:lnTo>
                  <a:lnTo>
                    <a:pt x="17" y="40"/>
                  </a:lnTo>
                  <a:lnTo>
                    <a:pt x="14" y="32"/>
                  </a:lnTo>
                  <a:lnTo>
                    <a:pt x="13" y="29"/>
                  </a:lnTo>
                  <a:lnTo>
                    <a:pt x="12" y="25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064" y="2906"/>
              <a:ext cx="151" cy="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10" y="9"/>
                </a:cxn>
                <a:cxn ang="0">
                  <a:pos x="13" y="11"/>
                </a:cxn>
                <a:cxn ang="0">
                  <a:pos x="20" y="15"/>
                </a:cxn>
                <a:cxn ang="0">
                  <a:pos x="23" y="16"/>
                </a:cxn>
                <a:cxn ang="0">
                  <a:pos x="28" y="20"/>
                </a:cxn>
                <a:cxn ang="0">
                  <a:pos x="32" y="21"/>
                </a:cxn>
                <a:cxn ang="0">
                  <a:pos x="33" y="23"/>
                </a:cxn>
                <a:cxn ang="0">
                  <a:pos x="37" y="23"/>
                </a:cxn>
                <a:cxn ang="0">
                  <a:pos x="40" y="27"/>
                </a:cxn>
                <a:cxn ang="0">
                  <a:pos x="42" y="28"/>
                </a:cxn>
                <a:cxn ang="0">
                  <a:pos x="47" y="30"/>
                </a:cxn>
                <a:cxn ang="0">
                  <a:pos x="56" y="33"/>
                </a:cxn>
                <a:cxn ang="0">
                  <a:pos x="57" y="33"/>
                </a:cxn>
                <a:cxn ang="0">
                  <a:pos x="61" y="36"/>
                </a:cxn>
                <a:cxn ang="0">
                  <a:pos x="64" y="36"/>
                </a:cxn>
                <a:cxn ang="0">
                  <a:pos x="68" y="37"/>
                </a:cxn>
                <a:cxn ang="0">
                  <a:pos x="69" y="39"/>
                </a:cxn>
                <a:cxn ang="0">
                  <a:pos x="73" y="39"/>
                </a:cxn>
                <a:cxn ang="0">
                  <a:pos x="77" y="40"/>
                </a:cxn>
                <a:cxn ang="0">
                  <a:pos x="85" y="41"/>
                </a:cxn>
                <a:cxn ang="0">
                  <a:pos x="89" y="43"/>
                </a:cxn>
                <a:cxn ang="0">
                  <a:pos x="89" y="43"/>
                </a:cxn>
                <a:cxn ang="0">
                  <a:pos x="89" y="40"/>
                </a:cxn>
                <a:cxn ang="0">
                  <a:pos x="89" y="40"/>
                </a:cxn>
                <a:cxn ang="0">
                  <a:pos x="86" y="39"/>
                </a:cxn>
                <a:cxn ang="0">
                  <a:pos x="77" y="38"/>
                </a:cxn>
                <a:cxn ang="0">
                  <a:pos x="73" y="36"/>
                </a:cxn>
                <a:cxn ang="0">
                  <a:pos x="70" y="35"/>
                </a:cxn>
                <a:cxn ang="0">
                  <a:pos x="68" y="35"/>
                </a:cxn>
                <a:cxn ang="0">
                  <a:pos x="65" y="33"/>
                </a:cxn>
                <a:cxn ang="0">
                  <a:pos x="61" y="32"/>
                </a:cxn>
                <a:cxn ang="0">
                  <a:pos x="58" y="32"/>
                </a:cxn>
                <a:cxn ang="0">
                  <a:pos x="56" y="30"/>
                </a:cxn>
                <a:cxn ang="0">
                  <a:pos x="49" y="29"/>
                </a:cxn>
                <a:cxn ang="0">
                  <a:pos x="47" y="27"/>
                </a:cxn>
                <a:cxn ang="0">
                  <a:pos x="42" y="24"/>
                </a:cxn>
                <a:cxn ang="0">
                  <a:pos x="40" y="24"/>
                </a:cxn>
                <a:cxn ang="0">
                  <a:pos x="39" y="22"/>
                </a:cxn>
                <a:cxn ang="0">
                  <a:pos x="36" y="19"/>
                </a:cxn>
                <a:cxn ang="0">
                  <a:pos x="32" y="19"/>
                </a:cxn>
                <a:cxn ang="0">
                  <a:pos x="29" y="17"/>
                </a:cxn>
                <a:cxn ang="0">
                  <a:pos x="24" y="14"/>
                </a:cxn>
                <a:cxn ang="0">
                  <a:pos x="22" y="12"/>
                </a:cxn>
                <a:cxn ang="0">
                  <a:pos x="14" y="7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89" h="43">
                  <a:moveTo>
                    <a:pt x="0" y="2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8" y="20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8" y="37"/>
                  </a:lnTo>
                  <a:lnTo>
                    <a:pt x="69" y="39"/>
                  </a:lnTo>
                  <a:lnTo>
                    <a:pt x="73" y="39"/>
                  </a:lnTo>
                  <a:lnTo>
                    <a:pt x="77" y="40"/>
                  </a:lnTo>
                  <a:lnTo>
                    <a:pt x="85" y="41"/>
                  </a:lnTo>
                  <a:lnTo>
                    <a:pt x="89" y="43"/>
                  </a:lnTo>
                  <a:lnTo>
                    <a:pt x="89" y="43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6" y="39"/>
                  </a:lnTo>
                  <a:lnTo>
                    <a:pt x="77" y="38"/>
                  </a:lnTo>
                  <a:lnTo>
                    <a:pt x="73" y="36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1" y="32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9" y="22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215" y="2941"/>
              <a:ext cx="135" cy="2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4" y="15"/>
                </a:cxn>
                <a:cxn ang="0">
                  <a:pos x="18" y="17"/>
                </a:cxn>
                <a:cxn ang="0">
                  <a:pos x="22" y="17"/>
                </a:cxn>
                <a:cxn ang="0">
                  <a:pos x="24" y="16"/>
                </a:cxn>
                <a:cxn ang="0">
                  <a:pos x="27" y="16"/>
                </a:cxn>
                <a:cxn ang="0">
                  <a:pos x="44" y="15"/>
                </a:cxn>
                <a:cxn ang="0">
                  <a:pos x="48" y="14"/>
                </a:cxn>
                <a:cxn ang="0">
                  <a:pos x="51" y="14"/>
                </a:cxn>
                <a:cxn ang="0">
                  <a:pos x="51" y="14"/>
                </a:cxn>
                <a:cxn ang="0">
                  <a:pos x="55" y="13"/>
                </a:cxn>
                <a:cxn ang="0">
                  <a:pos x="59" y="12"/>
                </a:cxn>
                <a:cxn ang="0">
                  <a:pos x="61" y="10"/>
                </a:cxn>
                <a:cxn ang="0">
                  <a:pos x="63" y="10"/>
                </a:cxn>
                <a:cxn ang="0">
                  <a:pos x="65" y="9"/>
                </a:cxn>
                <a:cxn ang="0">
                  <a:pos x="66" y="9"/>
                </a:cxn>
                <a:cxn ang="0">
                  <a:pos x="68" y="7"/>
                </a:cxn>
                <a:cxn ang="0">
                  <a:pos x="70" y="8"/>
                </a:cxn>
                <a:cxn ang="0">
                  <a:pos x="73" y="4"/>
                </a:cxn>
                <a:cxn ang="0">
                  <a:pos x="74" y="5"/>
                </a:cxn>
                <a:cxn ang="0">
                  <a:pos x="75" y="3"/>
                </a:cxn>
                <a:cxn ang="0">
                  <a:pos x="76" y="3"/>
                </a:cxn>
                <a:cxn ang="0">
                  <a:pos x="78" y="2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79" y="0"/>
                </a:cxn>
                <a:cxn ang="0">
                  <a:pos x="80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5" y="1"/>
                </a:cxn>
                <a:cxn ang="0">
                  <a:pos x="73" y="3"/>
                </a:cxn>
                <a:cxn ang="0">
                  <a:pos x="71" y="2"/>
                </a:cxn>
                <a:cxn ang="0">
                  <a:pos x="69" y="4"/>
                </a:cxn>
                <a:cxn ang="0">
                  <a:pos x="67" y="4"/>
                </a:cxn>
                <a:cxn ang="0">
                  <a:pos x="67" y="5"/>
                </a:cxn>
                <a:cxn ang="0">
                  <a:pos x="63" y="7"/>
                </a:cxn>
                <a:cxn ang="0">
                  <a:pos x="61" y="6"/>
                </a:cxn>
                <a:cxn ang="0">
                  <a:pos x="59" y="8"/>
                </a:cxn>
                <a:cxn ang="0">
                  <a:pos x="57" y="8"/>
                </a:cxn>
                <a:cxn ang="0">
                  <a:pos x="54" y="9"/>
                </a:cxn>
                <a:cxn ang="0">
                  <a:pos x="52" y="11"/>
                </a:cxn>
                <a:cxn ang="0">
                  <a:pos x="50" y="12"/>
                </a:cxn>
                <a:cxn ang="0">
                  <a:pos x="48" y="12"/>
                </a:cxn>
                <a:cxn ang="0">
                  <a:pos x="44" y="13"/>
                </a:cxn>
                <a:cxn ang="0">
                  <a:pos x="27" y="15"/>
                </a:cxn>
                <a:cxn ang="0">
                  <a:pos x="24" y="14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6"/>
                </a:cxn>
              </a:cxnLst>
              <a:rect l="0" t="0" r="r" b="b"/>
              <a:pathLst>
                <a:path w="80" h="17">
                  <a:moveTo>
                    <a:pt x="0" y="16"/>
                  </a:moveTo>
                  <a:lnTo>
                    <a:pt x="0" y="16"/>
                  </a:lnTo>
                  <a:lnTo>
                    <a:pt x="4" y="15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5" y="13"/>
                  </a:lnTo>
                  <a:lnTo>
                    <a:pt x="59" y="12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8"/>
                  </a:lnTo>
                  <a:lnTo>
                    <a:pt x="73" y="4"/>
                  </a:lnTo>
                  <a:lnTo>
                    <a:pt x="74" y="5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4" y="13"/>
                  </a:lnTo>
                  <a:lnTo>
                    <a:pt x="27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348" y="2869"/>
              <a:ext cx="117" cy="75"/>
            </a:xfrm>
            <a:custGeom>
              <a:avLst/>
              <a:gdLst/>
              <a:ahLst/>
              <a:cxnLst>
                <a:cxn ang="0">
                  <a:pos x="1" y="57"/>
                </a:cxn>
                <a:cxn ang="0">
                  <a:pos x="3" y="55"/>
                </a:cxn>
                <a:cxn ang="0">
                  <a:pos x="1" y="55"/>
                </a:cxn>
                <a:cxn ang="0">
                  <a:pos x="3" y="55"/>
                </a:cxn>
                <a:cxn ang="0">
                  <a:pos x="5" y="54"/>
                </a:cxn>
                <a:cxn ang="0">
                  <a:pos x="7" y="54"/>
                </a:cxn>
                <a:cxn ang="0">
                  <a:pos x="9" y="52"/>
                </a:cxn>
                <a:cxn ang="0">
                  <a:pos x="11" y="53"/>
                </a:cxn>
                <a:cxn ang="0">
                  <a:pos x="13" y="51"/>
                </a:cxn>
                <a:cxn ang="0">
                  <a:pos x="15" y="50"/>
                </a:cxn>
                <a:cxn ang="0">
                  <a:pos x="19" y="46"/>
                </a:cxn>
                <a:cxn ang="0">
                  <a:pos x="21" y="45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9" y="39"/>
                </a:cxn>
                <a:cxn ang="0">
                  <a:pos x="31" y="39"/>
                </a:cxn>
                <a:cxn ang="0">
                  <a:pos x="33" y="36"/>
                </a:cxn>
                <a:cxn ang="0">
                  <a:pos x="35" y="34"/>
                </a:cxn>
                <a:cxn ang="0">
                  <a:pos x="37" y="33"/>
                </a:cxn>
                <a:cxn ang="0">
                  <a:pos x="41" y="31"/>
                </a:cxn>
                <a:cxn ang="0">
                  <a:pos x="49" y="25"/>
                </a:cxn>
                <a:cxn ang="0">
                  <a:pos x="50" y="22"/>
                </a:cxn>
                <a:cxn ang="0">
                  <a:pos x="54" y="20"/>
                </a:cxn>
                <a:cxn ang="0">
                  <a:pos x="54" y="17"/>
                </a:cxn>
                <a:cxn ang="0">
                  <a:pos x="58" y="15"/>
                </a:cxn>
                <a:cxn ang="0">
                  <a:pos x="60" y="12"/>
                </a:cxn>
                <a:cxn ang="0">
                  <a:pos x="60" y="10"/>
                </a:cxn>
                <a:cxn ang="0">
                  <a:pos x="62" y="9"/>
                </a:cxn>
                <a:cxn ang="0">
                  <a:pos x="65" y="5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1" y="3"/>
                </a:cxn>
                <a:cxn ang="0">
                  <a:pos x="61" y="7"/>
                </a:cxn>
                <a:cxn ang="0">
                  <a:pos x="59" y="8"/>
                </a:cxn>
                <a:cxn ang="0">
                  <a:pos x="57" y="10"/>
                </a:cxn>
                <a:cxn ang="0">
                  <a:pos x="55" y="13"/>
                </a:cxn>
                <a:cxn ang="0">
                  <a:pos x="52" y="16"/>
                </a:cxn>
                <a:cxn ang="0">
                  <a:pos x="50" y="18"/>
                </a:cxn>
                <a:cxn ang="0">
                  <a:pos x="48" y="19"/>
                </a:cxn>
                <a:cxn ang="0">
                  <a:pos x="46" y="23"/>
                </a:cxn>
                <a:cxn ang="0">
                  <a:pos x="38" y="29"/>
                </a:cxn>
                <a:cxn ang="0">
                  <a:pos x="38" y="31"/>
                </a:cxn>
                <a:cxn ang="0">
                  <a:pos x="34" y="32"/>
                </a:cxn>
                <a:cxn ang="0">
                  <a:pos x="31" y="35"/>
                </a:cxn>
                <a:cxn ang="0">
                  <a:pos x="30" y="35"/>
                </a:cxn>
                <a:cxn ang="0">
                  <a:pos x="27" y="39"/>
                </a:cxn>
                <a:cxn ang="0">
                  <a:pos x="25" y="40"/>
                </a:cxn>
                <a:cxn ang="0">
                  <a:pos x="23" y="42"/>
                </a:cxn>
                <a:cxn ang="0">
                  <a:pos x="21" y="43"/>
                </a:cxn>
                <a:cxn ang="0">
                  <a:pos x="18" y="43"/>
                </a:cxn>
                <a:cxn ang="0">
                  <a:pos x="14" y="46"/>
                </a:cxn>
                <a:cxn ang="0">
                  <a:pos x="12" y="47"/>
                </a:cxn>
                <a:cxn ang="0">
                  <a:pos x="10" y="49"/>
                </a:cxn>
                <a:cxn ang="0">
                  <a:pos x="8" y="50"/>
                </a:cxn>
                <a:cxn ang="0">
                  <a:pos x="6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</a:cxnLst>
              <a:rect l="0" t="0" r="r" b="b"/>
              <a:pathLst>
                <a:path w="69" h="57">
                  <a:moveTo>
                    <a:pt x="1" y="57"/>
                  </a:moveTo>
                  <a:lnTo>
                    <a:pt x="3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5" y="50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9" y="39"/>
                  </a:lnTo>
                  <a:lnTo>
                    <a:pt x="31" y="39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3"/>
                  </a:lnTo>
                  <a:lnTo>
                    <a:pt x="41" y="31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8" y="15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5" y="5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10"/>
                  </a:lnTo>
                  <a:lnTo>
                    <a:pt x="55" y="13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1462" y="2727"/>
              <a:ext cx="32" cy="142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3" y="101"/>
                </a:cxn>
                <a:cxn ang="0">
                  <a:pos x="5" y="100"/>
                </a:cxn>
                <a:cxn ang="0">
                  <a:pos x="6" y="94"/>
                </a:cxn>
                <a:cxn ang="0">
                  <a:pos x="8" y="91"/>
                </a:cxn>
                <a:cxn ang="0">
                  <a:pos x="11" y="86"/>
                </a:cxn>
                <a:cxn ang="0">
                  <a:pos x="11" y="82"/>
                </a:cxn>
                <a:cxn ang="0">
                  <a:pos x="12" y="79"/>
                </a:cxn>
                <a:cxn ang="0">
                  <a:pos x="14" y="72"/>
                </a:cxn>
                <a:cxn ang="0">
                  <a:pos x="15" y="68"/>
                </a:cxn>
                <a:cxn ang="0">
                  <a:pos x="15" y="65"/>
                </a:cxn>
                <a:cxn ang="0">
                  <a:pos x="16" y="61"/>
                </a:cxn>
                <a:cxn ang="0">
                  <a:pos x="16" y="57"/>
                </a:cxn>
                <a:cxn ang="0">
                  <a:pos x="17" y="56"/>
                </a:cxn>
                <a:cxn ang="0">
                  <a:pos x="17" y="52"/>
                </a:cxn>
                <a:cxn ang="0">
                  <a:pos x="18" y="49"/>
                </a:cxn>
                <a:cxn ang="0">
                  <a:pos x="18" y="43"/>
                </a:cxn>
                <a:cxn ang="0">
                  <a:pos x="19" y="41"/>
                </a:cxn>
                <a:cxn ang="0">
                  <a:pos x="17" y="38"/>
                </a:cxn>
                <a:cxn ang="0">
                  <a:pos x="18" y="34"/>
                </a:cxn>
                <a:cxn ang="0">
                  <a:pos x="18" y="30"/>
                </a:cxn>
                <a:cxn ang="0">
                  <a:pos x="19" y="27"/>
                </a:cxn>
                <a:cxn ang="0">
                  <a:pos x="17" y="23"/>
                </a:cxn>
                <a:cxn ang="0">
                  <a:pos x="17" y="16"/>
                </a:cxn>
                <a:cxn ang="0">
                  <a:pos x="15" y="13"/>
                </a:cxn>
                <a:cxn ang="0">
                  <a:pos x="14" y="8"/>
                </a:cxn>
                <a:cxn ang="0">
                  <a:pos x="13" y="6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7"/>
                </a:cxn>
                <a:cxn ang="0">
                  <a:pos x="12" y="9"/>
                </a:cxn>
                <a:cxn ang="0">
                  <a:pos x="12" y="13"/>
                </a:cxn>
                <a:cxn ang="0">
                  <a:pos x="13" y="17"/>
                </a:cxn>
                <a:cxn ang="0">
                  <a:pos x="15" y="24"/>
                </a:cxn>
                <a:cxn ang="0">
                  <a:pos x="15" y="26"/>
                </a:cxn>
                <a:cxn ang="0">
                  <a:pos x="15" y="30"/>
                </a:cxn>
                <a:cxn ang="0">
                  <a:pos x="16" y="34"/>
                </a:cxn>
                <a:cxn ang="0">
                  <a:pos x="16" y="37"/>
                </a:cxn>
                <a:cxn ang="0">
                  <a:pos x="17" y="41"/>
                </a:cxn>
                <a:cxn ang="0">
                  <a:pos x="17" y="43"/>
                </a:cxn>
                <a:cxn ang="0">
                  <a:pos x="16" y="48"/>
                </a:cxn>
                <a:cxn ang="0">
                  <a:pos x="15" y="52"/>
                </a:cxn>
                <a:cxn ang="0">
                  <a:pos x="15" y="55"/>
                </a:cxn>
                <a:cxn ang="0">
                  <a:pos x="15" y="57"/>
                </a:cxn>
                <a:cxn ang="0">
                  <a:pos x="14" y="61"/>
                </a:cxn>
                <a:cxn ang="0">
                  <a:pos x="14" y="64"/>
                </a:cxn>
                <a:cxn ang="0">
                  <a:pos x="11" y="68"/>
                </a:cxn>
                <a:cxn ang="0">
                  <a:pos x="13" y="72"/>
                </a:cxn>
                <a:cxn ang="0">
                  <a:pos x="10" y="78"/>
                </a:cxn>
                <a:cxn ang="0">
                  <a:pos x="9" y="82"/>
                </a:cxn>
                <a:cxn ang="0">
                  <a:pos x="7" y="84"/>
                </a:cxn>
                <a:cxn ang="0">
                  <a:pos x="7" y="89"/>
                </a:cxn>
                <a:cxn ang="0">
                  <a:pos x="5" y="91"/>
                </a:cxn>
                <a:cxn ang="0">
                  <a:pos x="4" y="94"/>
                </a:cxn>
                <a:cxn ang="0">
                  <a:pos x="4" y="98"/>
                </a:cxn>
                <a:cxn ang="0">
                  <a:pos x="2" y="99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2" y="108"/>
                </a:cxn>
              </a:cxnLst>
              <a:rect l="0" t="0" r="r" b="b"/>
              <a:pathLst>
                <a:path w="19" h="108">
                  <a:moveTo>
                    <a:pt x="2" y="108"/>
                  </a:moveTo>
                  <a:lnTo>
                    <a:pt x="3" y="101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2" y="79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5" y="65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8" y="49"/>
                  </a:lnTo>
                  <a:lnTo>
                    <a:pt x="18" y="43"/>
                  </a:lnTo>
                  <a:lnTo>
                    <a:pt x="19" y="41"/>
                  </a:lnTo>
                  <a:lnTo>
                    <a:pt x="17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7" y="23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3" y="17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6" y="34"/>
                  </a:lnTo>
                  <a:lnTo>
                    <a:pt x="16" y="37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6" y="48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3" y="72"/>
                  </a:lnTo>
                  <a:lnTo>
                    <a:pt x="10" y="78"/>
                  </a:lnTo>
                  <a:lnTo>
                    <a:pt x="9" y="82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5" y="91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1380" y="2632"/>
              <a:ext cx="102" cy="98"/>
            </a:xfrm>
            <a:custGeom>
              <a:avLst/>
              <a:gdLst/>
              <a:ahLst/>
              <a:cxnLst>
                <a:cxn ang="0">
                  <a:pos x="60" y="73"/>
                </a:cxn>
                <a:cxn ang="0">
                  <a:pos x="58" y="73"/>
                </a:cxn>
                <a:cxn ang="0">
                  <a:pos x="58" y="71"/>
                </a:cxn>
                <a:cxn ang="0">
                  <a:pos x="58" y="69"/>
                </a:cxn>
                <a:cxn ang="0">
                  <a:pos x="57" y="66"/>
                </a:cxn>
                <a:cxn ang="0">
                  <a:pos x="57" y="64"/>
                </a:cxn>
                <a:cxn ang="0">
                  <a:pos x="56" y="62"/>
                </a:cxn>
                <a:cxn ang="0">
                  <a:pos x="54" y="60"/>
                </a:cxn>
                <a:cxn ang="0">
                  <a:pos x="53" y="58"/>
                </a:cxn>
                <a:cxn ang="0">
                  <a:pos x="51" y="56"/>
                </a:cxn>
                <a:cxn ang="0">
                  <a:pos x="52" y="52"/>
                </a:cxn>
                <a:cxn ang="0">
                  <a:pos x="50" y="50"/>
                </a:cxn>
                <a:cxn ang="0">
                  <a:pos x="48" y="48"/>
                </a:cxn>
                <a:cxn ang="0">
                  <a:pos x="47" y="44"/>
                </a:cxn>
                <a:cxn ang="0">
                  <a:pos x="44" y="42"/>
                </a:cxn>
                <a:cxn ang="0">
                  <a:pos x="41" y="36"/>
                </a:cxn>
                <a:cxn ang="0">
                  <a:pos x="39" y="34"/>
                </a:cxn>
                <a:cxn ang="0">
                  <a:pos x="30" y="20"/>
                </a:cxn>
                <a:cxn ang="0">
                  <a:pos x="27" y="18"/>
                </a:cxn>
                <a:cxn ang="0">
                  <a:pos x="26" y="16"/>
                </a:cxn>
                <a:cxn ang="0">
                  <a:pos x="22" y="13"/>
                </a:cxn>
                <a:cxn ang="0">
                  <a:pos x="21" y="11"/>
                </a:cxn>
                <a:cxn ang="0">
                  <a:pos x="16" y="7"/>
                </a:cxn>
                <a:cxn ang="0">
                  <a:pos x="12" y="5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9" y="6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15"/>
                </a:cxn>
                <a:cxn ang="0">
                  <a:pos x="20" y="15"/>
                </a:cxn>
                <a:cxn ang="0">
                  <a:pos x="24" y="17"/>
                </a:cxn>
                <a:cxn ang="0">
                  <a:pos x="25" y="21"/>
                </a:cxn>
                <a:cxn ang="0">
                  <a:pos x="28" y="23"/>
                </a:cxn>
                <a:cxn ang="0">
                  <a:pos x="37" y="35"/>
                </a:cxn>
                <a:cxn ang="0">
                  <a:pos x="39" y="37"/>
                </a:cxn>
                <a:cxn ang="0">
                  <a:pos x="42" y="42"/>
                </a:cxn>
                <a:cxn ang="0">
                  <a:pos x="45" y="46"/>
                </a:cxn>
                <a:cxn ang="0">
                  <a:pos x="45" y="47"/>
                </a:cxn>
                <a:cxn ang="0">
                  <a:pos x="46" y="51"/>
                </a:cxn>
                <a:cxn ang="0">
                  <a:pos x="48" y="53"/>
                </a:cxn>
                <a:cxn ang="0">
                  <a:pos x="49" y="57"/>
                </a:cxn>
                <a:cxn ang="0">
                  <a:pos x="51" y="59"/>
                </a:cxn>
                <a:cxn ang="0">
                  <a:pos x="52" y="61"/>
                </a:cxn>
                <a:cxn ang="0">
                  <a:pos x="52" y="63"/>
                </a:cxn>
                <a:cxn ang="0">
                  <a:pos x="53" y="65"/>
                </a:cxn>
                <a:cxn ang="0">
                  <a:pos x="53" y="67"/>
                </a:cxn>
                <a:cxn ang="0">
                  <a:pos x="55" y="69"/>
                </a:cxn>
                <a:cxn ang="0">
                  <a:pos x="54" y="72"/>
                </a:cxn>
                <a:cxn ang="0">
                  <a:pos x="57" y="75"/>
                </a:cxn>
                <a:cxn ang="0">
                  <a:pos x="56" y="75"/>
                </a:cxn>
                <a:cxn ang="0">
                  <a:pos x="60" y="73"/>
                </a:cxn>
              </a:cxnLst>
              <a:rect l="0" t="0" r="r" b="b"/>
              <a:pathLst>
                <a:path w="60" h="75">
                  <a:moveTo>
                    <a:pt x="60" y="73"/>
                  </a:moveTo>
                  <a:lnTo>
                    <a:pt x="58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1" y="5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7" y="44"/>
                  </a:lnTo>
                  <a:lnTo>
                    <a:pt x="44" y="42"/>
                  </a:lnTo>
                  <a:lnTo>
                    <a:pt x="41" y="36"/>
                  </a:lnTo>
                  <a:lnTo>
                    <a:pt x="39" y="34"/>
                  </a:lnTo>
                  <a:lnTo>
                    <a:pt x="30" y="20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2" y="13"/>
                  </a:lnTo>
                  <a:lnTo>
                    <a:pt x="21" y="11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4" y="17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37" y="35"/>
                  </a:lnTo>
                  <a:lnTo>
                    <a:pt x="39" y="37"/>
                  </a:lnTo>
                  <a:lnTo>
                    <a:pt x="42" y="42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2" y="61"/>
                  </a:lnTo>
                  <a:lnTo>
                    <a:pt x="52" y="63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56" y="7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1227" y="2621"/>
              <a:ext cx="157" cy="20"/>
            </a:xfrm>
            <a:custGeom>
              <a:avLst/>
              <a:gdLst/>
              <a:ahLst/>
              <a:cxnLst>
                <a:cxn ang="0">
                  <a:pos x="93" y="8"/>
                </a:cxn>
                <a:cxn ang="0">
                  <a:pos x="93" y="8"/>
                </a:cxn>
                <a:cxn ang="0">
                  <a:pos x="88" y="5"/>
                </a:cxn>
                <a:cxn ang="0">
                  <a:pos x="72" y="3"/>
                </a:cxn>
                <a:cxn ang="0">
                  <a:pos x="70" y="3"/>
                </a:cxn>
                <a:cxn ang="0">
                  <a:pos x="49" y="0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21" y="1"/>
                </a:cxn>
                <a:cxn ang="0">
                  <a:pos x="19" y="3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5"/>
                </a:cxn>
                <a:cxn ang="0">
                  <a:pos x="4" y="8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1" y="7"/>
                </a:cxn>
                <a:cxn ang="0">
                  <a:pos x="15" y="6"/>
                </a:cxn>
                <a:cxn ang="0">
                  <a:pos x="17" y="6"/>
                </a:cxn>
                <a:cxn ang="0">
                  <a:pos x="21" y="7"/>
                </a:cxn>
                <a:cxn ang="0">
                  <a:pos x="23" y="5"/>
                </a:cxn>
                <a:cxn ang="0">
                  <a:pos x="39" y="4"/>
                </a:cxn>
                <a:cxn ang="0">
                  <a:pos x="43" y="4"/>
                </a:cxn>
                <a:cxn ang="0">
                  <a:pos x="48" y="3"/>
                </a:cxn>
                <a:cxn ang="0">
                  <a:pos x="70" y="6"/>
                </a:cxn>
                <a:cxn ang="0">
                  <a:pos x="72" y="6"/>
                </a:cxn>
                <a:cxn ang="0">
                  <a:pos x="88" y="9"/>
                </a:cxn>
                <a:cxn ang="0">
                  <a:pos x="91" y="11"/>
                </a:cxn>
                <a:cxn ang="0">
                  <a:pos x="93" y="11"/>
                </a:cxn>
                <a:cxn ang="0">
                  <a:pos x="93" y="8"/>
                </a:cxn>
              </a:cxnLst>
              <a:rect l="0" t="0" r="r" b="b"/>
              <a:pathLst>
                <a:path w="93" h="15">
                  <a:moveTo>
                    <a:pt x="93" y="8"/>
                  </a:moveTo>
                  <a:lnTo>
                    <a:pt x="93" y="8"/>
                  </a:lnTo>
                  <a:lnTo>
                    <a:pt x="88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1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39" y="4"/>
                  </a:lnTo>
                  <a:lnTo>
                    <a:pt x="43" y="4"/>
                  </a:lnTo>
                  <a:lnTo>
                    <a:pt x="48" y="3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88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1144" y="2636"/>
              <a:ext cx="84" cy="8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1" y="3"/>
                </a:cxn>
                <a:cxn ang="0">
                  <a:pos x="41" y="4"/>
                </a:cxn>
                <a:cxn ang="0">
                  <a:pos x="39" y="4"/>
                </a:cxn>
                <a:cxn ang="0">
                  <a:pos x="35" y="5"/>
                </a:cxn>
                <a:cxn ang="0">
                  <a:pos x="35" y="7"/>
                </a:cxn>
                <a:cxn ang="0">
                  <a:pos x="31" y="9"/>
                </a:cxn>
                <a:cxn ang="0">
                  <a:pos x="29" y="10"/>
                </a:cxn>
                <a:cxn ang="0">
                  <a:pos x="27" y="13"/>
                </a:cxn>
                <a:cxn ang="0">
                  <a:pos x="25" y="15"/>
                </a:cxn>
                <a:cxn ang="0">
                  <a:pos x="23" y="18"/>
                </a:cxn>
                <a:cxn ang="0">
                  <a:pos x="21" y="20"/>
                </a:cxn>
                <a:cxn ang="0">
                  <a:pos x="19" y="21"/>
                </a:cxn>
                <a:cxn ang="0">
                  <a:pos x="16" y="25"/>
                </a:cxn>
                <a:cxn ang="0">
                  <a:pos x="14" y="28"/>
                </a:cxn>
                <a:cxn ang="0">
                  <a:pos x="12" y="30"/>
                </a:cxn>
                <a:cxn ang="0">
                  <a:pos x="12" y="31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7" y="40"/>
                </a:cxn>
                <a:cxn ang="0">
                  <a:pos x="6" y="43"/>
                </a:cxn>
                <a:cxn ang="0">
                  <a:pos x="4" y="45"/>
                </a:cxn>
                <a:cxn ang="0">
                  <a:pos x="4" y="49"/>
                </a:cxn>
                <a:cxn ang="0">
                  <a:pos x="2" y="50"/>
                </a:cxn>
                <a:cxn ang="0">
                  <a:pos x="1" y="54"/>
                </a:cxn>
                <a:cxn ang="0">
                  <a:pos x="0" y="63"/>
                </a:cxn>
                <a:cxn ang="0">
                  <a:pos x="2" y="63"/>
                </a:cxn>
                <a:cxn ang="0">
                  <a:pos x="3" y="54"/>
                </a:cxn>
                <a:cxn ang="0">
                  <a:pos x="5" y="52"/>
                </a:cxn>
                <a:cxn ang="0">
                  <a:pos x="6" y="49"/>
                </a:cxn>
                <a:cxn ang="0">
                  <a:pos x="6" y="45"/>
                </a:cxn>
                <a:cxn ang="0">
                  <a:pos x="8" y="44"/>
                </a:cxn>
                <a:cxn ang="0">
                  <a:pos x="10" y="40"/>
                </a:cxn>
                <a:cxn ang="0">
                  <a:pos x="11" y="39"/>
                </a:cxn>
                <a:cxn ang="0">
                  <a:pos x="13" y="37"/>
                </a:cxn>
                <a:cxn ang="0">
                  <a:pos x="15" y="34"/>
                </a:cxn>
                <a:cxn ang="0">
                  <a:pos x="15" y="32"/>
                </a:cxn>
                <a:cxn ang="0">
                  <a:pos x="17" y="30"/>
                </a:cxn>
                <a:cxn ang="0">
                  <a:pos x="18" y="27"/>
                </a:cxn>
                <a:cxn ang="0">
                  <a:pos x="20" y="23"/>
                </a:cxn>
                <a:cxn ang="0">
                  <a:pos x="24" y="22"/>
                </a:cxn>
                <a:cxn ang="0">
                  <a:pos x="24" y="20"/>
                </a:cxn>
                <a:cxn ang="0">
                  <a:pos x="28" y="17"/>
                </a:cxn>
                <a:cxn ang="0">
                  <a:pos x="29" y="15"/>
                </a:cxn>
                <a:cxn ang="0">
                  <a:pos x="31" y="12"/>
                </a:cxn>
                <a:cxn ang="0">
                  <a:pos x="33" y="11"/>
                </a:cxn>
                <a:cxn ang="0">
                  <a:pos x="35" y="9"/>
                </a:cxn>
                <a:cxn ang="0">
                  <a:pos x="37" y="8"/>
                </a:cxn>
                <a:cxn ang="0">
                  <a:pos x="41" y="6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5" y="3"/>
                </a:cxn>
                <a:cxn ang="0">
                  <a:pos x="47" y="3"/>
                </a:cxn>
                <a:cxn ang="0">
                  <a:pos x="48" y="4"/>
                </a:cxn>
                <a:cxn ang="0">
                  <a:pos x="50" y="4"/>
                </a:cxn>
                <a:cxn ang="0">
                  <a:pos x="49" y="0"/>
                </a:cxn>
              </a:cxnLst>
              <a:rect l="0" t="0" r="r" b="b"/>
              <a:pathLst>
                <a:path w="50" h="63">
                  <a:moveTo>
                    <a:pt x="49" y="0"/>
                  </a:move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9" y="10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2" y="50"/>
                  </a:lnTo>
                  <a:lnTo>
                    <a:pt x="1" y="5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8" y="27"/>
                  </a:lnTo>
                  <a:lnTo>
                    <a:pt x="20" y="23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1129" y="2716"/>
              <a:ext cx="18" cy="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4" y="10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30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0" y="39"/>
                </a:cxn>
                <a:cxn ang="0">
                  <a:pos x="2" y="41"/>
                </a:cxn>
                <a:cxn ang="0">
                  <a:pos x="1" y="46"/>
                </a:cxn>
                <a:cxn ang="0">
                  <a:pos x="2" y="52"/>
                </a:cxn>
                <a:cxn ang="0">
                  <a:pos x="2" y="54"/>
                </a:cxn>
                <a:cxn ang="0">
                  <a:pos x="2" y="55"/>
                </a:cxn>
                <a:cxn ang="0">
                  <a:pos x="3" y="59"/>
                </a:cxn>
                <a:cxn ang="0">
                  <a:pos x="3" y="59"/>
                </a:cxn>
                <a:cxn ang="0">
                  <a:pos x="3" y="61"/>
                </a:cxn>
                <a:cxn ang="0">
                  <a:pos x="3" y="63"/>
                </a:cxn>
                <a:cxn ang="0">
                  <a:pos x="4" y="65"/>
                </a:cxn>
                <a:cxn ang="0">
                  <a:pos x="4" y="67"/>
                </a:cxn>
                <a:cxn ang="0">
                  <a:pos x="3" y="70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7" y="69"/>
                </a:cxn>
                <a:cxn ang="0">
                  <a:pos x="8" y="65"/>
                </a:cxn>
                <a:cxn ang="0">
                  <a:pos x="6" y="65"/>
                </a:cxn>
                <a:cxn ang="0">
                  <a:pos x="6" y="63"/>
                </a:cxn>
                <a:cxn ang="0">
                  <a:pos x="6" y="62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5" y="56"/>
                </a:cxn>
                <a:cxn ang="0">
                  <a:pos x="4" y="54"/>
                </a:cxn>
                <a:cxn ang="0">
                  <a:pos x="4" y="52"/>
                </a:cxn>
                <a:cxn ang="0">
                  <a:pos x="3" y="46"/>
                </a:cxn>
                <a:cxn ang="0">
                  <a:pos x="4" y="41"/>
                </a:cxn>
                <a:cxn ang="0">
                  <a:pos x="4" y="38"/>
                </a:cxn>
                <a:cxn ang="0">
                  <a:pos x="2" y="37"/>
                </a:cxn>
                <a:cxn ang="0">
                  <a:pos x="3" y="32"/>
                </a:cxn>
                <a:cxn ang="0">
                  <a:pos x="3" y="30"/>
                </a:cxn>
                <a:cxn ang="0">
                  <a:pos x="5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0"/>
                </a:cxn>
              </a:cxnLst>
              <a:rect l="0" t="0" r="r" b="b"/>
              <a:pathLst>
                <a:path w="11" h="73">
                  <a:moveTo>
                    <a:pt x="9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7" y="5"/>
                  </a:lnTo>
                  <a:lnTo>
                    <a:pt x="5" y="8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1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3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3" y="46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1139" y="2809"/>
              <a:ext cx="84" cy="7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11"/>
                </a:cxn>
                <a:cxn ang="0">
                  <a:pos x="6" y="15"/>
                </a:cxn>
                <a:cxn ang="0">
                  <a:pos x="7" y="19"/>
                </a:cxn>
                <a:cxn ang="0">
                  <a:pos x="9" y="23"/>
                </a:cxn>
                <a:cxn ang="0">
                  <a:pos x="13" y="29"/>
                </a:cxn>
                <a:cxn ang="0">
                  <a:pos x="17" y="31"/>
                </a:cxn>
                <a:cxn ang="0">
                  <a:pos x="20" y="35"/>
                </a:cxn>
                <a:cxn ang="0">
                  <a:pos x="21" y="37"/>
                </a:cxn>
                <a:cxn ang="0">
                  <a:pos x="21" y="39"/>
                </a:cxn>
                <a:cxn ang="0">
                  <a:pos x="29" y="46"/>
                </a:cxn>
                <a:cxn ang="0">
                  <a:pos x="29" y="47"/>
                </a:cxn>
                <a:cxn ang="0">
                  <a:pos x="33" y="48"/>
                </a:cxn>
                <a:cxn ang="0">
                  <a:pos x="34" y="50"/>
                </a:cxn>
                <a:cxn ang="0">
                  <a:pos x="36" y="50"/>
                </a:cxn>
                <a:cxn ang="0">
                  <a:pos x="38" y="51"/>
                </a:cxn>
                <a:cxn ang="0">
                  <a:pos x="41" y="53"/>
                </a:cxn>
                <a:cxn ang="0">
                  <a:pos x="46" y="54"/>
                </a:cxn>
                <a:cxn ang="0">
                  <a:pos x="48" y="56"/>
                </a:cxn>
                <a:cxn ang="0">
                  <a:pos x="50" y="56"/>
                </a:cxn>
                <a:cxn ang="0">
                  <a:pos x="50" y="54"/>
                </a:cxn>
                <a:cxn ang="0">
                  <a:pos x="50" y="54"/>
                </a:cxn>
                <a:cxn ang="0">
                  <a:pos x="48" y="52"/>
                </a:cxn>
                <a:cxn ang="0">
                  <a:pos x="41" y="51"/>
                </a:cxn>
                <a:cxn ang="0">
                  <a:pos x="38" y="49"/>
                </a:cxn>
                <a:cxn ang="0">
                  <a:pos x="38" y="49"/>
                </a:cxn>
                <a:cxn ang="0">
                  <a:pos x="35" y="46"/>
                </a:cxn>
                <a:cxn ang="0">
                  <a:pos x="33" y="44"/>
                </a:cxn>
                <a:cxn ang="0">
                  <a:pos x="31" y="44"/>
                </a:cxn>
                <a:cxn ang="0">
                  <a:pos x="31" y="44"/>
                </a:cxn>
                <a:cxn ang="0">
                  <a:pos x="23" y="38"/>
                </a:cxn>
                <a:cxn ang="0">
                  <a:pos x="22" y="34"/>
                </a:cxn>
                <a:cxn ang="0">
                  <a:pos x="17" y="31"/>
                </a:cxn>
                <a:cxn ang="0">
                  <a:pos x="17" y="28"/>
                </a:cxn>
                <a:cxn ang="0">
                  <a:pos x="12" y="21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7" y="10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50" h="56">
                  <a:moveTo>
                    <a:pt x="1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1"/>
                  </a:lnTo>
                  <a:lnTo>
                    <a:pt x="6" y="15"/>
                  </a:lnTo>
                  <a:lnTo>
                    <a:pt x="7" y="19"/>
                  </a:lnTo>
                  <a:lnTo>
                    <a:pt x="9" y="23"/>
                  </a:lnTo>
                  <a:lnTo>
                    <a:pt x="13" y="29"/>
                  </a:lnTo>
                  <a:lnTo>
                    <a:pt x="17" y="31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33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1"/>
                  </a:lnTo>
                  <a:lnTo>
                    <a:pt x="41" y="53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1" y="51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3" y="38"/>
                  </a:lnTo>
                  <a:lnTo>
                    <a:pt x="22" y="34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2" y="21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1220" y="2878"/>
              <a:ext cx="15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1208" y="2861"/>
              <a:ext cx="27" cy="22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6" y="17"/>
                </a:cxn>
                <a:cxn ang="0">
                  <a:pos x="16" y="13"/>
                </a:cxn>
              </a:cxnLst>
              <a:rect l="0" t="0" r="r" b="b"/>
              <a:pathLst>
                <a:path w="16" h="17">
                  <a:moveTo>
                    <a:pt x="16" y="1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6" y="17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1178" y="2820"/>
              <a:ext cx="33" cy="44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20" y="31"/>
                </a:cxn>
                <a:cxn ang="0">
                  <a:pos x="17" y="27"/>
                </a:cxn>
                <a:cxn ang="0">
                  <a:pos x="17" y="27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5" y="23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2" y="19"/>
                </a:cxn>
                <a:cxn ang="0">
                  <a:pos x="11" y="17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5"/>
                </a:cxn>
                <a:cxn ang="0">
                  <a:pos x="5" y="16"/>
                </a:cxn>
                <a:cxn ang="0">
                  <a:pos x="9" y="19"/>
                </a:cxn>
                <a:cxn ang="0">
                  <a:pos x="8" y="2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3" y="25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16" y="29"/>
                </a:cxn>
                <a:cxn ang="0">
                  <a:pos x="18" y="33"/>
                </a:cxn>
                <a:cxn ang="0">
                  <a:pos x="20" y="31"/>
                </a:cxn>
                <a:cxn ang="0">
                  <a:pos x="19" y="33"/>
                </a:cxn>
              </a:cxnLst>
              <a:rect l="0" t="0" r="r" b="b"/>
              <a:pathLst>
                <a:path w="20" h="33">
                  <a:moveTo>
                    <a:pt x="19" y="33"/>
                  </a:moveTo>
                  <a:lnTo>
                    <a:pt x="20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1166" y="2754"/>
              <a:ext cx="23" cy="6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9" y="51"/>
                </a:cxn>
                <a:cxn ang="0">
                  <a:pos x="8" y="49"/>
                </a:cxn>
                <a:cxn ang="0">
                  <a:pos x="8" y="47"/>
                </a:cxn>
                <a:cxn ang="0">
                  <a:pos x="6" y="47"/>
                </a:cxn>
                <a:cxn ang="0">
                  <a:pos x="7" y="43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6" y="37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3" y="31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3" y="28"/>
                </a:cxn>
                <a:cxn ang="0">
                  <a:pos x="3" y="26"/>
                </a:cxn>
                <a:cxn ang="0">
                  <a:pos x="4" y="21"/>
                </a:cxn>
                <a:cxn ang="0">
                  <a:pos x="4" y="19"/>
                </a:cxn>
                <a:cxn ang="0">
                  <a:pos x="5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4" y="11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1" y="28"/>
                </a:cxn>
                <a:cxn ang="0">
                  <a:pos x="1" y="29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1" y="40"/>
                </a:cxn>
                <a:cxn ang="0">
                  <a:pos x="1" y="40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4" y="48"/>
                </a:cxn>
                <a:cxn ang="0">
                  <a:pos x="6" y="48"/>
                </a:cxn>
                <a:cxn ang="0">
                  <a:pos x="4" y="50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9" y="51"/>
                </a:cxn>
              </a:cxnLst>
              <a:rect l="0" t="0" r="r" b="b"/>
              <a:pathLst>
                <a:path w="14" h="52">
                  <a:moveTo>
                    <a:pt x="9" y="51"/>
                  </a:move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1183" y="2705"/>
              <a:ext cx="101" cy="51"/>
            </a:xfrm>
            <a:custGeom>
              <a:avLst/>
              <a:gdLst/>
              <a:ahLst/>
              <a:cxnLst>
                <a:cxn ang="0">
                  <a:pos x="4" y="39"/>
                </a:cxn>
                <a:cxn ang="0">
                  <a:pos x="5" y="34"/>
                </a:cxn>
                <a:cxn ang="0">
                  <a:pos x="5" y="32"/>
                </a:cxn>
                <a:cxn ang="0">
                  <a:pos x="5" y="30"/>
                </a:cxn>
                <a:cxn ang="0">
                  <a:pos x="8" y="27"/>
                </a:cxn>
                <a:cxn ang="0">
                  <a:pos x="10" y="25"/>
                </a:cxn>
                <a:cxn ang="0">
                  <a:pos x="12" y="24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8" y="17"/>
                </a:cxn>
                <a:cxn ang="0">
                  <a:pos x="18" y="15"/>
                </a:cxn>
                <a:cxn ang="0">
                  <a:pos x="22" y="12"/>
                </a:cxn>
                <a:cxn ang="0">
                  <a:pos x="26" y="11"/>
                </a:cxn>
                <a:cxn ang="0">
                  <a:pos x="28" y="9"/>
                </a:cxn>
                <a:cxn ang="0">
                  <a:pos x="30" y="8"/>
                </a:cxn>
                <a:cxn ang="0">
                  <a:pos x="34" y="7"/>
                </a:cxn>
                <a:cxn ang="0">
                  <a:pos x="38" y="5"/>
                </a:cxn>
                <a:cxn ang="0">
                  <a:pos x="40" y="6"/>
                </a:cxn>
                <a:cxn ang="0">
                  <a:pos x="43" y="4"/>
                </a:cxn>
                <a:cxn ang="0">
                  <a:pos x="49" y="3"/>
                </a:cxn>
                <a:cxn ang="0">
                  <a:pos x="53" y="2"/>
                </a:cxn>
                <a:cxn ang="0">
                  <a:pos x="60" y="3"/>
                </a:cxn>
                <a:cxn ang="0">
                  <a:pos x="60" y="1"/>
                </a:cxn>
                <a:cxn ang="0">
                  <a:pos x="53" y="0"/>
                </a:cxn>
                <a:cxn ang="0">
                  <a:pos x="49" y="1"/>
                </a:cxn>
                <a:cxn ang="0">
                  <a:pos x="42" y="0"/>
                </a:cxn>
                <a:cxn ang="0">
                  <a:pos x="38" y="4"/>
                </a:cxn>
                <a:cxn ang="0">
                  <a:pos x="36" y="3"/>
                </a:cxn>
                <a:cxn ang="0">
                  <a:pos x="33" y="5"/>
                </a:cxn>
                <a:cxn ang="0">
                  <a:pos x="30" y="6"/>
                </a:cxn>
                <a:cxn ang="0">
                  <a:pos x="29" y="6"/>
                </a:cxn>
                <a:cxn ang="0">
                  <a:pos x="25" y="7"/>
                </a:cxn>
                <a:cxn ang="0">
                  <a:pos x="21" y="10"/>
                </a:cxn>
                <a:cxn ang="0">
                  <a:pos x="17" y="13"/>
                </a:cxn>
                <a:cxn ang="0">
                  <a:pos x="16" y="15"/>
                </a:cxn>
                <a:cxn ang="0">
                  <a:pos x="15" y="15"/>
                </a:cxn>
                <a:cxn ang="0">
                  <a:pos x="12" y="18"/>
                </a:cxn>
                <a:cxn ang="0">
                  <a:pos x="10" y="20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25"/>
                </a:cxn>
                <a:cxn ang="0">
                  <a:pos x="6" y="25"/>
                </a:cxn>
                <a:cxn ang="0">
                  <a:pos x="4" y="30"/>
                </a:cxn>
                <a:cxn ang="0">
                  <a:pos x="3" y="32"/>
                </a:cxn>
                <a:cxn ang="0">
                  <a:pos x="1" y="33"/>
                </a:cxn>
                <a:cxn ang="0">
                  <a:pos x="0" y="38"/>
                </a:cxn>
                <a:cxn ang="0">
                  <a:pos x="4" y="39"/>
                </a:cxn>
              </a:cxnLst>
              <a:rect l="0" t="0" r="r" b="b"/>
              <a:pathLst>
                <a:path w="60" h="39">
                  <a:moveTo>
                    <a:pt x="4" y="39"/>
                  </a:moveTo>
                  <a:lnTo>
                    <a:pt x="5" y="34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4" y="7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3" y="4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30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284" y="2704"/>
              <a:ext cx="132" cy="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8" y="6"/>
                </a:cxn>
                <a:cxn ang="0">
                  <a:pos x="22" y="7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36" y="11"/>
                </a:cxn>
                <a:cxn ang="0">
                  <a:pos x="41" y="13"/>
                </a:cxn>
                <a:cxn ang="0">
                  <a:pos x="44" y="15"/>
                </a:cxn>
                <a:cxn ang="0">
                  <a:pos x="46" y="16"/>
                </a:cxn>
                <a:cxn ang="0">
                  <a:pos x="52" y="20"/>
                </a:cxn>
                <a:cxn ang="0">
                  <a:pos x="54" y="21"/>
                </a:cxn>
                <a:cxn ang="0">
                  <a:pos x="57" y="25"/>
                </a:cxn>
                <a:cxn ang="0">
                  <a:pos x="61" y="27"/>
                </a:cxn>
                <a:cxn ang="0">
                  <a:pos x="62" y="27"/>
                </a:cxn>
                <a:cxn ang="0">
                  <a:pos x="66" y="31"/>
                </a:cxn>
                <a:cxn ang="0">
                  <a:pos x="69" y="35"/>
                </a:cxn>
                <a:cxn ang="0">
                  <a:pos x="72" y="39"/>
                </a:cxn>
                <a:cxn ang="0">
                  <a:pos x="73" y="43"/>
                </a:cxn>
                <a:cxn ang="0">
                  <a:pos x="76" y="47"/>
                </a:cxn>
                <a:cxn ang="0">
                  <a:pos x="78" y="48"/>
                </a:cxn>
                <a:cxn ang="0">
                  <a:pos x="77" y="42"/>
                </a:cxn>
                <a:cxn ang="0">
                  <a:pos x="74" y="38"/>
                </a:cxn>
                <a:cxn ang="0">
                  <a:pos x="72" y="34"/>
                </a:cxn>
                <a:cxn ang="0">
                  <a:pos x="68" y="30"/>
                </a:cxn>
                <a:cxn ang="0">
                  <a:pos x="64" y="26"/>
                </a:cxn>
                <a:cxn ang="0">
                  <a:pos x="63" y="24"/>
                </a:cxn>
                <a:cxn ang="0">
                  <a:pos x="60" y="21"/>
                </a:cxn>
                <a:cxn ang="0">
                  <a:pos x="56" y="19"/>
                </a:cxn>
                <a:cxn ang="0">
                  <a:pos x="55" y="17"/>
                </a:cxn>
                <a:cxn ang="0">
                  <a:pos x="48" y="14"/>
                </a:cxn>
                <a:cxn ang="0">
                  <a:pos x="46" y="12"/>
                </a:cxn>
                <a:cxn ang="0">
                  <a:pos x="43" y="10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2" y="5"/>
                </a:cxn>
                <a:cxn ang="0">
                  <a:pos x="18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78" h="48">
                  <a:moveTo>
                    <a:pt x="0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2" y="20"/>
                  </a:lnTo>
                  <a:lnTo>
                    <a:pt x="54" y="21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6" y="31"/>
                  </a:lnTo>
                  <a:lnTo>
                    <a:pt x="69" y="35"/>
                  </a:lnTo>
                  <a:lnTo>
                    <a:pt x="72" y="39"/>
                  </a:lnTo>
                  <a:lnTo>
                    <a:pt x="73" y="43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77" y="42"/>
                  </a:lnTo>
                  <a:lnTo>
                    <a:pt x="74" y="38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5" y="17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3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2" y="5"/>
                  </a:lnTo>
                  <a:lnTo>
                    <a:pt x="18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1413" y="2765"/>
              <a:ext cx="25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1" y="26"/>
                </a:cxn>
                <a:cxn ang="0">
                  <a:pos x="11" y="27"/>
                </a:cxn>
                <a:cxn ang="0">
                  <a:pos x="12" y="29"/>
                </a:cxn>
                <a:cxn ang="0">
                  <a:pos x="12" y="33"/>
                </a:cxn>
                <a:cxn ang="0">
                  <a:pos x="12" y="35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12" y="49"/>
                </a:cxn>
                <a:cxn ang="0">
                  <a:pos x="9" y="51"/>
                </a:cxn>
                <a:cxn ang="0">
                  <a:pos x="8" y="58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5" y="67"/>
                </a:cxn>
                <a:cxn ang="0">
                  <a:pos x="3" y="72"/>
                </a:cxn>
                <a:cxn ang="0">
                  <a:pos x="2" y="75"/>
                </a:cxn>
                <a:cxn ang="0">
                  <a:pos x="2" y="75"/>
                </a:cxn>
                <a:cxn ang="0">
                  <a:pos x="4" y="76"/>
                </a:cxn>
                <a:cxn ang="0">
                  <a:pos x="4" y="76"/>
                </a:cxn>
                <a:cxn ang="0">
                  <a:pos x="5" y="72"/>
                </a:cxn>
                <a:cxn ang="0">
                  <a:pos x="7" y="67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3" y="50"/>
                </a:cxn>
                <a:cxn ang="0">
                  <a:pos x="15" y="41"/>
                </a:cxn>
                <a:cxn ang="0">
                  <a:pos x="15" y="39"/>
                </a:cxn>
                <a:cxn ang="0">
                  <a:pos x="15" y="35"/>
                </a:cxn>
                <a:cxn ang="0">
                  <a:pos x="14" y="33"/>
                </a:cxn>
                <a:cxn ang="0">
                  <a:pos x="14" y="28"/>
                </a:cxn>
                <a:cxn ang="0">
                  <a:pos x="15" y="26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1" y="16"/>
                </a:cxn>
                <a:cxn ang="0">
                  <a:pos x="9" y="14"/>
                </a:cxn>
                <a:cxn ang="0">
                  <a:pos x="9" y="13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15" h="7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2" y="49"/>
                  </a:lnTo>
                  <a:lnTo>
                    <a:pt x="9" y="51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5" y="67"/>
                  </a:lnTo>
                  <a:lnTo>
                    <a:pt x="3" y="72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7" y="67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336" y="2862"/>
              <a:ext cx="83" cy="61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9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3" y="6"/>
                </a:cxn>
                <a:cxn ang="0">
                  <a:pos x="41" y="8"/>
                </a:cxn>
                <a:cxn ang="0">
                  <a:pos x="39" y="9"/>
                </a:cxn>
                <a:cxn ang="0">
                  <a:pos x="39" y="9"/>
                </a:cxn>
                <a:cxn ang="0">
                  <a:pos x="35" y="14"/>
                </a:cxn>
                <a:cxn ang="0">
                  <a:pos x="33" y="16"/>
                </a:cxn>
                <a:cxn ang="0">
                  <a:pos x="32" y="18"/>
                </a:cxn>
                <a:cxn ang="0">
                  <a:pos x="32" y="19"/>
                </a:cxn>
                <a:cxn ang="0">
                  <a:pos x="30" y="23"/>
                </a:cxn>
                <a:cxn ang="0">
                  <a:pos x="26" y="26"/>
                </a:cxn>
                <a:cxn ang="0">
                  <a:pos x="18" y="32"/>
                </a:cxn>
                <a:cxn ang="0">
                  <a:pos x="16" y="34"/>
                </a:cxn>
                <a:cxn ang="0">
                  <a:pos x="12" y="37"/>
                </a:cxn>
                <a:cxn ang="0">
                  <a:pos x="4" y="41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3" y="45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13" y="41"/>
                </a:cxn>
                <a:cxn ang="0">
                  <a:pos x="19" y="36"/>
                </a:cxn>
                <a:cxn ang="0">
                  <a:pos x="19" y="34"/>
                </a:cxn>
                <a:cxn ang="0">
                  <a:pos x="29" y="28"/>
                </a:cxn>
                <a:cxn ang="0">
                  <a:pos x="32" y="23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36" y="18"/>
                </a:cxn>
                <a:cxn ang="0">
                  <a:pos x="38" y="15"/>
                </a:cxn>
                <a:cxn ang="0">
                  <a:pos x="41" y="12"/>
                </a:cxn>
                <a:cxn ang="0">
                  <a:pos x="43" y="10"/>
                </a:cxn>
                <a:cxn ang="0">
                  <a:pos x="43" y="10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7" y="5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9" y="4"/>
                </a:cxn>
                <a:cxn ang="0">
                  <a:pos x="49" y="0"/>
                </a:cxn>
                <a:cxn ang="0">
                  <a:pos x="49" y="4"/>
                </a:cxn>
              </a:cxnLst>
              <a:rect l="0" t="0" r="r" b="b"/>
              <a:pathLst>
                <a:path w="49" h="46">
                  <a:moveTo>
                    <a:pt x="49" y="4"/>
                  </a:moveTo>
                  <a:lnTo>
                    <a:pt x="49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5" y="14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2" y="37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13" y="41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1223" y="2918"/>
              <a:ext cx="117" cy="2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9" y="1"/>
                </a:cxn>
                <a:cxn ang="0">
                  <a:pos x="65" y="0"/>
                </a:cxn>
                <a:cxn ang="0">
                  <a:pos x="63" y="2"/>
                </a:cxn>
                <a:cxn ang="0">
                  <a:pos x="61" y="1"/>
                </a:cxn>
                <a:cxn ang="0">
                  <a:pos x="59" y="5"/>
                </a:cxn>
                <a:cxn ang="0">
                  <a:pos x="57" y="5"/>
                </a:cxn>
                <a:cxn ang="0">
                  <a:pos x="55" y="6"/>
                </a:cxn>
                <a:cxn ang="0">
                  <a:pos x="52" y="6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6" y="8"/>
                </a:cxn>
                <a:cxn ang="0">
                  <a:pos x="44" y="8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40" y="9"/>
                </a:cxn>
                <a:cxn ang="0">
                  <a:pos x="37" y="9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1" y="12"/>
                </a:cxn>
                <a:cxn ang="0">
                  <a:pos x="29" y="12"/>
                </a:cxn>
                <a:cxn ang="0">
                  <a:pos x="27" y="11"/>
                </a:cxn>
                <a:cxn ang="0">
                  <a:pos x="25" y="11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2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3" y="13"/>
                </a:cxn>
                <a:cxn ang="0">
                  <a:pos x="19" y="16"/>
                </a:cxn>
                <a:cxn ang="0">
                  <a:pos x="21" y="14"/>
                </a:cxn>
                <a:cxn ang="0">
                  <a:pos x="23" y="14"/>
                </a:cxn>
                <a:cxn ang="0">
                  <a:pos x="25" y="15"/>
                </a:cxn>
                <a:cxn ang="0">
                  <a:pos x="27" y="15"/>
                </a:cxn>
                <a:cxn ang="0">
                  <a:pos x="29" y="13"/>
                </a:cxn>
                <a:cxn ang="0">
                  <a:pos x="30" y="14"/>
                </a:cxn>
                <a:cxn ang="0">
                  <a:pos x="34" y="14"/>
                </a:cxn>
                <a:cxn ang="0">
                  <a:pos x="36" y="14"/>
                </a:cxn>
                <a:cxn ang="0">
                  <a:pos x="38" y="13"/>
                </a:cxn>
                <a:cxn ang="0">
                  <a:pos x="40" y="13"/>
                </a:cxn>
                <a:cxn ang="0">
                  <a:pos x="41" y="13"/>
                </a:cxn>
                <a:cxn ang="0">
                  <a:pos x="43" y="12"/>
                </a:cxn>
                <a:cxn ang="0">
                  <a:pos x="46" y="10"/>
                </a:cxn>
                <a:cxn ang="0">
                  <a:pos x="47" y="10"/>
                </a:cxn>
                <a:cxn ang="0">
                  <a:pos x="49" y="9"/>
                </a:cxn>
                <a:cxn ang="0">
                  <a:pos x="51" y="9"/>
                </a:cxn>
                <a:cxn ang="0">
                  <a:pos x="53" y="9"/>
                </a:cxn>
                <a:cxn ang="0">
                  <a:pos x="55" y="8"/>
                </a:cxn>
                <a:cxn ang="0">
                  <a:pos x="57" y="6"/>
                </a:cxn>
                <a:cxn ang="0">
                  <a:pos x="61" y="7"/>
                </a:cxn>
                <a:cxn ang="0">
                  <a:pos x="63" y="5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7" y="0"/>
                </a:cxn>
              </a:cxnLst>
              <a:rect l="0" t="0" r="r" b="b"/>
              <a:pathLst>
                <a:path w="69" h="16">
                  <a:moveTo>
                    <a:pt x="67" y="0"/>
                  </a:moveTo>
                  <a:lnTo>
                    <a:pt x="69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61" y="7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1088" y="2874"/>
              <a:ext cx="135" cy="61"/>
            </a:xfrm>
            <a:custGeom>
              <a:avLst/>
              <a:gdLst/>
              <a:ahLst/>
              <a:cxnLst>
                <a:cxn ang="0">
                  <a:pos x="80" y="44"/>
                </a:cxn>
                <a:cxn ang="0">
                  <a:pos x="67" y="42"/>
                </a:cxn>
                <a:cxn ang="0">
                  <a:pos x="64" y="40"/>
                </a:cxn>
                <a:cxn ang="0">
                  <a:pos x="59" y="39"/>
                </a:cxn>
                <a:cxn ang="0">
                  <a:pos x="55" y="37"/>
                </a:cxn>
                <a:cxn ang="0">
                  <a:pos x="54" y="37"/>
                </a:cxn>
                <a:cxn ang="0">
                  <a:pos x="50" y="35"/>
                </a:cxn>
                <a:cxn ang="0">
                  <a:pos x="47" y="34"/>
                </a:cxn>
                <a:cxn ang="0">
                  <a:pos x="40" y="30"/>
                </a:cxn>
                <a:cxn ang="0">
                  <a:pos x="38" y="29"/>
                </a:cxn>
                <a:cxn ang="0">
                  <a:pos x="35" y="27"/>
                </a:cxn>
                <a:cxn ang="0">
                  <a:pos x="31" y="25"/>
                </a:cxn>
                <a:cxn ang="0">
                  <a:pos x="30" y="23"/>
                </a:cxn>
                <a:cxn ang="0">
                  <a:pos x="26" y="22"/>
                </a:cxn>
                <a:cxn ang="0">
                  <a:pos x="23" y="20"/>
                </a:cxn>
                <a:cxn ang="0">
                  <a:pos x="18" y="16"/>
                </a:cxn>
                <a:cxn ang="0">
                  <a:pos x="17" y="14"/>
                </a:cxn>
                <a:cxn ang="0">
                  <a:pos x="13" y="11"/>
                </a:cxn>
                <a:cxn ang="0">
                  <a:pos x="12" y="11"/>
                </a:cxn>
                <a:cxn ang="0">
                  <a:pos x="10" y="9"/>
                </a:cxn>
                <a:cxn ang="0">
                  <a:pos x="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1" y="13"/>
                </a:cxn>
                <a:cxn ang="0">
                  <a:pos x="13" y="15"/>
                </a:cxn>
                <a:cxn ang="0">
                  <a:pos x="14" y="17"/>
                </a:cxn>
                <a:cxn ang="0">
                  <a:pos x="16" y="19"/>
                </a:cxn>
                <a:cxn ang="0">
                  <a:pos x="21" y="21"/>
                </a:cxn>
                <a:cxn ang="0">
                  <a:pos x="24" y="24"/>
                </a:cxn>
                <a:cxn ang="0">
                  <a:pos x="28" y="26"/>
                </a:cxn>
                <a:cxn ang="0">
                  <a:pos x="31" y="28"/>
                </a:cxn>
                <a:cxn ang="0">
                  <a:pos x="34" y="31"/>
                </a:cxn>
                <a:cxn ang="0">
                  <a:pos x="36" y="31"/>
                </a:cxn>
                <a:cxn ang="0">
                  <a:pos x="39" y="33"/>
                </a:cxn>
                <a:cxn ang="0">
                  <a:pos x="45" y="36"/>
                </a:cxn>
                <a:cxn ang="0">
                  <a:pos x="48" y="38"/>
                </a:cxn>
                <a:cxn ang="0">
                  <a:pos x="51" y="40"/>
                </a:cxn>
                <a:cxn ang="0">
                  <a:pos x="53" y="40"/>
                </a:cxn>
                <a:cxn ang="0">
                  <a:pos x="58" y="43"/>
                </a:cxn>
                <a:cxn ang="0">
                  <a:pos x="63" y="44"/>
                </a:cxn>
                <a:cxn ang="0">
                  <a:pos x="67" y="44"/>
                </a:cxn>
                <a:cxn ang="0">
                  <a:pos x="80" y="46"/>
                </a:cxn>
                <a:cxn ang="0">
                  <a:pos x="80" y="44"/>
                </a:cxn>
              </a:cxnLst>
              <a:rect l="0" t="0" r="r" b="b"/>
              <a:pathLst>
                <a:path w="80" h="46">
                  <a:moveTo>
                    <a:pt x="80" y="44"/>
                  </a:moveTo>
                  <a:lnTo>
                    <a:pt x="67" y="42"/>
                  </a:lnTo>
                  <a:lnTo>
                    <a:pt x="64" y="40"/>
                  </a:lnTo>
                  <a:lnTo>
                    <a:pt x="59" y="39"/>
                  </a:lnTo>
                  <a:lnTo>
                    <a:pt x="55" y="37"/>
                  </a:lnTo>
                  <a:lnTo>
                    <a:pt x="54" y="37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1" y="25"/>
                  </a:lnTo>
                  <a:lnTo>
                    <a:pt x="30" y="23"/>
                  </a:lnTo>
                  <a:lnTo>
                    <a:pt x="26" y="22"/>
                  </a:lnTo>
                  <a:lnTo>
                    <a:pt x="23" y="20"/>
                  </a:lnTo>
                  <a:lnTo>
                    <a:pt x="18" y="16"/>
                  </a:lnTo>
                  <a:lnTo>
                    <a:pt x="17" y="14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21" y="21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1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5" y="36"/>
                  </a:lnTo>
                  <a:lnTo>
                    <a:pt x="48" y="38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3" y="44"/>
                  </a:lnTo>
                  <a:lnTo>
                    <a:pt x="67" y="44"/>
                  </a:lnTo>
                  <a:lnTo>
                    <a:pt x="80" y="46"/>
                  </a:lnTo>
                  <a:lnTo>
                    <a:pt x="80" y="4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1027" y="2763"/>
              <a:ext cx="61" cy="117"/>
            </a:xfrm>
            <a:custGeom>
              <a:avLst/>
              <a:gdLst/>
              <a:ahLst/>
              <a:cxnLst>
                <a:cxn ang="0">
                  <a:pos x="36" y="85"/>
                </a:cxn>
                <a:cxn ang="0">
                  <a:pos x="36" y="85"/>
                </a:cxn>
                <a:cxn ang="0">
                  <a:pos x="35" y="83"/>
                </a:cxn>
                <a:cxn ang="0">
                  <a:pos x="35" y="83"/>
                </a:cxn>
                <a:cxn ang="0">
                  <a:pos x="33" y="81"/>
                </a:cxn>
                <a:cxn ang="0">
                  <a:pos x="32" y="79"/>
                </a:cxn>
                <a:cxn ang="0">
                  <a:pos x="30" y="75"/>
                </a:cxn>
                <a:cxn ang="0">
                  <a:pos x="29" y="75"/>
                </a:cxn>
                <a:cxn ang="0">
                  <a:pos x="29" y="73"/>
                </a:cxn>
                <a:cxn ang="0">
                  <a:pos x="27" y="69"/>
                </a:cxn>
                <a:cxn ang="0">
                  <a:pos x="24" y="67"/>
                </a:cxn>
                <a:cxn ang="0">
                  <a:pos x="24" y="65"/>
                </a:cxn>
                <a:cxn ang="0">
                  <a:pos x="18" y="55"/>
                </a:cxn>
                <a:cxn ang="0">
                  <a:pos x="17" y="52"/>
                </a:cxn>
                <a:cxn ang="0">
                  <a:pos x="16" y="50"/>
                </a:cxn>
                <a:cxn ang="0">
                  <a:pos x="14" y="46"/>
                </a:cxn>
                <a:cxn ang="0">
                  <a:pos x="13" y="42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9" y="32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5" y="19"/>
                </a:cxn>
                <a:cxn ang="0">
                  <a:pos x="4" y="15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7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6" y="30"/>
                </a:cxn>
                <a:cxn ang="0">
                  <a:pos x="5" y="34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11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5" y="53"/>
                </a:cxn>
                <a:cxn ang="0">
                  <a:pos x="16" y="57"/>
                </a:cxn>
                <a:cxn ang="0">
                  <a:pos x="21" y="67"/>
                </a:cxn>
                <a:cxn ang="0">
                  <a:pos x="22" y="69"/>
                </a:cxn>
                <a:cxn ang="0">
                  <a:pos x="24" y="71"/>
                </a:cxn>
                <a:cxn ang="0">
                  <a:pos x="25" y="75"/>
                </a:cxn>
                <a:cxn ang="0">
                  <a:pos x="27" y="77"/>
                </a:cxn>
                <a:cxn ang="0">
                  <a:pos x="28" y="79"/>
                </a:cxn>
                <a:cxn ang="0">
                  <a:pos x="30" y="79"/>
                </a:cxn>
                <a:cxn ang="0">
                  <a:pos x="31" y="83"/>
                </a:cxn>
                <a:cxn ang="0">
                  <a:pos x="33" y="85"/>
                </a:cxn>
                <a:cxn ang="0">
                  <a:pos x="34" y="85"/>
                </a:cxn>
                <a:cxn ang="0">
                  <a:pos x="36" y="87"/>
                </a:cxn>
                <a:cxn ang="0">
                  <a:pos x="36" y="89"/>
                </a:cxn>
                <a:cxn ang="0">
                  <a:pos x="36" y="85"/>
                </a:cxn>
              </a:cxnLst>
              <a:rect l="0" t="0" r="r" b="b"/>
              <a:pathLst>
                <a:path w="36" h="89">
                  <a:moveTo>
                    <a:pt x="36" y="85"/>
                  </a:moveTo>
                  <a:lnTo>
                    <a:pt x="36" y="85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2" y="79"/>
                  </a:lnTo>
                  <a:lnTo>
                    <a:pt x="30" y="75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18" y="55"/>
                  </a:lnTo>
                  <a:lnTo>
                    <a:pt x="17" y="52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5" y="34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1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7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5" y="75"/>
                  </a:lnTo>
                  <a:lnTo>
                    <a:pt x="27" y="77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8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1029" y="2636"/>
              <a:ext cx="61" cy="128"/>
            </a:xfrm>
            <a:custGeom>
              <a:avLst/>
              <a:gdLst/>
              <a:ahLst/>
              <a:cxnLst>
                <a:cxn ang="0">
                  <a:pos x="3" y="98"/>
                </a:cxn>
                <a:cxn ang="0">
                  <a:pos x="6" y="76"/>
                </a:cxn>
                <a:cxn ang="0">
                  <a:pos x="7" y="72"/>
                </a:cxn>
                <a:cxn ang="0">
                  <a:pos x="8" y="63"/>
                </a:cxn>
                <a:cxn ang="0">
                  <a:pos x="8" y="60"/>
                </a:cxn>
                <a:cxn ang="0">
                  <a:pos x="11" y="57"/>
                </a:cxn>
                <a:cxn ang="0">
                  <a:pos x="11" y="55"/>
                </a:cxn>
                <a:cxn ang="0">
                  <a:pos x="13" y="51"/>
                </a:cxn>
                <a:cxn ang="0">
                  <a:pos x="14" y="46"/>
                </a:cxn>
                <a:cxn ang="0">
                  <a:pos x="14" y="44"/>
                </a:cxn>
                <a:cxn ang="0">
                  <a:pos x="15" y="41"/>
                </a:cxn>
                <a:cxn ang="0">
                  <a:pos x="17" y="36"/>
                </a:cxn>
                <a:cxn ang="0">
                  <a:pos x="20" y="30"/>
                </a:cxn>
                <a:cxn ang="0">
                  <a:pos x="20" y="29"/>
                </a:cxn>
                <a:cxn ang="0">
                  <a:pos x="22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5"/>
                </a:cxn>
                <a:cxn ang="0">
                  <a:pos x="28" y="11"/>
                </a:cxn>
                <a:cxn ang="0">
                  <a:pos x="30" y="8"/>
                </a:cxn>
                <a:cxn ang="0">
                  <a:pos x="32" y="7"/>
                </a:cxn>
                <a:cxn ang="0">
                  <a:pos x="3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8" y="8"/>
                </a:cxn>
                <a:cxn ang="0">
                  <a:pos x="26" y="9"/>
                </a:cxn>
                <a:cxn ang="0">
                  <a:pos x="24" y="13"/>
                </a:cxn>
                <a:cxn ang="0">
                  <a:pos x="24" y="16"/>
                </a:cxn>
                <a:cxn ang="0">
                  <a:pos x="21" y="20"/>
                </a:cxn>
                <a:cxn ang="0">
                  <a:pos x="19" y="23"/>
                </a:cxn>
                <a:cxn ang="0">
                  <a:pos x="18" y="27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3" y="37"/>
                </a:cxn>
                <a:cxn ang="0">
                  <a:pos x="13" y="40"/>
                </a:cxn>
                <a:cxn ang="0">
                  <a:pos x="11" y="44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7" y="54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6" y="63"/>
                </a:cxn>
                <a:cxn ang="0">
                  <a:pos x="5" y="72"/>
                </a:cxn>
                <a:cxn ang="0">
                  <a:pos x="3" y="76"/>
                </a:cxn>
                <a:cxn ang="0">
                  <a:pos x="0" y="97"/>
                </a:cxn>
                <a:cxn ang="0">
                  <a:pos x="3" y="98"/>
                </a:cxn>
              </a:cxnLst>
              <a:rect l="0" t="0" r="r" b="b"/>
              <a:pathLst>
                <a:path w="36" h="98">
                  <a:moveTo>
                    <a:pt x="3" y="98"/>
                  </a:moveTo>
                  <a:lnTo>
                    <a:pt x="6" y="76"/>
                  </a:lnTo>
                  <a:lnTo>
                    <a:pt x="7" y="72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3" y="51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5" y="41"/>
                  </a:lnTo>
                  <a:lnTo>
                    <a:pt x="17" y="36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6" y="63"/>
                  </a:lnTo>
                  <a:lnTo>
                    <a:pt x="5" y="72"/>
                  </a:lnTo>
                  <a:lnTo>
                    <a:pt x="3" y="76"/>
                  </a:lnTo>
                  <a:lnTo>
                    <a:pt x="0" y="97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1088" y="2516"/>
              <a:ext cx="174" cy="122"/>
            </a:xfrm>
            <a:custGeom>
              <a:avLst/>
              <a:gdLst/>
              <a:ahLst/>
              <a:cxnLst>
                <a:cxn ang="0">
                  <a:pos x="1" y="93"/>
                </a:cxn>
                <a:cxn ang="0">
                  <a:pos x="2" y="87"/>
                </a:cxn>
                <a:cxn ang="0">
                  <a:pos x="4" y="86"/>
                </a:cxn>
                <a:cxn ang="0">
                  <a:pos x="8" y="83"/>
                </a:cxn>
                <a:cxn ang="0">
                  <a:pos x="12" y="80"/>
                </a:cxn>
                <a:cxn ang="0">
                  <a:pos x="15" y="76"/>
                </a:cxn>
                <a:cxn ang="0">
                  <a:pos x="19" y="73"/>
                </a:cxn>
                <a:cxn ang="0">
                  <a:pos x="21" y="70"/>
                </a:cxn>
                <a:cxn ang="0">
                  <a:pos x="27" y="65"/>
                </a:cxn>
                <a:cxn ang="0">
                  <a:pos x="29" y="62"/>
                </a:cxn>
                <a:cxn ang="0">
                  <a:pos x="33" y="59"/>
                </a:cxn>
                <a:cxn ang="0">
                  <a:pos x="36" y="54"/>
                </a:cxn>
                <a:cxn ang="0">
                  <a:pos x="42" y="51"/>
                </a:cxn>
                <a:cxn ang="0">
                  <a:pos x="50" y="43"/>
                </a:cxn>
                <a:cxn ang="0">
                  <a:pos x="60" y="37"/>
                </a:cxn>
                <a:cxn ang="0">
                  <a:pos x="67" y="29"/>
                </a:cxn>
                <a:cxn ang="0">
                  <a:pos x="75" y="23"/>
                </a:cxn>
                <a:cxn ang="0">
                  <a:pos x="79" y="19"/>
                </a:cxn>
                <a:cxn ang="0">
                  <a:pos x="83" y="18"/>
                </a:cxn>
                <a:cxn ang="0">
                  <a:pos x="85" y="15"/>
                </a:cxn>
                <a:cxn ang="0">
                  <a:pos x="89" y="12"/>
                </a:cxn>
                <a:cxn ang="0">
                  <a:pos x="91" y="10"/>
                </a:cxn>
                <a:cxn ang="0">
                  <a:pos x="95" y="9"/>
                </a:cxn>
                <a:cxn ang="0">
                  <a:pos x="99" y="6"/>
                </a:cxn>
                <a:cxn ang="0">
                  <a:pos x="101" y="2"/>
                </a:cxn>
                <a:cxn ang="0">
                  <a:pos x="103" y="3"/>
                </a:cxn>
                <a:cxn ang="0">
                  <a:pos x="103" y="1"/>
                </a:cxn>
                <a:cxn ang="0">
                  <a:pos x="102" y="1"/>
                </a:cxn>
                <a:cxn ang="0">
                  <a:pos x="100" y="0"/>
                </a:cxn>
                <a:cxn ang="0">
                  <a:pos x="100" y="2"/>
                </a:cxn>
                <a:cxn ang="0">
                  <a:pos x="98" y="4"/>
                </a:cxn>
                <a:cxn ang="0">
                  <a:pos x="96" y="3"/>
                </a:cxn>
                <a:cxn ang="0">
                  <a:pos x="94" y="5"/>
                </a:cxn>
                <a:cxn ang="0">
                  <a:pos x="90" y="8"/>
                </a:cxn>
                <a:cxn ang="0">
                  <a:pos x="88" y="10"/>
                </a:cxn>
                <a:cxn ang="0">
                  <a:pos x="85" y="13"/>
                </a:cxn>
                <a:cxn ang="0">
                  <a:pos x="81" y="16"/>
                </a:cxn>
                <a:cxn ang="0">
                  <a:pos x="77" y="17"/>
                </a:cxn>
                <a:cxn ang="0">
                  <a:pos x="75" y="21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48" y="43"/>
                </a:cxn>
                <a:cxn ang="0">
                  <a:pos x="40" y="49"/>
                </a:cxn>
                <a:cxn ang="0">
                  <a:pos x="36" y="52"/>
                </a:cxn>
                <a:cxn ang="0">
                  <a:pos x="30" y="56"/>
                </a:cxn>
                <a:cxn ang="0">
                  <a:pos x="28" y="60"/>
                </a:cxn>
                <a:cxn ang="0">
                  <a:pos x="24" y="65"/>
                </a:cxn>
                <a:cxn ang="0">
                  <a:pos x="19" y="68"/>
                </a:cxn>
                <a:cxn ang="0">
                  <a:pos x="15" y="71"/>
                </a:cxn>
                <a:cxn ang="0">
                  <a:pos x="11" y="74"/>
                </a:cxn>
                <a:cxn ang="0">
                  <a:pos x="9" y="77"/>
                </a:cxn>
                <a:cxn ang="0">
                  <a:pos x="7" y="81"/>
                </a:cxn>
                <a:cxn ang="0">
                  <a:pos x="3" y="84"/>
                </a:cxn>
                <a:cxn ang="0">
                  <a:pos x="0" y="87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1" y="93"/>
                </a:cxn>
              </a:cxnLst>
              <a:rect l="0" t="0" r="r" b="b"/>
              <a:pathLst>
                <a:path w="103" h="93">
                  <a:moveTo>
                    <a:pt x="1" y="93"/>
                  </a:moveTo>
                  <a:lnTo>
                    <a:pt x="2" y="87"/>
                  </a:lnTo>
                  <a:lnTo>
                    <a:pt x="4" y="86"/>
                  </a:lnTo>
                  <a:lnTo>
                    <a:pt x="8" y="83"/>
                  </a:lnTo>
                  <a:lnTo>
                    <a:pt x="12" y="80"/>
                  </a:lnTo>
                  <a:lnTo>
                    <a:pt x="15" y="76"/>
                  </a:lnTo>
                  <a:lnTo>
                    <a:pt x="19" y="73"/>
                  </a:lnTo>
                  <a:lnTo>
                    <a:pt x="21" y="70"/>
                  </a:lnTo>
                  <a:lnTo>
                    <a:pt x="27" y="65"/>
                  </a:lnTo>
                  <a:lnTo>
                    <a:pt x="29" y="62"/>
                  </a:lnTo>
                  <a:lnTo>
                    <a:pt x="33" y="59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0" y="43"/>
                  </a:lnTo>
                  <a:lnTo>
                    <a:pt x="60" y="37"/>
                  </a:lnTo>
                  <a:lnTo>
                    <a:pt x="67" y="29"/>
                  </a:lnTo>
                  <a:lnTo>
                    <a:pt x="75" y="23"/>
                  </a:lnTo>
                  <a:lnTo>
                    <a:pt x="79" y="19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9" y="12"/>
                  </a:lnTo>
                  <a:lnTo>
                    <a:pt x="91" y="10"/>
                  </a:lnTo>
                  <a:lnTo>
                    <a:pt x="95" y="9"/>
                  </a:lnTo>
                  <a:lnTo>
                    <a:pt x="99" y="6"/>
                  </a:lnTo>
                  <a:lnTo>
                    <a:pt x="101" y="2"/>
                  </a:lnTo>
                  <a:lnTo>
                    <a:pt x="103" y="3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6" y="3"/>
                  </a:lnTo>
                  <a:lnTo>
                    <a:pt x="94" y="5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5" y="13"/>
                  </a:lnTo>
                  <a:lnTo>
                    <a:pt x="81" y="16"/>
                  </a:lnTo>
                  <a:lnTo>
                    <a:pt x="77" y="17"/>
                  </a:lnTo>
                  <a:lnTo>
                    <a:pt x="75" y="21"/>
                  </a:lnTo>
                  <a:lnTo>
                    <a:pt x="67" y="27"/>
                  </a:lnTo>
                  <a:lnTo>
                    <a:pt x="59" y="35"/>
                  </a:lnTo>
                  <a:lnTo>
                    <a:pt x="48" y="43"/>
                  </a:lnTo>
                  <a:lnTo>
                    <a:pt x="40" y="49"/>
                  </a:lnTo>
                  <a:lnTo>
                    <a:pt x="36" y="52"/>
                  </a:lnTo>
                  <a:lnTo>
                    <a:pt x="30" y="56"/>
                  </a:lnTo>
                  <a:lnTo>
                    <a:pt x="28" y="60"/>
                  </a:lnTo>
                  <a:lnTo>
                    <a:pt x="24" y="65"/>
                  </a:lnTo>
                  <a:lnTo>
                    <a:pt x="19" y="68"/>
                  </a:lnTo>
                  <a:lnTo>
                    <a:pt x="15" y="71"/>
                  </a:lnTo>
                  <a:lnTo>
                    <a:pt x="11" y="74"/>
                  </a:lnTo>
                  <a:lnTo>
                    <a:pt x="9" y="77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1260" y="2443"/>
              <a:ext cx="110" cy="77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0" y="57"/>
                </a:cxn>
                <a:cxn ang="0">
                  <a:pos x="1" y="59"/>
                </a:cxn>
              </a:cxnLst>
              <a:rect l="0" t="0" r="r" b="b"/>
              <a:pathLst>
                <a:path w="65" h="59">
                  <a:moveTo>
                    <a:pt x="1" y="59"/>
                  </a:moveTo>
                  <a:lnTo>
                    <a:pt x="65" y="2"/>
                  </a:lnTo>
                  <a:lnTo>
                    <a:pt x="62" y="0"/>
                  </a:lnTo>
                  <a:lnTo>
                    <a:pt x="0" y="57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1365" y="2359"/>
              <a:ext cx="76" cy="86"/>
            </a:xfrm>
            <a:custGeom>
              <a:avLst/>
              <a:gdLst/>
              <a:ahLst/>
              <a:cxnLst>
                <a:cxn ang="0">
                  <a:pos x="2" y="66"/>
                </a:cxn>
                <a:cxn ang="0">
                  <a:pos x="4" y="64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9"/>
                </a:cxn>
                <a:cxn ang="0">
                  <a:pos x="6" y="57"/>
                </a:cxn>
                <a:cxn ang="0">
                  <a:pos x="8" y="57"/>
                </a:cxn>
                <a:cxn ang="0">
                  <a:pos x="9" y="54"/>
                </a:cxn>
                <a:cxn ang="0">
                  <a:pos x="11" y="52"/>
                </a:cxn>
                <a:cxn ang="0">
                  <a:pos x="11" y="49"/>
                </a:cxn>
                <a:cxn ang="0">
                  <a:pos x="13" y="47"/>
                </a:cxn>
                <a:cxn ang="0">
                  <a:pos x="16" y="44"/>
                </a:cxn>
                <a:cxn ang="0">
                  <a:pos x="18" y="42"/>
                </a:cxn>
                <a:cxn ang="0">
                  <a:pos x="20" y="41"/>
                </a:cxn>
                <a:cxn ang="0">
                  <a:pos x="22" y="37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7" y="29"/>
                </a:cxn>
                <a:cxn ang="0">
                  <a:pos x="34" y="15"/>
                </a:cxn>
                <a:cxn ang="0">
                  <a:pos x="36" y="14"/>
                </a:cxn>
                <a:cxn ang="0">
                  <a:pos x="38" y="12"/>
                </a:cxn>
                <a:cxn ang="0">
                  <a:pos x="41" y="7"/>
                </a:cxn>
                <a:cxn ang="0">
                  <a:pos x="41" y="5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5" y="2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7" y="7"/>
                </a:cxn>
                <a:cxn ang="0">
                  <a:pos x="35" y="10"/>
                </a:cxn>
                <a:cxn ang="0">
                  <a:pos x="35" y="12"/>
                </a:cxn>
                <a:cxn ang="0">
                  <a:pos x="33" y="13"/>
                </a:cxn>
                <a:cxn ang="0">
                  <a:pos x="23" y="27"/>
                </a:cxn>
                <a:cxn ang="0">
                  <a:pos x="21" y="30"/>
                </a:cxn>
                <a:cxn ang="0">
                  <a:pos x="21" y="32"/>
                </a:cxn>
                <a:cxn ang="0">
                  <a:pos x="19" y="35"/>
                </a:cxn>
                <a:cxn ang="0">
                  <a:pos x="16" y="38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2" y="45"/>
                </a:cxn>
                <a:cxn ang="0">
                  <a:pos x="10" y="48"/>
                </a:cxn>
                <a:cxn ang="0">
                  <a:pos x="7" y="50"/>
                </a:cxn>
                <a:cxn ang="0">
                  <a:pos x="7" y="52"/>
                </a:cxn>
                <a:cxn ang="0">
                  <a:pos x="5" y="55"/>
                </a:cxn>
                <a:cxn ang="0">
                  <a:pos x="5" y="57"/>
                </a:cxn>
                <a:cxn ang="0">
                  <a:pos x="3" y="58"/>
                </a:cxn>
                <a:cxn ang="0">
                  <a:pos x="3" y="58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2"/>
                </a:cxn>
                <a:cxn ang="0">
                  <a:pos x="2" y="66"/>
                </a:cxn>
              </a:cxnLst>
              <a:rect l="0" t="0" r="r" b="b"/>
              <a:pathLst>
                <a:path w="45" h="66">
                  <a:moveTo>
                    <a:pt x="2" y="66"/>
                  </a:move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2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4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7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3" y="13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8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1436" y="2237"/>
              <a:ext cx="27" cy="124"/>
            </a:xfrm>
            <a:custGeom>
              <a:avLst/>
              <a:gdLst/>
              <a:ahLst/>
              <a:cxnLst>
                <a:cxn ang="0">
                  <a:pos x="3" y="95"/>
                </a:cxn>
                <a:cxn ang="0">
                  <a:pos x="4" y="88"/>
                </a:cxn>
                <a:cxn ang="0">
                  <a:pos x="5" y="84"/>
                </a:cxn>
                <a:cxn ang="0">
                  <a:pos x="5" y="83"/>
                </a:cxn>
                <a:cxn ang="0">
                  <a:pos x="7" y="79"/>
                </a:cxn>
                <a:cxn ang="0">
                  <a:pos x="8" y="72"/>
                </a:cxn>
                <a:cxn ang="0">
                  <a:pos x="9" y="69"/>
                </a:cxn>
                <a:cxn ang="0">
                  <a:pos x="9" y="65"/>
                </a:cxn>
                <a:cxn ang="0">
                  <a:pos x="10" y="60"/>
                </a:cxn>
                <a:cxn ang="0">
                  <a:pos x="11" y="52"/>
                </a:cxn>
                <a:cxn ang="0">
                  <a:pos x="11" y="49"/>
                </a:cxn>
                <a:cxn ang="0">
                  <a:pos x="13" y="38"/>
                </a:cxn>
                <a:cxn ang="0">
                  <a:pos x="13" y="33"/>
                </a:cxn>
                <a:cxn ang="0">
                  <a:pos x="14" y="26"/>
                </a:cxn>
                <a:cxn ang="0">
                  <a:pos x="13" y="24"/>
                </a:cxn>
                <a:cxn ang="0">
                  <a:pos x="14" y="16"/>
                </a:cxn>
                <a:cxn ang="0">
                  <a:pos x="14" y="15"/>
                </a:cxn>
                <a:cxn ang="0">
                  <a:pos x="15" y="11"/>
                </a:cxn>
                <a:cxn ang="0">
                  <a:pos x="15" y="9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1" y="14"/>
                </a:cxn>
                <a:cxn ang="0">
                  <a:pos x="12" y="16"/>
                </a:cxn>
                <a:cxn ang="0">
                  <a:pos x="11" y="23"/>
                </a:cxn>
                <a:cxn ang="0">
                  <a:pos x="11" y="25"/>
                </a:cxn>
                <a:cxn ang="0">
                  <a:pos x="10" y="32"/>
                </a:cxn>
                <a:cxn ang="0">
                  <a:pos x="11" y="38"/>
                </a:cxn>
                <a:cxn ang="0">
                  <a:pos x="9" y="49"/>
                </a:cxn>
                <a:cxn ang="0">
                  <a:pos x="9" y="52"/>
                </a:cxn>
                <a:cxn ang="0">
                  <a:pos x="8" y="59"/>
                </a:cxn>
                <a:cxn ang="0">
                  <a:pos x="7" y="65"/>
                </a:cxn>
                <a:cxn ang="0">
                  <a:pos x="7" y="68"/>
                </a:cxn>
                <a:cxn ang="0">
                  <a:pos x="4" y="72"/>
                </a:cxn>
                <a:cxn ang="0">
                  <a:pos x="3" y="79"/>
                </a:cxn>
                <a:cxn ang="0">
                  <a:pos x="3" y="82"/>
                </a:cxn>
                <a:cxn ang="0">
                  <a:pos x="1" y="84"/>
                </a:cxn>
                <a:cxn ang="0">
                  <a:pos x="0" y="88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3" y="95"/>
                </a:cxn>
              </a:cxnLst>
              <a:rect l="0" t="0" r="r" b="b"/>
              <a:pathLst>
                <a:path w="16" h="95">
                  <a:moveTo>
                    <a:pt x="3" y="95"/>
                  </a:moveTo>
                  <a:lnTo>
                    <a:pt x="4" y="88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79"/>
                  </a:lnTo>
                  <a:lnTo>
                    <a:pt x="8" y="72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10" y="60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3" y="38"/>
                  </a:lnTo>
                  <a:lnTo>
                    <a:pt x="13" y="33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0" y="32"/>
                  </a:lnTo>
                  <a:lnTo>
                    <a:pt x="11" y="38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8" y="59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4" y="72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1" y="84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3" y="9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443" y="2154"/>
              <a:ext cx="19" cy="85"/>
            </a:xfrm>
            <a:custGeom>
              <a:avLst/>
              <a:gdLst/>
              <a:ahLst/>
              <a:cxnLst>
                <a:cxn ang="0">
                  <a:pos x="10" y="65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1" y="58"/>
                </a:cxn>
                <a:cxn ang="0">
                  <a:pos x="9" y="57"/>
                </a:cxn>
                <a:cxn ang="0">
                  <a:pos x="10" y="56"/>
                </a:cxn>
                <a:cxn ang="0">
                  <a:pos x="10" y="52"/>
                </a:cxn>
                <a:cxn ang="0">
                  <a:pos x="11" y="48"/>
                </a:cxn>
                <a:cxn ang="0">
                  <a:pos x="9" y="43"/>
                </a:cxn>
                <a:cxn ang="0">
                  <a:pos x="8" y="39"/>
                </a:cxn>
                <a:cxn ang="0">
                  <a:pos x="8" y="37"/>
                </a:cxn>
                <a:cxn ang="0">
                  <a:pos x="7" y="33"/>
                </a:cxn>
                <a:cxn ang="0">
                  <a:pos x="8" y="28"/>
                </a:cxn>
                <a:cxn ang="0">
                  <a:pos x="8" y="26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6" y="17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3" y="13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4" y="27"/>
                </a:cxn>
                <a:cxn ang="0">
                  <a:pos x="5" y="33"/>
                </a:cxn>
                <a:cxn ang="0">
                  <a:pos x="7" y="37"/>
                </a:cxn>
                <a:cxn ang="0">
                  <a:pos x="6" y="39"/>
                </a:cxn>
                <a:cxn ang="0">
                  <a:pos x="6" y="44"/>
                </a:cxn>
                <a:cxn ang="0">
                  <a:pos x="7" y="46"/>
                </a:cxn>
                <a:cxn ang="0">
                  <a:pos x="7" y="48"/>
                </a:cxn>
                <a:cxn ang="0">
                  <a:pos x="6" y="52"/>
                </a:cxn>
                <a:cxn ang="0">
                  <a:pos x="8" y="55"/>
                </a:cxn>
                <a:cxn ang="0">
                  <a:pos x="8" y="57"/>
                </a:cxn>
                <a:cxn ang="0">
                  <a:pos x="8" y="57"/>
                </a:cxn>
                <a:cxn ang="0">
                  <a:pos x="7" y="63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5"/>
                </a:cxn>
              </a:cxnLst>
              <a:rect l="0" t="0" r="r" b="b"/>
              <a:pathLst>
                <a:path w="11" h="65">
                  <a:moveTo>
                    <a:pt x="10" y="65"/>
                  </a:moveTo>
                  <a:lnTo>
                    <a:pt x="10" y="63"/>
                  </a:lnTo>
                  <a:lnTo>
                    <a:pt x="11" y="61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1" y="48"/>
                  </a:lnTo>
                  <a:lnTo>
                    <a:pt x="9" y="43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6" y="39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421" y="2077"/>
              <a:ext cx="27" cy="80"/>
            </a:xfrm>
            <a:custGeom>
              <a:avLst/>
              <a:gdLst/>
              <a:ahLst/>
              <a:cxnLst>
                <a:cxn ang="0">
                  <a:pos x="15" y="61"/>
                </a:cxn>
                <a:cxn ang="0">
                  <a:pos x="16" y="59"/>
                </a:cxn>
                <a:cxn ang="0">
                  <a:pos x="14" y="57"/>
                </a:cxn>
                <a:cxn ang="0">
                  <a:pos x="15" y="51"/>
                </a:cxn>
                <a:cxn ang="0">
                  <a:pos x="14" y="48"/>
                </a:cxn>
                <a:cxn ang="0">
                  <a:pos x="14" y="46"/>
                </a:cxn>
                <a:cxn ang="0">
                  <a:pos x="13" y="42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14" y="33"/>
                </a:cxn>
                <a:cxn ang="0">
                  <a:pos x="14" y="31"/>
                </a:cxn>
                <a:cxn ang="0">
                  <a:pos x="12" y="29"/>
                </a:cxn>
                <a:cxn ang="0">
                  <a:pos x="13" y="26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2" y="22"/>
                </a:cxn>
                <a:cxn ang="0">
                  <a:pos x="12" y="20"/>
                </a:cxn>
                <a:cxn ang="0">
                  <a:pos x="12" y="18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1" y="13"/>
                </a:cxn>
                <a:cxn ang="0">
                  <a:pos x="10" y="11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23"/>
                </a:cxn>
                <a:cxn ang="0">
                  <a:pos x="11" y="25"/>
                </a:cxn>
                <a:cxn ang="0">
                  <a:pos x="11" y="29"/>
                </a:cxn>
                <a:cxn ang="0">
                  <a:pos x="10" y="31"/>
                </a:cxn>
                <a:cxn ang="0">
                  <a:pos x="10" y="33"/>
                </a:cxn>
                <a:cxn ang="0">
                  <a:pos x="10" y="36"/>
                </a:cxn>
                <a:cxn ang="0">
                  <a:pos x="11" y="38"/>
                </a:cxn>
                <a:cxn ang="0">
                  <a:pos x="11" y="42"/>
                </a:cxn>
                <a:cxn ang="0">
                  <a:pos x="10" y="45"/>
                </a:cxn>
                <a:cxn ang="0">
                  <a:pos x="12" y="49"/>
                </a:cxn>
                <a:cxn ang="0">
                  <a:pos x="11" y="51"/>
                </a:cxn>
                <a:cxn ang="0">
                  <a:pos x="11" y="56"/>
                </a:cxn>
                <a:cxn ang="0">
                  <a:pos x="14" y="60"/>
                </a:cxn>
                <a:cxn ang="0">
                  <a:pos x="14" y="60"/>
                </a:cxn>
                <a:cxn ang="0">
                  <a:pos x="15" y="61"/>
                </a:cxn>
              </a:cxnLst>
              <a:rect l="0" t="0" r="r" b="b"/>
              <a:pathLst>
                <a:path w="16" h="61">
                  <a:moveTo>
                    <a:pt x="15" y="61"/>
                  </a:moveTo>
                  <a:lnTo>
                    <a:pt x="16" y="59"/>
                  </a:lnTo>
                  <a:lnTo>
                    <a:pt x="14" y="57"/>
                  </a:lnTo>
                  <a:lnTo>
                    <a:pt x="15" y="51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1" y="51"/>
                  </a:lnTo>
                  <a:lnTo>
                    <a:pt x="11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1397" y="2065"/>
              <a:ext cx="27" cy="14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4" y="11"/>
                </a:cxn>
                <a:cxn ang="0">
                  <a:pos x="16" y="9"/>
                </a:cxn>
              </a:cxnLst>
              <a:rect l="0" t="0" r="r" b="b"/>
              <a:pathLst>
                <a:path w="16" h="11">
                  <a:moveTo>
                    <a:pt x="16" y="9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14" y="1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1036" y="3042"/>
              <a:ext cx="157" cy="12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6" y="26"/>
                </a:cxn>
                <a:cxn ang="0">
                  <a:pos x="20" y="9"/>
                </a:cxn>
                <a:cxn ang="0">
                  <a:pos x="37" y="1"/>
                </a:cxn>
                <a:cxn ang="0">
                  <a:pos x="54" y="0"/>
                </a:cxn>
                <a:cxn ang="0">
                  <a:pos x="71" y="6"/>
                </a:cxn>
                <a:cxn ang="0">
                  <a:pos x="86" y="19"/>
                </a:cxn>
                <a:cxn ang="0">
                  <a:pos x="92" y="38"/>
                </a:cxn>
                <a:cxn ang="0">
                  <a:pos x="93" y="56"/>
                </a:cxn>
                <a:cxn ang="0">
                  <a:pos x="87" y="75"/>
                </a:cxn>
                <a:cxn ang="0">
                  <a:pos x="76" y="89"/>
                </a:cxn>
                <a:cxn ang="0">
                  <a:pos x="59" y="97"/>
                </a:cxn>
                <a:cxn ang="0">
                  <a:pos x="40" y="98"/>
                </a:cxn>
                <a:cxn ang="0">
                  <a:pos x="25" y="92"/>
                </a:cxn>
                <a:cxn ang="0">
                  <a:pos x="10" y="79"/>
                </a:cxn>
                <a:cxn ang="0">
                  <a:pos x="1" y="64"/>
                </a:cxn>
                <a:cxn ang="0">
                  <a:pos x="0" y="43"/>
                </a:cxn>
              </a:cxnLst>
              <a:rect l="0" t="0" r="r" b="b"/>
              <a:pathLst>
                <a:path w="93" h="98">
                  <a:moveTo>
                    <a:pt x="0" y="43"/>
                  </a:moveTo>
                  <a:lnTo>
                    <a:pt x="6" y="26"/>
                  </a:lnTo>
                  <a:lnTo>
                    <a:pt x="20" y="9"/>
                  </a:lnTo>
                  <a:lnTo>
                    <a:pt x="37" y="1"/>
                  </a:lnTo>
                  <a:lnTo>
                    <a:pt x="54" y="0"/>
                  </a:lnTo>
                  <a:lnTo>
                    <a:pt x="71" y="6"/>
                  </a:lnTo>
                  <a:lnTo>
                    <a:pt x="86" y="19"/>
                  </a:lnTo>
                  <a:lnTo>
                    <a:pt x="92" y="38"/>
                  </a:lnTo>
                  <a:lnTo>
                    <a:pt x="93" y="56"/>
                  </a:lnTo>
                  <a:lnTo>
                    <a:pt x="87" y="75"/>
                  </a:lnTo>
                  <a:lnTo>
                    <a:pt x="76" y="89"/>
                  </a:lnTo>
                  <a:lnTo>
                    <a:pt x="59" y="97"/>
                  </a:lnTo>
                  <a:lnTo>
                    <a:pt x="40" y="98"/>
                  </a:lnTo>
                  <a:lnTo>
                    <a:pt x="25" y="92"/>
                  </a:lnTo>
                  <a:lnTo>
                    <a:pt x="10" y="79"/>
                  </a:lnTo>
                  <a:lnTo>
                    <a:pt x="1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034" y="3037"/>
              <a:ext cx="93" cy="63"/>
            </a:xfrm>
            <a:custGeom>
              <a:avLst/>
              <a:gdLst/>
              <a:ahLst/>
              <a:cxnLst>
                <a:cxn ang="0">
                  <a:pos x="3" y="48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7" y="30"/>
                </a:cxn>
                <a:cxn ang="0">
                  <a:pos x="8" y="28"/>
                </a:cxn>
                <a:cxn ang="0">
                  <a:pos x="10" y="27"/>
                </a:cxn>
                <a:cxn ang="0">
                  <a:pos x="10" y="25"/>
                </a:cxn>
                <a:cxn ang="0">
                  <a:pos x="14" y="22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21" y="13"/>
                </a:cxn>
                <a:cxn ang="0">
                  <a:pos x="21" y="12"/>
                </a:cxn>
                <a:cxn ang="0">
                  <a:pos x="23" y="12"/>
                </a:cxn>
                <a:cxn ang="0">
                  <a:pos x="25" y="10"/>
                </a:cxn>
                <a:cxn ang="0">
                  <a:pos x="27" y="9"/>
                </a:cxn>
                <a:cxn ang="0">
                  <a:pos x="31" y="8"/>
                </a:cxn>
                <a:cxn ang="0">
                  <a:pos x="34" y="6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2" y="4"/>
                </a:cxn>
                <a:cxn ang="0">
                  <a:pos x="44" y="4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5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3"/>
                </a:cxn>
                <a:cxn ang="0">
                  <a:pos x="29" y="4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19" y="11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1" y="19"/>
                </a:cxn>
                <a:cxn ang="0">
                  <a:pos x="8" y="23"/>
                </a:cxn>
                <a:cxn ang="0">
                  <a:pos x="6" y="24"/>
                </a:cxn>
                <a:cxn ang="0">
                  <a:pos x="6" y="26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1" y="36"/>
                </a:cxn>
                <a:cxn ang="0">
                  <a:pos x="0" y="47"/>
                </a:cxn>
                <a:cxn ang="0">
                  <a:pos x="3" y="48"/>
                </a:cxn>
              </a:cxnLst>
              <a:rect l="0" t="0" r="r" b="b"/>
              <a:pathLst>
                <a:path w="55" h="48">
                  <a:moveTo>
                    <a:pt x="3" y="48"/>
                  </a:moveTo>
                  <a:lnTo>
                    <a:pt x="5" y="37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3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8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47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1127" y="3040"/>
              <a:ext cx="69" cy="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8" y="11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5" y="16"/>
                </a:cxn>
                <a:cxn ang="0">
                  <a:pos x="27" y="18"/>
                </a:cxn>
                <a:cxn ang="0">
                  <a:pos x="30" y="22"/>
                </a:cxn>
                <a:cxn ang="0">
                  <a:pos x="31" y="24"/>
                </a:cxn>
                <a:cxn ang="0">
                  <a:pos x="33" y="26"/>
                </a:cxn>
                <a:cxn ang="0">
                  <a:pos x="32" y="30"/>
                </a:cxn>
                <a:cxn ang="0">
                  <a:pos x="34" y="32"/>
                </a:cxn>
                <a:cxn ang="0">
                  <a:pos x="35" y="36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7" y="45"/>
                </a:cxn>
                <a:cxn ang="0">
                  <a:pos x="37" y="47"/>
                </a:cxn>
                <a:cxn ang="0">
                  <a:pos x="37" y="49"/>
                </a:cxn>
                <a:cxn ang="0">
                  <a:pos x="36" y="54"/>
                </a:cxn>
                <a:cxn ang="0">
                  <a:pos x="38" y="58"/>
                </a:cxn>
                <a:cxn ang="0">
                  <a:pos x="38" y="58"/>
                </a:cxn>
                <a:cxn ang="0">
                  <a:pos x="41" y="58"/>
                </a:cxn>
                <a:cxn ang="0">
                  <a:pos x="41" y="58"/>
                </a:cxn>
                <a:cxn ang="0">
                  <a:pos x="40" y="55"/>
                </a:cxn>
                <a:cxn ang="0">
                  <a:pos x="41" y="49"/>
                </a:cxn>
                <a:cxn ang="0">
                  <a:pos x="41" y="47"/>
                </a:cxn>
                <a:cxn ang="0">
                  <a:pos x="41" y="46"/>
                </a:cxn>
                <a:cxn ang="0">
                  <a:pos x="40" y="42"/>
                </a:cxn>
                <a:cxn ang="0">
                  <a:pos x="38" y="40"/>
                </a:cxn>
                <a:cxn ang="0">
                  <a:pos x="39" y="34"/>
                </a:cxn>
                <a:cxn ang="0">
                  <a:pos x="36" y="30"/>
                </a:cxn>
                <a:cxn ang="0">
                  <a:pos x="36" y="29"/>
                </a:cxn>
                <a:cxn ang="0">
                  <a:pos x="35" y="25"/>
                </a:cxn>
                <a:cxn ang="0">
                  <a:pos x="33" y="24"/>
                </a:cxn>
                <a:cxn ang="0">
                  <a:pos x="32" y="21"/>
                </a:cxn>
                <a:cxn ang="0">
                  <a:pos x="28" y="18"/>
                </a:cxn>
                <a:cxn ang="0">
                  <a:pos x="27" y="15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7" y="6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1" h="58">
                  <a:moveTo>
                    <a:pt x="0" y="2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30" y="22"/>
                  </a:lnTo>
                  <a:lnTo>
                    <a:pt x="31" y="24"/>
                  </a:lnTo>
                  <a:lnTo>
                    <a:pt x="33" y="26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0" y="55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0" y="42"/>
                  </a:lnTo>
                  <a:lnTo>
                    <a:pt x="38" y="40"/>
                  </a:lnTo>
                  <a:lnTo>
                    <a:pt x="39" y="34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5" y="25"/>
                  </a:lnTo>
                  <a:lnTo>
                    <a:pt x="33" y="24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1100" y="3116"/>
              <a:ext cx="96" cy="5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1" y="5"/>
                </a:cxn>
                <a:cxn ang="0">
                  <a:pos x="51" y="9"/>
                </a:cxn>
                <a:cxn ang="0">
                  <a:pos x="50" y="10"/>
                </a:cxn>
                <a:cxn ang="0">
                  <a:pos x="48" y="12"/>
                </a:cxn>
                <a:cxn ang="0">
                  <a:pos x="48" y="16"/>
                </a:cxn>
                <a:cxn ang="0">
                  <a:pos x="45" y="19"/>
                </a:cxn>
                <a:cxn ang="0">
                  <a:pos x="43" y="20"/>
                </a:cxn>
                <a:cxn ang="0">
                  <a:pos x="43" y="24"/>
                </a:cxn>
                <a:cxn ang="0">
                  <a:pos x="41" y="26"/>
                </a:cxn>
                <a:cxn ang="0">
                  <a:pos x="41" y="27"/>
                </a:cxn>
                <a:cxn ang="0">
                  <a:pos x="37" y="30"/>
                </a:cxn>
                <a:cxn ang="0">
                  <a:pos x="35" y="32"/>
                </a:cxn>
                <a:cxn ang="0">
                  <a:pos x="33" y="32"/>
                </a:cxn>
                <a:cxn ang="0">
                  <a:pos x="29" y="35"/>
                </a:cxn>
                <a:cxn ang="0">
                  <a:pos x="27" y="36"/>
                </a:cxn>
                <a:cxn ang="0">
                  <a:pos x="25" y="36"/>
                </a:cxn>
                <a:cxn ang="0">
                  <a:pos x="23" y="38"/>
                </a:cxn>
                <a:cxn ang="0">
                  <a:pos x="19" y="39"/>
                </a:cxn>
                <a:cxn ang="0">
                  <a:pos x="15" y="40"/>
                </a:cxn>
                <a:cxn ang="0">
                  <a:pos x="10" y="41"/>
                </a:cxn>
                <a:cxn ang="0">
                  <a:pos x="2" y="40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2"/>
                </a:cxn>
                <a:cxn ang="0">
                  <a:pos x="9" y="43"/>
                </a:cxn>
                <a:cxn ang="0">
                  <a:pos x="17" y="42"/>
                </a:cxn>
                <a:cxn ang="0">
                  <a:pos x="20" y="43"/>
                </a:cxn>
                <a:cxn ang="0">
                  <a:pos x="24" y="40"/>
                </a:cxn>
                <a:cxn ang="0">
                  <a:pos x="26" y="40"/>
                </a:cxn>
                <a:cxn ang="0">
                  <a:pos x="28" y="38"/>
                </a:cxn>
                <a:cxn ang="0">
                  <a:pos x="30" y="37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38" y="33"/>
                </a:cxn>
                <a:cxn ang="0">
                  <a:pos x="42" y="29"/>
                </a:cxn>
                <a:cxn ang="0">
                  <a:pos x="44" y="26"/>
                </a:cxn>
                <a:cxn ang="0">
                  <a:pos x="45" y="24"/>
                </a:cxn>
                <a:cxn ang="0">
                  <a:pos x="47" y="23"/>
                </a:cxn>
                <a:cxn ang="0">
                  <a:pos x="49" y="21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4" y="13"/>
                </a:cxn>
                <a:cxn ang="0">
                  <a:pos x="54" y="9"/>
                </a:cxn>
                <a:cxn ang="0">
                  <a:pos x="55" y="6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4" y="0"/>
                </a:cxn>
              </a:cxnLst>
              <a:rect l="0" t="0" r="r" b="b"/>
              <a:pathLst>
                <a:path w="57" h="44">
                  <a:moveTo>
                    <a:pt x="54" y="0"/>
                  </a:moveTo>
                  <a:lnTo>
                    <a:pt x="54" y="0"/>
                  </a:lnTo>
                  <a:lnTo>
                    <a:pt x="52" y="1"/>
                  </a:lnTo>
                  <a:lnTo>
                    <a:pt x="51" y="5"/>
                  </a:lnTo>
                  <a:lnTo>
                    <a:pt x="51" y="9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5" y="19"/>
                  </a:lnTo>
                  <a:lnTo>
                    <a:pt x="43" y="20"/>
                  </a:lnTo>
                  <a:lnTo>
                    <a:pt x="43" y="24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37" y="30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5" y="40"/>
                  </a:lnTo>
                  <a:lnTo>
                    <a:pt x="10" y="41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9" y="43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0" y="37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5" y="24"/>
                  </a:lnTo>
                  <a:lnTo>
                    <a:pt x="47" y="23"/>
                  </a:lnTo>
                  <a:lnTo>
                    <a:pt x="49" y="21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4" y="13"/>
                  </a:lnTo>
                  <a:lnTo>
                    <a:pt x="54" y="9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1031" y="3099"/>
              <a:ext cx="72" cy="74"/>
            </a:xfrm>
            <a:custGeom>
              <a:avLst/>
              <a:gdLst/>
              <a:ahLst/>
              <a:cxnLst>
                <a:cxn ang="0">
                  <a:pos x="43" y="55"/>
                </a:cxn>
                <a:cxn ang="0">
                  <a:pos x="43" y="55"/>
                </a:cxn>
                <a:cxn ang="0">
                  <a:pos x="38" y="53"/>
                </a:cxn>
                <a:cxn ang="0">
                  <a:pos x="33" y="52"/>
                </a:cxn>
                <a:cxn ang="0">
                  <a:pos x="31" y="50"/>
                </a:cxn>
                <a:cxn ang="0">
                  <a:pos x="29" y="50"/>
                </a:cxn>
                <a:cxn ang="0">
                  <a:pos x="24" y="47"/>
                </a:cxn>
                <a:cxn ang="0">
                  <a:pos x="21" y="45"/>
                </a:cxn>
                <a:cxn ang="0">
                  <a:pos x="19" y="43"/>
                </a:cxn>
                <a:cxn ang="0">
                  <a:pos x="18" y="42"/>
                </a:cxn>
                <a:cxn ang="0">
                  <a:pos x="15" y="38"/>
                </a:cxn>
                <a:cxn ang="0">
                  <a:pos x="13" y="36"/>
                </a:cxn>
                <a:cxn ang="0">
                  <a:pos x="10" y="32"/>
                </a:cxn>
                <a:cxn ang="0">
                  <a:pos x="8" y="30"/>
                </a:cxn>
                <a:cxn ang="0">
                  <a:pos x="9" y="28"/>
                </a:cxn>
                <a:cxn ang="0">
                  <a:pos x="6" y="23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5" y="17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5" y="28"/>
                </a:cxn>
                <a:cxn ang="0">
                  <a:pos x="6" y="32"/>
                </a:cxn>
                <a:cxn ang="0">
                  <a:pos x="6" y="34"/>
                </a:cxn>
                <a:cxn ang="0">
                  <a:pos x="11" y="38"/>
                </a:cxn>
                <a:cxn ang="0">
                  <a:pos x="12" y="40"/>
                </a:cxn>
                <a:cxn ang="0">
                  <a:pos x="16" y="44"/>
                </a:cxn>
                <a:cxn ang="0">
                  <a:pos x="17" y="46"/>
                </a:cxn>
                <a:cxn ang="0">
                  <a:pos x="19" y="46"/>
                </a:cxn>
                <a:cxn ang="0">
                  <a:pos x="24" y="51"/>
                </a:cxn>
                <a:cxn ang="0">
                  <a:pos x="27" y="53"/>
                </a:cxn>
                <a:cxn ang="0">
                  <a:pos x="31" y="53"/>
                </a:cxn>
                <a:cxn ang="0">
                  <a:pos x="32" y="54"/>
                </a:cxn>
                <a:cxn ang="0">
                  <a:pos x="38" y="54"/>
                </a:cxn>
                <a:cxn ang="0">
                  <a:pos x="41" y="57"/>
                </a:cxn>
                <a:cxn ang="0">
                  <a:pos x="43" y="57"/>
                </a:cxn>
                <a:cxn ang="0">
                  <a:pos x="43" y="55"/>
                </a:cxn>
              </a:cxnLst>
              <a:rect l="0" t="0" r="r" b="b"/>
              <a:pathLst>
                <a:path w="43" h="57">
                  <a:moveTo>
                    <a:pt x="43" y="55"/>
                  </a:moveTo>
                  <a:lnTo>
                    <a:pt x="43" y="55"/>
                  </a:lnTo>
                  <a:lnTo>
                    <a:pt x="38" y="53"/>
                  </a:lnTo>
                  <a:lnTo>
                    <a:pt x="33" y="52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5" y="38"/>
                  </a:lnTo>
                  <a:lnTo>
                    <a:pt x="13" y="36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9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4" y="51"/>
                  </a:lnTo>
                  <a:lnTo>
                    <a:pt x="27" y="53"/>
                  </a:lnTo>
                  <a:lnTo>
                    <a:pt x="31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3" y="5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1029" y="2482"/>
              <a:ext cx="313" cy="749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76" y="337"/>
                </a:cxn>
                <a:cxn ang="0">
                  <a:pos x="184" y="422"/>
                </a:cxn>
                <a:cxn ang="0">
                  <a:pos x="185" y="483"/>
                </a:cxn>
                <a:cxn ang="0">
                  <a:pos x="180" y="507"/>
                </a:cxn>
                <a:cxn ang="0">
                  <a:pos x="174" y="525"/>
                </a:cxn>
                <a:cxn ang="0">
                  <a:pos x="163" y="536"/>
                </a:cxn>
                <a:cxn ang="0">
                  <a:pos x="153" y="546"/>
                </a:cxn>
                <a:cxn ang="0">
                  <a:pos x="136" y="556"/>
                </a:cxn>
                <a:cxn ang="0">
                  <a:pos x="113" y="566"/>
                </a:cxn>
                <a:cxn ang="0">
                  <a:pos x="83" y="571"/>
                </a:cxn>
                <a:cxn ang="0">
                  <a:pos x="73" y="567"/>
                </a:cxn>
                <a:cxn ang="0">
                  <a:pos x="56" y="560"/>
                </a:cxn>
                <a:cxn ang="0">
                  <a:pos x="42" y="552"/>
                </a:cxn>
                <a:cxn ang="0">
                  <a:pos x="31" y="543"/>
                </a:cxn>
                <a:cxn ang="0">
                  <a:pos x="16" y="532"/>
                </a:cxn>
                <a:cxn ang="0">
                  <a:pos x="8" y="520"/>
                </a:cxn>
                <a:cxn ang="0">
                  <a:pos x="1" y="506"/>
                </a:cxn>
                <a:cxn ang="0">
                  <a:pos x="0" y="486"/>
                </a:cxn>
                <a:cxn ang="0">
                  <a:pos x="0" y="477"/>
                </a:cxn>
                <a:cxn ang="0">
                  <a:pos x="1" y="470"/>
                </a:cxn>
                <a:cxn ang="0">
                  <a:pos x="3" y="465"/>
                </a:cxn>
                <a:cxn ang="0">
                  <a:pos x="9" y="449"/>
                </a:cxn>
                <a:cxn ang="0">
                  <a:pos x="14" y="441"/>
                </a:cxn>
                <a:cxn ang="0">
                  <a:pos x="3" y="479"/>
                </a:cxn>
                <a:cxn ang="0">
                  <a:pos x="19" y="511"/>
                </a:cxn>
                <a:cxn ang="0">
                  <a:pos x="45" y="520"/>
                </a:cxn>
                <a:cxn ang="0">
                  <a:pos x="43" y="523"/>
                </a:cxn>
                <a:cxn ang="0">
                  <a:pos x="47" y="529"/>
                </a:cxn>
                <a:cxn ang="0">
                  <a:pos x="53" y="539"/>
                </a:cxn>
                <a:cxn ang="0">
                  <a:pos x="63" y="544"/>
                </a:cxn>
                <a:cxn ang="0">
                  <a:pos x="77" y="548"/>
                </a:cxn>
                <a:cxn ang="0">
                  <a:pos x="85" y="549"/>
                </a:cxn>
                <a:cxn ang="0">
                  <a:pos x="94" y="548"/>
                </a:cxn>
                <a:cxn ang="0">
                  <a:pos x="117" y="541"/>
                </a:cxn>
                <a:cxn ang="0">
                  <a:pos x="134" y="536"/>
                </a:cxn>
                <a:cxn ang="0">
                  <a:pos x="144" y="526"/>
                </a:cxn>
                <a:cxn ang="0">
                  <a:pos x="151" y="518"/>
                </a:cxn>
                <a:cxn ang="0">
                  <a:pos x="160" y="506"/>
                </a:cxn>
                <a:cxn ang="0">
                  <a:pos x="165" y="482"/>
                </a:cxn>
                <a:cxn ang="0">
                  <a:pos x="166" y="471"/>
                </a:cxn>
                <a:cxn ang="0">
                  <a:pos x="166" y="462"/>
                </a:cxn>
                <a:cxn ang="0">
                  <a:pos x="165" y="412"/>
                </a:cxn>
                <a:cxn ang="0">
                  <a:pos x="147" y="172"/>
                </a:cxn>
                <a:cxn ang="0">
                  <a:pos x="134" y="34"/>
                </a:cxn>
                <a:cxn ang="0">
                  <a:pos x="155" y="0"/>
                </a:cxn>
              </a:cxnLst>
              <a:rect l="0" t="0" r="r" b="b"/>
              <a:pathLst>
                <a:path w="185" h="571">
                  <a:moveTo>
                    <a:pt x="155" y="0"/>
                  </a:moveTo>
                  <a:lnTo>
                    <a:pt x="176" y="337"/>
                  </a:lnTo>
                  <a:lnTo>
                    <a:pt x="184" y="422"/>
                  </a:lnTo>
                  <a:lnTo>
                    <a:pt x="185" y="483"/>
                  </a:lnTo>
                  <a:lnTo>
                    <a:pt x="180" y="507"/>
                  </a:lnTo>
                  <a:lnTo>
                    <a:pt x="174" y="525"/>
                  </a:lnTo>
                  <a:lnTo>
                    <a:pt x="163" y="536"/>
                  </a:lnTo>
                  <a:lnTo>
                    <a:pt x="153" y="546"/>
                  </a:lnTo>
                  <a:lnTo>
                    <a:pt x="136" y="556"/>
                  </a:lnTo>
                  <a:lnTo>
                    <a:pt x="113" y="566"/>
                  </a:lnTo>
                  <a:lnTo>
                    <a:pt x="83" y="571"/>
                  </a:lnTo>
                  <a:lnTo>
                    <a:pt x="73" y="567"/>
                  </a:lnTo>
                  <a:lnTo>
                    <a:pt x="56" y="560"/>
                  </a:lnTo>
                  <a:lnTo>
                    <a:pt x="42" y="552"/>
                  </a:lnTo>
                  <a:lnTo>
                    <a:pt x="31" y="543"/>
                  </a:lnTo>
                  <a:lnTo>
                    <a:pt x="16" y="532"/>
                  </a:lnTo>
                  <a:lnTo>
                    <a:pt x="8" y="520"/>
                  </a:lnTo>
                  <a:lnTo>
                    <a:pt x="1" y="506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1" y="470"/>
                  </a:lnTo>
                  <a:lnTo>
                    <a:pt x="3" y="465"/>
                  </a:lnTo>
                  <a:lnTo>
                    <a:pt x="9" y="449"/>
                  </a:lnTo>
                  <a:lnTo>
                    <a:pt x="14" y="441"/>
                  </a:lnTo>
                  <a:lnTo>
                    <a:pt x="3" y="479"/>
                  </a:lnTo>
                  <a:lnTo>
                    <a:pt x="19" y="511"/>
                  </a:lnTo>
                  <a:lnTo>
                    <a:pt x="45" y="520"/>
                  </a:lnTo>
                  <a:lnTo>
                    <a:pt x="43" y="523"/>
                  </a:lnTo>
                  <a:lnTo>
                    <a:pt x="47" y="529"/>
                  </a:lnTo>
                  <a:lnTo>
                    <a:pt x="53" y="539"/>
                  </a:lnTo>
                  <a:lnTo>
                    <a:pt x="63" y="544"/>
                  </a:lnTo>
                  <a:lnTo>
                    <a:pt x="77" y="548"/>
                  </a:lnTo>
                  <a:lnTo>
                    <a:pt x="85" y="549"/>
                  </a:lnTo>
                  <a:lnTo>
                    <a:pt x="94" y="548"/>
                  </a:lnTo>
                  <a:lnTo>
                    <a:pt x="117" y="541"/>
                  </a:lnTo>
                  <a:lnTo>
                    <a:pt x="134" y="536"/>
                  </a:lnTo>
                  <a:lnTo>
                    <a:pt x="144" y="526"/>
                  </a:lnTo>
                  <a:lnTo>
                    <a:pt x="151" y="518"/>
                  </a:lnTo>
                  <a:lnTo>
                    <a:pt x="160" y="506"/>
                  </a:lnTo>
                  <a:lnTo>
                    <a:pt x="165" y="482"/>
                  </a:lnTo>
                  <a:lnTo>
                    <a:pt x="166" y="471"/>
                  </a:lnTo>
                  <a:lnTo>
                    <a:pt x="166" y="462"/>
                  </a:lnTo>
                  <a:lnTo>
                    <a:pt x="165" y="412"/>
                  </a:lnTo>
                  <a:lnTo>
                    <a:pt x="147" y="172"/>
                  </a:lnTo>
                  <a:lnTo>
                    <a:pt x="134" y="3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1287" y="2482"/>
              <a:ext cx="58" cy="6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337"/>
                </a:cxn>
                <a:cxn ang="0">
                  <a:pos x="29" y="422"/>
                </a:cxn>
                <a:cxn ang="0">
                  <a:pos x="32" y="483"/>
                </a:cxn>
                <a:cxn ang="0">
                  <a:pos x="34" y="483"/>
                </a:cxn>
                <a:cxn ang="0">
                  <a:pos x="33" y="422"/>
                </a:cxn>
                <a:cxn ang="0">
                  <a:pos x="25" y="337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4" h="483">
                  <a:moveTo>
                    <a:pt x="0" y="0"/>
                  </a:moveTo>
                  <a:lnTo>
                    <a:pt x="23" y="337"/>
                  </a:lnTo>
                  <a:lnTo>
                    <a:pt x="29" y="422"/>
                  </a:lnTo>
                  <a:lnTo>
                    <a:pt x="32" y="483"/>
                  </a:lnTo>
                  <a:lnTo>
                    <a:pt x="34" y="483"/>
                  </a:lnTo>
                  <a:lnTo>
                    <a:pt x="33" y="422"/>
                  </a:lnTo>
                  <a:lnTo>
                    <a:pt x="25" y="33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1301" y="3113"/>
              <a:ext cx="41" cy="7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0" y="16"/>
                </a:cxn>
                <a:cxn ang="0">
                  <a:pos x="18" y="19"/>
                </a:cxn>
                <a:cxn ang="0">
                  <a:pos x="17" y="24"/>
                </a:cxn>
                <a:cxn ang="0">
                  <a:pos x="15" y="29"/>
                </a:cxn>
                <a:cxn ang="0">
                  <a:pos x="14" y="33"/>
                </a:cxn>
                <a:cxn ang="0">
                  <a:pos x="14" y="37"/>
                </a:cxn>
                <a:cxn ang="0">
                  <a:pos x="12" y="38"/>
                </a:cxn>
                <a:cxn ang="0">
                  <a:pos x="11" y="40"/>
                </a:cxn>
                <a:cxn ang="0">
                  <a:pos x="9" y="43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6" y="48"/>
                </a:cxn>
                <a:cxn ang="0">
                  <a:pos x="4" y="50"/>
                </a:cxn>
                <a:cxn ang="0">
                  <a:pos x="2" y="52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2" y="53"/>
                </a:cxn>
                <a:cxn ang="0">
                  <a:pos x="2" y="57"/>
                </a:cxn>
                <a:cxn ang="0">
                  <a:pos x="4" y="55"/>
                </a:cxn>
                <a:cxn ang="0">
                  <a:pos x="4" y="54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8" y="49"/>
                </a:cxn>
                <a:cxn ang="0">
                  <a:pos x="10" y="47"/>
                </a:cxn>
                <a:cxn ang="0">
                  <a:pos x="13" y="44"/>
                </a:cxn>
                <a:cxn ang="0">
                  <a:pos x="13" y="42"/>
                </a:cxn>
                <a:cxn ang="0">
                  <a:pos x="15" y="40"/>
                </a:cxn>
                <a:cxn ang="0">
                  <a:pos x="15" y="39"/>
                </a:cxn>
                <a:cxn ang="0">
                  <a:pos x="16" y="35"/>
                </a:cxn>
                <a:cxn ang="0">
                  <a:pos x="18" y="34"/>
                </a:cxn>
                <a:cxn ang="0">
                  <a:pos x="18" y="30"/>
                </a:cxn>
                <a:cxn ang="0">
                  <a:pos x="21" y="25"/>
                </a:cxn>
                <a:cxn ang="0">
                  <a:pos x="21" y="19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4" y="2"/>
                </a:cxn>
              </a:cxnLst>
              <a:rect l="0" t="0" r="r" b="b"/>
              <a:pathLst>
                <a:path w="24" h="57">
                  <a:moveTo>
                    <a:pt x="2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1" y="25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1169" y="3183"/>
              <a:ext cx="137" cy="51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76" y="3"/>
                </a:cxn>
                <a:cxn ang="0">
                  <a:pos x="74" y="3"/>
                </a:cxn>
                <a:cxn ang="0">
                  <a:pos x="74" y="5"/>
                </a:cxn>
                <a:cxn ang="0">
                  <a:pos x="70" y="8"/>
                </a:cxn>
                <a:cxn ang="0">
                  <a:pos x="68" y="11"/>
                </a:cxn>
                <a:cxn ang="0">
                  <a:pos x="68" y="11"/>
                </a:cxn>
                <a:cxn ang="0">
                  <a:pos x="62" y="16"/>
                </a:cxn>
                <a:cxn ang="0">
                  <a:pos x="60" y="18"/>
                </a:cxn>
                <a:cxn ang="0">
                  <a:pos x="58" y="19"/>
                </a:cxn>
                <a:cxn ang="0">
                  <a:pos x="54" y="19"/>
                </a:cxn>
                <a:cxn ang="0">
                  <a:pos x="54" y="20"/>
                </a:cxn>
                <a:cxn ang="0">
                  <a:pos x="50" y="22"/>
                </a:cxn>
                <a:cxn ang="0">
                  <a:pos x="48" y="23"/>
                </a:cxn>
                <a:cxn ang="0">
                  <a:pos x="44" y="25"/>
                </a:cxn>
                <a:cxn ang="0">
                  <a:pos x="33" y="28"/>
                </a:cxn>
                <a:cxn ang="0">
                  <a:pos x="31" y="30"/>
                </a:cxn>
                <a:cxn ang="0">
                  <a:pos x="27" y="31"/>
                </a:cxn>
                <a:cxn ang="0">
                  <a:pos x="23" y="33"/>
                </a:cxn>
                <a:cxn ang="0">
                  <a:pos x="19" y="34"/>
                </a:cxn>
                <a:cxn ang="0">
                  <a:pos x="17" y="34"/>
                </a:cxn>
                <a:cxn ang="0">
                  <a:pos x="12" y="33"/>
                </a:cxn>
                <a:cxn ang="0">
                  <a:pos x="8" y="34"/>
                </a:cxn>
                <a:cxn ang="0">
                  <a:pos x="3" y="3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2" y="39"/>
                </a:cxn>
                <a:cxn ang="0">
                  <a:pos x="4" y="37"/>
                </a:cxn>
                <a:cxn ang="0">
                  <a:pos x="8" y="38"/>
                </a:cxn>
                <a:cxn ang="0">
                  <a:pos x="13" y="37"/>
                </a:cxn>
                <a:cxn ang="0">
                  <a:pos x="17" y="35"/>
                </a:cxn>
                <a:cxn ang="0">
                  <a:pos x="21" y="36"/>
                </a:cxn>
                <a:cxn ang="0">
                  <a:pos x="23" y="34"/>
                </a:cxn>
                <a:cxn ang="0">
                  <a:pos x="26" y="35"/>
                </a:cxn>
                <a:cxn ang="0">
                  <a:pos x="32" y="34"/>
                </a:cxn>
                <a:cxn ang="0">
                  <a:pos x="34" y="32"/>
                </a:cxn>
                <a:cxn ang="0">
                  <a:pos x="45" y="28"/>
                </a:cxn>
                <a:cxn ang="0">
                  <a:pos x="48" y="25"/>
                </a:cxn>
                <a:cxn ang="0">
                  <a:pos x="51" y="24"/>
                </a:cxn>
                <a:cxn ang="0">
                  <a:pos x="53" y="24"/>
                </a:cxn>
                <a:cxn ang="0">
                  <a:pos x="55" y="22"/>
                </a:cxn>
                <a:cxn ang="0">
                  <a:pos x="59" y="21"/>
                </a:cxn>
                <a:cxn ang="0">
                  <a:pos x="59" y="19"/>
                </a:cxn>
                <a:cxn ang="0">
                  <a:pos x="63" y="18"/>
                </a:cxn>
                <a:cxn ang="0">
                  <a:pos x="67" y="13"/>
                </a:cxn>
                <a:cxn ang="0">
                  <a:pos x="71" y="12"/>
                </a:cxn>
                <a:cxn ang="0">
                  <a:pos x="72" y="10"/>
                </a:cxn>
                <a:cxn ang="0">
                  <a:pos x="76" y="7"/>
                </a:cxn>
                <a:cxn ang="0">
                  <a:pos x="76" y="5"/>
                </a:cxn>
                <a:cxn ang="0">
                  <a:pos x="78" y="5"/>
                </a:cxn>
                <a:cxn ang="0">
                  <a:pos x="78" y="4"/>
                </a:cxn>
                <a:cxn ang="0">
                  <a:pos x="80" y="4"/>
                </a:cxn>
                <a:cxn ang="0">
                  <a:pos x="81" y="4"/>
                </a:cxn>
                <a:cxn ang="0">
                  <a:pos x="78" y="2"/>
                </a:cxn>
              </a:cxnLst>
              <a:rect l="0" t="0" r="r" b="b"/>
              <a:pathLst>
                <a:path w="81" h="39">
                  <a:moveTo>
                    <a:pt x="78" y="2"/>
                  </a:moveTo>
                  <a:lnTo>
                    <a:pt x="80" y="0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5"/>
                  </a:lnTo>
                  <a:lnTo>
                    <a:pt x="70" y="8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5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2" y="33"/>
                  </a:lnTo>
                  <a:lnTo>
                    <a:pt x="8" y="34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8" y="38"/>
                  </a:lnTo>
                  <a:lnTo>
                    <a:pt x="13" y="37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4"/>
                  </a:lnTo>
                  <a:lnTo>
                    <a:pt x="26" y="35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45" y="28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7" y="13"/>
                  </a:lnTo>
                  <a:lnTo>
                    <a:pt x="71" y="12"/>
                  </a:lnTo>
                  <a:lnTo>
                    <a:pt x="72" y="10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1124" y="3214"/>
              <a:ext cx="49" cy="20"/>
            </a:xfrm>
            <a:custGeom>
              <a:avLst/>
              <a:gdLst/>
              <a:ahLst/>
              <a:cxnLst>
                <a:cxn ang="0">
                  <a:pos x="27" y="15"/>
                </a:cxn>
                <a:cxn ang="0">
                  <a:pos x="29" y="13"/>
                </a:cxn>
                <a:cxn ang="0">
                  <a:pos x="28" y="11"/>
                </a:cxn>
                <a:cxn ang="0">
                  <a:pos x="22" y="10"/>
                </a:cxn>
                <a:cxn ang="0">
                  <a:pos x="23" y="8"/>
                </a:cxn>
                <a:cxn ang="0">
                  <a:pos x="17" y="8"/>
                </a:cxn>
                <a:cxn ang="0">
                  <a:pos x="16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8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5" y="11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6" y="12"/>
                </a:cxn>
                <a:cxn ang="0">
                  <a:pos x="27" y="15"/>
                </a:cxn>
                <a:cxn ang="0">
                  <a:pos x="27" y="13"/>
                </a:cxn>
                <a:cxn ang="0">
                  <a:pos x="27" y="15"/>
                </a:cxn>
              </a:cxnLst>
              <a:rect l="0" t="0" r="r" b="b"/>
              <a:pathLst>
                <a:path w="29" h="15">
                  <a:moveTo>
                    <a:pt x="27" y="15"/>
                  </a:moveTo>
                  <a:lnTo>
                    <a:pt x="29" y="13"/>
                  </a:lnTo>
                  <a:lnTo>
                    <a:pt x="28" y="11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1056" y="3177"/>
              <a:ext cx="71" cy="41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42" y="30"/>
                </a:cxn>
                <a:cxn ang="0">
                  <a:pos x="39" y="26"/>
                </a:cxn>
                <a:cxn ang="0">
                  <a:pos x="35" y="25"/>
                </a:cxn>
                <a:cxn ang="0">
                  <a:pos x="33" y="23"/>
                </a:cxn>
                <a:cxn ang="0">
                  <a:pos x="32" y="23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5" y="20"/>
                </a:cxn>
                <a:cxn ang="0">
                  <a:pos x="23" y="18"/>
                </a:cxn>
                <a:cxn ang="0">
                  <a:pos x="22" y="16"/>
                </a:cxn>
                <a:cxn ang="0">
                  <a:pos x="20" y="16"/>
                </a:cxn>
                <a:cxn ang="0">
                  <a:pos x="18" y="14"/>
                </a:cxn>
                <a:cxn ang="0">
                  <a:pos x="17" y="14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9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9" y="19"/>
                </a:cxn>
                <a:cxn ang="0">
                  <a:pos x="21" y="20"/>
                </a:cxn>
                <a:cxn ang="0">
                  <a:pos x="23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29" y="26"/>
                </a:cxn>
                <a:cxn ang="0">
                  <a:pos x="31" y="27"/>
                </a:cxn>
                <a:cxn ang="0">
                  <a:pos x="33" y="29"/>
                </a:cxn>
                <a:cxn ang="0">
                  <a:pos x="38" y="29"/>
                </a:cxn>
                <a:cxn ang="0">
                  <a:pos x="40" y="31"/>
                </a:cxn>
                <a:cxn ang="0">
                  <a:pos x="40" y="31"/>
                </a:cxn>
                <a:cxn ang="0">
                  <a:pos x="40" y="28"/>
                </a:cxn>
              </a:cxnLst>
              <a:rect l="0" t="0" r="r" b="b"/>
              <a:pathLst>
                <a:path w="42" h="31">
                  <a:moveTo>
                    <a:pt x="40" y="28"/>
                  </a:moveTo>
                  <a:lnTo>
                    <a:pt x="42" y="30"/>
                  </a:lnTo>
                  <a:lnTo>
                    <a:pt x="39" y="26"/>
                  </a:lnTo>
                  <a:lnTo>
                    <a:pt x="35" y="25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29" y="26"/>
                  </a:lnTo>
                  <a:lnTo>
                    <a:pt x="31" y="27"/>
                  </a:lnTo>
                  <a:lnTo>
                    <a:pt x="33" y="29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1024" y="3120"/>
              <a:ext cx="35" cy="60"/>
            </a:xfrm>
            <a:custGeom>
              <a:avLst/>
              <a:gdLst/>
              <a:ahLst/>
              <a:cxnLst>
                <a:cxn ang="0">
                  <a:pos x="19" y="46"/>
                </a:cxn>
                <a:cxn ang="0">
                  <a:pos x="21" y="45"/>
                </a:cxn>
                <a:cxn ang="0">
                  <a:pos x="19" y="43"/>
                </a:cxn>
                <a:cxn ang="0">
                  <a:pos x="18" y="42"/>
                </a:cxn>
                <a:cxn ang="0">
                  <a:pos x="18" y="41"/>
                </a:cxn>
                <a:cxn ang="0">
                  <a:pos x="16" y="40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3" y="34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10" y="30"/>
                </a:cxn>
                <a:cxn ang="0">
                  <a:pos x="10" y="29"/>
                </a:cxn>
                <a:cxn ang="0">
                  <a:pos x="9" y="27"/>
                </a:cxn>
                <a:cxn ang="0">
                  <a:pos x="9" y="25"/>
                </a:cxn>
                <a:cxn ang="0">
                  <a:pos x="7" y="24"/>
                </a:cxn>
                <a:cxn ang="0">
                  <a:pos x="6" y="21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7" y="30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9" y="36"/>
                </a:cxn>
                <a:cxn ang="0">
                  <a:pos x="11" y="38"/>
                </a:cxn>
                <a:cxn ang="0">
                  <a:pos x="12" y="40"/>
                </a:cxn>
                <a:cxn ang="0">
                  <a:pos x="14" y="42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16" y="44"/>
                </a:cxn>
                <a:cxn ang="0">
                  <a:pos x="17" y="44"/>
                </a:cxn>
                <a:cxn ang="0">
                  <a:pos x="19" y="46"/>
                </a:cxn>
                <a:cxn ang="0">
                  <a:pos x="19" y="44"/>
                </a:cxn>
                <a:cxn ang="0">
                  <a:pos x="19" y="46"/>
                </a:cxn>
              </a:cxnLst>
              <a:rect l="0" t="0" r="r" b="b"/>
              <a:pathLst>
                <a:path w="21" h="46">
                  <a:moveTo>
                    <a:pt x="19" y="46"/>
                  </a:moveTo>
                  <a:lnTo>
                    <a:pt x="21" y="45"/>
                  </a:lnTo>
                  <a:lnTo>
                    <a:pt x="19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9"/>
                  </a:lnTo>
                  <a:lnTo>
                    <a:pt x="2" y="7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1022" y="3088"/>
              <a:ext cx="14" cy="34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4" y="24"/>
                </a:cxn>
                <a:cxn ang="0">
                  <a:pos x="5" y="22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2" y="15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1" y="24"/>
                </a:cxn>
                <a:cxn ang="0">
                  <a:pos x="2" y="26"/>
                </a:cxn>
                <a:cxn ang="0">
                  <a:pos x="4" y="24"/>
                </a:cxn>
                <a:cxn ang="0">
                  <a:pos x="4" y="26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lnTo>
                    <a:pt x="4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1031" y="3059"/>
              <a:ext cx="77" cy="112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14" y="3"/>
                </a:cxn>
                <a:cxn ang="0">
                  <a:pos x="11" y="0"/>
                </a:cxn>
                <a:cxn ang="0">
                  <a:pos x="0" y="39"/>
                </a:cxn>
                <a:cxn ang="0">
                  <a:pos x="18" y="72"/>
                </a:cxn>
                <a:cxn ang="0">
                  <a:pos x="44" y="82"/>
                </a:cxn>
                <a:cxn ang="0">
                  <a:pos x="42" y="80"/>
                </a:cxn>
                <a:cxn ang="0">
                  <a:pos x="40" y="83"/>
                </a:cxn>
                <a:cxn ang="0">
                  <a:pos x="43" y="85"/>
                </a:cxn>
                <a:cxn ang="0">
                  <a:pos x="46" y="80"/>
                </a:cxn>
                <a:cxn ang="0">
                  <a:pos x="18" y="69"/>
                </a:cxn>
                <a:cxn ang="0">
                  <a:pos x="20" y="69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" y="23"/>
                </a:cxn>
                <a:cxn ang="0">
                  <a:pos x="2" y="25"/>
                </a:cxn>
              </a:cxnLst>
              <a:rect l="0" t="0" r="r" b="b"/>
              <a:pathLst>
                <a:path w="46" h="85">
                  <a:moveTo>
                    <a:pt x="2" y="25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0" y="39"/>
                  </a:lnTo>
                  <a:lnTo>
                    <a:pt x="18" y="7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3"/>
                  </a:lnTo>
                  <a:lnTo>
                    <a:pt x="43" y="85"/>
                  </a:lnTo>
                  <a:lnTo>
                    <a:pt x="46" y="80"/>
                  </a:lnTo>
                  <a:lnTo>
                    <a:pt x="18" y="69"/>
                  </a:lnTo>
                  <a:lnTo>
                    <a:pt x="20" y="69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" y="23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098" y="3165"/>
              <a:ext cx="39" cy="3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9" y="21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3" y="21"/>
                </a:cxn>
                <a:cxn ang="0">
                  <a:pos x="23" y="21"/>
                </a:cxn>
                <a:cxn ang="0">
                  <a:pos x="21" y="19"/>
                </a:cxn>
                <a:cxn ang="0">
                  <a:pos x="18" y="19"/>
                </a:cxn>
                <a:cxn ang="0">
                  <a:pos x="16" y="17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9" y="12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4"/>
                </a:cxn>
              </a:cxnLst>
              <a:rect l="0" t="0" r="r" b="b"/>
              <a:pathLst>
                <a:path w="23" h="23">
                  <a:moveTo>
                    <a:pt x="1" y="4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1135" y="3193"/>
              <a:ext cx="53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7" y="6"/>
                </a:cxn>
                <a:cxn ang="0">
                  <a:pos x="31" y="6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27" y="4"/>
                </a:cxn>
                <a:cxn ang="0">
                  <a:pos x="26" y="4"/>
                </a:cxn>
                <a:cxn ang="0">
                  <a:pos x="22" y="3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1" y="4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1" h="9">
                  <a:moveTo>
                    <a:pt x="0" y="2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1184" y="3181"/>
              <a:ext cx="71" cy="21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7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1" y="11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6" y="10"/>
                </a:cxn>
                <a:cxn ang="0">
                  <a:pos x="27" y="8"/>
                </a:cxn>
                <a:cxn ang="0">
                  <a:pos x="32" y="7"/>
                </a:cxn>
                <a:cxn ang="0">
                  <a:pos x="32" y="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8" y="4"/>
                </a:cxn>
                <a:cxn ang="0">
                  <a:pos x="42" y="5"/>
                </a:cxn>
                <a:cxn ang="0">
                  <a:pos x="42" y="1"/>
                </a:cxn>
                <a:cxn ang="0">
                  <a:pos x="42" y="1"/>
                </a:cxn>
                <a:cxn ang="0">
                  <a:pos x="39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3" y="3"/>
                </a:cxn>
                <a:cxn ang="0">
                  <a:pos x="31" y="3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2" y="14"/>
                </a:cxn>
                <a:cxn ang="0">
                  <a:pos x="2" y="15"/>
                </a:cxn>
              </a:cxnLst>
              <a:rect l="0" t="0" r="r" b="b"/>
              <a:pathLst>
                <a:path w="42" h="16">
                  <a:moveTo>
                    <a:pt x="2" y="15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1252" y="3144"/>
              <a:ext cx="49" cy="44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6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2" y="23"/>
                </a:cxn>
                <a:cxn ang="0">
                  <a:pos x="12" y="21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7"/>
                </a:cxn>
                <a:cxn ang="0">
                  <a:pos x="19" y="15"/>
                </a:cxn>
                <a:cxn ang="0">
                  <a:pos x="22" y="13"/>
                </a:cxn>
                <a:cxn ang="0">
                  <a:pos x="23" y="12"/>
                </a:cxn>
                <a:cxn ang="0">
                  <a:pos x="23" y="10"/>
                </a:cxn>
                <a:cxn ang="0">
                  <a:pos x="23" y="8"/>
                </a:cxn>
                <a:cxn ang="0">
                  <a:pos x="25" y="7"/>
                </a:cxn>
                <a:cxn ang="0">
                  <a:pos x="25" y="5"/>
                </a:cxn>
                <a:cxn ang="0">
                  <a:pos x="26" y="3"/>
                </a:cxn>
                <a:cxn ang="0">
                  <a:pos x="27" y="3"/>
                </a:cxn>
                <a:cxn ang="0">
                  <a:pos x="29" y="3"/>
                </a:cxn>
                <a:cxn ang="0">
                  <a:pos x="26" y="1"/>
                </a:cxn>
                <a:cxn ang="0">
                  <a:pos x="28" y="0"/>
                </a:cxn>
                <a:cxn ang="0">
                  <a:pos x="24" y="1"/>
                </a:cxn>
                <a:cxn ang="0">
                  <a:pos x="24" y="3"/>
                </a:cxn>
                <a:cxn ang="0">
                  <a:pos x="22" y="4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6" y="26"/>
                </a:cxn>
                <a:cxn ang="0">
                  <a:pos x="4" y="26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2" y="29"/>
                </a:cxn>
                <a:cxn ang="0">
                  <a:pos x="2" y="33"/>
                </a:cxn>
              </a:cxnLst>
              <a:rect l="0" t="0" r="r" b="b"/>
              <a:pathLst>
                <a:path w="29" h="33">
                  <a:moveTo>
                    <a:pt x="2" y="33"/>
                  </a:move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296" y="3088"/>
              <a:ext cx="17" cy="59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7" y="21"/>
                </a:cxn>
                <a:cxn ang="0">
                  <a:pos x="7" y="2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0" y="44"/>
                </a:cxn>
                <a:cxn ang="0">
                  <a:pos x="4" y="45"/>
                </a:cxn>
              </a:cxnLst>
              <a:rect l="0" t="0" r="r" b="b"/>
              <a:pathLst>
                <a:path w="10" h="45">
                  <a:moveTo>
                    <a:pt x="4" y="45"/>
                  </a:moveTo>
                  <a:lnTo>
                    <a:pt x="7" y="21"/>
                  </a:lnTo>
                  <a:lnTo>
                    <a:pt x="7" y="20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0" y="44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303" y="3021"/>
              <a:ext cx="10" cy="70"/>
            </a:xfrm>
            <a:custGeom>
              <a:avLst/>
              <a:gdLst/>
              <a:ahLst/>
              <a:cxnLst>
                <a:cxn ang="0">
                  <a:pos x="5" y="53"/>
                </a:cxn>
                <a:cxn ang="0">
                  <a:pos x="6" y="51"/>
                </a:cxn>
                <a:cxn ang="0">
                  <a:pos x="4" y="49"/>
                </a:cxn>
                <a:cxn ang="0">
                  <a:pos x="6" y="38"/>
                </a:cxn>
                <a:cxn ang="0">
                  <a:pos x="4" y="38"/>
                </a:cxn>
                <a:cxn ang="0">
                  <a:pos x="4" y="34"/>
                </a:cxn>
                <a:cxn ang="0">
                  <a:pos x="5" y="32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6" y="24"/>
                </a:cxn>
                <a:cxn ang="0">
                  <a:pos x="5" y="18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1" y="17"/>
                </a:cxn>
                <a:cxn ang="0">
                  <a:pos x="2" y="23"/>
                </a:cxn>
                <a:cxn ang="0">
                  <a:pos x="2" y="28"/>
                </a:cxn>
                <a:cxn ang="0">
                  <a:pos x="3" y="30"/>
                </a:cxn>
                <a:cxn ang="0">
                  <a:pos x="3" y="32"/>
                </a:cxn>
                <a:cxn ang="0">
                  <a:pos x="3" y="34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5" y="53"/>
                </a:cxn>
              </a:cxnLst>
              <a:rect l="0" t="0" r="r" b="b"/>
              <a:pathLst>
                <a:path w="6" h="53">
                  <a:moveTo>
                    <a:pt x="5" y="53"/>
                  </a:moveTo>
                  <a:lnTo>
                    <a:pt x="6" y="51"/>
                  </a:lnTo>
                  <a:lnTo>
                    <a:pt x="4" y="49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5" y="18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252" y="2482"/>
              <a:ext cx="59" cy="542"/>
            </a:xfrm>
            <a:custGeom>
              <a:avLst/>
              <a:gdLst/>
              <a:ahLst/>
              <a:cxnLst>
                <a:cxn ang="0">
                  <a:pos x="35" y="413"/>
                </a:cxn>
                <a:cxn ang="0">
                  <a:pos x="17" y="173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0" y="33"/>
                </a:cxn>
                <a:cxn ang="0">
                  <a:pos x="14" y="172"/>
                </a:cxn>
                <a:cxn ang="0">
                  <a:pos x="33" y="412"/>
                </a:cxn>
                <a:cxn ang="0">
                  <a:pos x="35" y="413"/>
                </a:cxn>
              </a:cxnLst>
              <a:rect l="0" t="0" r="r" b="b"/>
              <a:pathLst>
                <a:path w="35" h="413">
                  <a:moveTo>
                    <a:pt x="35" y="413"/>
                  </a:moveTo>
                  <a:lnTo>
                    <a:pt x="17" y="173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14" y="172"/>
                  </a:lnTo>
                  <a:lnTo>
                    <a:pt x="33" y="412"/>
                  </a:lnTo>
                  <a:lnTo>
                    <a:pt x="35" y="413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90" name="Line 74"/>
          <p:cNvSpPr>
            <a:spLocks noChangeShapeType="1"/>
          </p:cNvSpPr>
          <p:nvPr/>
        </p:nvSpPr>
        <p:spPr bwMode="auto">
          <a:xfrm>
            <a:off x="2743200" y="4333875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 rot="2326066">
            <a:off x="2847975" y="4229100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2" name="Oval 76"/>
          <p:cNvSpPr>
            <a:spLocks noChangeArrowheads="1"/>
          </p:cNvSpPr>
          <p:nvPr/>
        </p:nvSpPr>
        <p:spPr bwMode="auto">
          <a:xfrm rot="2326066">
            <a:off x="3276600" y="41052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3" name="Oval 77"/>
          <p:cNvSpPr>
            <a:spLocks noChangeArrowheads="1"/>
          </p:cNvSpPr>
          <p:nvPr/>
        </p:nvSpPr>
        <p:spPr bwMode="auto">
          <a:xfrm rot="2326066">
            <a:off x="3733800" y="39528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4" name="Oval 78"/>
          <p:cNvSpPr>
            <a:spLocks noChangeArrowheads="1"/>
          </p:cNvSpPr>
          <p:nvPr/>
        </p:nvSpPr>
        <p:spPr bwMode="auto">
          <a:xfrm rot="2326066">
            <a:off x="4267200" y="38766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5" name="Oval 79"/>
          <p:cNvSpPr>
            <a:spLocks noChangeArrowheads="1"/>
          </p:cNvSpPr>
          <p:nvPr/>
        </p:nvSpPr>
        <p:spPr bwMode="auto">
          <a:xfrm rot="2326066">
            <a:off x="4800600" y="37242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6" name="Oval 80"/>
          <p:cNvSpPr>
            <a:spLocks noChangeArrowheads="1"/>
          </p:cNvSpPr>
          <p:nvPr/>
        </p:nvSpPr>
        <p:spPr bwMode="auto">
          <a:xfrm rot="2326066">
            <a:off x="5257800" y="38766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 rot="2326066">
            <a:off x="5791200" y="39528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 rot="2326066">
            <a:off x="6324600" y="4029075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sp>
        <p:nvSpPr>
          <p:cNvPr id="9299" name="Line 83"/>
          <p:cNvSpPr>
            <a:spLocks noChangeShapeType="1"/>
          </p:cNvSpPr>
          <p:nvPr/>
        </p:nvSpPr>
        <p:spPr bwMode="auto">
          <a:xfrm>
            <a:off x="6781800" y="4333875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00" name="Oval 84"/>
          <p:cNvSpPr>
            <a:spLocks noChangeArrowheads="1"/>
          </p:cNvSpPr>
          <p:nvPr/>
        </p:nvSpPr>
        <p:spPr bwMode="auto">
          <a:xfrm rot="2326066">
            <a:off x="6934200" y="4229100"/>
            <a:ext cx="171450" cy="2349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99FF99"/>
              </a:solidFill>
              <a:latin typeface="Times New Roman" pitchFamily="18" charset="0"/>
            </a:endParaRPr>
          </a:p>
        </p:txBody>
      </p:sp>
      <p:pic>
        <p:nvPicPr>
          <p:cNvPr id="9301" name="Picture 85" descr="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343025" cy="1617663"/>
          </a:xfrm>
          <a:prstGeom prst="rect">
            <a:avLst/>
          </a:prstGeom>
          <a:noFill/>
        </p:spPr>
      </p:pic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2438400" y="4562475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3DH" pitchFamily="34" charset="0"/>
              </a:rPr>
              <a:t>la........       ...........la.</a:t>
            </a:r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>
            <a:off x="7791450" y="3190875"/>
            <a:ext cx="0" cy="914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304" name="Group 88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9305" name="Picture 89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6" name="Picture 90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7" name="Picture 91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8" name="Picture 92" descr="POINSE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09" name="Group 93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9310" name="AutoShape 9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AutoShape 9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AutoShape 9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3" name="AutoShape 9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4" name="AutoShape 9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5" name="AutoShape 9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6" name="AutoShape 10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7" name="AutoShape 10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" name="AutoShape 10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AutoShape 10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AutoShape 10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1" name="AutoShape 10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22" name="Group 106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9323" name="AutoShape 10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AutoShape 10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AutoShape 10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AutoShape 11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AutoShape 11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AutoShape 11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9" name="AutoShape 11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AutoShape 11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" name="AutoShape 11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AutoShape 11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AutoShape 11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4" name="AutoShape 11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5" name="Group 119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9336" name="AutoShape 12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7" name="AutoShape 12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AutoShape 12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AutoShape 12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0" name="AutoShape 12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1" name="AutoShape 12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2" name="Group 126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9343" name="AutoShape 12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4" name="AutoShape 12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AutoShape 12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AutoShape 13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AutoShape 13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AutoShape 13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349" name="Text Box 133"/>
          <p:cNvSpPr txBox="1">
            <a:spLocks noChangeArrowheads="1"/>
          </p:cNvSpPr>
          <p:nvPr/>
        </p:nvSpPr>
        <p:spPr bwMode="auto">
          <a:xfrm>
            <a:off x="2438400" y="2300288"/>
            <a:ext cx="4648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3DH" pitchFamily="34" charset="0"/>
              </a:rPr>
              <a:t>Khëi ®éng giäng</a:t>
            </a:r>
          </a:p>
        </p:txBody>
      </p:sp>
      <p:sp>
        <p:nvSpPr>
          <p:cNvPr id="9352" name="Text Box 136"/>
          <p:cNvSpPr txBox="1">
            <a:spLocks noChangeArrowheads="1"/>
          </p:cNvSpPr>
          <p:nvPr/>
        </p:nvSpPr>
        <p:spPr bwMode="auto">
          <a:xfrm>
            <a:off x="1752600" y="228600"/>
            <a:ext cx="5454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33CC33"/>
                </a:solidFill>
                <a:latin typeface=".VnTime" pitchFamily="34" charset="0"/>
              </a:rPr>
              <a:t>Thø hai, ngµy 10 th¸ng 8 n¨m 2009</a:t>
            </a:r>
            <a:r>
              <a:rPr lang="en-US">
                <a:solidFill>
                  <a:srgbClr val="33CC33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33CC33"/>
                </a:solidFill>
                <a:latin typeface=".VnTime" pitchFamily="34" charset="0"/>
              </a:rPr>
              <a:t>¢m nh¹c</a:t>
            </a:r>
          </a:p>
          <a:p>
            <a:pPr algn="ctr"/>
            <a:r>
              <a:rPr lang="en-US" sz="2800">
                <a:solidFill>
                  <a:srgbClr val="3333CC"/>
                </a:solidFill>
                <a:latin typeface=".VnTime" pitchFamily="34" charset="0"/>
              </a:rPr>
              <a:t>TiÕt 2. </a:t>
            </a:r>
            <a:r>
              <a:rPr 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 h¸t: bµi em yªu hoµ b×nh</a:t>
            </a:r>
          </a:p>
        </p:txBody>
      </p:sp>
      <p:sp>
        <p:nvSpPr>
          <p:cNvPr id="9353" name="Line 137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9375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1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10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10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6" grpId="0" animBg="1"/>
      <p:bldP spid="9297" grpId="0" animBg="1"/>
      <p:bldP spid="9298" grpId="0" animBg="1"/>
      <p:bldP spid="9299" grpId="0" animBg="1"/>
      <p:bldP spid="9300" grpId="0" animBg="1"/>
      <p:bldP spid="9302" grpId="0"/>
      <p:bldP spid="9303" grpId="0" animBg="1"/>
      <p:bldP spid="9352" grpId="0"/>
      <p:bldP spid="93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10249" name="Picture 9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0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1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2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3" name="Group 13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AutoShape 1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AutoShape 1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AutoShape 1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1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AutoShape 1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AutoShape 2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AutoShape 2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AutoShape 2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AutoShape 2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AutoShape 2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AutoShape 2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66" name="Group 26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0267" name="AutoShape 2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AutoShape 2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AutoShape 2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AutoShape 3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AutoShape 3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AutoShape 3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AutoShape 3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AutoShape 3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AutoShape 3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AutoShape 3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AutoShape 3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AutoShape 3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79" name="Group 39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0280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0287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299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153400" cy="637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13316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3321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33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3334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46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3347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3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354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382000" cy="1235075"/>
          </a:xfrm>
          <a:prstGeom prst="rect">
            <a:avLst/>
          </a:prstGeom>
          <a:noFill/>
        </p:spPr>
      </p:pic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" grpId="0"/>
      <p:bldP spid="133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14340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45" name="AutoShape 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6" name="AutoShape 1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AutoShape 1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AutoShape 1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AutoShape 1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AutoShape 1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1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1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1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1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2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" name="Group 2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58" name="AutoShape 2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2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" name="AutoShape 2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AutoShape 2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AutoShape 2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AutoShape 2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AutoShape 2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AutoShape 2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3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3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AutoShape 3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0" name="Group 3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71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7" name="Group 4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78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438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63800"/>
            <a:ext cx="8229600" cy="1498600"/>
          </a:xfrm>
          <a:prstGeom prst="rect">
            <a:avLst/>
          </a:prstGeom>
          <a:noFill/>
        </p:spPr>
      </p:pic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752600" y="228600"/>
            <a:ext cx="5454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33CC33"/>
              </a:solidFill>
            </a:endParaRPr>
          </a:p>
          <a:p>
            <a:pPr algn="ctr"/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¢m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" grpId="0"/>
      <p:bldP spid="143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843" name="Picture 3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4" name="Picture 4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5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6" descr="POINSE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7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848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861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8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73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874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5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6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7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8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9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80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881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382000" cy="1235075"/>
          </a:xfrm>
          <a:prstGeom prst="rect">
            <a:avLst/>
          </a:prstGeom>
          <a:noFill/>
        </p:spPr>
      </p:pic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8229600" cy="1498600"/>
          </a:xfrm>
          <a:prstGeom prst="rect">
            <a:avLst/>
          </a:prstGeom>
          <a:noFill/>
        </p:spPr>
      </p:pic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1733276" y="228600"/>
            <a:ext cx="54932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CC33"/>
                </a:solidFill>
                <a:latin typeface=".VnTime" pitchFamily="34" charset="0"/>
              </a:rPr>
              <a:t>¢</a:t>
            </a:r>
            <a:r>
              <a:rPr lang="en-US" dirty="0">
                <a:solidFill>
                  <a:srgbClr val="33CC33"/>
                </a:solidFill>
                <a:latin typeface=".VnTime" pitchFamily="34" charset="0"/>
              </a:rPr>
              <a:t>m </a:t>
            </a:r>
            <a:r>
              <a:rPr lang="en-US" dirty="0" err="1">
                <a:solidFill>
                  <a:srgbClr val="33CC33"/>
                </a:solidFill>
                <a:latin typeface=".VnTime" pitchFamily="34" charset="0"/>
              </a:rPr>
              <a:t>nh¹c</a:t>
            </a:r>
            <a:endParaRPr lang="en-US" dirty="0">
              <a:solidFill>
                <a:srgbClr val="33CC33"/>
              </a:solidFill>
              <a:latin typeface=".VnTime" pitchFamily="34" charset="0"/>
            </a:endParaRPr>
          </a:p>
          <a:p>
            <a:pPr algn="ctr"/>
            <a:r>
              <a:rPr lang="en-US" sz="2800" dirty="0" err="1">
                <a:solidFill>
                  <a:srgbClr val="3333CC"/>
                </a:solidFill>
                <a:latin typeface=".VnTime" pitchFamily="34" charset="0"/>
              </a:rPr>
              <a:t>TiÕt</a:t>
            </a:r>
            <a:r>
              <a:rPr lang="en-US" sz="2800" dirty="0">
                <a:solidFill>
                  <a:srgbClr val="3333CC"/>
                </a:solidFill>
                <a:latin typeface=".VnTime" pitchFamily="34" charset="0"/>
              </a:rPr>
              <a:t> 2.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Häc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h¸t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: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bµi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yªu</a:t>
            </a:r>
            <a:r>
              <a:rPr 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 hoµ </a:t>
            </a:r>
            <a:r>
              <a:rPr lang="en-US" sz="2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UniverseH" pitchFamily="34" charset="0"/>
              </a:rPr>
              <a:t>b×nh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UniverseH" pitchFamily="34" charset="0"/>
            </a:endParaRPr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57150" cmpd="thinThick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9" grpId="0"/>
      <p:bldP spid="3588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480</Words>
  <Application>Microsoft Office PowerPoint</Application>
  <PresentationFormat>On-screen Show (4:3)</PresentationFormat>
  <Paragraphs>54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 Lam</dc:creator>
  <cp:lastModifiedBy>HP</cp:lastModifiedBy>
  <cp:revision>17</cp:revision>
  <dcterms:created xsi:type="dcterms:W3CDTF">2009-07-12T15:05:44Z</dcterms:created>
  <dcterms:modified xsi:type="dcterms:W3CDTF">2020-10-11T13:58:40Z</dcterms:modified>
</cp:coreProperties>
</file>