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80" r:id="rId6"/>
    <p:sldId id="281" r:id="rId7"/>
    <p:sldId id="282" r:id="rId8"/>
  </p:sldIdLst>
  <p:sldSz cx="9144000" cy="6858000" type="screen4x3"/>
  <p:notesSz cx="6858000" cy="9144000"/>
  <p:custDataLst>
    <p:tags r:id="rId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FF"/>
    <a:srgbClr val="FFFF00"/>
    <a:srgbClr val="0000FF"/>
    <a:srgbClr val="FF9900"/>
    <a:srgbClr val="FF0066"/>
    <a:srgbClr val="FFFFCC"/>
    <a:srgbClr val="FDA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637F4A-3310-4FD6-8092-69CA4B8D8A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C7436E-2C26-4A14-B1CA-BE24CE7292B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D81C91-714B-410F-A01E-35F2384C9ED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F443DC-725B-4898-9B3B-E40B1E2218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FF9901-8477-448F-BD41-E780E4CB678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DFB5A6-9F89-498C-A877-FDD2C2D9A4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5FDF93-A2C3-428A-9499-13CC0755B7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1E0DE9-11F9-46B8-BCA1-94CEC6261E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15726C-10A6-47A5-8DBB-F439A1E69C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860945-D6D9-4539-9625-C0C9ECD5F6D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E4353B-CCBB-41CC-AC78-08E4814217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E8E5F6B-3E0B-4B96-877A-592351F80F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hyperlink" Target="file:///F:\Qu.flv"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file:///C:\Users\VAIO\Desktop\bai%20nhac%20de%20soan%20giang\02.%20QUOC%20CA%20VIET%20NAM%20-%20cut.mp3" TargetMode="External"/><Relationship Id="rId7" Type="http://schemas.openxmlformats.org/officeDocument/2006/relationships/image" Target="../media/image14.wmf"/><Relationship Id="rId2" Type="http://schemas.openxmlformats.org/officeDocument/2006/relationships/audio" Target="file:///F:\nhac\Lop%203-1.wma"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VAIO\Desktop\bai%20nhac%20de%20soan%20giang\02.%20QUOC%20CA%20VIET%20NAM%20-%20cut.mp3" TargetMode="External"/><Relationship Id="rId1" Type="http://schemas.openxmlformats.org/officeDocument/2006/relationships/audio" Target="file:///F:\nhac\Lop%203-1.wma" TargetMode="External"/><Relationship Id="rId5" Type="http://schemas.openxmlformats.org/officeDocument/2006/relationships/image" Target="../media/image9.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file:///F:\nhac\Lop%203-1.wma" TargetMode="External"/><Relationship Id="rId5" Type="http://schemas.openxmlformats.org/officeDocument/2006/relationships/image" Target="../media/image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8"/>
          <p:cNvSpPr txBox="1">
            <a:spLocks noChangeArrowheads="1"/>
          </p:cNvSpPr>
          <p:nvPr/>
        </p:nvSpPr>
        <p:spPr bwMode="auto">
          <a:xfrm>
            <a:off x="0" y="0"/>
            <a:ext cx="9144000" cy="304800"/>
          </a:xfrm>
          <a:prstGeom prst="rect">
            <a:avLst/>
          </a:prstGeom>
          <a:noFill/>
          <a:ln w="9525">
            <a:noFill/>
            <a:miter lim="800000"/>
            <a:headEnd/>
            <a:tailEnd/>
          </a:ln>
        </p:spPr>
        <p:txBody>
          <a:bodyPr>
            <a:spAutoFit/>
          </a:bodyPr>
          <a:lstStyle/>
          <a:p>
            <a:pPr eaLnBrk="0" hangingPunct="0">
              <a:spcBef>
                <a:spcPct val="50000"/>
              </a:spcBef>
            </a:pPr>
            <a:endParaRPr lang="en-US" sz="1400">
              <a:latin typeface=".VnTime" pitchFamily="34" charset="0"/>
            </a:endParaRPr>
          </a:p>
        </p:txBody>
      </p:sp>
      <p:sp>
        <p:nvSpPr>
          <p:cNvPr id="24579" name="Text Box 50"/>
          <p:cNvSpPr txBox="1">
            <a:spLocks noChangeArrowheads="1"/>
          </p:cNvSpPr>
          <p:nvPr/>
        </p:nvSpPr>
        <p:spPr bwMode="auto">
          <a:xfrm>
            <a:off x="0" y="0"/>
            <a:ext cx="15240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VnMonotype corsivaH" pitchFamily="34" charset="0"/>
            </a:endParaRPr>
          </a:p>
        </p:txBody>
      </p:sp>
      <p:pic>
        <p:nvPicPr>
          <p:cNvPr id="24580" name="Picture 51" descr="DAICHI_1"/>
          <p:cNvPicPr>
            <a:picLocks noChangeAspect="1" noChangeArrowheads="1"/>
          </p:cNvPicPr>
          <p:nvPr/>
        </p:nvPicPr>
        <p:blipFill>
          <a:blip r:embed="rId3" cstate="print"/>
          <a:srcRect/>
          <a:stretch>
            <a:fillRect/>
          </a:stretch>
        </p:blipFill>
        <p:spPr bwMode="auto">
          <a:xfrm>
            <a:off x="0" y="0"/>
            <a:ext cx="9448800" cy="6858000"/>
          </a:xfrm>
          <a:prstGeom prst="rect">
            <a:avLst/>
          </a:prstGeom>
          <a:noFill/>
          <a:ln w="9525">
            <a:noFill/>
            <a:miter lim="800000"/>
            <a:headEnd/>
            <a:tailEnd/>
          </a:ln>
        </p:spPr>
      </p:pic>
      <p:sp>
        <p:nvSpPr>
          <p:cNvPr id="24581" name="AutoShape 5"/>
          <p:cNvSpPr>
            <a:spLocks noEditPoints="1" noChangeArrowheads="1"/>
          </p:cNvSpPr>
          <p:nvPr/>
        </p:nvSpPr>
        <p:spPr bwMode="auto">
          <a:xfrm rot="1215287">
            <a:off x="300038" y="2690813"/>
            <a:ext cx="609600" cy="12858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4582" name="AutoShape 6"/>
          <p:cNvSpPr>
            <a:spLocks noEditPoints="1" noChangeArrowheads="1"/>
          </p:cNvSpPr>
          <p:nvPr/>
        </p:nvSpPr>
        <p:spPr bwMode="auto">
          <a:xfrm rot="-24770365">
            <a:off x="2209800" y="4495800"/>
            <a:ext cx="1066800" cy="137160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cap="rnd">
            <a:solidFill>
              <a:srgbClr val="FF00FF"/>
            </a:solidFill>
            <a:prstDash val="sysDot"/>
            <a:miter lim="800000"/>
            <a:headEnd/>
            <a:tailEnd/>
          </a:ln>
          <a:effectLst>
            <a:outerShdw dist="107763" dir="2700000" algn="ctr" rotWithShape="0">
              <a:srgbClr val="808080"/>
            </a:outerShdw>
          </a:effectLst>
        </p:spPr>
        <p:txBody>
          <a:bodyPr/>
          <a:lstStyle/>
          <a:p>
            <a:endParaRPr lang="en-US"/>
          </a:p>
        </p:txBody>
      </p:sp>
      <p:sp>
        <p:nvSpPr>
          <p:cNvPr id="24583" name="AutoShape 7"/>
          <p:cNvSpPr>
            <a:spLocks noEditPoints="1" noChangeArrowheads="1"/>
          </p:cNvSpPr>
          <p:nvPr/>
        </p:nvSpPr>
        <p:spPr bwMode="auto">
          <a:xfrm rot="-24770365">
            <a:off x="7338219" y="3863181"/>
            <a:ext cx="1320800" cy="1214438"/>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00FF">
              <a:alpha val="20000"/>
            </a:srgbClr>
          </a:solidFill>
          <a:ln w="0">
            <a:solidFill>
              <a:srgbClr val="FFFF00"/>
            </a:solidFill>
            <a:prstDash val="sysDot"/>
            <a:miter lim="800000"/>
            <a:headEnd/>
            <a:tailEnd/>
          </a:ln>
          <a:effectLst>
            <a:outerShdw dist="107763" dir="2700000" algn="ctr" rotWithShape="0">
              <a:srgbClr val="808080"/>
            </a:outerShdw>
          </a:effectLst>
        </p:spPr>
        <p:txBody>
          <a:bodyPr/>
          <a:lstStyle/>
          <a:p>
            <a:endParaRPr lang="en-US"/>
          </a:p>
        </p:txBody>
      </p:sp>
      <p:grpSp>
        <p:nvGrpSpPr>
          <p:cNvPr id="24584" name="Group 11"/>
          <p:cNvGrpSpPr>
            <a:grpSpLocks/>
          </p:cNvGrpSpPr>
          <p:nvPr/>
        </p:nvGrpSpPr>
        <p:grpSpPr bwMode="auto">
          <a:xfrm rot="10800000">
            <a:off x="44450" y="4495800"/>
            <a:ext cx="2774950" cy="2371725"/>
            <a:chOff x="3936" y="-15"/>
            <a:chExt cx="1817" cy="1788"/>
          </a:xfrm>
        </p:grpSpPr>
        <p:pic>
          <p:nvPicPr>
            <p:cNvPr id="24585" name="Picture 12" descr="hoa-hong"/>
            <p:cNvPicPr>
              <a:picLocks noChangeAspect="1" noChangeArrowheads="1" noCrop="1"/>
            </p:cNvPicPr>
            <p:nvPr/>
          </p:nvPicPr>
          <p:blipFill>
            <a:blip r:embed="rId4" cstate="print"/>
            <a:srcRect/>
            <a:stretch>
              <a:fillRect/>
            </a:stretch>
          </p:blipFill>
          <p:spPr bwMode="auto">
            <a:xfrm rot="-7060206">
              <a:off x="5200" y="58"/>
              <a:ext cx="432" cy="432"/>
            </a:xfrm>
            <a:prstGeom prst="rect">
              <a:avLst/>
            </a:prstGeom>
            <a:noFill/>
            <a:ln w="9525">
              <a:noFill/>
              <a:miter lim="800000"/>
              <a:headEnd/>
              <a:tailEnd/>
            </a:ln>
          </p:spPr>
        </p:pic>
        <p:pic>
          <p:nvPicPr>
            <p:cNvPr id="24586" name="Picture 13" descr="hoa-day"/>
            <p:cNvPicPr>
              <a:picLocks noChangeAspect="1" noChangeArrowheads="1"/>
            </p:cNvPicPr>
            <p:nvPr/>
          </p:nvPicPr>
          <p:blipFill>
            <a:blip r:embed="rId5" cstate="print"/>
            <a:srcRect/>
            <a:stretch>
              <a:fillRect/>
            </a:stretch>
          </p:blipFill>
          <p:spPr bwMode="auto">
            <a:xfrm>
              <a:off x="5537" y="-15"/>
              <a:ext cx="216" cy="1788"/>
            </a:xfrm>
            <a:prstGeom prst="rect">
              <a:avLst/>
            </a:prstGeom>
            <a:noFill/>
            <a:ln w="9525">
              <a:noFill/>
              <a:miter lim="800000"/>
              <a:headEnd/>
              <a:tailEnd/>
            </a:ln>
          </p:spPr>
        </p:pic>
        <p:pic>
          <p:nvPicPr>
            <p:cNvPr id="24587" name="Picture 14" descr="hoa-day"/>
            <p:cNvPicPr>
              <a:picLocks noChangeAspect="1" noChangeArrowheads="1"/>
            </p:cNvPicPr>
            <p:nvPr/>
          </p:nvPicPr>
          <p:blipFill>
            <a:blip r:embed="rId6" cstate="print"/>
            <a:srcRect/>
            <a:stretch>
              <a:fillRect/>
            </a:stretch>
          </p:blipFill>
          <p:spPr bwMode="auto">
            <a:xfrm>
              <a:off x="3936" y="7"/>
              <a:ext cx="1752" cy="212"/>
            </a:xfrm>
            <a:prstGeom prst="rect">
              <a:avLst/>
            </a:prstGeom>
            <a:noFill/>
            <a:ln w="9525">
              <a:noFill/>
              <a:miter lim="800000"/>
              <a:headEnd/>
              <a:tailEnd/>
            </a:ln>
          </p:spPr>
        </p:pic>
      </p:grpSp>
      <p:grpSp>
        <p:nvGrpSpPr>
          <p:cNvPr id="24588" name="Group 7"/>
          <p:cNvGrpSpPr>
            <a:grpSpLocks/>
          </p:cNvGrpSpPr>
          <p:nvPr/>
        </p:nvGrpSpPr>
        <p:grpSpPr bwMode="auto">
          <a:xfrm rot="5400000">
            <a:off x="6325394" y="4029869"/>
            <a:ext cx="2884488" cy="2838450"/>
            <a:chOff x="3936" y="-15"/>
            <a:chExt cx="1817" cy="1788"/>
          </a:xfrm>
        </p:grpSpPr>
        <p:pic>
          <p:nvPicPr>
            <p:cNvPr id="24589" name="Picture 8" descr="hoa-hong"/>
            <p:cNvPicPr>
              <a:picLocks noChangeAspect="1" noChangeArrowheads="1" noCrop="1"/>
            </p:cNvPicPr>
            <p:nvPr/>
          </p:nvPicPr>
          <p:blipFill>
            <a:blip r:embed="rId4" cstate="print"/>
            <a:srcRect/>
            <a:stretch>
              <a:fillRect/>
            </a:stretch>
          </p:blipFill>
          <p:spPr bwMode="auto">
            <a:xfrm rot="-7060206">
              <a:off x="5200" y="58"/>
              <a:ext cx="432" cy="432"/>
            </a:xfrm>
            <a:prstGeom prst="rect">
              <a:avLst/>
            </a:prstGeom>
            <a:noFill/>
            <a:ln w="9525">
              <a:noFill/>
              <a:miter lim="800000"/>
              <a:headEnd/>
              <a:tailEnd/>
            </a:ln>
          </p:spPr>
        </p:pic>
        <p:pic>
          <p:nvPicPr>
            <p:cNvPr id="24590" name="Picture 9" descr="hoa-day"/>
            <p:cNvPicPr>
              <a:picLocks noChangeAspect="1" noChangeArrowheads="1"/>
            </p:cNvPicPr>
            <p:nvPr/>
          </p:nvPicPr>
          <p:blipFill>
            <a:blip r:embed="rId5" cstate="print"/>
            <a:srcRect/>
            <a:stretch>
              <a:fillRect/>
            </a:stretch>
          </p:blipFill>
          <p:spPr bwMode="auto">
            <a:xfrm>
              <a:off x="5537" y="-15"/>
              <a:ext cx="216" cy="1788"/>
            </a:xfrm>
            <a:prstGeom prst="rect">
              <a:avLst/>
            </a:prstGeom>
            <a:noFill/>
            <a:ln w="9525">
              <a:noFill/>
              <a:miter lim="800000"/>
              <a:headEnd/>
              <a:tailEnd/>
            </a:ln>
          </p:spPr>
        </p:pic>
        <p:pic>
          <p:nvPicPr>
            <p:cNvPr id="24591" name="Picture 10" descr="hoa-day"/>
            <p:cNvPicPr>
              <a:picLocks noChangeAspect="1" noChangeArrowheads="1"/>
            </p:cNvPicPr>
            <p:nvPr/>
          </p:nvPicPr>
          <p:blipFill>
            <a:blip r:embed="rId6" cstate="print"/>
            <a:srcRect/>
            <a:stretch>
              <a:fillRect/>
            </a:stretch>
          </p:blipFill>
          <p:spPr bwMode="auto">
            <a:xfrm>
              <a:off x="3936" y="7"/>
              <a:ext cx="1752" cy="212"/>
            </a:xfrm>
            <a:prstGeom prst="rect">
              <a:avLst/>
            </a:prstGeom>
            <a:noFill/>
            <a:ln w="9525">
              <a:noFill/>
              <a:miter lim="800000"/>
              <a:headEnd/>
              <a:tailEnd/>
            </a:ln>
          </p:spPr>
        </p:pic>
      </p:grpSp>
      <p:grpSp>
        <p:nvGrpSpPr>
          <p:cNvPr id="24592" name="Group 93"/>
          <p:cNvGrpSpPr>
            <a:grpSpLocks/>
          </p:cNvGrpSpPr>
          <p:nvPr/>
        </p:nvGrpSpPr>
        <p:grpSpPr bwMode="auto">
          <a:xfrm rot="-5400000">
            <a:off x="-406400" y="431800"/>
            <a:ext cx="2260600" cy="1447800"/>
            <a:chOff x="3936" y="-15"/>
            <a:chExt cx="1817" cy="1788"/>
          </a:xfrm>
        </p:grpSpPr>
        <p:pic>
          <p:nvPicPr>
            <p:cNvPr id="24593" name="Picture 94" descr="hoa-hong"/>
            <p:cNvPicPr>
              <a:picLocks noChangeAspect="1" noChangeArrowheads="1" noCrop="1"/>
            </p:cNvPicPr>
            <p:nvPr/>
          </p:nvPicPr>
          <p:blipFill>
            <a:blip r:embed="rId4" cstate="print"/>
            <a:srcRect/>
            <a:stretch>
              <a:fillRect/>
            </a:stretch>
          </p:blipFill>
          <p:spPr bwMode="auto">
            <a:xfrm rot="-7060206">
              <a:off x="5200" y="58"/>
              <a:ext cx="432" cy="432"/>
            </a:xfrm>
            <a:prstGeom prst="rect">
              <a:avLst/>
            </a:prstGeom>
            <a:noFill/>
            <a:ln w="9525">
              <a:noFill/>
              <a:miter lim="800000"/>
              <a:headEnd/>
              <a:tailEnd/>
            </a:ln>
          </p:spPr>
        </p:pic>
        <p:pic>
          <p:nvPicPr>
            <p:cNvPr id="24594" name="Picture 95" descr="hoa-day"/>
            <p:cNvPicPr>
              <a:picLocks noChangeAspect="1" noChangeArrowheads="1"/>
            </p:cNvPicPr>
            <p:nvPr/>
          </p:nvPicPr>
          <p:blipFill>
            <a:blip r:embed="rId5" cstate="print"/>
            <a:srcRect/>
            <a:stretch>
              <a:fillRect/>
            </a:stretch>
          </p:blipFill>
          <p:spPr bwMode="auto">
            <a:xfrm>
              <a:off x="5537" y="-15"/>
              <a:ext cx="216" cy="1788"/>
            </a:xfrm>
            <a:prstGeom prst="rect">
              <a:avLst/>
            </a:prstGeom>
            <a:noFill/>
            <a:ln w="9525">
              <a:noFill/>
              <a:miter lim="800000"/>
              <a:headEnd/>
              <a:tailEnd/>
            </a:ln>
          </p:spPr>
        </p:pic>
        <p:pic>
          <p:nvPicPr>
            <p:cNvPr id="24595" name="Picture 96" descr="hoa-day"/>
            <p:cNvPicPr>
              <a:picLocks noChangeAspect="1" noChangeArrowheads="1"/>
            </p:cNvPicPr>
            <p:nvPr/>
          </p:nvPicPr>
          <p:blipFill>
            <a:blip r:embed="rId6" cstate="print"/>
            <a:srcRect/>
            <a:stretch>
              <a:fillRect/>
            </a:stretch>
          </p:blipFill>
          <p:spPr bwMode="auto">
            <a:xfrm>
              <a:off x="3936" y="7"/>
              <a:ext cx="1752" cy="212"/>
            </a:xfrm>
            <a:prstGeom prst="rect">
              <a:avLst/>
            </a:prstGeom>
            <a:noFill/>
            <a:ln w="9525">
              <a:noFill/>
              <a:miter lim="800000"/>
              <a:headEnd/>
              <a:tailEnd/>
            </a:ln>
          </p:spPr>
        </p:pic>
      </p:grpSp>
      <p:sp>
        <p:nvSpPr>
          <p:cNvPr id="24596" name="WordArt 20"/>
          <p:cNvSpPr>
            <a:spLocks noChangeArrowheads="1" noChangeShapeType="1" noTextEdit="1"/>
          </p:cNvSpPr>
          <p:nvPr/>
        </p:nvSpPr>
        <p:spPr bwMode="auto">
          <a:xfrm>
            <a:off x="1981200" y="76200"/>
            <a:ext cx="6019800" cy="457200"/>
          </a:xfrm>
          <a:prstGeom prst="rect">
            <a:avLst/>
          </a:prstGeom>
        </p:spPr>
        <p:txBody>
          <a:bodyPr wrap="none" fromWordArt="1">
            <a:prstTxWarp prst="textPlain">
              <a:avLst>
                <a:gd name="adj" fmla="val 50000"/>
              </a:avLst>
            </a:prstTxWarp>
          </a:bodyPr>
          <a:lstStyle/>
          <a:p>
            <a:pPr algn="ctr"/>
            <a:r>
              <a:rPr lang="vi-VN" sz="3600" b="1" kern="10" dirty="0">
                <a:ln w="25400">
                  <a:solidFill>
                    <a:srgbClr val="FFFFFF"/>
                  </a:solidFill>
                  <a:round/>
                  <a:headEnd/>
                  <a:tailEnd/>
                </a:ln>
                <a:solidFill>
                  <a:srgbClr val="FF0066"/>
                </a:solidFill>
                <a:effectLst>
                  <a:outerShdw dist="35921" dir="2700000" sy="50000" kx="2115830" algn="bl" rotWithShape="0">
                    <a:srgbClr val="C0C0C0">
                      <a:alpha val="80000"/>
                    </a:srgbClr>
                  </a:outerShdw>
                </a:effectLst>
                <a:latin typeface="Times New Roman"/>
                <a:cs typeface="Times New Roman"/>
              </a:rPr>
              <a:t>TRƯỜNG TIỂU HỌC </a:t>
            </a:r>
            <a:r>
              <a:rPr lang="vi-VN" sz="3600" b="1" kern="10" dirty="0" smtClean="0">
                <a:ln w="25400">
                  <a:solidFill>
                    <a:srgbClr val="FFFFFF"/>
                  </a:solidFill>
                  <a:round/>
                  <a:headEnd/>
                  <a:tailEnd/>
                </a:ln>
                <a:solidFill>
                  <a:srgbClr val="FF0066"/>
                </a:solidFill>
                <a:effectLst>
                  <a:outerShdw dist="35921" dir="2700000" sy="50000" kx="2115830" algn="bl" rotWithShape="0">
                    <a:srgbClr val="C0C0C0">
                      <a:alpha val="80000"/>
                    </a:srgbClr>
                  </a:outerShdw>
                </a:effectLst>
                <a:latin typeface="Times New Roman"/>
                <a:cs typeface="Times New Roman"/>
              </a:rPr>
              <a:t>GIA THỤY</a:t>
            </a:r>
            <a:endParaRPr lang="en-US" sz="3600" b="1" kern="10" dirty="0">
              <a:ln w="25400">
                <a:solidFill>
                  <a:srgbClr val="FFFFFF"/>
                </a:solidFill>
                <a:round/>
                <a:headEnd/>
                <a:tailEnd/>
              </a:ln>
              <a:solidFill>
                <a:srgbClr val="FF0066"/>
              </a:solidFill>
              <a:effectLst>
                <a:outerShdw dist="35921" dir="2700000" sy="50000" kx="2115830" algn="bl" rotWithShape="0">
                  <a:srgbClr val="C0C0C0">
                    <a:alpha val="80000"/>
                  </a:srgbClr>
                </a:outerShdw>
              </a:effectLst>
              <a:latin typeface="Times New Roman"/>
              <a:cs typeface="Times New Roman"/>
            </a:endParaRPr>
          </a:p>
        </p:txBody>
      </p:sp>
      <p:sp>
        <p:nvSpPr>
          <p:cNvPr id="24597" name="WordArt 21"/>
          <p:cNvSpPr>
            <a:spLocks noChangeArrowheads="1" noChangeShapeType="1" noTextEdit="1"/>
          </p:cNvSpPr>
          <p:nvPr/>
        </p:nvSpPr>
        <p:spPr bwMode="auto">
          <a:xfrm>
            <a:off x="2895600" y="1905000"/>
            <a:ext cx="3152775" cy="2362200"/>
          </a:xfrm>
          <a:prstGeom prst="rect">
            <a:avLst/>
          </a:prstGeom>
        </p:spPr>
        <p:txBody>
          <a:bodyPr spcFirstLastPara="1" wrap="none" fromWordArt="1">
            <a:prstTxWarp prst="textArchUp">
              <a:avLst>
                <a:gd name="adj" fmla="val 10800000"/>
              </a:avLst>
            </a:prstTxWarp>
          </a:bodyPr>
          <a:lstStyle/>
          <a:p>
            <a:pPr algn="ctr"/>
            <a:r>
              <a:rPr lang="en-US" sz="3600" b="1" kern="10" spc="-180">
                <a:ln w="9525" cap="rnd">
                  <a:solidFill>
                    <a:srgbClr val="00FF00"/>
                  </a:solidFill>
                  <a:prstDash val="sysDot"/>
                  <a:round/>
                  <a:headEnd/>
                  <a:tailEnd/>
                </a:ln>
                <a:solidFill>
                  <a:srgbClr val="FF00FF"/>
                </a:solidFill>
                <a:effectLst>
                  <a:outerShdw dist="35921" dir="2700000" algn="ctr" rotWithShape="0">
                    <a:srgbClr val="C0C0C0">
                      <a:alpha val="80000"/>
                    </a:srgbClr>
                  </a:outerShdw>
                </a:effectLst>
                <a:latin typeface="Times New Roman"/>
                <a:cs typeface="Times New Roman"/>
              </a:rPr>
              <a:t>GIỜ HỌC NHẠC</a:t>
            </a:r>
          </a:p>
        </p:txBody>
      </p:sp>
      <p:sp>
        <p:nvSpPr>
          <p:cNvPr id="24598" name="WordArt 22"/>
          <p:cNvSpPr>
            <a:spLocks noChangeArrowheads="1" noChangeShapeType="1" noTextEdit="1"/>
          </p:cNvSpPr>
          <p:nvPr/>
        </p:nvSpPr>
        <p:spPr bwMode="auto">
          <a:xfrm>
            <a:off x="3200400" y="2743200"/>
            <a:ext cx="2667000" cy="871538"/>
          </a:xfrm>
          <a:prstGeom prst="rect">
            <a:avLst/>
          </a:prstGeom>
        </p:spPr>
        <p:txBody>
          <a:bodyPr wrap="none" fromWordArt="1">
            <a:prstTxWarp prst="textPlain">
              <a:avLst>
                <a:gd name="adj" fmla="val 50000"/>
              </a:avLst>
            </a:prstTxWarp>
          </a:bodyPr>
          <a:lstStyle/>
          <a:p>
            <a:pPr algn="ctr"/>
            <a:r>
              <a:rPr lang="en-US" sz="3600" b="1" kern="10">
                <a:ln w="9525">
                  <a:solidFill>
                    <a:srgbClr val="00FFFF"/>
                  </a:solidFill>
                  <a:round/>
                  <a:headEnd/>
                  <a:tailEnd/>
                </a:ln>
                <a:effectLst>
                  <a:outerShdw dist="45791" dir="2021404" algn="ctr" rotWithShape="0">
                    <a:srgbClr val="B2B2B2">
                      <a:alpha val="80000"/>
                    </a:srgbClr>
                  </a:outerShdw>
                </a:effectLst>
                <a:latin typeface="Times New Roman"/>
                <a:cs typeface="Times New Roman"/>
              </a:rPr>
              <a:t>LỚP 3</a:t>
            </a:r>
          </a:p>
        </p:txBody>
      </p:sp>
      <p:sp>
        <p:nvSpPr>
          <p:cNvPr id="24599" name="WordArt 23"/>
          <p:cNvSpPr>
            <a:spLocks noChangeArrowheads="1" noChangeShapeType="1" noTextEdit="1"/>
          </p:cNvSpPr>
          <p:nvPr/>
        </p:nvSpPr>
        <p:spPr bwMode="auto">
          <a:xfrm>
            <a:off x="457200" y="5867400"/>
            <a:ext cx="8305800" cy="6096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FFFFFF">
                      <a:alpha val="80000"/>
                    </a:srgbClr>
                  </a:solidFill>
                  <a:round/>
                  <a:headEnd/>
                  <a:tailEnd/>
                </a:ln>
                <a:solidFill>
                  <a:srgbClr val="FF0066"/>
                </a:solidFill>
                <a:effectLst>
                  <a:outerShdw dist="125724" dir="18900000" algn="ctr" rotWithShape="0">
                    <a:srgbClr val="000099"/>
                  </a:outerShdw>
                </a:effectLst>
                <a:latin typeface="Times New Roman"/>
                <a:cs typeface="Times New Roman"/>
              </a:rPr>
              <a:t>CHÀO MỪNG QUÝ THẦY CÔ GIÁO ĐẾN DỰ GIỜ, THĂM LỚP.</a:t>
            </a:r>
          </a:p>
        </p:txBody>
      </p:sp>
    </p:spTree>
  </p:cSld>
  <p:clrMapOvr>
    <a:masterClrMapping/>
  </p:clrMapOvr>
  <p:transition spd="med">
    <p:sndAc>
      <p:stSnd>
        <p:snd r:embed="rId2" name="CUNG HOC NHAC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500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0" fill="hold"/>
                                        <p:tgtEl>
                                          <p:spTgt spid="24581"/>
                                        </p:tgtEl>
                                        <p:attrNameLst>
                                          <p:attrName>ppt_w</p:attrName>
                                        </p:attrNameLst>
                                      </p:cBhvr>
                                      <p:tavLst>
                                        <p:tav tm="0" fmla="#ppt_w*sin(2.5*pi*$)">
                                          <p:val>
                                            <p:fltVal val="0"/>
                                          </p:val>
                                        </p:tav>
                                        <p:tav tm="100000">
                                          <p:val>
                                            <p:fltVal val="1"/>
                                          </p:val>
                                        </p:tav>
                                      </p:tavLst>
                                    </p:anim>
                                    <p:anim calcmode="lin" valueType="num">
                                      <p:cBhvr>
                                        <p:cTn id="8" dur="5000" fill="hold"/>
                                        <p:tgtEl>
                                          <p:spTgt spid="24581"/>
                                        </p:tgtEl>
                                        <p:attrNameLst>
                                          <p:attrName>ppt_h</p:attrName>
                                        </p:attrNameLst>
                                      </p:cBhvr>
                                      <p:tavLst>
                                        <p:tav tm="0">
                                          <p:val>
                                            <p:strVal val="#ppt_h"/>
                                          </p:val>
                                        </p:tav>
                                        <p:tav tm="100000">
                                          <p:val>
                                            <p:strVal val="#ppt_h"/>
                                          </p:val>
                                        </p:tav>
                                      </p:tavLst>
                                    </p:anim>
                                  </p:childTnLst>
                                </p:cTn>
                              </p:par>
                              <p:par>
                                <p:cTn id="9" presetID="19" presetClass="entr" presetSubtype="5" repeatCount="4000" fill="hold" grpId="0" nodeType="withEffect">
                                  <p:stCondLst>
                                    <p:cond delay="0"/>
                                  </p:stCondLst>
                                  <p:childTnLst>
                                    <p:set>
                                      <p:cBhvr>
                                        <p:cTn id="10" dur="1" fill="hold">
                                          <p:stCondLst>
                                            <p:cond delay="0"/>
                                          </p:stCondLst>
                                        </p:cTn>
                                        <p:tgtEl>
                                          <p:spTgt spid="24582"/>
                                        </p:tgtEl>
                                        <p:attrNameLst>
                                          <p:attrName>style.visibility</p:attrName>
                                        </p:attrNameLst>
                                      </p:cBhvr>
                                      <p:to>
                                        <p:strVal val="visible"/>
                                      </p:to>
                                    </p:set>
                                    <p:anim calcmode="lin" valueType="num">
                                      <p:cBhvr>
                                        <p:cTn id="11" dur="5000" fill="hold"/>
                                        <p:tgtEl>
                                          <p:spTgt spid="24582"/>
                                        </p:tgtEl>
                                        <p:attrNameLst>
                                          <p:attrName>ppt_w</p:attrName>
                                        </p:attrNameLst>
                                      </p:cBhvr>
                                      <p:tavLst>
                                        <p:tav tm="0">
                                          <p:val>
                                            <p:strVal val="#ppt_w"/>
                                          </p:val>
                                        </p:tav>
                                        <p:tav tm="100000">
                                          <p:val>
                                            <p:strVal val="#ppt_w"/>
                                          </p:val>
                                        </p:tav>
                                      </p:tavLst>
                                    </p:anim>
                                    <p:anim calcmode="lin" valueType="num">
                                      <p:cBhvr>
                                        <p:cTn id="12" dur="5000" fill="hold"/>
                                        <p:tgtEl>
                                          <p:spTgt spid="24582"/>
                                        </p:tgtEl>
                                        <p:attrNameLst>
                                          <p:attrName>ppt_h</p:attrName>
                                        </p:attrNameLst>
                                      </p:cBhvr>
                                      <p:tavLst>
                                        <p:tav tm="0" fmla="#ppt_h*sin(2.5*pi*$)">
                                          <p:val>
                                            <p:fltVal val="0"/>
                                          </p:val>
                                        </p:tav>
                                        <p:tav tm="100000">
                                          <p:val>
                                            <p:fltVal val="1"/>
                                          </p:val>
                                        </p:tav>
                                      </p:tavLst>
                                    </p:anim>
                                  </p:childTnLst>
                                </p:cTn>
                              </p:par>
                              <p:par>
                                <p:cTn id="13" presetID="19" presetClass="entr" presetSubtype="10" repeatCount="4000" fill="hold" grpId="1" nodeType="withEffect">
                                  <p:stCondLst>
                                    <p:cond delay="0"/>
                                  </p:stCondLst>
                                  <p:childTnLst>
                                    <p:set>
                                      <p:cBhvr>
                                        <p:cTn id="14" dur="1" fill="hold">
                                          <p:stCondLst>
                                            <p:cond delay="0"/>
                                          </p:stCondLst>
                                        </p:cTn>
                                        <p:tgtEl>
                                          <p:spTgt spid="24582"/>
                                        </p:tgtEl>
                                        <p:attrNameLst>
                                          <p:attrName>style.visibility</p:attrName>
                                        </p:attrNameLst>
                                      </p:cBhvr>
                                      <p:to>
                                        <p:strVal val="visible"/>
                                      </p:to>
                                    </p:set>
                                    <p:anim calcmode="lin" valueType="num">
                                      <p:cBhvr>
                                        <p:cTn id="15" dur="2000" fill="hold"/>
                                        <p:tgtEl>
                                          <p:spTgt spid="24582"/>
                                        </p:tgtEl>
                                        <p:attrNameLst>
                                          <p:attrName>ppt_w</p:attrName>
                                        </p:attrNameLst>
                                      </p:cBhvr>
                                      <p:tavLst>
                                        <p:tav tm="0" fmla="#ppt_w*sin(2.5*pi*$)">
                                          <p:val>
                                            <p:fltVal val="0"/>
                                          </p:val>
                                        </p:tav>
                                        <p:tav tm="100000">
                                          <p:val>
                                            <p:fltVal val="1"/>
                                          </p:val>
                                        </p:tav>
                                      </p:tavLst>
                                    </p:anim>
                                    <p:anim calcmode="lin" valueType="num">
                                      <p:cBhvr>
                                        <p:cTn id="16" dur="2000" fill="hold"/>
                                        <p:tgtEl>
                                          <p:spTgt spid="24582"/>
                                        </p:tgtEl>
                                        <p:attrNameLst>
                                          <p:attrName>ppt_h</p:attrName>
                                        </p:attrNameLst>
                                      </p:cBhvr>
                                      <p:tavLst>
                                        <p:tav tm="0">
                                          <p:val>
                                            <p:strVal val="#ppt_h"/>
                                          </p:val>
                                        </p:tav>
                                        <p:tav tm="100000">
                                          <p:val>
                                            <p:strVal val="#ppt_h"/>
                                          </p:val>
                                        </p:tav>
                                      </p:tavLst>
                                    </p:anim>
                                  </p:childTnLst>
                                </p:cTn>
                              </p:par>
                              <p:par>
                                <p:cTn id="17" presetID="0" presetClass="path" presetSubtype="0" repeatCount="2000" accel="50000" decel="50000" fill="hold" grpId="2" nodeType="withEffect">
                                  <p:stCondLst>
                                    <p:cond delay="0"/>
                                  </p:stCondLst>
                                  <p:childTnLst>
                                    <p:animMotion origin="layout" path="M 3.33333E-6 -1.11111E-6 C 0.09201 0.25301 0.18403 0.50602 0.17708 0.31389 C 0.17014 0.12176 -0.10174 -1.0324 -0.04167 -1.15277 C 0.0184 -1.27314 0.41076 -0.46064 0.5375 -0.40833 C 0.66424 -0.35602 0.82847 -0.83102 0.71875 -0.83889 C 0.60903 -0.84676 -0.07431 -0.6287 -0.12083 -0.45555 C -0.16736 -0.2824 0.27431 0.15926 0.43958 0.2 C 0.60486 0.24074 0.88924 -0.12083 0.87083 -0.21111 C 0.85243 -0.30139 0.41528 -0.21898 0.32917 -0.34166 C 0.24306 -0.46435 0.24132 -0.94629 0.35417 -0.94722 C 0.46701 -0.94814 1.02188 -0.58611 1.00625 -0.34722 C 0.99063 -0.10833 0.38472 0.34723 0.26042 0.48611 " pathEditMode="relative" ptsTypes="aaaaaaaaaaaA">
                                      <p:cBhvr>
                                        <p:cTn id="18" dur="5000" fill="hold"/>
                                        <p:tgtEl>
                                          <p:spTgt spid="24582"/>
                                        </p:tgtEl>
                                        <p:attrNameLst>
                                          <p:attrName>ppt_x</p:attrName>
                                          <p:attrName>ppt_y</p:attrName>
                                        </p:attrNameLst>
                                      </p:cBhvr>
                                    </p:animMotion>
                                  </p:childTnLst>
                                </p:cTn>
                              </p:par>
                              <p:par>
                                <p:cTn id="19" presetID="19" presetClass="entr" presetSubtype="5" repeatCount="400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anim calcmode="lin" valueType="num">
                                      <p:cBhvr>
                                        <p:cTn id="21" dur="5000" fill="hold"/>
                                        <p:tgtEl>
                                          <p:spTgt spid="24583"/>
                                        </p:tgtEl>
                                        <p:attrNameLst>
                                          <p:attrName>ppt_w</p:attrName>
                                        </p:attrNameLst>
                                      </p:cBhvr>
                                      <p:tavLst>
                                        <p:tav tm="0">
                                          <p:val>
                                            <p:strVal val="#ppt_w"/>
                                          </p:val>
                                        </p:tav>
                                        <p:tav tm="100000">
                                          <p:val>
                                            <p:strVal val="#ppt_w"/>
                                          </p:val>
                                        </p:tav>
                                      </p:tavLst>
                                    </p:anim>
                                    <p:anim calcmode="lin" valueType="num">
                                      <p:cBhvr>
                                        <p:cTn id="22" dur="5000" fill="hold"/>
                                        <p:tgtEl>
                                          <p:spTgt spid="24583"/>
                                        </p:tgtEl>
                                        <p:attrNameLst>
                                          <p:attrName>ppt_h</p:attrName>
                                        </p:attrNameLst>
                                      </p:cBhvr>
                                      <p:tavLst>
                                        <p:tav tm="0" fmla="#ppt_h*sin(2.5*pi*$)">
                                          <p:val>
                                            <p:fltVal val="0"/>
                                          </p:val>
                                        </p:tav>
                                        <p:tav tm="100000">
                                          <p:val>
                                            <p:fltVal val="1"/>
                                          </p:val>
                                        </p:tav>
                                      </p:tavLst>
                                    </p:anim>
                                  </p:childTnLst>
                                </p:cTn>
                              </p:par>
                              <p:par>
                                <p:cTn id="23" presetID="42" presetClass="entr" presetSubtype="0" fill="hold" nodeType="withEffect">
                                  <p:stCondLst>
                                    <p:cond delay="0"/>
                                  </p:stCondLst>
                                  <p:childTnLst>
                                    <p:set>
                                      <p:cBhvr>
                                        <p:cTn id="24" dur="1" fill="hold">
                                          <p:stCondLst>
                                            <p:cond delay="0"/>
                                          </p:stCondLst>
                                        </p:cTn>
                                        <p:tgtEl>
                                          <p:spTgt spid="24584"/>
                                        </p:tgtEl>
                                        <p:attrNameLst>
                                          <p:attrName>style.visibility</p:attrName>
                                        </p:attrNameLst>
                                      </p:cBhvr>
                                      <p:to>
                                        <p:strVal val="visible"/>
                                      </p:to>
                                    </p:set>
                                    <p:animEffect transition="in" filter="fade">
                                      <p:cBhvr>
                                        <p:cTn id="25" dur="1000"/>
                                        <p:tgtEl>
                                          <p:spTgt spid="24584"/>
                                        </p:tgtEl>
                                      </p:cBhvr>
                                    </p:animEffect>
                                    <p:anim calcmode="lin" valueType="num">
                                      <p:cBhvr>
                                        <p:cTn id="26" dur="1000" fill="hold"/>
                                        <p:tgtEl>
                                          <p:spTgt spid="24584"/>
                                        </p:tgtEl>
                                        <p:attrNameLst>
                                          <p:attrName>ppt_x</p:attrName>
                                        </p:attrNameLst>
                                      </p:cBhvr>
                                      <p:tavLst>
                                        <p:tav tm="0">
                                          <p:val>
                                            <p:strVal val="#ppt_x"/>
                                          </p:val>
                                        </p:tav>
                                        <p:tav tm="100000">
                                          <p:val>
                                            <p:strVal val="#ppt_x"/>
                                          </p:val>
                                        </p:tav>
                                      </p:tavLst>
                                    </p:anim>
                                    <p:anim calcmode="lin" valueType="num">
                                      <p:cBhvr>
                                        <p:cTn id="27" dur="1000" fill="hold"/>
                                        <p:tgtEl>
                                          <p:spTgt spid="2458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588"/>
                                        </p:tgtEl>
                                        <p:attrNameLst>
                                          <p:attrName>style.visibility</p:attrName>
                                        </p:attrNameLst>
                                      </p:cBhvr>
                                      <p:to>
                                        <p:strVal val="visible"/>
                                      </p:to>
                                    </p:set>
                                    <p:animEffect transition="in" filter="fade">
                                      <p:cBhvr>
                                        <p:cTn id="30" dur="1000"/>
                                        <p:tgtEl>
                                          <p:spTgt spid="24588"/>
                                        </p:tgtEl>
                                      </p:cBhvr>
                                    </p:animEffect>
                                    <p:anim calcmode="lin" valueType="num">
                                      <p:cBhvr>
                                        <p:cTn id="31" dur="1000" fill="hold"/>
                                        <p:tgtEl>
                                          <p:spTgt spid="24588"/>
                                        </p:tgtEl>
                                        <p:attrNameLst>
                                          <p:attrName>ppt_x</p:attrName>
                                        </p:attrNameLst>
                                      </p:cBhvr>
                                      <p:tavLst>
                                        <p:tav tm="0">
                                          <p:val>
                                            <p:strVal val="#ppt_x"/>
                                          </p:val>
                                        </p:tav>
                                        <p:tav tm="100000">
                                          <p:val>
                                            <p:strVal val="#ppt_x"/>
                                          </p:val>
                                        </p:tav>
                                      </p:tavLst>
                                    </p:anim>
                                    <p:anim calcmode="lin" valueType="num">
                                      <p:cBhvr>
                                        <p:cTn id="32" dur="1000" fill="hold"/>
                                        <p:tgtEl>
                                          <p:spTgt spid="24588"/>
                                        </p:tgtEl>
                                        <p:attrNameLst>
                                          <p:attrName>ppt_y</p:attrName>
                                        </p:attrNameLst>
                                      </p:cBhvr>
                                      <p:tavLst>
                                        <p:tav tm="0">
                                          <p:val>
                                            <p:strVal val="#ppt_y+.1"/>
                                          </p:val>
                                        </p:tav>
                                        <p:tav tm="100000">
                                          <p:val>
                                            <p:strVal val="#ppt_y"/>
                                          </p:val>
                                        </p:tav>
                                      </p:tavLst>
                                    </p:anim>
                                  </p:childTnLst>
                                </p:cTn>
                              </p:par>
                              <p:par>
                                <p:cTn id="33" presetID="29" presetClass="entr" presetSubtype="0" repeatCount="indefinite" fill="hold" grpId="0" nodeType="withEffect">
                                  <p:stCondLst>
                                    <p:cond delay="0"/>
                                  </p:stCondLst>
                                  <p:childTnLst>
                                    <p:set>
                                      <p:cBhvr>
                                        <p:cTn id="34" dur="1" fill="hold">
                                          <p:stCondLst>
                                            <p:cond delay="0"/>
                                          </p:stCondLst>
                                        </p:cTn>
                                        <p:tgtEl>
                                          <p:spTgt spid="24596"/>
                                        </p:tgtEl>
                                        <p:attrNameLst>
                                          <p:attrName>style.visibility</p:attrName>
                                        </p:attrNameLst>
                                      </p:cBhvr>
                                      <p:to>
                                        <p:strVal val="visible"/>
                                      </p:to>
                                    </p:set>
                                    <p:anim calcmode="lin" valueType="num">
                                      <p:cBhvr>
                                        <p:cTn id="35" dur="3000" fill="hold"/>
                                        <p:tgtEl>
                                          <p:spTgt spid="24596"/>
                                        </p:tgtEl>
                                        <p:attrNameLst>
                                          <p:attrName>ppt_x</p:attrName>
                                        </p:attrNameLst>
                                      </p:cBhvr>
                                      <p:tavLst>
                                        <p:tav tm="0">
                                          <p:val>
                                            <p:strVal val="#ppt_x-.2"/>
                                          </p:val>
                                        </p:tav>
                                        <p:tav tm="100000">
                                          <p:val>
                                            <p:strVal val="#ppt_x"/>
                                          </p:val>
                                        </p:tav>
                                      </p:tavLst>
                                    </p:anim>
                                    <p:anim calcmode="lin" valueType="num">
                                      <p:cBhvr>
                                        <p:cTn id="36" dur="3000" fill="hold"/>
                                        <p:tgtEl>
                                          <p:spTgt spid="24596"/>
                                        </p:tgtEl>
                                        <p:attrNameLst>
                                          <p:attrName>ppt_y</p:attrName>
                                        </p:attrNameLst>
                                      </p:cBhvr>
                                      <p:tavLst>
                                        <p:tav tm="0">
                                          <p:val>
                                            <p:strVal val="#ppt_y"/>
                                          </p:val>
                                        </p:tav>
                                        <p:tav tm="100000">
                                          <p:val>
                                            <p:strVal val="#ppt_y"/>
                                          </p:val>
                                        </p:tav>
                                      </p:tavLst>
                                    </p:anim>
                                    <p:animEffect transition="in" filter="wipe(right)" prLst="gradientSize: 0.1">
                                      <p:cBhvr>
                                        <p:cTn id="37" dur="3000"/>
                                        <p:tgtEl>
                                          <p:spTgt spid="24596"/>
                                        </p:tgtEl>
                                      </p:cBhvr>
                                    </p:animEffect>
                                  </p:childTnLst>
                                </p:cTn>
                              </p:par>
                              <p:par>
                                <p:cTn id="38" presetID="14" presetClass="entr" presetSubtype="10" repeatCount="indefinite" fill="hold" grpId="0" nodeType="withEffect">
                                  <p:stCondLst>
                                    <p:cond delay="1000"/>
                                  </p:stCondLst>
                                  <p:childTnLst>
                                    <p:set>
                                      <p:cBhvr>
                                        <p:cTn id="39" dur="1" fill="hold">
                                          <p:stCondLst>
                                            <p:cond delay="0"/>
                                          </p:stCondLst>
                                        </p:cTn>
                                        <p:tgtEl>
                                          <p:spTgt spid="24597"/>
                                        </p:tgtEl>
                                        <p:attrNameLst>
                                          <p:attrName>style.visibility</p:attrName>
                                        </p:attrNameLst>
                                      </p:cBhvr>
                                      <p:to>
                                        <p:strVal val="visible"/>
                                      </p:to>
                                    </p:set>
                                    <p:animEffect transition="in" filter="randombar(horizontal)">
                                      <p:cBhvr>
                                        <p:cTn id="40" dur="1000"/>
                                        <p:tgtEl>
                                          <p:spTgt spid="24597"/>
                                        </p:tgtEl>
                                      </p:cBhvr>
                                    </p:animEffect>
                                  </p:childTnLst>
                                </p:cTn>
                              </p:par>
                              <p:par>
                                <p:cTn id="41" presetID="29" presetClass="entr" presetSubtype="0" repeatCount="indefinite" fill="hold" grpId="0" nodeType="withEffect">
                                  <p:stCondLst>
                                    <p:cond delay="1000"/>
                                  </p:stCondLst>
                                  <p:childTnLst>
                                    <p:set>
                                      <p:cBhvr>
                                        <p:cTn id="42" dur="1" fill="hold">
                                          <p:stCondLst>
                                            <p:cond delay="0"/>
                                          </p:stCondLst>
                                        </p:cTn>
                                        <p:tgtEl>
                                          <p:spTgt spid="24599"/>
                                        </p:tgtEl>
                                        <p:attrNameLst>
                                          <p:attrName>style.visibility</p:attrName>
                                        </p:attrNameLst>
                                      </p:cBhvr>
                                      <p:to>
                                        <p:strVal val="visible"/>
                                      </p:to>
                                    </p:set>
                                    <p:anim calcmode="lin" valueType="num">
                                      <p:cBhvr>
                                        <p:cTn id="43" dur="2000" fill="hold"/>
                                        <p:tgtEl>
                                          <p:spTgt spid="24599"/>
                                        </p:tgtEl>
                                        <p:attrNameLst>
                                          <p:attrName>ppt_x</p:attrName>
                                        </p:attrNameLst>
                                      </p:cBhvr>
                                      <p:tavLst>
                                        <p:tav tm="0">
                                          <p:val>
                                            <p:strVal val="#ppt_x-.2"/>
                                          </p:val>
                                        </p:tav>
                                        <p:tav tm="100000">
                                          <p:val>
                                            <p:strVal val="#ppt_x"/>
                                          </p:val>
                                        </p:tav>
                                      </p:tavLst>
                                    </p:anim>
                                    <p:anim calcmode="lin" valueType="num">
                                      <p:cBhvr>
                                        <p:cTn id="44" dur="2000" fill="hold"/>
                                        <p:tgtEl>
                                          <p:spTgt spid="24599"/>
                                        </p:tgtEl>
                                        <p:attrNameLst>
                                          <p:attrName>ppt_y</p:attrName>
                                        </p:attrNameLst>
                                      </p:cBhvr>
                                      <p:tavLst>
                                        <p:tav tm="0">
                                          <p:val>
                                            <p:strVal val="#ppt_y"/>
                                          </p:val>
                                        </p:tav>
                                        <p:tav tm="100000">
                                          <p:val>
                                            <p:strVal val="#ppt_y"/>
                                          </p:val>
                                        </p:tav>
                                      </p:tavLst>
                                    </p:anim>
                                    <p:animEffect transition="in" filter="wipe(right)" prLst="gradientSize: 0.1">
                                      <p:cBhvr>
                                        <p:cTn id="45" dur="20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2" grpId="0" animBg="1"/>
      <p:bldP spid="24582" grpId="1" animBg="1"/>
      <p:bldP spid="24582" grpId="2" animBg="1"/>
      <p:bldP spid="24583" grpId="0" animBg="1"/>
      <p:bldP spid="24596" grpId="0" animBg="1"/>
      <p:bldP spid="24597" grpId="0" animBg="1"/>
      <p:bldP spid="245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hitecornerFlower"/>
          <p:cNvPicPr>
            <a:picLocks noChangeAspect="1" noChangeArrowheads="1"/>
          </p:cNvPicPr>
          <p:nvPr/>
        </p:nvPicPr>
        <p:blipFill>
          <a:blip r:embed="rId3" cstate="print"/>
          <a:srcRect/>
          <a:stretch>
            <a:fillRect/>
          </a:stretch>
        </p:blipFill>
        <p:spPr bwMode="auto">
          <a:xfrm>
            <a:off x="7620000" y="5334000"/>
            <a:ext cx="1524000" cy="1524000"/>
          </a:xfrm>
          <a:prstGeom prst="rect">
            <a:avLst/>
          </a:prstGeom>
          <a:noFill/>
        </p:spPr>
      </p:pic>
      <p:pic>
        <p:nvPicPr>
          <p:cNvPr id="25603" name="Picture 3" descr="WhitecornerFlower"/>
          <p:cNvPicPr>
            <a:picLocks noChangeAspect="1" noChangeArrowheads="1"/>
          </p:cNvPicPr>
          <p:nvPr/>
        </p:nvPicPr>
        <p:blipFill>
          <a:blip r:embed="rId4" cstate="print"/>
          <a:srcRect/>
          <a:stretch>
            <a:fillRect/>
          </a:stretch>
        </p:blipFill>
        <p:spPr bwMode="auto">
          <a:xfrm>
            <a:off x="0" y="0"/>
            <a:ext cx="1524000" cy="1524000"/>
          </a:xfrm>
          <a:prstGeom prst="rect">
            <a:avLst/>
          </a:prstGeom>
          <a:noFill/>
        </p:spPr>
      </p:pic>
      <p:sp>
        <p:nvSpPr>
          <p:cNvPr id="25604" name="Text Box 4" descr="Canvas"/>
          <p:cNvSpPr txBox="1">
            <a:spLocks noChangeArrowheads="1"/>
          </p:cNvSpPr>
          <p:nvPr/>
        </p:nvSpPr>
        <p:spPr bwMode="auto">
          <a:xfrm>
            <a:off x="2286000" y="1295400"/>
            <a:ext cx="3657600" cy="366713"/>
          </a:xfrm>
          <a:prstGeom prst="rect">
            <a:avLst/>
          </a:prstGeom>
          <a:noFill/>
          <a:ln w="9525" algn="ctr">
            <a:noFill/>
            <a:miter lim="800000"/>
            <a:headEnd/>
            <a:tailEnd/>
          </a:ln>
          <a:effectLst/>
        </p:spPr>
        <p:txBody>
          <a:bodyPr>
            <a:spAutoFit/>
          </a:bodyPr>
          <a:lstStyle/>
          <a:p>
            <a:pPr>
              <a:spcBef>
                <a:spcPct val="50000"/>
              </a:spcBef>
            </a:pPr>
            <a:endParaRPr lang="en-US">
              <a:latin typeface="HP001 4 hàng" pitchFamily="34" charset="0"/>
            </a:endParaRPr>
          </a:p>
        </p:txBody>
      </p:sp>
      <p:sp>
        <p:nvSpPr>
          <p:cNvPr id="25605" name="Rectangle 5" descr="Canvas"/>
          <p:cNvSpPr>
            <a:spLocks noChangeArrowheads="1"/>
          </p:cNvSpPr>
          <p:nvPr/>
        </p:nvSpPr>
        <p:spPr bwMode="auto">
          <a:xfrm>
            <a:off x="5791200" y="1143000"/>
            <a:ext cx="609600" cy="660400"/>
          </a:xfrm>
          <a:prstGeom prst="rect">
            <a:avLst/>
          </a:prstGeom>
          <a:noFill/>
          <a:ln w="9525" algn="ctr">
            <a:noFill/>
            <a:miter lim="800000"/>
            <a:headEnd/>
            <a:tailEnd/>
          </a:ln>
          <a:effectLst/>
        </p:spPr>
        <p:txBody>
          <a:bodyPr/>
          <a:lstStyle/>
          <a:p>
            <a:pPr>
              <a:spcBef>
                <a:spcPct val="20000"/>
              </a:spcBef>
            </a:pPr>
            <a:endParaRPr lang="en-US" sz="2800">
              <a:latin typeface="HP001 4 hàng" pitchFamily="34" charset="0"/>
            </a:endParaRPr>
          </a:p>
        </p:txBody>
      </p:sp>
      <p:sp>
        <p:nvSpPr>
          <p:cNvPr id="25606" name="Rectangle 6" descr="Canvas"/>
          <p:cNvSpPr>
            <a:spLocks noChangeArrowheads="1"/>
          </p:cNvSpPr>
          <p:nvPr/>
        </p:nvSpPr>
        <p:spPr bwMode="auto">
          <a:xfrm>
            <a:off x="5181600" y="1143000"/>
            <a:ext cx="609600" cy="660400"/>
          </a:xfrm>
          <a:prstGeom prst="rect">
            <a:avLst/>
          </a:prstGeom>
          <a:noFill/>
          <a:ln w="9525" algn="ctr">
            <a:noFill/>
            <a:miter lim="800000"/>
            <a:headEnd/>
            <a:tailEnd/>
          </a:ln>
          <a:effectLst/>
        </p:spPr>
        <p:txBody>
          <a:bodyPr/>
          <a:lstStyle/>
          <a:p>
            <a:pPr>
              <a:spcBef>
                <a:spcPct val="20000"/>
              </a:spcBef>
            </a:pPr>
            <a:endParaRPr lang="en-US" sz="2800">
              <a:latin typeface="HP001 4 hàng" pitchFamily="34" charset="0"/>
            </a:endParaRPr>
          </a:p>
        </p:txBody>
      </p:sp>
      <p:sp>
        <p:nvSpPr>
          <p:cNvPr id="25607" name="Rectangle 7" descr="naturepaint(8)84756[1]"/>
          <p:cNvSpPr>
            <a:spLocks noChangeArrowheads="1"/>
          </p:cNvSpPr>
          <p:nvPr/>
        </p:nvSpPr>
        <p:spPr bwMode="auto">
          <a:xfrm>
            <a:off x="0" y="0"/>
            <a:ext cx="9144000" cy="6858000"/>
          </a:xfrm>
          <a:prstGeom prst="rect">
            <a:avLst/>
          </a:prstGeom>
          <a:blipFill dpi="0" rotWithShape="1">
            <a:blip r:embed="rId5" cstate="print"/>
            <a:srcRect/>
            <a:stretch>
              <a:fillRect/>
            </a:stretch>
          </a:blipFill>
          <a:ln w="9525" algn="ctr">
            <a:noFill/>
            <a:miter lim="800000"/>
            <a:headEnd/>
            <a:tailEnd/>
          </a:ln>
          <a:effectLst/>
        </p:spPr>
        <p:txBody>
          <a:bodyPr/>
          <a:lstStyle/>
          <a:p>
            <a:pPr marL="533400" indent="-533400"/>
            <a:r>
              <a:rPr lang="en-US" sz="2800" b="1">
                <a:latin typeface="HP001 4 hàng" pitchFamily="34" charset="0"/>
              </a:rPr>
              <a:t>              </a:t>
            </a:r>
          </a:p>
        </p:txBody>
      </p:sp>
      <p:pic>
        <p:nvPicPr>
          <p:cNvPr id="25608" name="Picture 8" descr="blumen-pflanzen051">
            <a:hlinkClick r:id="" action="ppaction://noaction"/>
          </p:cNvPr>
          <p:cNvPicPr>
            <a:picLocks noChangeAspect="1" noChangeArrowheads="1" noCrop="1"/>
          </p:cNvPicPr>
          <p:nvPr/>
        </p:nvPicPr>
        <p:blipFill>
          <a:blip r:embed="rId6" cstate="print"/>
          <a:srcRect/>
          <a:stretch>
            <a:fillRect/>
          </a:stretch>
        </p:blipFill>
        <p:spPr bwMode="auto">
          <a:xfrm>
            <a:off x="6248400" y="5334000"/>
            <a:ext cx="3352800" cy="1524000"/>
          </a:xfrm>
          <a:prstGeom prst="rect">
            <a:avLst/>
          </a:prstGeom>
          <a:noFill/>
          <a:ln w="9525">
            <a:noFill/>
            <a:miter lim="800000"/>
            <a:headEnd/>
            <a:tailEnd/>
          </a:ln>
        </p:spPr>
      </p:pic>
      <p:pic>
        <p:nvPicPr>
          <p:cNvPr id="25609" name="Picture 9" descr="blumen-pflanzen051">
            <a:hlinkClick r:id="" action="ppaction://noaction"/>
          </p:cNvPr>
          <p:cNvPicPr>
            <a:picLocks noChangeAspect="1" noChangeArrowheads="1" noCrop="1"/>
          </p:cNvPicPr>
          <p:nvPr/>
        </p:nvPicPr>
        <p:blipFill>
          <a:blip r:embed="rId6" cstate="print"/>
          <a:srcRect/>
          <a:stretch>
            <a:fillRect/>
          </a:stretch>
        </p:blipFill>
        <p:spPr bwMode="auto">
          <a:xfrm>
            <a:off x="5791200" y="5334000"/>
            <a:ext cx="3352800" cy="1524000"/>
          </a:xfrm>
          <a:prstGeom prst="rect">
            <a:avLst/>
          </a:prstGeom>
          <a:noFill/>
          <a:ln w="9525">
            <a:noFill/>
            <a:miter lim="800000"/>
            <a:headEnd/>
            <a:tailEnd/>
          </a:ln>
        </p:spPr>
      </p:pic>
      <p:pic>
        <p:nvPicPr>
          <p:cNvPr id="25610" name="Picture 10" descr="blumen-pflanzen051">
            <a:hlinkClick r:id="" action="ppaction://noaction"/>
          </p:cNvPr>
          <p:cNvPicPr>
            <a:picLocks noChangeAspect="1" noChangeArrowheads="1" noCrop="1"/>
          </p:cNvPicPr>
          <p:nvPr/>
        </p:nvPicPr>
        <p:blipFill>
          <a:blip r:embed="rId6" cstate="print"/>
          <a:srcRect/>
          <a:stretch>
            <a:fillRect/>
          </a:stretch>
        </p:blipFill>
        <p:spPr bwMode="auto">
          <a:xfrm>
            <a:off x="5791200" y="5334000"/>
            <a:ext cx="3352800" cy="1524000"/>
          </a:xfrm>
          <a:prstGeom prst="rect">
            <a:avLst/>
          </a:prstGeom>
          <a:noFill/>
          <a:ln w="9525">
            <a:noFill/>
            <a:miter lim="800000"/>
            <a:headEnd/>
            <a:tailEnd/>
          </a:ln>
        </p:spPr>
      </p:pic>
      <p:pic>
        <p:nvPicPr>
          <p:cNvPr id="25611" name="Picture 11" descr="blumen-pflanzen051">
            <a:hlinkClick r:id="" action="ppaction://noaction"/>
          </p:cNvPr>
          <p:cNvPicPr>
            <a:picLocks noChangeAspect="1" noChangeArrowheads="1" noCrop="1"/>
          </p:cNvPicPr>
          <p:nvPr/>
        </p:nvPicPr>
        <p:blipFill>
          <a:blip r:embed="rId6" cstate="print"/>
          <a:srcRect/>
          <a:stretch>
            <a:fillRect/>
          </a:stretch>
        </p:blipFill>
        <p:spPr bwMode="auto">
          <a:xfrm>
            <a:off x="5791200" y="5334000"/>
            <a:ext cx="3352800" cy="1524000"/>
          </a:xfrm>
          <a:prstGeom prst="rect">
            <a:avLst/>
          </a:prstGeom>
          <a:noFill/>
          <a:ln w="9525">
            <a:noFill/>
            <a:miter lim="800000"/>
            <a:headEnd/>
            <a:tailEnd/>
          </a:ln>
        </p:spPr>
      </p:pic>
      <p:pic>
        <p:nvPicPr>
          <p:cNvPr id="25612" name="Picture 12">
            <a:hlinkClick r:id="" action="ppaction://media"/>
          </p:cNvPr>
          <p:cNvPicPr>
            <a:picLocks noRot="1" noChangeAspect="1" noChangeArrowheads="1"/>
          </p:cNvPicPr>
          <p:nvPr>
            <a:wavAudioFile r:embed="rId1" name="CHIMES.WAV"/>
          </p:nvPr>
        </p:nvPicPr>
        <p:blipFill>
          <a:blip r:embed="rId7" cstate="print"/>
          <a:srcRect/>
          <a:stretch>
            <a:fillRect/>
          </a:stretch>
        </p:blipFill>
        <p:spPr bwMode="auto">
          <a:xfrm>
            <a:off x="0" y="6553200"/>
            <a:ext cx="304800" cy="304800"/>
          </a:xfrm>
          <a:prstGeom prst="rect">
            <a:avLst/>
          </a:prstGeom>
          <a:noFill/>
        </p:spPr>
      </p:pic>
      <p:sp>
        <p:nvSpPr>
          <p:cNvPr id="25613" name="Rectangle 13"/>
          <p:cNvSpPr>
            <a:spLocks noChangeArrowheads="1"/>
          </p:cNvSpPr>
          <p:nvPr/>
        </p:nvSpPr>
        <p:spPr bwMode="auto">
          <a:xfrm>
            <a:off x="3276600" y="-152400"/>
            <a:ext cx="2495550" cy="1250950"/>
          </a:xfrm>
          <a:prstGeom prst="rect">
            <a:avLst/>
          </a:prstGeom>
          <a:noFill/>
          <a:ln w="9525">
            <a:noFill/>
            <a:miter lim="800000"/>
            <a:headEnd/>
            <a:tailEnd/>
          </a:ln>
          <a:effectLst/>
        </p:spPr>
        <p:txBody>
          <a:bodyPr wrap="none">
            <a:spAutoFit/>
          </a:bodyPr>
          <a:lstStyle/>
          <a:p>
            <a:pPr eaLnBrk="0" hangingPunct="0">
              <a:lnSpc>
                <a:spcPct val="190000"/>
              </a:lnSpc>
              <a:spcBef>
                <a:spcPct val="50000"/>
              </a:spcBef>
            </a:pPr>
            <a:r>
              <a:rPr lang="en-US" sz="4000" b="1" u="sng">
                <a:solidFill>
                  <a:schemeClr val="accent2"/>
                </a:solidFill>
                <a:latin typeface="HP001 4 hàng" pitchFamily="34" charset="0"/>
              </a:rPr>
              <a:t>Âm nhạc</a:t>
            </a:r>
          </a:p>
        </p:txBody>
      </p:sp>
      <p:pic>
        <p:nvPicPr>
          <p:cNvPr id="25614" name="Picture 14" descr="vancao">
            <a:hlinkClick r:id="rId8" action="ppaction://hlinkfile"/>
          </p:cNvPr>
          <p:cNvPicPr>
            <a:picLocks noChangeAspect="1" noChangeArrowheads="1"/>
          </p:cNvPicPr>
          <p:nvPr/>
        </p:nvPicPr>
        <p:blipFill>
          <a:blip r:embed="rId9" cstate="print"/>
          <a:srcRect/>
          <a:stretch>
            <a:fillRect/>
          </a:stretch>
        </p:blipFill>
        <p:spPr bwMode="auto">
          <a:xfrm>
            <a:off x="0" y="1752600"/>
            <a:ext cx="3851275" cy="5105400"/>
          </a:xfrm>
          <a:prstGeom prst="rect">
            <a:avLst/>
          </a:prstGeom>
          <a:noFill/>
        </p:spPr>
      </p:pic>
      <p:sp>
        <p:nvSpPr>
          <p:cNvPr id="25615" name="Rectangle 15"/>
          <p:cNvSpPr>
            <a:spLocks noChangeArrowheads="1"/>
          </p:cNvSpPr>
          <p:nvPr/>
        </p:nvSpPr>
        <p:spPr bwMode="auto">
          <a:xfrm>
            <a:off x="3886200" y="4117975"/>
            <a:ext cx="5257800" cy="2740025"/>
          </a:xfrm>
          <a:prstGeom prst="rect">
            <a:avLst/>
          </a:prstGeom>
          <a:gradFill rotWithShape="1">
            <a:gsLst>
              <a:gs pos="0">
                <a:srgbClr val="FF0066"/>
              </a:gs>
              <a:gs pos="100000">
                <a:schemeClr val="bg1"/>
              </a:gs>
            </a:gsLst>
            <a:lin ang="5400000" scaled="1"/>
          </a:gradFill>
          <a:ln w="9525">
            <a:noFill/>
            <a:miter lim="800000"/>
            <a:headEnd/>
            <a:tailEnd/>
          </a:ln>
          <a:effectLst/>
        </p:spPr>
        <p:txBody>
          <a:bodyPr>
            <a:spAutoFit/>
          </a:bodyPr>
          <a:lstStyle/>
          <a:p>
            <a:pPr>
              <a:lnSpc>
                <a:spcPct val="220000"/>
              </a:lnSpc>
            </a:pPr>
            <a:r>
              <a:rPr lang="en-US" sz="2800" b="1">
                <a:solidFill>
                  <a:schemeClr val="hlink"/>
                </a:solidFill>
                <a:latin typeface="HP001 4 hàng" pitchFamily="34" charset="0"/>
              </a:rPr>
              <a:t>Nhạc sĩ Văn Cao sinh ngày: 15/11/1923</a:t>
            </a:r>
          </a:p>
          <a:p>
            <a:pPr>
              <a:lnSpc>
                <a:spcPct val="180000"/>
              </a:lnSpc>
            </a:pPr>
            <a:r>
              <a:rPr lang="en-US" sz="2800" b="1">
                <a:solidFill>
                  <a:schemeClr val="hlink"/>
                </a:solidFill>
                <a:latin typeface="HP001 4 hàng" pitchFamily="34" charset="0"/>
              </a:rPr>
              <a:t>Mất ngày 18/0/1995</a:t>
            </a:r>
          </a:p>
        </p:txBody>
      </p:sp>
      <p:sp>
        <p:nvSpPr>
          <p:cNvPr id="25616" name="Rectangle 16"/>
          <p:cNvSpPr>
            <a:spLocks noChangeArrowheads="1"/>
          </p:cNvSpPr>
          <p:nvPr/>
        </p:nvSpPr>
        <p:spPr bwMode="auto">
          <a:xfrm>
            <a:off x="3886200" y="2057400"/>
            <a:ext cx="5257800" cy="17145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nSpc>
                <a:spcPct val="190000"/>
              </a:lnSpc>
            </a:pPr>
            <a:r>
              <a:rPr lang="en-US" sz="2800" b="1">
                <a:solidFill>
                  <a:srgbClr val="FF0000"/>
                </a:solidFill>
                <a:latin typeface="HP001 4 hàng" pitchFamily="34" charset="0"/>
              </a:rPr>
              <a:t>     Nhìn ảnh và cho biết đây là chân dung của nhạc sĩ nào?</a:t>
            </a:r>
          </a:p>
        </p:txBody>
      </p:sp>
      <p:sp>
        <p:nvSpPr>
          <p:cNvPr id="25617" name="Rectangle 17"/>
          <p:cNvSpPr>
            <a:spLocks noChangeArrowheads="1"/>
          </p:cNvSpPr>
          <p:nvPr/>
        </p:nvSpPr>
        <p:spPr bwMode="auto">
          <a:xfrm>
            <a:off x="0" y="762000"/>
            <a:ext cx="9144000" cy="94615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nSpc>
                <a:spcPct val="200000"/>
              </a:lnSpc>
            </a:pPr>
            <a:r>
              <a:rPr lang="en-US" sz="2800" b="1">
                <a:solidFill>
                  <a:srgbClr val="FF0000"/>
                </a:solidFill>
                <a:latin typeface="HP001 4 hàng" pitchFamily="34" charset="0"/>
              </a:rPr>
              <a:t>Nhạc sĩ Văn Cao là tác giả của bài hát nào em đã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90" fill="hold"/>
                                        <p:tgtEl>
                                          <p:spTgt spid="25612"/>
                                        </p:tgtEl>
                                      </p:cBhvr>
                                    </p:cmd>
                                  </p:childTnLst>
                                </p:cTn>
                              </p:par>
                              <p:par>
                                <p:cTn id="7" presetID="5" presetClass="entr" presetSubtype="10" fill="hold" grpId="0" nodeType="withEffect">
                                  <p:stCondLst>
                                    <p:cond delay="0"/>
                                  </p:stCondLst>
                                  <p:childTnLst>
                                    <p:set>
                                      <p:cBhvr>
                                        <p:cTn id="8" dur="1" fill="hold">
                                          <p:stCondLst>
                                            <p:cond delay="0"/>
                                          </p:stCondLst>
                                        </p:cTn>
                                        <p:tgtEl>
                                          <p:spTgt spid="25607"/>
                                        </p:tgtEl>
                                        <p:attrNameLst>
                                          <p:attrName>style.visibility</p:attrName>
                                        </p:attrNameLst>
                                      </p:cBhvr>
                                      <p:to>
                                        <p:strVal val="visible"/>
                                      </p:to>
                                    </p:set>
                                    <p:animEffect transition="in" filter="checkerboard(across)">
                                      <p:cBhvr>
                                        <p:cTn id="9" dur="3000"/>
                                        <p:tgtEl>
                                          <p:spTgt spid="2560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5616">
                                            <p:txEl>
                                              <p:pRg st="0" end="0"/>
                                            </p:txEl>
                                          </p:spTgt>
                                        </p:tgtEl>
                                        <p:attrNameLst>
                                          <p:attrName>style.visibility</p:attrName>
                                        </p:attrNameLst>
                                      </p:cBhvr>
                                      <p:to>
                                        <p:strVal val="visible"/>
                                      </p:to>
                                    </p:set>
                                    <p:animEffect transition="in" filter="blinds(horizontal)">
                                      <p:cBhvr>
                                        <p:cTn id="14" dur="500"/>
                                        <p:tgtEl>
                                          <p:spTgt spid="25616">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25615">
                                            <p:txEl>
                                              <p:pRg st="0" end="0"/>
                                            </p:txEl>
                                          </p:spTgt>
                                        </p:tgtEl>
                                        <p:attrNameLst>
                                          <p:attrName>style.visibility</p:attrName>
                                        </p:attrNameLst>
                                      </p:cBhvr>
                                      <p:to>
                                        <p:strVal val="visible"/>
                                      </p:to>
                                    </p:set>
                                    <p:animEffect transition="in" filter="diamond(in)">
                                      <p:cBhvr>
                                        <p:cTn id="17" dur="2000"/>
                                        <p:tgtEl>
                                          <p:spTgt spid="25615">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5615">
                                            <p:txEl>
                                              <p:pRg st="1" end="1"/>
                                            </p:txEl>
                                          </p:spTgt>
                                        </p:tgtEl>
                                        <p:attrNameLst>
                                          <p:attrName>style.visibility</p:attrName>
                                        </p:attrNameLst>
                                      </p:cBhvr>
                                      <p:to>
                                        <p:strVal val="visible"/>
                                      </p:to>
                                    </p:set>
                                    <p:animEffect transition="in" filter="diamond(in)">
                                      <p:cBhvr>
                                        <p:cTn id="20" dur="2000"/>
                                        <p:tgtEl>
                                          <p:spTgt spid="256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25616">
                                            <p:txEl>
                                              <p:pRg st="0" end="0"/>
                                            </p:txEl>
                                          </p:spTgt>
                                        </p:tgtEl>
                                      </p:cBhvr>
                                    </p:animEffect>
                                    <p:set>
                                      <p:cBhvr>
                                        <p:cTn id="25" dur="1" fill="hold">
                                          <p:stCondLst>
                                            <p:cond delay="499"/>
                                          </p:stCondLst>
                                        </p:cTn>
                                        <p:tgtEl>
                                          <p:spTgt spid="25616">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617">
                                            <p:txEl>
                                              <p:pRg st="0" end="0"/>
                                            </p:txEl>
                                          </p:spTgt>
                                        </p:tgtEl>
                                        <p:attrNameLst>
                                          <p:attrName>style.visibility</p:attrName>
                                        </p:attrNameLst>
                                      </p:cBhvr>
                                      <p:to>
                                        <p:strVal val="visible"/>
                                      </p:to>
                                    </p:set>
                                    <p:anim calcmode="lin" valueType="num">
                                      <p:cBhvr additive="base">
                                        <p:cTn id="30" dur="500" fill="hold"/>
                                        <p:tgtEl>
                                          <p:spTgt spid="256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6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2" fill="hold" display="0">
                  <p:stCondLst>
                    <p:cond delay="indefinite"/>
                  </p:stCondLst>
                  <p:endCondLst>
                    <p:cond evt="onNext" delay="0">
                      <p:tgtEl>
                        <p:sldTgt/>
                      </p:tgtEl>
                    </p:cond>
                    <p:cond evt="onPrev" delay="0">
                      <p:tgtEl>
                        <p:sldTgt/>
                      </p:tgtEl>
                    </p:cond>
                    <p:cond evt="onStopAudio" delay="0">
                      <p:tgtEl>
                        <p:sldTgt/>
                      </p:tgtEl>
                    </p:cond>
                  </p:endCondLst>
                </p:cTn>
                <p:tgtEl>
                  <p:spTgt spid="25612"/>
                </p:tgtEl>
              </p:cMediaNode>
            </p:audio>
          </p:childTnLst>
        </p:cTn>
      </p:par>
    </p:tnLst>
    <p:bldLst>
      <p:bldP spid="256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52400" y="0"/>
            <a:ext cx="9296400" cy="6858000"/>
            <a:chOff x="-96" y="0"/>
            <a:chExt cx="5856" cy="4320"/>
          </a:xfrm>
        </p:grpSpPr>
        <p:pic>
          <p:nvPicPr>
            <p:cNvPr id="26627" name="Picture 3" descr="B2"/>
            <p:cNvPicPr>
              <a:picLocks noChangeAspect="1" noChangeArrowheads="1"/>
            </p:cNvPicPr>
            <p:nvPr/>
          </p:nvPicPr>
          <p:blipFill>
            <a:blip r:embed="rId2" cstate="print"/>
            <a:srcRect/>
            <a:stretch>
              <a:fillRect/>
            </a:stretch>
          </p:blipFill>
          <p:spPr bwMode="auto">
            <a:xfrm>
              <a:off x="-96" y="0"/>
              <a:ext cx="5856" cy="4320"/>
            </a:xfrm>
            <a:prstGeom prst="rect">
              <a:avLst/>
            </a:prstGeom>
            <a:noFill/>
          </p:spPr>
        </p:pic>
        <p:grpSp>
          <p:nvGrpSpPr>
            <p:cNvPr id="26628" name="Group 4"/>
            <p:cNvGrpSpPr>
              <a:grpSpLocks/>
            </p:cNvGrpSpPr>
            <p:nvPr/>
          </p:nvGrpSpPr>
          <p:grpSpPr bwMode="auto">
            <a:xfrm>
              <a:off x="1296" y="288"/>
              <a:ext cx="3552" cy="1680"/>
              <a:chOff x="1824" y="192"/>
              <a:chExt cx="3552" cy="1920"/>
            </a:xfrm>
          </p:grpSpPr>
          <p:sp>
            <p:nvSpPr>
              <p:cNvPr id="26629" name="AutoShape 5"/>
              <p:cNvSpPr>
                <a:spLocks noChangeArrowheads="1"/>
              </p:cNvSpPr>
              <p:nvPr/>
            </p:nvSpPr>
            <p:spPr bwMode="auto">
              <a:xfrm>
                <a:off x="2064" y="192"/>
                <a:ext cx="3312" cy="1920"/>
              </a:xfrm>
              <a:prstGeom prst="cloudCallout">
                <a:avLst>
                  <a:gd name="adj1" fmla="val -55796"/>
                  <a:gd name="adj2" fmla="val 57866"/>
                </a:avLst>
              </a:prstGeom>
              <a:solidFill>
                <a:schemeClr val="accent1"/>
              </a:solidFill>
              <a:ln w="9525">
                <a:solidFill>
                  <a:schemeClr val="tx1"/>
                </a:solidFill>
                <a:round/>
                <a:headEnd/>
                <a:tailEnd/>
              </a:ln>
              <a:effectLst/>
            </p:spPr>
            <p:txBody>
              <a:bodyPr/>
              <a:lstStyle/>
              <a:p>
                <a:pPr algn="ctr"/>
                <a:endParaRPr lang="en-US"/>
              </a:p>
            </p:txBody>
          </p:sp>
          <p:sp>
            <p:nvSpPr>
              <p:cNvPr id="26630" name="Rectangle 6"/>
              <p:cNvSpPr>
                <a:spLocks noChangeArrowheads="1"/>
              </p:cNvSpPr>
              <p:nvPr/>
            </p:nvSpPr>
            <p:spPr bwMode="auto">
              <a:xfrm>
                <a:off x="1824" y="720"/>
                <a:ext cx="3552" cy="720"/>
              </a:xfrm>
              <a:prstGeom prst="rect">
                <a:avLst/>
              </a:prstGeom>
              <a:noFill/>
              <a:ln w="9525">
                <a:noFill/>
                <a:miter lim="800000"/>
                <a:headEnd/>
                <a:tailEnd/>
              </a:ln>
              <a:effectLst/>
            </p:spPr>
            <p:txBody>
              <a:bodyPr anchor="ctr"/>
              <a:lstStyle/>
              <a:p>
                <a:pPr algn="ctr"/>
                <a:r>
                  <a:rPr lang="en-US" sz="4400" b="1">
                    <a:solidFill>
                      <a:srgbClr val="FF0066"/>
                    </a:solidFill>
                    <a:effectLst>
                      <a:outerShdw blurRad="38100" dist="38100" dir="2700000" algn="tl">
                        <a:srgbClr val="000000"/>
                      </a:outerShdw>
                    </a:effectLst>
                  </a:rPr>
                  <a:t>Khởi động giọng</a:t>
                </a:r>
              </a:p>
            </p:txBody>
          </p:sp>
        </p:grpSp>
        <p:pic>
          <p:nvPicPr>
            <p:cNvPr id="35846" name="Picture 6"/>
            <p:cNvPicPr>
              <a:picLocks noChangeAspect="1" noChangeArrowheads="1"/>
            </p:cNvPicPr>
            <p:nvPr/>
          </p:nvPicPr>
          <p:blipFill>
            <a:blip r:embed="rId3" cstate="print"/>
            <a:srcRect/>
            <a:stretch>
              <a:fillRect/>
            </a:stretch>
          </p:blipFill>
          <p:spPr bwMode="auto">
            <a:xfrm>
              <a:off x="1392" y="2256"/>
              <a:ext cx="4224" cy="1872"/>
            </a:xfrm>
            <a:prstGeom prst="rect">
              <a:avLst/>
            </a:prstGeom>
            <a:noFill/>
            <a:ln w="9525">
              <a:noFill/>
              <a:miter lim="800000"/>
              <a:headEnd/>
              <a:tailEnd/>
            </a:ln>
          </p:spPr>
        </p:pic>
        <p:pic>
          <p:nvPicPr>
            <p:cNvPr id="35848" name="Picture 8" descr="CHOI DÀN"/>
            <p:cNvPicPr>
              <a:picLocks noChangeAspect="1" noChangeArrowheads="1"/>
            </p:cNvPicPr>
            <p:nvPr/>
          </p:nvPicPr>
          <p:blipFill>
            <a:blip r:embed="rId4" cstate="print"/>
            <a:srcRect/>
            <a:stretch>
              <a:fillRect/>
            </a:stretch>
          </p:blipFill>
          <p:spPr bwMode="auto">
            <a:xfrm>
              <a:off x="-96" y="2256"/>
              <a:ext cx="1388" cy="1872"/>
            </a:xfrm>
            <a:prstGeom prst="rect">
              <a:avLst/>
            </a:prstGeom>
            <a:noFill/>
            <a:ln w="9525">
              <a:noFill/>
              <a:miter lim="800000"/>
              <a:headEnd/>
              <a:tailEnd/>
            </a:ln>
          </p:spPr>
        </p:pic>
      </p:gr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usic"/>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graphicFrame>
        <p:nvGraphicFramePr>
          <p:cNvPr id="27651" name="Object 3"/>
          <p:cNvGraphicFramePr>
            <a:graphicFrameLocks noChangeAspect="1"/>
          </p:cNvGraphicFramePr>
          <p:nvPr/>
        </p:nvGraphicFramePr>
        <p:xfrm>
          <a:off x="0" y="0"/>
          <a:ext cx="1277938" cy="1274763"/>
        </p:xfrm>
        <a:graphic>
          <a:graphicData uri="http://schemas.openxmlformats.org/presentationml/2006/ole">
            <mc:AlternateContent xmlns:mc="http://schemas.openxmlformats.org/markup-compatibility/2006">
              <mc:Choice xmlns:v="urn:schemas-microsoft-com:vml" Requires="v">
                <p:oleObj spid="_x0000_s27652" name="Clip" r:id="rId6" imgW="1278360" imgH="1274040" progId="MS_ClipArt_Gallery.2">
                  <p:embed/>
                </p:oleObj>
              </mc:Choice>
              <mc:Fallback>
                <p:oleObj name="Clip" r:id="rId6" imgW="1278360" imgH="1274040" progId="MS_ClipArt_Gallery.2">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6" name="Lop 3-1.wma">
            <a:hlinkClick r:id="" action="ppaction://media"/>
          </p:cNvPr>
          <p:cNvPicPr>
            <a:picLocks noRot="1" noChangeAspect="1" noChangeArrowheads="1"/>
          </p:cNvPicPr>
          <p:nvPr>
            <a:audioFile r:link="rId2"/>
          </p:nvPr>
        </p:nvPicPr>
        <p:blipFill>
          <a:blip r:embed="rId8" cstate="print"/>
          <a:srcRect/>
          <a:stretch>
            <a:fillRect/>
          </a:stretch>
        </p:blipFill>
        <p:spPr bwMode="auto">
          <a:xfrm>
            <a:off x="685800" y="609600"/>
            <a:ext cx="304800" cy="304800"/>
          </a:xfrm>
          <a:prstGeom prst="rect">
            <a:avLst/>
          </a:prstGeom>
          <a:noFill/>
        </p:spPr>
      </p:pic>
      <p:sp>
        <p:nvSpPr>
          <p:cNvPr id="27661" name="Rectangle 13"/>
          <p:cNvSpPr>
            <a:spLocks noChangeArrowheads="1"/>
          </p:cNvSpPr>
          <p:nvPr/>
        </p:nvSpPr>
        <p:spPr bwMode="auto">
          <a:xfrm>
            <a:off x="0" y="1766888"/>
            <a:ext cx="9144000" cy="2286000"/>
          </a:xfrm>
          <a:prstGeom prst="rect">
            <a:avLst/>
          </a:prstGeom>
          <a:gradFill rotWithShape="1">
            <a:gsLst>
              <a:gs pos="0">
                <a:srgbClr val="0000FF"/>
              </a:gs>
              <a:gs pos="100000">
                <a:schemeClr val="bg1"/>
              </a:gs>
            </a:gsLst>
            <a:lin ang="5400000" scaled="1"/>
          </a:gradFill>
          <a:ln w="9525">
            <a:noFill/>
            <a:miter lim="800000"/>
            <a:headEnd/>
            <a:tailEnd/>
          </a:ln>
          <a:effectLst/>
        </p:spPr>
        <p:txBody>
          <a:bodyPr>
            <a:spAutoFit/>
          </a:bodyPr>
          <a:lstStyle/>
          <a:p>
            <a:pPr algn="ctr">
              <a:lnSpc>
                <a:spcPct val="350000"/>
              </a:lnSpc>
              <a:tabLst>
                <a:tab pos="4572000" algn="l"/>
                <a:tab pos="4800600" algn="l"/>
              </a:tabLst>
            </a:pPr>
            <a:r>
              <a:rPr lang="en-US" sz="3200" b="1">
                <a:solidFill>
                  <a:srgbClr val="CC0099"/>
                </a:solidFill>
                <a:latin typeface="HP001 4 hàng" pitchFamily="34" charset="0"/>
              </a:rPr>
              <a:t>Học bài hát: Quốc ca Việt Nam</a:t>
            </a:r>
          </a:p>
          <a:p>
            <a:pPr>
              <a:tabLst>
                <a:tab pos="4572000" algn="l"/>
                <a:tab pos="4800600" algn="l"/>
              </a:tabLst>
            </a:pPr>
            <a:r>
              <a:rPr lang="en-US" sz="3200">
                <a:solidFill>
                  <a:srgbClr val="FF0000"/>
                </a:solidFill>
                <a:latin typeface="HP001 4 hàng" pitchFamily="34" charset="0"/>
              </a:rPr>
              <a:t> </a:t>
            </a:r>
          </a:p>
        </p:txBody>
      </p:sp>
      <p:sp>
        <p:nvSpPr>
          <p:cNvPr id="27662" name="Text Box 14"/>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Âm nhạc</a:t>
            </a:r>
          </a:p>
        </p:txBody>
      </p:sp>
      <p:sp>
        <p:nvSpPr>
          <p:cNvPr id="27663" name="Rectangle 15"/>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endParaRPr lang="en-US" sz="3600" b="1" dirty="0">
              <a:latin typeface="HP001 4 hàng" pitchFamily="34" charset="0"/>
            </a:endParaRPr>
          </a:p>
        </p:txBody>
      </p:sp>
      <p:pic>
        <p:nvPicPr>
          <p:cNvPr id="27664" name="02. QUOC CA VIET NAM - cut.mp3">
            <a:hlinkClick r:id="" action="ppaction://media"/>
          </p:cNvPr>
          <p:cNvPicPr>
            <a:picLocks noRot="1" noChangeAspect="1" noChangeArrowheads="1"/>
          </p:cNvPicPr>
          <p:nvPr>
            <a:audioFile r:link="rId3"/>
          </p:nvPr>
        </p:nvPicPr>
        <p:blipFill>
          <a:blip r:embed="rId8" cstate="print"/>
          <a:srcRect/>
          <a:stretch>
            <a:fillRect/>
          </a:stretch>
        </p:blipFill>
        <p:spPr bwMode="auto">
          <a:xfrm>
            <a:off x="4449763" y="3306763"/>
            <a:ext cx="244475" cy="244475"/>
          </a:xfrm>
          <a:prstGeom prst="rect">
            <a:avLst/>
          </a:prstGeom>
          <a:noFill/>
        </p:spPr>
      </p:pic>
      <p:graphicFrame>
        <p:nvGraphicFramePr>
          <p:cNvPr id="27672" name="Group 24"/>
          <p:cNvGraphicFramePr>
            <a:graphicFrameLocks noGrp="1"/>
          </p:cNvGraphicFramePr>
          <p:nvPr/>
        </p:nvGraphicFramePr>
        <p:xfrm>
          <a:off x="838200" y="4114800"/>
          <a:ext cx="4114800" cy="1066800"/>
        </p:xfrm>
        <a:graphic>
          <a:graphicData uri="http://schemas.openxmlformats.org/drawingml/2006/table">
            <a:tbl>
              <a:tblPr/>
              <a:tblGrid>
                <a:gridCol w="4114800"/>
              </a:tblGrid>
              <a:tr h="1066800">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en-US" sz="3200" b="1" i="1" u="none" strike="noStrike" cap="none" normalizeH="0" baseline="0" smtClean="0">
                          <a:ln>
                            <a:noFill/>
                          </a:ln>
                          <a:solidFill>
                            <a:schemeClr val="tx1"/>
                          </a:solidFill>
                          <a:effectLst/>
                          <a:latin typeface="HP001 4 hàng" pitchFamily="34" charset="0"/>
                        </a:rPr>
                        <a:t>Nghe hát mẫu</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06" fill="hold"/>
                                        <p:tgtEl>
                                          <p:spTgt spid="276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56"/>
                </p:tgtEl>
              </p:cMediaNode>
            </p:audio>
            <p:seq concurrent="1" nextAc="seek">
              <p:cTn id="8" restart="whenNotActive" fill="hold" evtFilter="cancelBubble" nodeType="interactiveSeq">
                <p:stCondLst>
                  <p:cond evt="onClick" delay="0">
                    <p:tgtEl>
                      <p:spTgt spid="2766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751" fill="hold"/>
                                        <p:tgtEl>
                                          <p:spTgt spid="27664"/>
                                        </p:tgtEl>
                                      </p:cBhvr>
                                    </p:cmd>
                                  </p:childTnLst>
                                </p:cTn>
                              </p:par>
                            </p:childTnLst>
                          </p:cTn>
                        </p:par>
                      </p:childTnLst>
                    </p:cTn>
                  </p:par>
                </p:childTnLst>
              </p:cTn>
              <p:nextCondLst>
                <p:cond evt="onClick" delay="0">
                  <p:tgtEl>
                    <p:spTgt spid="2766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766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icture1"/>
          <p:cNvPicPr>
            <a:picLocks noChangeAspect="1" noChangeArrowheads="1"/>
          </p:cNvPicPr>
          <p:nvPr/>
        </p:nvPicPr>
        <p:blipFill>
          <a:blip r:embed="rId4" cstate="print"/>
          <a:srcRect/>
          <a:stretch>
            <a:fillRect/>
          </a:stretch>
        </p:blipFill>
        <p:spPr bwMode="auto">
          <a:xfrm>
            <a:off x="0" y="0"/>
            <a:ext cx="9151938" cy="6861175"/>
          </a:xfrm>
          <a:prstGeom prst="rect">
            <a:avLst/>
          </a:prstGeom>
          <a:noFill/>
        </p:spPr>
      </p:pic>
      <p:pic>
        <p:nvPicPr>
          <p:cNvPr id="28681" name="Lop 3-1.wma">
            <a:hlinkClick r:id="" action="ppaction://media"/>
          </p:cNvPr>
          <p:cNvPicPr>
            <a:picLocks noRot="1" noChangeAspect="1" noChangeArrowheads="1"/>
          </p:cNvPicPr>
          <p:nvPr>
            <a:audioFile r:link="rId1"/>
          </p:nvPr>
        </p:nvPicPr>
        <p:blipFill>
          <a:blip r:embed="rId5" cstate="print"/>
          <a:srcRect/>
          <a:stretch>
            <a:fillRect/>
          </a:stretch>
        </p:blipFill>
        <p:spPr bwMode="auto">
          <a:xfrm>
            <a:off x="0" y="0"/>
            <a:ext cx="304800" cy="304800"/>
          </a:xfrm>
          <a:prstGeom prst="rect">
            <a:avLst/>
          </a:prstGeom>
          <a:noFill/>
        </p:spPr>
      </p:pic>
      <p:sp>
        <p:nvSpPr>
          <p:cNvPr id="28682" name="Text Box 10"/>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683" name="Rectangle 11"/>
          <p:cNvSpPr>
            <a:spLocks noChangeArrowheads="1"/>
          </p:cNvSpPr>
          <p:nvPr/>
        </p:nvSpPr>
        <p:spPr bwMode="auto">
          <a:xfrm>
            <a:off x="0" y="1600200"/>
            <a:ext cx="9144000" cy="2286000"/>
          </a:xfrm>
          <a:prstGeom prst="rect">
            <a:avLst/>
          </a:prstGeom>
          <a:gradFill rotWithShape="1">
            <a:gsLst>
              <a:gs pos="0">
                <a:srgbClr val="0000FF"/>
              </a:gs>
              <a:gs pos="100000">
                <a:schemeClr val="bg1"/>
              </a:gs>
            </a:gsLst>
            <a:lin ang="5400000" scaled="1"/>
          </a:gradFill>
          <a:ln w="9525">
            <a:noFill/>
            <a:miter lim="800000"/>
            <a:headEnd/>
            <a:tailEnd/>
          </a:ln>
          <a:effectLst/>
        </p:spPr>
        <p:txBody>
          <a:bodyPr>
            <a:spAutoFit/>
          </a:bodyPr>
          <a:lstStyle/>
          <a:p>
            <a:pPr algn="ctr">
              <a:lnSpc>
                <a:spcPct val="350000"/>
              </a:lnSpc>
              <a:tabLst>
                <a:tab pos="4572000" algn="l"/>
                <a:tab pos="4800600" algn="l"/>
              </a:tabLst>
            </a:pPr>
            <a:r>
              <a:rPr lang="en-US" sz="3200" b="1">
                <a:solidFill>
                  <a:srgbClr val="CC0099"/>
                </a:solidFill>
                <a:latin typeface="HP001 4 hàng" pitchFamily="34" charset="0"/>
              </a:rPr>
              <a:t>Học bài hát: Quốc ca Việt Nam</a:t>
            </a:r>
          </a:p>
          <a:p>
            <a:pPr>
              <a:tabLst>
                <a:tab pos="4572000" algn="l"/>
                <a:tab pos="4800600" algn="l"/>
              </a:tabLst>
            </a:pPr>
            <a:r>
              <a:rPr lang="en-US" sz="3200">
                <a:solidFill>
                  <a:srgbClr val="FF0000"/>
                </a:solidFill>
                <a:latin typeface="HP001 4 hàng" pitchFamily="34" charset="0"/>
              </a:rPr>
              <a:t> </a:t>
            </a:r>
          </a:p>
        </p:txBody>
      </p:sp>
      <p:sp>
        <p:nvSpPr>
          <p:cNvPr id="28684" name="Rectangle 12"/>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28685" name="Text Box 13"/>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686" name="Rectangle 14"/>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28688" name="Text Box 16"/>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689" name="Rectangle 17"/>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28691" name="Text Box 19"/>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692" name="Rectangle 20"/>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28694" name="Text Box 22"/>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695" name="Rectangle 23"/>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28697" name="Text Box 25"/>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698" name="Rectangle 26"/>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pic>
        <p:nvPicPr>
          <p:cNvPr id="28699" name="Lop 3-1.wma">
            <a:hlinkClick r:id="" action="ppaction://media"/>
          </p:cNvPr>
          <p:cNvPicPr>
            <a:picLocks noRot="1" noChangeAspect="1" noChangeArrowheads="1"/>
          </p:cNvPicPr>
          <p:nvPr>
            <a:audioFile r:link="rId1"/>
          </p:nvPr>
        </p:nvPicPr>
        <p:blipFill>
          <a:blip r:embed="rId5" cstate="print"/>
          <a:srcRect/>
          <a:stretch>
            <a:fillRect/>
          </a:stretch>
        </p:blipFill>
        <p:spPr bwMode="auto">
          <a:xfrm>
            <a:off x="0" y="0"/>
            <a:ext cx="304800" cy="304800"/>
          </a:xfrm>
          <a:prstGeom prst="rect">
            <a:avLst/>
          </a:prstGeom>
          <a:noFill/>
        </p:spPr>
      </p:pic>
      <p:sp>
        <p:nvSpPr>
          <p:cNvPr id="28701" name="Text Box 29"/>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702" name="Rectangle 30"/>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pic>
        <p:nvPicPr>
          <p:cNvPr id="28703" name="Lop 3-1.wma">
            <a:hlinkClick r:id="" action="ppaction://media"/>
          </p:cNvPr>
          <p:cNvPicPr>
            <a:picLocks noRot="1" noChangeAspect="1" noChangeArrowheads="1"/>
          </p:cNvPicPr>
          <p:nvPr>
            <a:audioFile r:link="rId1"/>
          </p:nvPr>
        </p:nvPicPr>
        <p:blipFill>
          <a:blip r:embed="rId5" cstate="print"/>
          <a:srcRect/>
          <a:stretch>
            <a:fillRect/>
          </a:stretch>
        </p:blipFill>
        <p:spPr bwMode="auto">
          <a:xfrm>
            <a:off x="0" y="0"/>
            <a:ext cx="304800" cy="304800"/>
          </a:xfrm>
          <a:prstGeom prst="rect">
            <a:avLst/>
          </a:prstGeom>
          <a:noFill/>
        </p:spPr>
      </p:pic>
      <p:sp>
        <p:nvSpPr>
          <p:cNvPr id="28705" name="Text Box 33"/>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706" name="Rectangle 34"/>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28708" name="Text Box 36"/>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28709" name="Rectangle 37"/>
          <p:cNvSpPr>
            <a:spLocks noChangeArrowheads="1"/>
          </p:cNvSpPr>
          <p:nvPr/>
        </p:nvSpPr>
        <p:spPr bwMode="auto">
          <a:xfrm>
            <a:off x="0" y="0"/>
            <a:ext cx="9144000" cy="945323"/>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endParaRPr lang="en-US" sz="3600" b="1" dirty="0">
              <a:latin typeface="HP001 4 hàng" pitchFamily="34" charset="0"/>
            </a:endParaRPr>
          </a:p>
        </p:txBody>
      </p:sp>
      <p:sp>
        <p:nvSpPr>
          <p:cNvPr id="28711" name="Text Box 39"/>
          <p:cNvSpPr txBox="1">
            <a:spLocks noChangeArrowheads="1"/>
          </p:cNvSpPr>
          <p:nvPr/>
        </p:nvSpPr>
        <p:spPr bwMode="auto">
          <a:xfrm>
            <a:off x="0" y="914400"/>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graphicFrame>
        <p:nvGraphicFramePr>
          <p:cNvPr id="28723" name="Group 51"/>
          <p:cNvGraphicFramePr>
            <a:graphicFrameLocks noGrp="1"/>
          </p:cNvGraphicFramePr>
          <p:nvPr/>
        </p:nvGraphicFramePr>
        <p:xfrm>
          <a:off x="0" y="2895600"/>
          <a:ext cx="9144000" cy="3931920"/>
        </p:xfrm>
        <a:graphic>
          <a:graphicData uri="http://schemas.openxmlformats.org/drawingml/2006/table">
            <a:tbl>
              <a:tblPr/>
              <a:tblGrid>
                <a:gridCol w="9144000"/>
              </a:tblGrid>
              <a:tr h="3733800">
                <a:tc>
                  <a:txBody>
                    <a:bodyPr/>
                    <a:lstStyle/>
                    <a:p>
                      <a:pPr marL="0" marR="0" lvl="0" indent="0" algn="just" defTabSz="914400" rtl="0" eaLnBrk="1" fontAlgn="base" latinLnBrk="0" hangingPunct="1">
                        <a:lnSpc>
                          <a:spcPct val="15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HP001 4 hàng" pitchFamily="34" charset="0"/>
                        </a:rPr>
                        <a:t>Đoàn quân Việt Nam đi, chung lòng cứu quốc, bước chân dồn vang trên đường gập ghềnh xa, cờ in máu chiến thắng mang hồn nước, súng ngoài xa chen khúc quân hành ca. Đường vinh quang xây xác quân thù, tiến mau ra xa trường. Tiến lên, cùng tiên lên. Nước non Việt Nam ta vững bền.</a:t>
                      </a:r>
                    </a:p>
                  </a:txBody>
                  <a:tcPr horzOverflow="overflow">
                    <a:lnL cap="flat">
                      <a:noFill/>
                    </a:lnL>
                    <a:lnR cap="flat">
                      <a:noFill/>
                    </a:lnR>
                    <a:lnT cap="flat">
                      <a:noFill/>
                    </a:lnT>
                    <a:lnB cap="flat">
                      <a:noFill/>
                    </a:lnB>
                    <a:lnTlToBr>
                      <a:noFill/>
                    </a:lnTlToBr>
                    <a:lnBlToTr>
                      <a:noFill/>
                    </a:lnBlToTr>
                    <a:gradFill rotWithShape="1">
                      <a:gsLst>
                        <a:gs pos="0">
                          <a:srgbClr val="FF0066"/>
                        </a:gs>
                        <a:gs pos="100000">
                          <a:schemeClr val="bg1"/>
                        </a:gs>
                      </a:gsLst>
                      <a:lin ang="5400000" scaled="1"/>
                    </a:gradFill>
                  </a:tcPr>
                </a:tc>
              </a:tr>
            </a:tbl>
          </a:graphicData>
        </a:graphic>
      </p:graphicFrame>
      <p:pic>
        <p:nvPicPr>
          <p:cNvPr id="28724" name="02. QUOC CA VIET NAM - cut.mp3">
            <a:hlinkClick r:id="" action="ppaction://media"/>
          </p:cNvPr>
          <p:cNvPicPr>
            <a:picLocks noRot="1" noChangeAspect="1" noChangeArrowheads="1"/>
          </p:cNvPicPr>
          <p:nvPr>
            <a:audioFile r:link="rId2"/>
          </p:nvPr>
        </p:nvPicPr>
        <p:blipFill>
          <a:blip r:embed="rId5" cstate="print"/>
          <a:srcRect/>
          <a:stretch>
            <a:fillRect/>
          </a:stretch>
        </p:blipFill>
        <p:spPr bwMode="auto">
          <a:xfrm>
            <a:off x="228600" y="1447800"/>
            <a:ext cx="244475" cy="24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06" fill="hold"/>
                                        <p:tgtEl>
                                          <p:spTgt spid="2868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7106" fill="hold"/>
                                        <p:tgtEl>
                                          <p:spTgt spid="2869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7106" fill="hold"/>
                                        <p:tgtEl>
                                          <p:spTgt spid="287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8681"/>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8699"/>
                </p:tgtEl>
              </p:cMediaNode>
            </p:audio>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8703"/>
                </p:tgtEl>
              </p:cMediaNode>
            </p:audio>
            <p:seq concurrent="1" nextAc="seek">
              <p:cTn id="18" restart="whenNotActive" fill="hold" evtFilter="cancelBubble" nodeType="interactiveSeq">
                <p:stCondLst>
                  <p:cond evt="onClick" delay="0">
                    <p:tgtEl>
                      <p:spTgt spid="2872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7751" fill="hold"/>
                                        <p:tgtEl>
                                          <p:spTgt spid="28724"/>
                                        </p:tgtEl>
                                      </p:cBhvr>
                                    </p:cmd>
                                  </p:childTnLst>
                                </p:cTn>
                              </p:par>
                            </p:childTnLst>
                          </p:cTn>
                        </p:par>
                      </p:childTnLst>
                    </p:cTn>
                  </p:par>
                </p:childTnLst>
              </p:cTn>
              <p:nextCondLst>
                <p:cond evt="onClick" delay="0">
                  <p:tgtEl>
                    <p:spTgt spid="28724"/>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87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5029200"/>
            <a:ext cx="9601200" cy="1768475"/>
            <a:chOff x="2873" y="3198"/>
            <a:chExt cx="2875" cy="1114"/>
          </a:xfrm>
        </p:grpSpPr>
        <p:grpSp>
          <p:nvGrpSpPr>
            <p:cNvPr id="29699" name="Group 3"/>
            <p:cNvGrpSpPr>
              <a:grpSpLocks/>
            </p:cNvGrpSpPr>
            <p:nvPr/>
          </p:nvGrpSpPr>
          <p:grpSpPr bwMode="auto">
            <a:xfrm>
              <a:off x="3785" y="3491"/>
              <a:ext cx="857" cy="821"/>
              <a:chOff x="3785" y="3491"/>
              <a:chExt cx="857" cy="821"/>
            </a:xfrm>
          </p:grpSpPr>
          <p:grpSp>
            <p:nvGrpSpPr>
              <p:cNvPr id="29700" name="Group 4"/>
              <p:cNvGrpSpPr>
                <a:grpSpLocks/>
              </p:cNvGrpSpPr>
              <p:nvPr/>
            </p:nvGrpSpPr>
            <p:grpSpPr bwMode="auto">
              <a:xfrm>
                <a:off x="3794" y="3491"/>
                <a:ext cx="848" cy="821"/>
                <a:chOff x="3794" y="3491"/>
                <a:chExt cx="848" cy="821"/>
              </a:xfrm>
            </p:grpSpPr>
            <p:sp>
              <p:nvSpPr>
                <p:cNvPr id="29701" name="Freeform 5"/>
                <p:cNvSpPr>
                  <a:spLocks/>
                </p:cNvSpPr>
                <p:nvPr/>
              </p:nvSpPr>
              <p:spPr bwMode="auto">
                <a:xfrm>
                  <a:off x="3930" y="4225"/>
                  <a:ext cx="597" cy="87"/>
                </a:xfrm>
                <a:custGeom>
                  <a:avLst/>
                  <a:gdLst/>
                  <a:ahLst/>
                  <a:cxnLst>
                    <a:cxn ang="0">
                      <a:pos x="102" y="53"/>
                    </a:cxn>
                    <a:cxn ang="0">
                      <a:pos x="0" y="46"/>
                    </a:cxn>
                    <a:cxn ang="0">
                      <a:pos x="27" y="60"/>
                    </a:cxn>
                    <a:cxn ang="0">
                      <a:pos x="7" y="63"/>
                    </a:cxn>
                    <a:cxn ang="0">
                      <a:pos x="64" y="77"/>
                    </a:cxn>
                    <a:cxn ang="0">
                      <a:pos x="30" y="79"/>
                    </a:cxn>
                    <a:cxn ang="0">
                      <a:pos x="104" y="87"/>
                    </a:cxn>
                    <a:cxn ang="0">
                      <a:pos x="154" y="86"/>
                    </a:cxn>
                    <a:cxn ang="0">
                      <a:pos x="202" y="83"/>
                    </a:cxn>
                    <a:cxn ang="0">
                      <a:pos x="184" y="80"/>
                    </a:cxn>
                    <a:cxn ang="0">
                      <a:pos x="247" y="75"/>
                    </a:cxn>
                    <a:cxn ang="0">
                      <a:pos x="231" y="70"/>
                    </a:cxn>
                    <a:cxn ang="0">
                      <a:pos x="281" y="63"/>
                    </a:cxn>
                    <a:cxn ang="0">
                      <a:pos x="313" y="69"/>
                    </a:cxn>
                    <a:cxn ang="0">
                      <a:pos x="309" y="66"/>
                    </a:cxn>
                    <a:cxn ang="0">
                      <a:pos x="361" y="75"/>
                    </a:cxn>
                    <a:cxn ang="0">
                      <a:pos x="397" y="79"/>
                    </a:cxn>
                    <a:cxn ang="0">
                      <a:pos x="377" y="73"/>
                    </a:cxn>
                    <a:cxn ang="0">
                      <a:pos x="447" y="76"/>
                    </a:cxn>
                    <a:cxn ang="0">
                      <a:pos x="476" y="73"/>
                    </a:cxn>
                    <a:cxn ang="0">
                      <a:pos x="454" y="70"/>
                    </a:cxn>
                    <a:cxn ang="0">
                      <a:pos x="538" y="66"/>
                    </a:cxn>
                    <a:cxn ang="0">
                      <a:pos x="567" y="62"/>
                    </a:cxn>
                    <a:cxn ang="0">
                      <a:pos x="531" y="62"/>
                    </a:cxn>
                    <a:cxn ang="0">
                      <a:pos x="597" y="43"/>
                    </a:cxn>
                    <a:cxn ang="0">
                      <a:pos x="547" y="49"/>
                    </a:cxn>
                    <a:cxn ang="0">
                      <a:pos x="587" y="26"/>
                    </a:cxn>
                    <a:cxn ang="0">
                      <a:pos x="597" y="12"/>
                    </a:cxn>
                    <a:cxn ang="0">
                      <a:pos x="547" y="26"/>
                    </a:cxn>
                    <a:cxn ang="0">
                      <a:pos x="560" y="18"/>
                    </a:cxn>
                    <a:cxn ang="0">
                      <a:pos x="515" y="18"/>
                    </a:cxn>
                    <a:cxn ang="0">
                      <a:pos x="377" y="0"/>
                    </a:cxn>
                    <a:cxn ang="0">
                      <a:pos x="102" y="53"/>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w="9525">
                  <a:noFill/>
                  <a:round/>
                  <a:headEnd/>
                  <a:tailEnd/>
                </a:ln>
              </p:spPr>
              <p:txBody>
                <a:bodyPr/>
                <a:lstStyle/>
                <a:p>
                  <a:endParaRPr lang="en-US"/>
                </a:p>
              </p:txBody>
            </p:sp>
            <p:sp>
              <p:nvSpPr>
                <p:cNvPr id="29702" name="Freeform 6"/>
                <p:cNvSpPr>
                  <a:spLocks/>
                </p:cNvSpPr>
                <p:nvPr/>
              </p:nvSpPr>
              <p:spPr bwMode="auto">
                <a:xfrm>
                  <a:off x="4257" y="3666"/>
                  <a:ext cx="90" cy="607"/>
                </a:xfrm>
                <a:custGeom>
                  <a:avLst/>
                  <a:gdLst/>
                  <a:ahLst/>
                  <a:cxnLst>
                    <a:cxn ang="0">
                      <a:pos x="90" y="0"/>
                    </a:cxn>
                    <a:cxn ang="0">
                      <a:pos x="90" y="156"/>
                    </a:cxn>
                    <a:cxn ang="0">
                      <a:pos x="81" y="213"/>
                    </a:cxn>
                    <a:cxn ang="0">
                      <a:pos x="75" y="263"/>
                    </a:cxn>
                    <a:cxn ang="0">
                      <a:pos x="63" y="315"/>
                    </a:cxn>
                    <a:cxn ang="0">
                      <a:pos x="40" y="388"/>
                    </a:cxn>
                    <a:cxn ang="0">
                      <a:pos x="22" y="465"/>
                    </a:cxn>
                    <a:cxn ang="0">
                      <a:pos x="9" y="544"/>
                    </a:cxn>
                    <a:cxn ang="0">
                      <a:pos x="0" y="60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p:spPr>
              <p:txBody>
                <a:bodyPr/>
                <a:lstStyle/>
                <a:p>
                  <a:endParaRPr lang="en-US"/>
                </a:p>
              </p:txBody>
            </p:sp>
            <p:sp>
              <p:nvSpPr>
                <p:cNvPr id="29703" name="Freeform 7"/>
                <p:cNvSpPr>
                  <a:spLocks/>
                </p:cNvSpPr>
                <p:nvPr/>
              </p:nvSpPr>
              <p:spPr bwMode="auto">
                <a:xfrm>
                  <a:off x="4259" y="3680"/>
                  <a:ext cx="91" cy="595"/>
                </a:xfrm>
                <a:custGeom>
                  <a:avLst/>
                  <a:gdLst/>
                  <a:ahLst/>
                  <a:cxnLst>
                    <a:cxn ang="0">
                      <a:pos x="91" y="0"/>
                    </a:cxn>
                    <a:cxn ang="0">
                      <a:pos x="91" y="153"/>
                    </a:cxn>
                    <a:cxn ang="0">
                      <a:pos x="82" y="209"/>
                    </a:cxn>
                    <a:cxn ang="0">
                      <a:pos x="75" y="258"/>
                    </a:cxn>
                    <a:cxn ang="0">
                      <a:pos x="63" y="309"/>
                    </a:cxn>
                    <a:cxn ang="0">
                      <a:pos x="41" y="381"/>
                    </a:cxn>
                    <a:cxn ang="0">
                      <a:pos x="23" y="456"/>
                    </a:cxn>
                    <a:cxn ang="0">
                      <a:pos x="9" y="534"/>
                    </a:cxn>
                    <a:cxn ang="0">
                      <a:pos x="0" y="595"/>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p:spPr>
              <p:txBody>
                <a:bodyPr/>
                <a:lstStyle/>
                <a:p>
                  <a:endParaRPr lang="en-US"/>
                </a:p>
              </p:txBody>
            </p:sp>
            <p:sp>
              <p:nvSpPr>
                <p:cNvPr id="29704" name="Freeform 8"/>
                <p:cNvSpPr>
                  <a:spLocks/>
                </p:cNvSpPr>
                <p:nvPr/>
              </p:nvSpPr>
              <p:spPr bwMode="auto">
                <a:xfrm>
                  <a:off x="4117" y="3687"/>
                  <a:ext cx="233" cy="82"/>
                </a:xfrm>
                <a:custGeom>
                  <a:avLst/>
                  <a:gdLst/>
                  <a:ahLst/>
                  <a:cxnLst>
                    <a:cxn ang="0">
                      <a:pos x="230" y="4"/>
                    </a:cxn>
                    <a:cxn ang="0">
                      <a:pos x="227" y="1"/>
                    </a:cxn>
                    <a:cxn ang="0">
                      <a:pos x="223" y="0"/>
                    </a:cxn>
                    <a:cxn ang="0">
                      <a:pos x="218" y="0"/>
                    </a:cxn>
                    <a:cxn ang="0">
                      <a:pos x="211" y="0"/>
                    </a:cxn>
                    <a:cxn ang="0">
                      <a:pos x="197" y="3"/>
                    </a:cxn>
                    <a:cxn ang="0">
                      <a:pos x="175" y="9"/>
                    </a:cxn>
                    <a:cxn ang="0">
                      <a:pos x="150" y="16"/>
                    </a:cxn>
                    <a:cxn ang="0">
                      <a:pos x="108" y="28"/>
                    </a:cxn>
                    <a:cxn ang="0">
                      <a:pos x="69" y="42"/>
                    </a:cxn>
                    <a:cxn ang="0">
                      <a:pos x="42" y="52"/>
                    </a:cxn>
                    <a:cxn ang="0">
                      <a:pos x="29" y="58"/>
                    </a:cxn>
                    <a:cxn ang="0">
                      <a:pos x="16" y="65"/>
                    </a:cxn>
                    <a:cxn ang="0">
                      <a:pos x="11" y="67"/>
                    </a:cxn>
                    <a:cxn ang="0">
                      <a:pos x="6" y="70"/>
                    </a:cxn>
                    <a:cxn ang="0">
                      <a:pos x="2" y="74"/>
                    </a:cxn>
                    <a:cxn ang="0">
                      <a:pos x="0" y="77"/>
                    </a:cxn>
                    <a:cxn ang="0">
                      <a:pos x="0" y="78"/>
                    </a:cxn>
                    <a:cxn ang="0">
                      <a:pos x="1" y="81"/>
                    </a:cxn>
                    <a:cxn ang="0">
                      <a:pos x="4" y="82"/>
                    </a:cxn>
                    <a:cxn ang="0">
                      <a:pos x="7" y="82"/>
                    </a:cxn>
                    <a:cxn ang="0">
                      <a:pos x="13" y="82"/>
                    </a:cxn>
                    <a:cxn ang="0">
                      <a:pos x="24" y="81"/>
                    </a:cxn>
                    <a:cxn ang="0">
                      <a:pos x="41" y="78"/>
                    </a:cxn>
                    <a:cxn ang="0">
                      <a:pos x="59" y="73"/>
                    </a:cxn>
                    <a:cxn ang="0">
                      <a:pos x="87" y="65"/>
                    </a:cxn>
                    <a:cxn ang="0">
                      <a:pos x="125" y="52"/>
                    </a:cxn>
                    <a:cxn ang="0">
                      <a:pos x="164" y="38"/>
                    </a:cxn>
                    <a:cxn ang="0">
                      <a:pos x="188" y="30"/>
                    </a:cxn>
                    <a:cxn ang="0">
                      <a:pos x="209" y="22"/>
                    </a:cxn>
                    <a:cxn ang="0">
                      <a:pos x="224" y="15"/>
                    </a:cxn>
                    <a:cxn ang="0">
                      <a:pos x="230" y="11"/>
                    </a:cxn>
                    <a:cxn ang="0">
                      <a:pos x="233" y="9"/>
                    </a:cxn>
                    <a:cxn ang="0">
                      <a:pos x="230" y="4"/>
                    </a:cxn>
                    <a:cxn ang="0">
                      <a:pos x="230" y="4"/>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w="9525">
                  <a:noFill/>
                  <a:round/>
                  <a:headEnd/>
                  <a:tailEnd/>
                </a:ln>
              </p:spPr>
              <p:txBody>
                <a:bodyPr/>
                <a:lstStyle/>
                <a:p>
                  <a:endParaRPr lang="en-US"/>
                </a:p>
              </p:txBody>
            </p:sp>
            <p:sp>
              <p:nvSpPr>
                <p:cNvPr id="29705" name="Freeform 9"/>
                <p:cNvSpPr>
                  <a:spLocks/>
                </p:cNvSpPr>
                <p:nvPr/>
              </p:nvSpPr>
              <p:spPr bwMode="auto">
                <a:xfrm>
                  <a:off x="4117" y="3682"/>
                  <a:ext cx="233" cy="82"/>
                </a:xfrm>
                <a:custGeom>
                  <a:avLst/>
                  <a:gdLst/>
                  <a:ahLst/>
                  <a:cxnLst>
                    <a:cxn ang="0">
                      <a:pos x="230" y="4"/>
                    </a:cxn>
                    <a:cxn ang="0">
                      <a:pos x="227" y="1"/>
                    </a:cxn>
                    <a:cxn ang="0">
                      <a:pos x="223" y="0"/>
                    </a:cxn>
                    <a:cxn ang="0">
                      <a:pos x="218" y="0"/>
                    </a:cxn>
                    <a:cxn ang="0">
                      <a:pos x="211" y="0"/>
                    </a:cxn>
                    <a:cxn ang="0">
                      <a:pos x="197" y="3"/>
                    </a:cxn>
                    <a:cxn ang="0">
                      <a:pos x="175" y="9"/>
                    </a:cxn>
                    <a:cxn ang="0">
                      <a:pos x="150" y="16"/>
                    </a:cxn>
                    <a:cxn ang="0">
                      <a:pos x="108" y="29"/>
                    </a:cxn>
                    <a:cxn ang="0">
                      <a:pos x="69" y="42"/>
                    </a:cxn>
                    <a:cxn ang="0">
                      <a:pos x="42" y="53"/>
                    </a:cxn>
                    <a:cxn ang="0">
                      <a:pos x="29" y="58"/>
                    </a:cxn>
                    <a:cxn ang="0">
                      <a:pos x="16" y="65"/>
                    </a:cxn>
                    <a:cxn ang="0">
                      <a:pos x="11" y="67"/>
                    </a:cxn>
                    <a:cxn ang="0">
                      <a:pos x="6" y="71"/>
                    </a:cxn>
                    <a:cxn ang="0">
                      <a:pos x="2" y="74"/>
                    </a:cxn>
                    <a:cxn ang="0">
                      <a:pos x="0" y="77"/>
                    </a:cxn>
                    <a:cxn ang="0">
                      <a:pos x="0" y="79"/>
                    </a:cxn>
                    <a:cxn ang="0">
                      <a:pos x="1" y="81"/>
                    </a:cxn>
                    <a:cxn ang="0">
                      <a:pos x="4" y="82"/>
                    </a:cxn>
                    <a:cxn ang="0">
                      <a:pos x="7" y="82"/>
                    </a:cxn>
                    <a:cxn ang="0">
                      <a:pos x="13" y="82"/>
                    </a:cxn>
                    <a:cxn ang="0">
                      <a:pos x="24" y="81"/>
                    </a:cxn>
                    <a:cxn ang="0">
                      <a:pos x="41" y="78"/>
                    </a:cxn>
                    <a:cxn ang="0">
                      <a:pos x="59" y="74"/>
                    </a:cxn>
                    <a:cxn ang="0">
                      <a:pos x="87" y="65"/>
                    </a:cxn>
                    <a:cxn ang="0">
                      <a:pos x="125" y="52"/>
                    </a:cxn>
                    <a:cxn ang="0">
                      <a:pos x="164" y="39"/>
                    </a:cxn>
                    <a:cxn ang="0">
                      <a:pos x="188" y="30"/>
                    </a:cxn>
                    <a:cxn ang="0">
                      <a:pos x="209" y="23"/>
                    </a:cxn>
                    <a:cxn ang="0">
                      <a:pos x="224" y="15"/>
                    </a:cxn>
                    <a:cxn ang="0">
                      <a:pos x="230" y="11"/>
                    </a:cxn>
                    <a:cxn ang="0">
                      <a:pos x="233" y="9"/>
                    </a:cxn>
                    <a:cxn ang="0">
                      <a:pos x="230" y="5"/>
                    </a:cxn>
                    <a:cxn ang="0">
                      <a:pos x="230" y="4"/>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29706" name="Freeform 10"/>
                <p:cNvSpPr>
                  <a:spLocks/>
                </p:cNvSpPr>
                <p:nvPr/>
              </p:nvSpPr>
              <p:spPr bwMode="auto">
                <a:xfrm>
                  <a:off x="4084" y="3673"/>
                  <a:ext cx="238" cy="35"/>
                </a:xfrm>
                <a:custGeom>
                  <a:avLst/>
                  <a:gdLst/>
                  <a:ahLst/>
                  <a:cxnLst>
                    <a:cxn ang="0">
                      <a:pos x="3" y="24"/>
                    </a:cxn>
                    <a:cxn ang="0">
                      <a:pos x="8" y="22"/>
                    </a:cxn>
                    <a:cxn ang="0">
                      <a:pos x="13" y="21"/>
                    </a:cxn>
                    <a:cxn ang="0">
                      <a:pos x="30" y="17"/>
                    </a:cxn>
                    <a:cxn ang="0">
                      <a:pos x="56" y="14"/>
                    </a:cxn>
                    <a:cxn ang="0">
                      <a:pos x="75" y="12"/>
                    </a:cxn>
                    <a:cxn ang="0">
                      <a:pos x="99" y="9"/>
                    </a:cxn>
                    <a:cxn ang="0">
                      <a:pos x="131" y="6"/>
                    </a:cxn>
                    <a:cxn ang="0">
                      <a:pos x="154" y="5"/>
                    </a:cxn>
                    <a:cxn ang="0">
                      <a:pos x="179" y="2"/>
                    </a:cxn>
                    <a:cxn ang="0">
                      <a:pos x="203" y="1"/>
                    </a:cxn>
                    <a:cxn ang="0">
                      <a:pos x="218" y="0"/>
                    </a:cxn>
                    <a:cxn ang="0">
                      <a:pos x="229" y="1"/>
                    </a:cxn>
                    <a:cxn ang="0">
                      <a:pos x="236" y="4"/>
                    </a:cxn>
                    <a:cxn ang="0">
                      <a:pos x="238" y="9"/>
                    </a:cxn>
                    <a:cxn ang="0">
                      <a:pos x="234" y="13"/>
                    </a:cxn>
                    <a:cxn ang="0">
                      <a:pos x="223" y="16"/>
                    </a:cxn>
                    <a:cxn ang="0">
                      <a:pos x="209" y="19"/>
                    </a:cxn>
                    <a:cxn ang="0">
                      <a:pos x="184" y="23"/>
                    </a:cxn>
                    <a:cxn ang="0">
                      <a:pos x="160" y="24"/>
                    </a:cxn>
                    <a:cxn ang="0">
                      <a:pos x="134" y="27"/>
                    </a:cxn>
                    <a:cxn ang="0">
                      <a:pos x="103" y="30"/>
                    </a:cxn>
                    <a:cxn ang="0">
                      <a:pos x="78" y="32"/>
                    </a:cxn>
                    <a:cxn ang="0">
                      <a:pos x="56" y="34"/>
                    </a:cxn>
                    <a:cxn ang="0">
                      <a:pos x="32" y="34"/>
                    </a:cxn>
                    <a:cxn ang="0">
                      <a:pos x="16" y="35"/>
                    </a:cxn>
                    <a:cxn ang="0">
                      <a:pos x="11" y="34"/>
                    </a:cxn>
                    <a:cxn ang="0">
                      <a:pos x="5" y="33"/>
                    </a:cxn>
                    <a:cxn ang="0">
                      <a:pos x="1" y="32"/>
                    </a:cxn>
                    <a:cxn ang="0">
                      <a:pos x="0" y="30"/>
                    </a:cxn>
                    <a:cxn ang="0">
                      <a:pos x="0" y="27"/>
                    </a:cxn>
                    <a:cxn ang="0">
                      <a:pos x="3" y="24"/>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w="9525">
                  <a:noFill/>
                  <a:round/>
                  <a:headEnd/>
                  <a:tailEnd/>
                </a:ln>
              </p:spPr>
              <p:txBody>
                <a:bodyPr/>
                <a:lstStyle/>
                <a:p>
                  <a:endParaRPr lang="en-US"/>
                </a:p>
              </p:txBody>
            </p:sp>
            <p:sp>
              <p:nvSpPr>
                <p:cNvPr id="29707" name="Freeform 11"/>
                <p:cNvSpPr>
                  <a:spLocks/>
                </p:cNvSpPr>
                <p:nvPr/>
              </p:nvSpPr>
              <p:spPr bwMode="auto">
                <a:xfrm>
                  <a:off x="4084" y="3668"/>
                  <a:ext cx="238" cy="35"/>
                </a:xfrm>
                <a:custGeom>
                  <a:avLst/>
                  <a:gdLst/>
                  <a:ahLst/>
                  <a:cxnLst>
                    <a:cxn ang="0">
                      <a:pos x="3" y="25"/>
                    </a:cxn>
                    <a:cxn ang="0">
                      <a:pos x="8" y="22"/>
                    </a:cxn>
                    <a:cxn ang="0">
                      <a:pos x="13" y="21"/>
                    </a:cxn>
                    <a:cxn ang="0">
                      <a:pos x="30" y="18"/>
                    </a:cxn>
                    <a:cxn ang="0">
                      <a:pos x="56" y="14"/>
                    </a:cxn>
                    <a:cxn ang="0">
                      <a:pos x="75" y="12"/>
                    </a:cxn>
                    <a:cxn ang="0">
                      <a:pos x="99" y="10"/>
                    </a:cxn>
                    <a:cxn ang="0">
                      <a:pos x="131" y="6"/>
                    </a:cxn>
                    <a:cxn ang="0">
                      <a:pos x="154" y="5"/>
                    </a:cxn>
                    <a:cxn ang="0">
                      <a:pos x="179" y="2"/>
                    </a:cxn>
                    <a:cxn ang="0">
                      <a:pos x="203" y="2"/>
                    </a:cxn>
                    <a:cxn ang="0">
                      <a:pos x="218" y="0"/>
                    </a:cxn>
                    <a:cxn ang="0">
                      <a:pos x="229" y="1"/>
                    </a:cxn>
                    <a:cxn ang="0">
                      <a:pos x="236" y="4"/>
                    </a:cxn>
                    <a:cxn ang="0">
                      <a:pos x="238" y="9"/>
                    </a:cxn>
                    <a:cxn ang="0">
                      <a:pos x="234" y="13"/>
                    </a:cxn>
                    <a:cxn ang="0">
                      <a:pos x="223" y="17"/>
                    </a:cxn>
                    <a:cxn ang="0">
                      <a:pos x="209" y="19"/>
                    </a:cxn>
                    <a:cxn ang="0">
                      <a:pos x="184" y="23"/>
                    </a:cxn>
                    <a:cxn ang="0">
                      <a:pos x="160" y="25"/>
                    </a:cxn>
                    <a:cxn ang="0">
                      <a:pos x="134" y="27"/>
                    </a:cxn>
                    <a:cxn ang="0">
                      <a:pos x="103" y="30"/>
                    </a:cxn>
                    <a:cxn ang="0">
                      <a:pos x="78" y="32"/>
                    </a:cxn>
                    <a:cxn ang="0">
                      <a:pos x="56" y="34"/>
                    </a:cxn>
                    <a:cxn ang="0">
                      <a:pos x="32" y="35"/>
                    </a:cxn>
                    <a:cxn ang="0">
                      <a:pos x="16" y="35"/>
                    </a:cxn>
                    <a:cxn ang="0">
                      <a:pos x="11" y="35"/>
                    </a:cxn>
                    <a:cxn ang="0">
                      <a:pos x="5" y="34"/>
                    </a:cxn>
                    <a:cxn ang="0">
                      <a:pos x="1" y="32"/>
                    </a:cxn>
                    <a:cxn ang="0">
                      <a:pos x="0" y="29"/>
                    </a:cxn>
                    <a:cxn ang="0">
                      <a:pos x="0" y="27"/>
                    </a:cxn>
                    <a:cxn ang="0">
                      <a:pos x="3" y="25"/>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29708" name="Freeform 12"/>
                <p:cNvSpPr>
                  <a:spLocks/>
                </p:cNvSpPr>
                <p:nvPr/>
              </p:nvSpPr>
              <p:spPr bwMode="auto">
                <a:xfrm>
                  <a:off x="4195" y="3688"/>
                  <a:ext cx="140" cy="132"/>
                </a:xfrm>
                <a:custGeom>
                  <a:avLst/>
                  <a:gdLst/>
                  <a:ahLst/>
                  <a:cxnLst>
                    <a:cxn ang="0">
                      <a:pos x="124" y="2"/>
                    </a:cxn>
                    <a:cxn ang="0">
                      <a:pos x="116" y="8"/>
                    </a:cxn>
                    <a:cxn ang="0">
                      <a:pos x="102" y="18"/>
                    </a:cxn>
                    <a:cxn ang="0">
                      <a:pos x="81" y="35"/>
                    </a:cxn>
                    <a:cxn ang="0">
                      <a:pos x="57" y="57"/>
                    </a:cxn>
                    <a:cxn ang="0">
                      <a:pos x="37" y="78"/>
                    </a:cxn>
                    <a:cxn ang="0">
                      <a:pos x="15" y="104"/>
                    </a:cxn>
                    <a:cxn ang="0">
                      <a:pos x="6" y="115"/>
                    </a:cxn>
                    <a:cxn ang="0">
                      <a:pos x="3" y="121"/>
                    </a:cxn>
                    <a:cxn ang="0">
                      <a:pos x="1" y="125"/>
                    </a:cxn>
                    <a:cxn ang="0">
                      <a:pos x="0" y="129"/>
                    </a:cxn>
                    <a:cxn ang="0">
                      <a:pos x="3" y="132"/>
                    </a:cxn>
                    <a:cxn ang="0">
                      <a:pos x="8" y="132"/>
                    </a:cxn>
                    <a:cxn ang="0">
                      <a:pos x="13" y="132"/>
                    </a:cxn>
                    <a:cxn ang="0">
                      <a:pos x="18" y="130"/>
                    </a:cxn>
                    <a:cxn ang="0">
                      <a:pos x="25" y="127"/>
                    </a:cxn>
                    <a:cxn ang="0">
                      <a:pos x="29" y="124"/>
                    </a:cxn>
                    <a:cxn ang="0">
                      <a:pos x="45" y="113"/>
                    </a:cxn>
                    <a:cxn ang="0">
                      <a:pos x="71" y="90"/>
                    </a:cxn>
                    <a:cxn ang="0">
                      <a:pos x="94" y="66"/>
                    </a:cxn>
                    <a:cxn ang="0">
                      <a:pos x="112" y="45"/>
                    </a:cxn>
                    <a:cxn ang="0">
                      <a:pos x="127" y="28"/>
                    </a:cxn>
                    <a:cxn ang="0">
                      <a:pos x="137" y="14"/>
                    </a:cxn>
                    <a:cxn ang="0">
                      <a:pos x="140" y="6"/>
                    </a:cxn>
                    <a:cxn ang="0">
                      <a:pos x="138" y="2"/>
                    </a:cxn>
                    <a:cxn ang="0">
                      <a:pos x="131" y="0"/>
                    </a:cxn>
                    <a:cxn ang="0">
                      <a:pos x="124" y="2"/>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w="9525">
                  <a:noFill/>
                  <a:round/>
                  <a:headEnd/>
                  <a:tailEnd/>
                </a:ln>
              </p:spPr>
              <p:txBody>
                <a:bodyPr/>
                <a:lstStyle/>
                <a:p>
                  <a:endParaRPr lang="en-US"/>
                </a:p>
              </p:txBody>
            </p:sp>
            <p:sp>
              <p:nvSpPr>
                <p:cNvPr id="29709" name="Freeform 13"/>
                <p:cNvSpPr>
                  <a:spLocks/>
                </p:cNvSpPr>
                <p:nvPr/>
              </p:nvSpPr>
              <p:spPr bwMode="auto">
                <a:xfrm>
                  <a:off x="4195" y="3683"/>
                  <a:ext cx="140" cy="133"/>
                </a:xfrm>
                <a:custGeom>
                  <a:avLst/>
                  <a:gdLst/>
                  <a:ahLst/>
                  <a:cxnLst>
                    <a:cxn ang="0">
                      <a:pos x="124" y="3"/>
                    </a:cxn>
                    <a:cxn ang="0">
                      <a:pos x="116" y="8"/>
                    </a:cxn>
                    <a:cxn ang="0">
                      <a:pos x="102" y="19"/>
                    </a:cxn>
                    <a:cxn ang="0">
                      <a:pos x="81" y="36"/>
                    </a:cxn>
                    <a:cxn ang="0">
                      <a:pos x="57" y="57"/>
                    </a:cxn>
                    <a:cxn ang="0">
                      <a:pos x="37" y="79"/>
                    </a:cxn>
                    <a:cxn ang="0">
                      <a:pos x="15" y="104"/>
                    </a:cxn>
                    <a:cxn ang="0">
                      <a:pos x="6" y="115"/>
                    </a:cxn>
                    <a:cxn ang="0">
                      <a:pos x="3" y="121"/>
                    </a:cxn>
                    <a:cxn ang="0">
                      <a:pos x="1" y="125"/>
                    </a:cxn>
                    <a:cxn ang="0">
                      <a:pos x="0" y="129"/>
                    </a:cxn>
                    <a:cxn ang="0">
                      <a:pos x="3" y="132"/>
                    </a:cxn>
                    <a:cxn ang="0">
                      <a:pos x="8" y="133"/>
                    </a:cxn>
                    <a:cxn ang="0">
                      <a:pos x="13" y="132"/>
                    </a:cxn>
                    <a:cxn ang="0">
                      <a:pos x="18" y="130"/>
                    </a:cxn>
                    <a:cxn ang="0">
                      <a:pos x="25" y="127"/>
                    </a:cxn>
                    <a:cxn ang="0">
                      <a:pos x="29" y="124"/>
                    </a:cxn>
                    <a:cxn ang="0">
                      <a:pos x="45" y="113"/>
                    </a:cxn>
                    <a:cxn ang="0">
                      <a:pos x="71" y="90"/>
                    </a:cxn>
                    <a:cxn ang="0">
                      <a:pos x="94" y="66"/>
                    </a:cxn>
                    <a:cxn ang="0">
                      <a:pos x="112" y="46"/>
                    </a:cxn>
                    <a:cxn ang="0">
                      <a:pos x="127" y="28"/>
                    </a:cxn>
                    <a:cxn ang="0">
                      <a:pos x="137" y="14"/>
                    </a:cxn>
                    <a:cxn ang="0">
                      <a:pos x="140" y="6"/>
                    </a:cxn>
                    <a:cxn ang="0">
                      <a:pos x="138" y="3"/>
                    </a:cxn>
                    <a:cxn ang="0">
                      <a:pos x="131" y="0"/>
                    </a:cxn>
                    <a:cxn ang="0">
                      <a:pos x="124" y="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29710" name="Freeform 14"/>
                <p:cNvSpPr>
                  <a:spLocks/>
                </p:cNvSpPr>
                <p:nvPr/>
              </p:nvSpPr>
              <p:spPr bwMode="auto">
                <a:xfrm>
                  <a:off x="4285" y="3688"/>
                  <a:ext cx="68" cy="154"/>
                </a:xfrm>
                <a:custGeom>
                  <a:avLst/>
                  <a:gdLst/>
                  <a:ahLst/>
                  <a:cxnLst>
                    <a:cxn ang="0">
                      <a:pos x="59" y="0"/>
                    </a:cxn>
                    <a:cxn ang="0">
                      <a:pos x="53" y="5"/>
                    </a:cxn>
                    <a:cxn ang="0">
                      <a:pos x="43" y="20"/>
                    </a:cxn>
                    <a:cxn ang="0">
                      <a:pos x="31" y="44"/>
                    </a:cxn>
                    <a:cxn ang="0">
                      <a:pos x="22" y="65"/>
                    </a:cxn>
                    <a:cxn ang="0">
                      <a:pos x="11" y="91"/>
                    </a:cxn>
                    <a:cxn ang="0">
                      <a:pos x="3" y="118"/>
                    </a:cxn>
                    <a:cxn ang="0">
                      <a:pos x="1" y="134"/>
                    </a:cxn>
                    <a:cxn ang="0">
                      <a:pos x="0" y="138"/>
                    </a:cxn>
                    <a:cxn ang="0">
                      <a:pos x="1" y="144"/>
                    </a:cxn>
                    <a:cxn ang="0">
                      <a:pos x="1" y="149"/>
                    </a:cxn>
                    <a:cxn ang="0">
                      <a:pos x="4" y="153"/>
                    </a:cxn>
                    <a:cxn ang="0">
                      <a:pos x="7" y="154"/>
                    </a:cxn>
                    <a:cxn ang="0">
                      <a:pos x="12" y="154"/>
                    </a:cxn>
                    <a:cxn ang="0">
                      <a:pos x="17" y="152"/>
                    </a:cxn>
                    <a:cxn ang="0">
                      <a:pos x="21" y="150"/>
                    </a:cxn>
                    <a:cxn ang="0">
                      <a:pos x="27" y="144"/>
                    </a:cxn>
                    <a:cxn ang="0">
                      <a:pos x="31" y="136"/>
                    </a:cxn>
                    <a:cxn ang="0">
                      <a:pos x="37" y="126"/>
                    </a:cxn>
                    <a:cxn ang="0">
                      <a:pos x="49" y="100"/>
                    </a:cxn>
                    <a:cxn ang="0">
                      <a:pos x="56" y="72"/>
                    </a:cxn>
                    <a:cxn ang="0">
                      <a:pos x="62" y="51"/>
                    </a:cxn>
                    <a:cxn ang="0">
                      <a:pos x="67" y="27"/>
                    </a:cxn>
                    <a:cxn ang="0">
                      <a:pos x="68" y="17"/>
                    </a:cxn>
                    <a:cxn ang="0">
                      <a:pos x="68" y="8"/>
                    </a:cxn>
                    <a:cxn ang="0">
                      <a:pos x="67" y="2"/>
                    </a:cxn>
                    <a:cxn ang="0">
                      <a:pos x="64" y="0"/>
                    </a:cxn>
                    <a:cxn ang="0">
                      <a:pos x="59" y="0"/>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w="9525">
                  <a:noFill/>
                  <a:round/>
                  <a:headEnd/>
                  <a:tailEnd/>
                </a:ln>
              </p:spPr>
              <p:txBody>
                <a:bodyPr/>
                <a:lstStyle/>
                <a:p>
                  <a:endParaRPr lang="en-US"/>
                </a:p>
              </p:txBody>
            </p:sp>
            <p:sp>
              <p:nvSpPr>
                <p:cNvPr id="29711" name="Freeform 15"/>
                <p:cNvSpPr>
                  <a:spLocks/>
                </p:cNvSpPr>
                <p:nvPr/>
              </p:nvSpPr>
              <p:spPr bwMode="auto">
                <a:xfrm>
                  <a:off x="4284" y="3683"/>
                  <a:ext cx="69" cy="155"/>
                </a:xfrm>
                <a:custGeom>
                  <a:avLst/>
                  <a:gdLst/>
                  <a:ahLst/>
                  <a:cxnLst>
                    <a:cxn ang="0">
                      <a:pos x="60" y="0"/>
                    </a:cxn>
                    <a:cxn ang="0">
                      <a:pos x="53" y="5"/>
                    </a:cxn>
                    <a:cxn ang="0">
                      <a:pos x="43" y="20"/>
                    </a:cxn>
                    <a:cxn ang="0">
                      <a:pos x="31" y="45"/>
                    </a:cxn>
                    <a:cxn ang="0">
                      <a:pos x="22" y="65"/>
                    </a:cxn>
                    <a:cxn ang="0">
                      <a:pos x="11" y="91"/>
                    </a:cxn>
                    <a:cxn ang="0">
                      <a:pos x="3" y="117"/>
                    </a:cxn>
                    <a:cxn ang="0">
                      <a:pos x="1" y="133"/>
                    </a:cxn>
                    <a:cxn ang="0">
                      <a:pos x="0" y="139"/>
                    </a:cxn>
                    <a:cxn ang="0">
                      <a:pos x="1" y="144"/>
                    </a:cxn>
                    <a:cxn ang="0">
                      <a:pos x="1" y="149"/>
                    </a:cxn>
                    <a:cxn ang="0">
                      <a:pos x="4" y="153"/>
                    </a:cxn>
                    <a:cxn ang="0">
                      <a:pos x="7" y="155"/>
                    </a:cxn>
                    <a:cxn ang="0">
                      <a:pos x="11" y="154"/>
                    </a:cxn>
                    <a:cxn ang="0">
                      <a:pos x="17" y="152"/>
                    </a:cxn>
                    <a:cxn ang="0">
                      <a:pos x="20" y="150"/>
                    </a:cxn>
                    <a:cxn ang="0">
                      <a:pos x="26" y="143"/>
                    </a:cxn>
                    <a:cxn ang="0">
                      <a:pos x="30" y="137"/>
                    </a:cxn>
                    <a:cxn ang="0">
                      <a:pos x="37" y="126"/>
                    </a:cxn>
                    <a:cxn ang="0">
                      <a:pos x="48" y="100"/>
                    </a:cxn>
                    <a:cxn ang="0">
                      <a:pos x="56" y="73"/>
                    </a:cxn>
                    <a:cxn ang="0">
                      <a:pos x="63" y="52"/>
                    </a:cxn>
                    <a:cxn ang="0">
                      <a:pos x="66" y="27"/>
                    </a:cxn>
                    <a:cxn ang="0">
                      <a:pos x="67" y="16"/>
                    </a:cxn>
                    <a:cxn ang="0">
                      <a:pos x="69" y="8"/>
                    </a:cxn>
                    <a:cxn ang="0">
                      <a:pos x="66" y="2"/>
                    </a:cxn>
                    <a:cxn ang="0">
                      <a:pos x="63" y="0"/>
                    </a:cxn>
                    <a:cxn ang="0">
                      <a:pos x="60" y="0"/>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29712" name="Freeform 16"/>
                <p:cNvSpPr>
                  <a:spLocks/>
                </p:cNvSpPr>
                <p:nvPr/>
              </p:nvSpPr>
              <p:spPr bwMode="auto">
                <a:xfrm>
                  <a:off x="4155" y="3682"/>
                  <a:ext cx="180" cy="121"/>
                </a:xfrm>
                <a:custGeom>
                  <a:avLst/>
                  <a:gdLst/>
                  <a:ahLst/>
                  <a:cxnLst>
                    <a:cxn ang="0">
                      <a:pos x="166" y="3"/>
                    </a:cxn>
                    <a:cxn ang="0">
                      <a:pos x="155" y="5"/>
                    </a:cxn>
                    <a:cxn ang="0">
                      <a:pos x="140" y="13"/>
                    </a:cxn>
                    <a:cxn ang="0">
                      <a:pos x="117" y="26"/>
                    </a:cxn>
                    <a:cxn ang="0">
                      <a:pos x="84" y="46"/>
                    </a:cxn>
                    <a:cxn ang="0">
                      <a:pos x="55" y="67"/>
                    </a:cxn>
                    <a:cxn ang="0">
                      <a:pos x="34" y="83"/>
                    </a:cxn>
                    <a:cxn ang="0">
                      <a:pos x="11" y="99"/>
                    </a:cxn>
                    <a:cxn ang="0">
                      <a:pos x="5" y="105"/>
                    </a:cxn>
                    <a:cxn ang="0">
                      <a:pos x="1" y="110"/>
                    </a:cxn>
                    <a:cxn ang="0">
                      <a:pos x="0" y="114"/>
                    </a:cxn>
                    <a:cxn ang="0">
                      <a:pos x="0" y="117"/>
                    </a:cxn>
                    <a:cxn ang="0">
                      <a:pos x="3" y="120"/>
                    </a:cxn>
                    <a:cxn ang="0">
                      <a:pos x="9" y="121"/>
                    </a:cxn>
                    <a:cxn ang="0">
                      <a:pos x="15" y="120"/>
                    </a:cxn>
                    <a:cxn ang="0">
                      <a:pos x="22" y="118"/>
                    </a:cxn>
                    <a:cxn ang="0">
                      <a:pos x="28" y="116"/>
                    </a:cxn>
                    <a:cxn ang="0">
                      <a:pos x="36" y="111"/>
                    </a:cxn>
                    <a:cxn ang="0">
                      <a:pos x="63" y="97"/>
                    </a:cxn>
                    <a:cxn ang="0">
                      <a:pos x="87" y="83"/>
                    </a:cxn>
                    <a:cxn ang="0">
                      <a:pos x="118" y="61"/>
                    </a:cxn>
                    <a:cxn ang="0">
                      <a:pos x="147" y="41"/>
                    </a:cxn>
                    <a:cxn ang="0">
                      <a:pos x="168" y="23"/>
                    </a:cxn>
                    <a:cxn ang="0">
                      <a:pos x="176" y="13"/>
                    </a:cxn>
                    <a:cxn ang="0">
                      <a:pos x="180" y="6"/>
                    </a:cxn>
                    <a:cxn ang="0">
                      <a:pos x="179" y="2"/>
                    </a:cxn>
                    <a:cxn ang="0">
                      <a:pos x="173" y="0"/>
                    </a:cxn>
                    <a:cxn ang="0">
                      <a:pos x="166" y="3"/>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w="9525">
                  <a:noFill/>
                  <a:round/>
                  <a:headEnd/>
                  <a:tailEnd/>
                </a:ln>
              </p:spPr>
              <p:txBody>
                <a:bodyPr/>
                <a:lstStyle/>
                <a:p>
                  <a:endParaRPr lang="en-US"/>
                </a:p>
              </p:txBody>
            </p:sp>
            <p:sp>
              <p:nvSpPr>
                <p:cNvPr id="29713" name="Freeform 17"/>
                <p:cNvSpPr>
                  <a:spLocks/>
                </p:cNvSpPr>
                <p:nvPr/>
              </p:nvSpPr>
              <p:spPr bwMode="auto">
                <a:xfrm>
                  <a:off x="4155" y="3678"/>
                  <a:ext cx="180" cy="120"/>
                </a:xfrm>
                <a:custGeom>
                  <a:avLst/>
                  <a:gdLst/>
                  <a:ahLst/>
                  <a:cxnLst>
                    <a:cxn ang="0">
                      <a:pos x="166" y="2"/>
                    </a:cxn>
                    <a:cxn ang="0">
                      <a:pos x="155" y="4"/>
                    </a:cxn>
                    <a:cxn ang="0">
                      <a:pos x="140" y="11"/>
                    </a:cxn>
                    <a:cxn ang="0">
                      <a:pos x="117" y="25"/>
                    </a:cxn>
                    <a:cxn ang="0">
                      <a:pos x="84" y="45"/>
                    </a:cxn>
                    <a:cxn ang="0">
                      <a:pos x="55" y="67"/>
                    </a:cxn>
                    <a:cxn ang="0">
                      <a:pos x="34" y="82"/>
                    </a:cxn>
                    <a:cxn ang="0">
                      <a:pos x="11" y="98"/>
                    </a:cxn>
                    <a:cxn ang="0">
                      <a:pos x="5" y="104"/>
                    </a:cxn>
                    <a:cxn ang="0">
                      <a:pos x="1" y="109"/>
                    </a:cxn>
                    <a:cxn ang="0">
                      <a:pos x="0" y="113"/>
                    </a:cxn>
                    <a:cxn ang="0">
                      <a:pos x="0" y="116"/>
                    </a:cxn>
                    <a:cxn ang="0">
                      <a:pos x="3" y="120"/>
                    </a:cxn>
                    <a:cxn ang="0">
                      <a:pos x="9" y="120"/>
                    </a:cxn>
                    <a:cxn ang="0">
                      <a:pos x="15" y="119"/>
                    </a:cxn>
                    <a:cxn ang="0">
                      <a:pos x="22" y="117"/>
                    </a:cxn>
                    <a:cxn ang="0">
                      <a:pos x="28" y="115"/>
                    </a:cxn>
                    <a:cxn ang="0">
                      <a:pos x="36" y="111"/>
                    </a:cxn>
                    <a:cxn ang="0">
                      <a:pos x="63" y="96"/>
                    </a:cxn>
                    <a:cxn ang="0">
                      <a:pos x="87" y="82"/>
                    </a:cxn>
                    <a:cxn ang="0">
                      <a:pos x="118" y="61"/>
                    </a:cxn>
                    <a:cxn ang="0">
                      <a:pos x="147" y="40"/>
                    </a:cxn>
                    <a:cxn ang="0">
                      <a:pos x="168" y="22"/>
                    </a:cxn>
                    <a:cxn ang="0">
                      <a:pos x="176" y="12"/>
                    </a:cxn>
                    <a:cxn ang="0">
                      <a:pos x="180" y="6"/>
                    </a:cxn>
                    <a:cxn ang="0">
                      <a:pos x="179" y="1"/>
                    </a:cxn>
                    <a:cxn ang="0">
                      <a:pos x="173" y="0"/>
                    </a:cxn>
                    <a:cxn ang="0">
                      <a:pos x="166" y="2"/>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29714" name="Freeform 18"/>
                <p:cNvSpPr>
                  <a:spLocks/>
                </p:cNvSpPr>
                <p:nvPr/>
              </p:nvSpPr>
              <p:spPr bwMode="auto">
                <a:xfrm>
                  <a:off x="4098" y="3673"/>
                  <a:ext cx="232" cy="68"/>
                </a:xfrm>
                <a:custGeom>
                  <a:avLst/>
                  <a:gdLst/>
                  <a:ahLst/>
                  <a:cxnLst>
                    <a:cxn ang="0">
                      <a:pos x="230" y="5"/>
                    </a:cxn>
                    <a:cxn ang="0">
                      <a:pos x="227" y="2"/>
                    </a:cxn>
                    <a:cxn ang="0">
                      <a:pos x="223" y="0"/>
                    </a:cxn>
                    <a:cxn ang="0">
                      <a:pos x="218" y="0"/>
                    </a:cxn>
                    <a:cxn ang="0">
                      <a:pos x="210" y="0"/>
                    </a:cxn>
                    <a:cxn ang="0">
                      <a:pos x="191" y="4"/>
                    </a:cxn>
                    <a:cxn ang="0">
                      <a:pos x="159" y="11"/>
                    </a:cxn>
                    <a:cxn ang="0">
                      <a:pos x="126" y="19"/>
                    </a:cxn>
                    <a:cxn ang="0">
                      <a:pos x="98" y="26"/>
                    </a:cxn>
                    <a:cxn ang="0">
                      <a:pos x="67" y="35"/>
                    </a:cxn>
                    <a:cxn ang="0">
                      <a:pos x="40" y="43"/>
                    </a:cxn>
                    <a:cxn ang="0">
                      <a:pos x="23" y="49"/>
                    </a:cxn>
                    <a:cxn ang="0">
                      <a:pos x="13" y="53"/>
                    </a:cxn>
                    <a:cxn ang="0">
                      <a:pos x="8" y="55"/>
                    </a:cxn>
                    <a:cxn ang="0">
                      <a:pos x="4" y="58"/>
                    </a:cxn>
                    <a:cxn ang="0">
                      <a:pos x="1" y="60"/>
                    </a:cxn>
                    <a:cxn ang="0">
                      <a:pos x="0" y="63"/>
                    </a:cxn>
                    <a:cxn ang="0">
                      <a:pos x="1" y="66"/>
                    </a:cxn>
                    <a:cxn ang="0">
                      <a:pos x="4" y="68"/>
                    </a:cxn>
                    <a:cxn ang="0">
                      <a:pos x="7" y="68"/>
                    </a:cxn>
                    <a:cxn ang="0">
                      <a:pos x="12" y="68"/>
                    </a:cxn>
                    <a:cxn ang="0">
                      <a:pos x="17" y="68"/>
                    </a:cxn>
                    <a:cxn ang="0">
                      <a:pos x="27" y="66"/>
                    </a:cxn>
                    <a:cxn ang="0">
                      <a:pos x="37" y="65"/>
                    </a:cxn>
                    <a:cxn ang="0">
                      <a:pos x="54" y="62"/>
                    </a:cxn>
                    <a:cxn ang="0">
                      <a:pos x="79" y="57"/>
                    </a:cxn>
                    <a:cxn ang="0">
                      <a:pos x="109" y="49"/>
                    </a:cxn>
                    <a:cxn ang="0">
                      <a:pos x="141" y="41"/>
                    </a:cxn>
                    <a:cxn ang="0">
                      <a:pos x="169" y="33"/>
                    </a:cxn>
                    <a:cxn ang="0">
                      <a:pos x="187" y="28"/>
                    </a:cxn>
                    <a:cxn ang="0">
                      <a:pos x="203" y="22"/>
                    </a:cxn>
                    <a:cxn ang="0">
                      <a:pos x="221" y="15"/>
                    </a:cxn>
                    <a:cxn ang="0">
                      <a:pos x="229" y="12"/>
                    </a:cxn>
                    <a:cxn ang="0">
                      <a:pos x="230" y="10"/>
                    </a:cxn>
                    <a:cxn ang="0">
                      <a:pos x="232" y="7"/>
                    </a:cxn>
                    <a:cxn ang="0">
                      <a:pos x="230" y="5"/>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w="9525">
                  <a:noFill/>
                  <a:round/>
                  <a:headEnd/>
                  <a:tailEnd/>
                </a:ln>
              </p:spPr>
              <p:txBody>
                <a:bodyPr/>
                <a:lstStyle/>
                <a:p>
                  <a:endParaRPr lang="en-US"/>
                </a:p>
              </p:txBody>
            </p:sp>
            <p:sp>
              <p:nvSpPr>
                <p:cNvPr id="29715" name="Freeform 19"/>
                <p:cNvSpPr>
                  <a:spLocks/>
                </p:cNvSpPr>
                <p:nvPr/>
              </p:nvSpPr>
              <p:spPr bwMode="auto">
                <a:xfrm>
                  <a:off x="4098" y="3668"/>
                  <a:ext cx="232" cy="69"/>
                </a:xfrm>
                <a:custGeom>
                  <a:avLst/>
                  <a:gdLst/>
                  <a:ahLst/>
                  <a:cxnLst>
                    <a:cxn ang="0">
                      <a:pos x="230" y="5"/>
                    </a:cxn>
                    <a:cxn ang="0">
                      <a:pos x="227" y="3"/>
                    </a:cxn>
                    <a:cxn ang="0">
                      <a:pos x="223" y="1"/>
                    </a:cxn>
                    <a:cxn ang="0">
                      <a:pos x="218" y="0"/>
                    </a:cxn>
                    <a:cxn ang="0">
                      <a:pos x="210" y="1"/>
                    </a:cxn>
                    <a:cxn ang="0">
                      <a:pos x="191" y="4"/>
                    </a:cxn>
                    <a:cxn ang="0">
                      <a:pos x="159" y="11"/>
                    </a:cxn>
                    <a:cxn ang="0">
                      <a:pos x="126" y="19"/>
                    </a:cxn>
                    <a:cxn ang="0">
                      <a:pos x="98" y="27"/>
                    </a:cxn>
                    <a:cxn ang="0">
                      <a:pos x="67" y="35"/>
                    </a:cxn>
                    <a:cxn ang="0">
                      <a:pos x="40" y="44"/>
                    </a:cxn>
                    <a:cxn ang="0">
                      <a:pos x="23" y="50"/>
                    </a:cxn>
                    <a:cxn ang="0">
                      <a:pos x="13" y="53"/>
                    </a:cxn>
                    <a:cxn ang="0">
                      <a:pos x="8" y="55"/>
                    </a:cxn>
                    <a:cxn ang="0">
                      <a:pos x="4" y="58"/>
                    </a:cxn>
                    <a:cxn ang="0">
                      <a:pos x="1" y="61"/>
                    </a:cxn>
                    <a:cxn ang="0">
                      <a:pos x="0" y="63"/>
                    </a:cxn>
                    <a:cxn ang="0">
                      <a:pos x="1" y="66"/>
                    </a:cxn>
                    <a:cxn ang="0">
                      <a:pos x="4" y="68"/>
                    </a:cxn>
                    <a:cxn ang="0">
                      <a:pos x="7" y="69"/>
                    </a:cxn>
                    <a:cxn ang="0">
                      <a:pos x="12" y="69"/>
                    </a:cxn>
                    <a:cxn ang="0">
                      <a:pos x="17" y="68"/>
                    </a:cxn>
                    <a:cxn ang="0">
                      <a:pos x="27" y="67"/>
                    </a:cxn>
                    <a:cxn ang="0">
                      <a:pos x="37" y="65"/>
                    </a:cxn>
                    <a:cxn ang="0">
                      <a:pos x="54" y="62"/>
                    </a:cxn>
                    <a:cxn ang="0">
                      <a:pos x="79" y="57"/>
                    </a:cxn>
                    <a:cxn ang="0">
                      <a:pos x="109" y="50"/>
                    </a:cxn>
                    <a:cxn ang="0">
                      <a:pos x="141" y="42"/>
                    </a:cxn>
                    <a:cxn ang="0">
                      <a:pos x="169" y="34"/>
                    </a:cxn>
                    <a:cxn ang="0">
                      <a:pos x="187" y="28"/>
                    </a:cxn>
                    <a:cxn ang="0">
                      <a:pos x="203" y="22"/>
                    </a:cxn>
                    <a:cxn ang="0">
                      <a:pos x="221" y="15"/>
                    </a:cxn>
                    <a:cxn ang="0">
                      <a:pos x="229" y="12"/>
                    </a:cxn>
                    <a:cxn ang="0">
                      <a:pos x="230" y="10"/>
                    </a:cxn>
                    <a:cxn ang="0">
                      <a:pos x="232" y="8"/>
                    </a:cxn>
                    <a:cxn ang="0">
                      <a:pos x="230" y="5"/>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29716" name="Freeform 20"/>
                <p:cNvSpPr>
                  <a:spLocks/>
                </p:cNvSpPr>
                <p:nvPr/>
              </p:nvSpPr>
              <p:spPr bwMode="auto">
                <a:xfrm>
                  <a:off x="4241" y="3683"/>
                  <a:ext cx="103" cy="153"/>
                </a:xfrm>
                <a:custGeom>
                  <a:avLst/>
                  <a:gdLst/>
                  <a:ahLst/>
                  <a:cxnLst>
                    <a:cxn ang="0">
                      <a:pos x="90" y="0"/>
                    </a:cxn>
                    <a:cxn ang="0">
                      <a:pos x="80" y="5"/>
                    </a:cxn>
                    <a:cxn ang="0">
                      <a:pos x="67" y="20"/>
                    </a:cxn>
                    <a:cxn ang="0">
                      <a:pos x="53" y="39"/>
                    </a:cxn>
                    <a:cxn ang="0">
                      <a:pos x="37" y="65"/>
                    </a:cxn>
                    <a:cxn ang="0">
                      <a:pos x="22" y="90"/>
                    </a:cxn>
                    <a:cxn ang="0">
                      <a:pos x="9" y="117"/>
                    </a:cxn>
                    <a:cxn ang="0">
                      <a:pos x="3" y="133"/>
                    </a:cxn>
                    <a:cxn ang="0">
                      <a:pos x="1" y="138"/>
                    </a:cxn>
                    <a:cxn ang="0">
                      <a:pos x="0" y="143"/>
                    </a:cxn>
                    <a:cxn ang="0">
                      <a:pos x="2" y="149"/>
                    </a:cxn>
                    <a:cxn ang="0">
                      <a:pos x="6" y="152"/>
                    </a:cxn>
                    <a:cxn ang="0">
                      <a:pos x="10" y="153"/>
                    </a:cxn>
                    <a:cxn ang="0">
                      <a:pos x="16" y="152"/>
                    </a:cxn>
                    <a:cxn ang="0">
                      <a:pos x="19" y="151"/>
                    </a:cxn>
                    <a:cxn ang="0">
                      <a:pos x="22" y="149"/>
                    </a:cxn>
                    <a:cxn ang="0">
                      <a:pos x="28" y="144"/>
                    </a:cxn>
                    <a:cxn ang="0">
                      <a:pos x="38" y="129"/>
                    </a:cxn>
                    <a:cxn ang="0">
                      <a:pos x="56" y="103"/>
                    </a:cxn>
                    <a:cxn ang="0">
                      <a:pos x="71" y="79"/>
                    </a:cxn>
                    <a:cxn ang="0">
                      <a:pos x="84" y="52"/>
                    </a:cxn>
                    <a:cxn ang="0">
                      <a:pos x="95" y="32"/>
                    </a:cxn>
                    <a:cxn ang="0">
                      <a:pos x="101" y="17"/>
                    </a:cxn>
                    <a:cxn ang="0">
                      <a:pos x="103" y="8"/>
                    </a:cxn>
                    <a:cxn ang="0">
                      <a:pos x="100" y="3"/>
                    </a:cxn>
                    <a:cxn ang="0">
                      <a:pos x="96" y="0"/>
                    </a:cxn>
                    <a:cxn ang="0">
                      <a:pos x="90" y="0"/>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w="9525">
                  <a:noFill/>
                  <a:round/>
                  <a:headEnd/>
                  <a:tailEnd/>
                </a:ln>
              </p:spPr>
              <p:txBody>
                <a:bodyPr/>
                <a:lstStyle/>
                <a:p>
                  <a:endParaRPr lang="en-US"/>
                </a:p>
              </p:txBody>
            </p:sp>
            <p:sp>
              <p:nvSpPr>
                <p:cNvPr id="29717" name="Freeform 21"/>
                <p:cNvSpPr>
                  <a:spLocks/>
                </p:cNvSpPr>
                <p:nvPr/>
              </p:nvSpPr>
              <p:spPr bwMode="auto">
                <a:xfrm>
                  <a:off x="4240" y="3678"/>
                  <a:ext cx="102" cy="154"/>
                </a:xfrm>
                <a:custGeom>
                  <a:avLst/>
                  <a:gdLst/>
                  <a:ahLst/>
                  <a:cxnLst>
                    <a:cxn ang="0">
                      <a:pos x="89" y="0"/>
                    </a:cxn>
                    <a:cxn ang="0">
                      <a:pos x="79" y="6"/>
                    </a:cxn>
                    <a:cxn ang="0">
                      <a:pos x="67" y="20"/>
                    </a:cxn>
                    <a:cxn ang="0">
                      <a:pos x="53" y="39"/>
                    </a:cxn>
                    <a:cxn ang="0">
                      <a:pos x="36" y="65"/>
                    </a:cxn>
                    <a:cxn ang="0">
                      <a:pos x="21" y="90"/>
                    </a:cxn>
                    <a:cxn ang="0">
                      <a:pos x="8" y="117"/>
                    </a:cxn>
                    <a:cxn ang="0">
                      <a:pos x="2" y="132"/>
                    </a:cxn>
                    <a:cxn ang="0">
                      <a:pos x="1" y="138"/>
                    </a:cxn>
                    <a:cxn ang="0">
                      <a:pos x="0" y="143"/>
                    </a:cxn>
                    <a:cxn ang="0">
                      <a:pos x="2" y="149"/>
                    </a:cxn>
                    <a:cxn ang="0">
                      <a:pos x="5" y="152"/>
                    </a:cxn>
                    <a:cxn ang="0">
                      <a:pos x="9" y="154"/>
                    </a:cxn>
                    <a:cxn ang="0">
                      <a:pos x="15" y="153"/>
                    </a:cxn>
                    <a:cxn ang="0">
                      <a:pos x="20" y="151"/>
                    </a:cxn>
                    <a:cxn ang="0">
                      <a:pos x="23" y="149"/>
                    </a:cxn>
                    <a:cxn ang="0">
                      <a:pos x="27" y="144"/>
                    </a:cxn>
                    <a:cxn ang="0">
                      <a:pos x="37" y="129"/>
                    </a:cxn>
                    <a:cxn ang="0">
                      <a:pos x="55" y="103"/>
                    </a:cxn>
                    <a:cxn ang="0">
                      <a:pos x="70" y="79"/>
                    </a:cxn>
                    <a:cxn ang="0">
                      <a:pos x="85" y="53"/>
                    </a:cxn>
                    <a:cxn ang="0">
                      <a:pos x="95" y="32"/>
                    </a:cxn>
                    <a:cxn ang="0">
                      <a:pos x="101" y="17"/>
                    </a:cxn>
                    <a:cxn ang="0">
                      <a:pos x="102" y="9"/>
                    </a:cxn>
                    <a:cxn ang="0">
                      <a:pos x="100" y="3"/>
                    </a:cxn>
                    <a:cxn ang="0">
                      <a:pos x="95" y="0"/>
                    </a:cxn>
                    <a:cxn ang="0">
                      <a:pos x="89" y="0"/>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29718" name="Freeform 22"/>
                <p:cNvSpPr>
                  <a:spLocks/>
                </p:cNvSpPr>
                <p:nvPr/>
              </p:nvSpPr>
              <p:spPr bwMode="auto">
                <a:xfrm>
                  <a:off x="4236" y="3675"/>
                  <a:ext cx="85" cy="25"/>
                </a:xfrm>
                <a:custGeom>
                  <a:avLst/>
                  <a:gdLst/>
                  <a:ahLst/>
                  <a:cxnLst>
                    <a:cxn ang="0">
                      <a:pos x="84" y="2"/>
                    </a:cxn>
                    <a:cxn ang="0">
                      <a:pos x="83" y="1"/>
                    </a:cxn>
                    <a:cxn ang="0">
                      <a:pos x="81" y="1"/>
                    </a:cxn>
                    <a:cxn ang="0">
                      <a:pos x="80" y="0"/>
                    </a:cxn>
                    <a:cxn ang="0">
                      <a:pos x="77" y="1"/>
                    </a:cxn>
                    <a:cxn ang="0">
                      <a:pos x="70" y="2"/>
                    </a:cxn>
                    <a:cxn ang="0">
                      <a:pos x="58" y="5"/>
                    </a:cxn>
                    <a:cxn ang="0">
                      <a:pos x="46" y="7"/>
                    </a:cxn>
                    <a:cxn ang="0">
                      <a:pos x="36" y="10"/>
                    </a:cxn>
                    <a:cxn ang="0">
                      <a:pos x="24" y="13"/>
                    </a:cxn>
                    <a:cxn ang="0">
                      <a:pos x="14" y="16"/>
                    </a:cxn>
                    <a:cxn ang="0">
                      <a:pos x="8" y="18"/>
                    </a:cxn>
                    <a:cxn ang="0">
                      <a:pos x="4" y="20"/>
                    </a:cxn>
                    <a:cxn ang="0">
                      <a:pos x="3" y="21"/>
                    </a:cxn>
                    <a:cxn ang="0">
                      <a:pos x="1" y="21"/>
                    </a:cxn>
                    <a:cxn ang="0">
                      <a:pos x="0" y="22"/>
                    </a:cxn>
                    <a:cxn ang="0">
                      <a:pos x="0" y="23"/>
                    </a:cxn>
                    <a:cxn ang="0">
                      <a:pos x="0" y="24"/>
                    </a:cxn>
                    <a:cxn ang="0">
                      <a:pos x="1" y="25"/>
                    </a:cxn>
                    <a:cxn ang="0">
                      <a:pos x="2" y="25"/>
                    </a:cxn>
                    <a:cxn ang="0">
                      <a:pos x="4" y="25"/>
                    </a:cxn>
                    <a:cxn ang="0">
                      <a:pos x="6" y="25"/>
                    </a:cxn>
                    <a:cxn ang="0">
                      <a:pos x="9" y="24"/>
                    </a:cxn>
                    <a:cxn ang="0">
                      <a:pos x="13" y="24"/>
                    </a:cxn>
                    <a:cxn ang="0">
                      <a:pos x="20" y="23"/>
                    </a:cxn>
                    <a:cxn ang="0">
                      <a:pos x="29" y="21"/>
                    </a:cxn>
                    <a:cxn ang="0">
                      <a:pos x="40" y="18"/>
                    </a:cxn>
                    <a:cxn ang="0">
                      <a:pos x="51" y="15"/>
                    </a:cxn>
                    <a:cxn ang="0">
                      <a:pos x="61" y="13"/>
                    </a:cxn>
                    <a:cxn ang="0">
                      <a:pos x="68" y="11"/>
                    </a:cxn>
                    <a:cxn ang="0">
                      <a:pos x="74" y="8"/>
                    </a:cxn>
                    <a:cxn ang="0">
                      <a:pos x="81" y="6"/>
                    </a:cxn>
                    <a:cxn ang="0">
                      <a:pos x="83" y="5"/>
                    </a:cxn>
                    <a:cxn ang="0">
                      <a:pos x="84" y="4"/>
                    </a:cxn>
                    <a:cxn ang="0">
                      <a:pos x="85" y="3"/>
                    </a:cxn>
                    <a:cxn ang="0">
                      <a:pos x="84" y="2"/>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w="9525">
                  <a:noFill/>
                  <a:round/>
                  <a:headEnd/>
                  <a:tailEnd/>
                </a:ln>
              </p:spPr>
              <p:txBody>
                <a:bodyPr/>
                <a:lstStyle/>
                <a:p>
                  <a:endParaRPr lang="en-US"/>
                </a:p>
              </p:txBody>
            </p:sp>
            <p:sp>
              <p:nvSpPr>
                <p:cNvPr id="29719" name="Freeform 23"/>
                <p:cNvSpPr>
                  <a:spLocks/>
                </p:cNvSpPr>
                <p:nvPr/>
              </p:nvSpPr>
              <p:spPr bwMode="auto">
                <a:xfrm>
                  <a:off x="4234" y="3673"/>
                  <a:ext cx="85" cy="25"/>
                </a:xfrm>
                <a:custGeom>
                  <a:avLst/>
                  <a:gdLst/>
                  <a:ahLst/>
                  <a:cxnLst>
                    <a:cxn ang="0">
                      <a:pos x="85" y="2"/>
                    </a:cxn>
                    <a:cxn ang="0">
                      <a:pos x="84" y="1"/>
                    </a:cxn>
                    <a:cxn ang="0">
                      <a:pos x="82" y="0"/>
                    </a:cxn>
                    <a:cxn ang="0">
                      <a:pos x="80" y="0"/>
                    </a:cxn>
                    <a:cxn ang="0">
                      <a:pos x="78" y="0"/>
                    </a:cxn>
                    <a:cxn ang="0">
                      <a:pos x="71" y="2"/>
                    </a:cxn>
                    <a:cxn ang="0">
                      <a:pos x="59" y="4"/>
                    </a:cxn>
                    <a:cxn ang="0">
                      <a:pos x="47" y="7"/>
                    </a:cxn>
                    <a:cxn ang="0">
                      <a:pos x="36" y="10"/>
                    </a:cxn>
                    <a:cxn ang="0">
                      <a:pos x="25" y="13"/>
                    </a:cxn>
                    <a:cxn ang="0">
                      <a:pos x="15" y="16"/>
                    </a:cxn>
                    <a:cxn ang="0">
                      <a:pos x="8" y="18"/>
                    </a:cxn>
                    <a:cxn ang="0">
                      <a:pos x="5" y="20"/>
                    </a:cxn>
                    <a:cxn ang="0">
                      <a:pos x="3" y="20"/>
                    </a:cxn>
                    <a:cxn ang="0">
                      <a:pos x="2" y="22"/>
                    </a:cxn>
                    <a:cxn ang="0">
                      <a:pos x="1" y="23"/>
                    </a:cxn>
                    <a:cxn ang="0">
                      <a:pos x="0" y="23"/>
                    </a:cxn>
                    <a:cxn ang="0">
                      <a:pos x="0" y="24"/>
                    </a:cxn>
                    <a:cxn ang="0">
                      <a:pos x="2" y="25"/>
                    </a:cxn>
                    <a:cxn ang="0">
                      <a:pos x="3" y="25"/>
                    </a:cxn>
                    <a:cxn ang="0">
                      <a:pos x="5" y="25"/>
                    </a:cxn>
                    <a:cxn ang="0">
                      <a:pos x="6" y="25"/>
                    </a:cxn>
                    <a:cxn ang="0">
                      <a:pos x="10" y="24"/>
                    </a:cxn>
                    <a:cxn ang="0">
                      <a:pos x="14" y="24"/>
                    </a:cxn>
                    <a:cxn ang="0">
                      <a:pos x="20" y="23"/>
                    </a:cxn>
                    <a:cxn ang="0">
                      <a:pos x="29" y="21"/>
                    </a:cxn>
                    <a:cxn ang="0">
                      <a:pos x="40" y="18"/>
                    </a:cxn>
                    <a:cxn ang="0">
                      <a:pos x="52" y="15"/>
                    </a:cxn>
                    <a:cxn ang="0">
                      <a:pos x="62" y="13"/>
                    </a:cxn>
                    <a:cxn ang="0">
                      <a:pos x="69" y="10"/>
                    </a:cxn>
                    <a:cxn ang="0">
                      <a:pos x="75" y="8"/>
                    </a:cxn>
                    <a:cxn ang="0">
                      <a:pos x="82" y="6"/>
                    </a:cxn>
                    <a:cxn ang="0">
                      <a:pos x="85" y="5"/>
                    </a:cxn>
                    <a:cxn ang="0">
                      <a:pos x="85" y="4"/>
                    </a:cxn>
                    <a:cxn ang="0">
                      <a:pos x="85" y="3"/>
                    </a:cxn>
                    <a:cxn ang="0">
                      <a:pos x="85" y="2"/>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720" name="Freeform 24"/>
                <p:cNvSpPr>
                  <a:spLocks/>
                </p:cNvSpPr>
                <p:nvPr/>
              </p:nvSpPr>
              <p:spPr bwMode="auto">
                <a:xfrm>
                  <a:off x="4257" y="3680"/>
                  <a:ext cx="74" cy="49"/>
                </a:xfrm>
                <a:custGeom>
                  <a:avLst/>
                  <a:gdLst/>
                  <a:ahLst/>
                  <a:cxnLst>
                    <a:cxn ang="0">
                      <a:pos x="68" y="1"/>
                    </a:cxn>
                    <a:cxn ang="0">
                      <a:pos x="64" y="2"/>
                    </a:cxn>
                    <a:cxn ang="0">
                      <a:pos x="58" y="5"/>
                    </a:cxn>
                    <a:cxn ang="0">
                      <a:pos x="48" y="10"/>
                    </a:cxn>
                    <a:cxn ang="0">
                      <a:pos x="34" y="19"/>
                    </a:cxn>
                    <a:cxn ang="0">
                      <a:pos x="22" y="27"/>
                    </a:cxn>
                    <a:cxn ang="0">
                      <a:pos x="14" y="34"/>
                    </a:cxn>
                    <a:cxn ang="0">
                      <a:pos x="5" y="40"/>
                    </a:cxn>
                    <a:cxn ang="0">
                      <a:pos x="3" y="42"/>
                    </a:cxn>
                    <a:cxn ang="0">
                      <a:pos x="1" y="44"/>
                    </a:cxn>
                    <a:cxn ang="0">
                      <a:pos x="0" y="46"/>
                    </a:cxn>
                    <a:cxn ang="0">
                      <a:pos x="0" y="47"/>
                    </a:cxn>
                    <a:cxn ang="0">
                      <a:pos x="2" y="48"/>
                    </a:cxn>
                    <a:cxn ang="0">
                      <a:pos x="4" y="49"/>
                    </a:cxn>
                    <a:cxn ang="0">
                      <a:pos x="6" y="48"/>
                    </a:cxn>
                    <a:cxn ang="0">
                      <a:pos x="10" y="47"/>
                    </a:cxn>
                    <a:cxn ang="0">
                      <a:pos x="12" y="47"/>
                    </a:cxn>
                    <a:cxn ang="0">
                      <a:pos x="16" y="45"/>
                    </a:cxn>
                    <a:cxn ang="0">
                      <a:pos x="26" y="39"/>
                    </a:cxn>
                    <a:cxn ang="0">
                      <a:pos x="36" y="33"/>
                    </a:cxn>
                    <a:cxn ang="0">
                      <a:pos x="49" y="25"/>
                    </a:cxn>
                    <a:cxn ang="0">
                      <a:pos x="60" y="16"/>
                    </a:cxn>
                    <a:cxn ang="0">
                      <a:pos x="68" y="9"/>
                    </a:cxn>
                    <a:cxn ang="0">
                      <a:pos x="72" y="5"/>
                    </a:cxn>
                    <a:cxn ang="0">
                      <a:pos x="74" y="3"/>
                    </a:cxn>
                    <a:cxn ang="0">
                      <a:pos x="73" y="1"/>
                    </a:cxn>
                    <a:cxn ang="0">
                      <a:pos x="71" y="0"/>
                    </a:cxn>
                    <a:cxn ang="0">
                      <a:pos x="68" y="1"/>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w="9525">
                  <a:noFill/>
                  <a:round/>
                  <a:headEnd/>
                  <a:tailEnd/>
                </a:ln>
              </p:spPr>
              <p:txBody>
                <a:bodyPr/>
                <a:lstStyle/>
                <a:p>
                  <a:endParaRPr lang="en-US"/>
                </a:p>
              </p:txBody>
            </p:sp>
            <p:sp>
              <p:nvSpPr>
                <p:cNvPr id="29721" name="Freeform 25"/>
                <p:cNvSpPr>
                  <a:spLocks/>
                </p:cNvSpPr>
                <p:nvPr/>
              </p:nvSpPr>
              <p:spPr bwMode="auto">
                <a:xfrm>
                  <a:off x="4257" y="3678"/>
                  <a:ext cx="72" cy="49"/>
                </a:xfrm>
                <a:custGeom>
                  <a:avLst/>
                  <a:gdLst/>
                  <a:ahLst/>
                  <a:cxnLst>
                    <a:cxn ang="0">
                      <a:pos x="67" y="1"/>
                    </a:cxn>
                    <a:cxn ang="0">
                      <a:pos x="62" y="2"/>
                    </a:cxn>
                    <a:cxn ang="0">
                      <a:pos x="56" y="5"/>
                    </a:cxn>
                    <a:cxn ang="0">
                      <a:pos x="47" y="10"/>
                    </a:cxn>
                    <a:cxn ang="0">
                      <a:pos x="33" y="19"/>
                    </a:cxn>
                    <a:cxn ang="0">
                      <a:pos x="22" y="27"/>
                    </a:cxn>
                    <a:cxn ang="0">
                      <a:pos x="13" y="34"/>
                    </a:cxn>
                    <a:cxn ang="0">
                      <a:pos x="3" y="40"/>
                    </a:cxn>
                    <a:cxn ang="0">
                      <a:pos x="1" y="43"/>
                    </a:cxn>
                    <a:cxn ang="0">
                      <a:pos x="0" y="44"/>
                    </a:cxn>
                    <a:cxn ang="0">
                      <a:pos x="0" y="46"/>
                    </a:cxn>
                    <a:cxn ang="0">
                      <a:pos x="0" y="47"/>
                    </a:cxn>
                    <a:cxn ang="0">
                      <a:pos x="0" y="48"/>
                    </a:cxn>
                    <a:cxn ang="0">
                      <a:pos x="3" y="49"/>
                    </a:cxn>
                    <a:cxn ang="0">
                      <a:pos x="6" y="48"/>
                    </a:cxn>
                    <a:cxn ang="0">
                      <a:pos x="8" y="47"/>
                    </a:cxn>
                    <a:cxn ang="0">
                      <a:pos x="10" y="46"/>
                    </a:cxn>
                    <a:cxn ang="0">
                      <a:pos x="14" y="45"/>
                    </a:cxn>
                    <a:cxn ang="0">
                      <a:pos x="25" y="39"/>
                    </a:cxn>
                    <a:cxn ang="0">
                      <a:pos x="34" y="33"/>
                    </a:cxn>
                    <a:cxn ang="0">
                      <a:pos x="47" y="25"/>
                    </a:cxn>
                    <a:cxn ang="0">
                      <a:pos x="59" y="17"/>
                    </a:cxn>
                    <a:cxn ang="0">
                      <a:pos x="68" y="9"/>
                    </a:cxn>
                    <a:cxn ang="0">
                      <a:pos x="71" y="5"/>
                    </a:cxn>
                    <a:cxn ang="0">
                      <a:pos x="72" y="3"/>
                    </a:cxn>
                    <a:cxn ang="0">
                      <a:pos x="71" y="1"/>
                    </a:cxn>
                    <a:cxn ang="0">
                      <a:pos x="70" y="0"/>
                    </a:cxn>
                    <a:cxn ang="0">
                      <a:pos x="67" y="1"/>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29722" name="Freeform 26"/>
                <p:cNvSpPr>
                  <a:spLocks/>
                </p:cNvSpPr>
                <p:nvPr/>
              </p:nvSpPr>
              <p:spPr bwMode="auto">
                <a:xfrm>
                  <a:off x="4302" y="3688"/>
                  <a:ext cx="39" cy="43"/>
                </a:xfrm>
                <a:custGeom>
                  <a:avLst/>
                  <a:gdLst/>
                  <a:ahLst/>
                  <a:cxnLst>
                    <a:cxn ang="0">
                      <a:pos x="34" y="0"/>
                    </a:cxn>
                    <a:cxn ang="0">
                      <a:pos x="30" y="1"/>
                    </a:cxn>
                    <a:cxn ang="0">
                      <a:pos x="26" y="5"/>
                    </a:cxn>
                    <a:cxn ang="0">
                      <a:pos x="20" y="11"/>
                    </a:cxn>
                    <a:cxn ang="0">
                      <a:pos x="14" y="18"/>
                    </a:cxn>
                    <a:cxn ang="0">
                      <a:pos x="8" y="26"/>
                    </a:cxn>
                    <a:cxn ang="0">
                      <a:pos x="3" y="33"/>
                    </a:cxn>
                    <a:cxn ang="0">
                      <a:pos x="1" y="37"/>
                    </a:cxn>
                    <a:cxn ang="0">
                      <a:pos x="0" y="39"/>
                    </a:cxn>
                    <a:cxn ang="0">
                      <a:pos x="0" y="41"/>
                    </a:cxn>
                    <a:cxn ang="0">
                      <a:pos x="1" y="42"/>
                    </a:cxn>
                    <a:cxn ang="0">
                      <a:pos x="2" y="43"/>
                    </a:cxn>
                    <a:cxn ang="0">
                      <a:pos x="3" y="43"/>
                    </a:cxn>
                    <a:cxn ang="0">
                      <a:pos x="6" y="43"/>
                    </a:cxn>
                    <a:cxn ang="0">
                      <a:pos x="7" y="43"/>
                    </a:cxn>
                    <a:cxn ang="0">
                      <a:pos x="8" y="42"/>
                    </a:cxn>
                    <a:cxn ang="0">
                      <a:pos x="10" y="41"/>
                    </a:cxn>
                    <a:cxn ang="0">
                      <a:pos x="14" y="36"/>
                    </a:cxn>
                    <a:cxn ang="0">
                      <a:pos x="21" y="29"/>
                    </a:cxn>
                    <a:cxn ang="0">
                      <a:pos x="26" y="22"/>
                    </a:cxn>
                    <a:cxn ang="0">
                      <a:pos x="33" y="15"/>
                    </a:cxn>
                    <a:cxn ang="0">
                      <a:pos x="36" y="9"/>
                    </a:cxn>
                    <a:cxn ang="0">
                      <a:pos x="39" y="4"/>
                    </a:cxn>
                    <a:cxn ang="0">
                      <a:pos x="39" y="2"/>
                    </a:cxn>
                    <a:cxn ang="0">
                      <a:pos x="39" y="0"/>
                    </a:cxn>
                    <a:cxn ang="0">
                      <a:pos x="36" y="0"/>
                    </a:cxn>
                    <a:cxn ang="0">
                      <a:pos x="34" y="0"/>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w="9525">
                  <a:noFill/>
                  <a:round/>
                  <a:headEnd/>
                  <a:tailEnd/>
                </a:ln>
              </p:spPr>
              <p:txBody>
                <a:bodyPr/>
                <a:lstStyle/>
                <a:p>
                  <a:endParaRPr lang="en-US"/>
                </a:p>
              </p:txBody>
            </p:sp>
            <p:sp>
              <p:nvSpPr>
                <p:cNvPr id="29723" name="Freeform 27"/>
                <p:cNvSpPr>
                  <a:spLocks/>
                </p:cNvSpPr>
                <p:nvPr/>
              </p:nvSpPr>
              <p:spPr bwMode="auto">
                <a:xfrm>
                  <a:off x="4300" y="3686"/>
                  <a:ext cx="39" cy="44"/>
                </a:xfrm>
                <a:custGeom>
                  <a:avLst/>
                  <a:gdLst/>
                  <a:ahLst/>
                  <a:cxnLst>
                    <a:cxn ang="0">
                      <a:pos x="34" y="0"/>
                    </a:cxn>
                    <a:cxn ang="0">
                      <a:pos x="31" y="2"/>
                    </a:cxn>
                    <a:cxn ang="0">
                      <a:pos x="25" y="6"/>
                    </a:cxn>
                    <a:cxn ang="0">
                      <a:pos x="19" y="11"/>
                    </a:cxn>
                    <a:cxn ang="0">
                      <a:pos x="14" y="19"/>
                    </a:cxn>
                    <a:cxn ang="0">
                      <a:pos x="8" y="26"/>
                    </a:cxn>
                    <a:cxn ang="0">
                      <a:pos x="3" y="34"/>
                    </a:cxn>
                    <a:cxn ang="0">
                      <a:pos x="1" y="38"/>
                    </a:cxn>
                    <a:cxn ang="0">
                      <a:pos x="0" y="39"/>
                    </a:cxn>
                    <a:cxn ang="0">
                      <a:pos x="0" y="41"/>
                    </a:cxn>
                    <a:cxn ang="0">
                      <a:pos x="0" y="43"/>
                    </a:cxn>
                    <a:cxn ang="0">
                      <a:pos x="2" y="44"/>
                    </a:cxn>
                    <a:cxn ang="0">
                      <a:pos x="3" y="44"/>
                    </a:cxn>
                    <a:cxn ang="0">
                      <a:pos x="5" y="44"/>
                    </a:cxn>
                    <a:cxn ang="0">
                      <a:pos x="7" y="43"/>
                    </a:cxn>
                    <a:cxn ang="0">
                      <a:pos x="8" y="43"/>
                    </a:cxn>
                    <a:cxn ang="0">
                      <a:pos x="10" y="41"/>
                    </a:cxn>
                    <a:cxn ang="0">
                      <a:pos x="14" y="37"/>
                    </a:cxn>
                    <a:cxn ang="0">
                      <a:pos x="21" y="29"/>
                    </a:cxn>
                    <a:cxn ang="0">
                      <a:pos x="27" y="23"/>
                    </a:cxn>
                    <a:cxn ang="0">
                      <a:pos x="32" y="15"/>
                    </a:cxn>
                    <a:cxn ang="0">
                      <a:pos x="36" y="9"/>
                    </a:cxn>
                    <a:cxn ang="0">
                      <a:pos x="38" y="5"/>
                    </a:cxn>
                    <a:cxn ang="0">
                      <a:pos x="39" y="2"/>
                    </a:cxn>
                    <a:cxn ang="0">
                      <a:pos x="38" y="1"/>
                    </a:cxn>
                    <a:cxn ang="0">
                      <a:pos x="37" y="0"/>
                    </a:cxn>
                    <a:cxn ang="0">
                      <a:pos x="34" y="0"/>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29724" name="Freeform 28"/>
                <p:cNvSpPr>
                  <a:spLocks/>
                </p:cNvSpPr>
                <p:nvPr/>
              </p:nvSpPr>
              <p:spPr bwMode="auto">
                <a:xfrm>
                  <a:off x="4187" y="3514"/>
                  <a:ext cx="132" cy="146"/>
                </a:xfrm>
                <a:custGeom>
                  <a:avLst/>
                  <a:gdLst/>
                  <a:ahLst/>
                  <a:cxnLst>
                    <a:cxn ang="0">
                      <a:pos x="125" y="144"/>
                    </a:cxn>
                    <a:cxn ang="0">
                      <a:pos x="129" y="142"/>
                    </a:cxn>
                    <a:cxn ang="0">
                      <a:pos x="131" y="140"/>
                    </a:cxn>
                    <a:cxn ang="0">
                      <a:pos x="132" y="136"/>
                    </a:cxn>
                    <a:cxn ang="0">
                      <a:pos x="132" y="132"/>
                    </a:cxn>
                    <a:cxn ang="0">
                      <a:pos x="126" y="123"/>
                    </a:cxn>
                    <a:cxn ang="0">
                      <a:pos x="117" y="110"/>
                    </a:cxn>
                    <a:cxn ang="0">
                      <a:pos x="106" y="94"/>
                    </a:cxn>
                    <a:cxn ang="0">
                      <a:pos x="86" y="68"/>
                    </a:cxn>
                    <a:cxn ang="0">
                      <a:pos x="64" y="43"/>
                    </a:cxn>
                    <a:cxn ang="0">
                      <a:pos x="47" y="26"/>
                    </a:cxn>
                    <a:cxn ang="0">
                      <a:pos x="38" y="18"/>
                    </a:cxn>
                    <a:cxn ang="0">
                      <a:pos x="27" y="10"/>
                    </a:cxn>
                    <a:cxn ang="0">
                      <a:pos x="24" y="7"/>
                    </a:cxn>
                    <a:cxn ang="0">
                      <a:pos x="18" y="4"/>
                    </a:cxn>
                    <a:cxn ang="0">
                      <a:pos x="14" y="1"/>
                    </a:cxn>
                    <a:cxn ang="0">
                      <a:pos x="8" y="0"/>
                    </a:cxn>
                    <a:cxn ang="0">
                      <a:pos x="5" y="0"/>
                    </a:cxn>
                    <a:cxn ang="0">
                      <a:pos x="2" y="1"/>
                    </a:cxn>
                    <a:cxn ang="0">
                      <a:pos x="1" y="2"/>
                    </a:cxn>
                    <a:cxn ang="0">
                      <a:pos x="0" y="5"/>
                    </a:cxn>
                    <a:cxn ang="0">
                      <a:pos x="0" y="9"/>
                    </a:cxn>
                    <a:cxn ang="0">
                      <a:pos x="2" y="15"/>
                    </a:cxn>
                    <a:cxn ang="0">
                      <a:pos x="7" y="26"/>
                    </a:cxn>
                    <a:cxn ang="0">
                      <a:pos x="14" y="37"/>
                    </a:cxn>
                    <a:cxn ang="0">
                      <a:pos x="27" y="54"/>
                    </a:cxn>
                    <a:cxn ang="0">
                      <a:pos x="48" y="78"/>
                    </a:cxn>
                    <a:cxn ang="0">
                      <a:pos x="70" y="103"/>
                    </a:cxn>
                    <a:cxn ang="0">
                      <a:pos x="83" y="118"/>
                    </a:cxn>
                    <a:cxn ang="0">
                      <a:pos x="95" y="131"/>
                    </a:cxn>
                    <a:cxn ang="0">
                      <a:pos x="107" y="141"/>
                    </a:cxn>
                    <a:cxn ang="0">
                      <a:pos x="113" y="144"/>
                    </a:cxn>
                    <a:cxn ang="0">
                      <a:pos x="117" y="146"/>
                    </a:cxn>
                    <a:cxn ang="0">
                      <a:pos x="124" y="144"/>
                    </a:cxn>
                    <a:cxn ang="0">
                      <a:pos x="125" y="144"/>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w="9525">
                  <a:noFill/>
                  <a:round/>
                  <a:headEnd/>
                  <a:tailEnd/>
                </a:ln>
              </p:spPr>
              <p:txBody>
                <a:bodyPr/>
                <a:lstStyle/>
                <a:p>
                  <a:endParaRPr lang="en-US"/>
                </a:p>
              </p:txBody>
            </p:sp>
            <p:sp>
              <p:nvSpPr>
                <p:cNvPr id="29725" name="Freeform 29"/>
                <p:cNvSpPr>
                  <a:spLocks/>
                </p:cNvSpPr>
                <p:nvPr/>
              </p:nvSpPr>
              <p:spPr bwMode="auto">
                <a:xfrm>
                  <a:off x="4195" y="3514"/>
                  <a:ext cx="131" cy="146"/>
                </a:xfrm>
                <a:custGeom>
                  <a:avLst/>
                  <a:gdLst/>
                  <a:ahLst/>
                  <a:cxnLst>
                    <a:cxn ang="0">
                      <a:pos x="124" y="144"/>
                    </a:cxn>
                    <a:cxn ang="0">
                      <a:pos x="129" y="142"/>
                    </a:cxn>
                    <a:cxn ang="0">
                      <a:pos x="130" y="140"/>
                    </a:cxn>
                    <a:cxn ang="0">
                      <a:pos x="131" y="136"/>
                    </a:cxn>
                    <a:cxn ang="0">
                      <a:pos x="131" y="132"/>
                    </a:cxn>
                    <a:cxn ang="0">
                      <a:pos x="126" y="123"/>
                    </a:cxn>
                    <a:cxn ang="0">
                      <a:pos x="117" y="110"/>
                    </a:cxn>
                    <a:cxn ang="0">
                      <a:pos x="106" y="94"/>
                    </a:cxn>
                    <a:cxn ang="0">
                      <a:pos x="85" y="68"/>
                    </a:cxn>
                    <a:cxn ang="0">
                      <a:pos x="63" y="43"/>
                    </a:cxn>
                    <a:cxn ang="0">
                      <a:pos x="47" y="26"/>
                    </a:cxn>
                    <a:cxn ang="0">
                      <a:pos x="38" y="18"/>
                    </a:cxn>
                    <a:cxn ang="0">
                      <a:pos x="27" y="10"/>
                    </a:cxn>
                    <a:cxn ang="0">
                      <a:pos x="23" y="7"/>
                    </a:cxn>
                    <a:cxn ang="0">
                      <a:pos x="19" y="4"/>
                    </a:cxn>
                    <a:cxn ang="0">
                      <a:pos x="13" y="1"/>
                    </a:cxn>
                    <a:cxn ang="0">
                      <a:pos x="8" y="0"/>
                    </a:cxn>
                    <a:cxn ang="0">
                      <a:pos x="6" y="0"/>
                    </a:cxn>
                    <a:cxn ang="0">
                      <a:pos x="2" y="1"/>
                    </a:cxn>
                    <a:cxn ang="0">
                      <a:pos x="0" y="2"/>
                    </a:cxn>
                    <a:cxn ang="0">
                      <a:pos x="0" y="5"/>
                    </a:cxn>
                    <a:cxn ang="0">
                      <a:pos x="0" y="9"/>
                    </a:cxn>
                    <a:cxn ang="0">
                      <a:pos x="2" y="15"/>
                    </a:cxn>
                    <a:cxn ang="0">
                      <a:pos x="6" y="26"/>
                    </a:cxn>
                    <a:cxn ang="0">
                      <a:pos x="13" y="37"/>
                    </a:cxn>
                    <a:cxn ang="0">
                      <a:pos x="27" y="54"/>
                    </a:cxn>
                    <a:cxn ang="0">
                      <a:pos x="48" y="78"/>
                    </a:cxn>
                    <a:cxn ang="0">
                      <a:pos x="69" y="103"/>
                    </a:cxn>
                    <a:cxn ang="0">
                      <a:pos x="83" y="118"/>
                    </a:cxn>
                    <a:cxn ang="0">
                      <a:pos x="95" y="131"/>
                    </a:cxn>
                    <a:cxn ang="0">
                      <a:pos x="106" y="141"/>
                    </a:cxn>
                    <a:cxn ang="0">
                      <a:pos x="113" y="144"/>
                    </a:cxn>
                    <a:cxn ang="0">
                      <a:pos x="117" y="146"/>
                    </a:cxn>
                    <a:cxn ang="0">
                      <a:pos x="124" y="144"/>
                    </a:cxn>
                    <a:cxn ang="0">
                      <a:pos x="124" y="144"/>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29726" name="Freeform 30"/>
                <p:cNvSpPr>
                  <a:spLocks/>
                </p:cNvSpPr>
                <p:nvPr/>
              </p:nvSpPr>
              <p:spPr bwMode="auto">
                <a:xfrm>
                  <a:off x="4285" y="3493"/>
                  <a:ext cx="55" cy="149"/>
                </a:xfrm>
                <a:custGeom>
                  <a:avLst/>
                  <a:gdLst/>
                  <a:ahLst/>
                  <a:cxnLst>
                    <a:cxn ang="0">
                      <a:pos x="16" y="2"/>
                    </a:cxn>
                    <a:cxn ang="0">
                      <a:pos x="20" y="5"/>
                    </a:cxn>
                    <a:cxn ang="0">
                      <a:pos x="22" y="8"/>
                    </a:cxn>
                    <a:cxn ang="0">
                      <a:pos x="28" y="19"/>
                    </a:cxn>
                    <a:cxn ang="0">
                      <a:pos x="33" y="35"/>
                    </a:cxn>
                    <a:cxn ang="0">
                      <a:pos x="37" y="47"/>
                    </a:cxn>
                    <a:cxn ang="0">
                      <a:pos x="40" y="62"/>
                    </a:cxn>
                    <a:cxn ang="0">
                      <a:pos x="46" y="82"/>
                    </a:cxn>
                    <a:cxn ang="0">
                      <a:pos x="48" y="97"/>
                    </a:cxn>
                    <a:cxn ang="0">
                      <a:pos x="52" y="113"/>
                    </a:cxn>
                    <a:cxn ang="0">
                      <a:pos x="53" y="127"/>
                    </a:cxn>
                    <a:cxn ang="0">
                      <a:pos x="55" y="137"/>
                    </a:cxn>
                    <a:cxn ang="0">
                      <a:pos x="53" y="144"/>
                    </a:cxn>
                    <a:cxn ang="0">
                      <a:pos x="49" y="148"/>
                    </a:cxn>
                    <a:cxn ang="0">
                      <a:pos x="40" y="149"/>
                    </a:cxn>
                    <a:cxn ang="0">
                      <a:pos x="34" y="147"/>
                    </a:cxn>
                    <a:cxn ang="0">
                      <a:pos x="29" y="140"/>
                    </a:cxn>
                    <a:cxn ang="0">
                      <a:pos x="25" y="131"/>
                    </a:cxn>
                    <a:cxn ang="0">
                      <a:pos x="19" y="116"/>
                    </a:cxn>
                    <a:cxn ang="0">
                      <a:pos x="16" y="101"/>
                    </a:cxn>
                    <a:cxn ang="0">
                      <a:pos x="12" y="84"/>
                    </a:cxn>
                    <a:cxn ang="0">
                      <a:pos x="7" y="65"/>
                    </a:cxn>
                    <a:cxn ang="0">
                      <a:pos x="4" y="50"/>
                    </a:cxn>
                    <a:cxn ang="0">
                      <a:pos x="1" y="36"/>
                    </a:cxn>
                    <a:cxn ang="0">
                      <a:pos x="0" y="20"/>
                    </a:cxn>
                    <a:cxn ang="0">
                      <a:pos x="0" y="10"/>
                    </a:cxn>
                    <a:cxn ang="0">
                      <a:pos x="0" y="7"/>
                    </a:cxn>
                    <a:cxn ang="0">
                      <a:pos x="2" y="3"/>
                    </a:cxn>
                    <a:cxn ang="0">
                      <a:pos x="5" y="1"/>
                    </a:cxn>
                    <a:cxn ang="0">
                      <a:pos x="8" y="0"/>
                    </a:cxn>
                    <a:cxn ang="0">
                      <a:pos x="12" y="0"/>
                    </a:cxn>
                    <a:cxn ang="0">
                      <a:pos x="16" y="2"/>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w="9525">
                  <a:noFill/>
                  <a:round/>
                  <a:headEnd/>
                  <a:tailEnd/>
                </a:ln>
              </p:spPr>
              <p:txBody>
                <a:bodyPr/>
                <a:lstStyle/>
                <a:p>
                  <a:endParaRPr lang="en-US"/>
                </a:p>
              </p:txBody>
            </p:sp>
            <p:sp>
              <p:nvSpPr>
                <p:cNvPr id="29727" name="Freeform 31"/>
                <p:cNvSpPr>
                  <a:spLocks/>
                </p:cNvSpPr>
                <p:nvPr/>
              </p:nvSpPr>
              <p:spPr bwMode="auto">
                <a:xfrm>
                  <a:off x="4292" y="3493"/>
                  <a:ext cx="55" cy="149"/>
                </a:xfrm>
                <a:custGeom>
                  <a:avLst/>
                  <a:gdLst/>
                  <a:ahLst/>
                  <a:cxnLst>
                    <a:cxn ang="0">
                      <a:pos x="17" y="2"/>
                    </a:cxn>
                    <a:cxn ang="0">
                      <a:pos x="21" y="5"/>
                    </a:cxn>
                    <a:cxn ang="0">
                      <a:pos x="23" y="8"/>
                    </a:cxn>
                    <a:cxn ang="0">
                      <a:pos x="28" y="19"/>
                    </a:cxn>
                    <a:cxn ang="0">
                      <a:pos x="33" y="35"/>
                    </a:cxn>
                    <a:cxn ang="0">
                      <a:pos x="37" y="47"/>
                    </a:cxn>
                    <a:cxn ang="0">
                      <a:pos x="41" y="62"/>
                    </a:cxn>
                    <a:cxn ang="0">
                      <a:pos x="46" y="82"/>
                    </a:cxn>
                    <a:cxn ang="0">
                      <a:pos x="49" y="97"/>
                    </a:cxn>
                    <a:cxn ang="0">
                      <a:pos x="52" y="113"/>
                    </a:cxn>
                    <a:cxn ang="0">
                      <a:pos x="54" y="127"/>
                    </a:cxn>
                    <a:cxn ang="0">
                      <a:pos x="55" y="137"/>
                    </a:cxn>
                    <a:cxn ang="0">
                      <a:pos x="55" y="144"/>
                    </a:cxn>
                    <a:cxn ang="0">
                      <a:pos x="49" y="148"/>
                    </a:cxn>
                    <a:cxn ang="0">
                      <a:pos x="42" y="149"/>
                    </a:cxn>
                    <a:cxn ang="0">
                      <a:pos x="35" y="147"/>
                    </a:cxn>
                    <a:cxn ang="0">
                      <a:pos x="30" y="140"/>
                    </a:cxn>
                    <a:cxn ang="0">
                      <a:pos x="26" y="131"/>
                    </a:cxn>
                    <a:cxn ang="0">
                      <a:pos x="20" y="116"/>
                    </a:cxn>
                    <a:cxn ang="0">
                      <a:pos x="17" y="101"/>
                    </a:cxn>
                    <a:cxn ang="0">
                      <a:pos x="13" y="84"/>
                    </a:cxn>
                    <a:cxn ang="0">
                      <a:pos x="8" y="65"/>
                    </a:cxn>
                    <a:cxn ang="0">
                      <a:pos x="5" y="50"/>
                    </a:cxn>
                    <a:cxn ang="0">
                      <a:pos x="2" y="36"/>
                    </a:cxn>
                    <a:cxn ang="0">
                      <a:pos x="1" y="20"/>
                    </a:cxn>
                    <a:cxn ang="0">
                      <a:pos x="0" y="10"/>
                    </a:cxn>
                    <a:cxn ang="0">
                      <a:pos x="1" y="7"/>
                    </a:cxn>
                    <a:cxn ang="0">
                      <a:pos x="2" y="3"/>
                    </a:cxn>
                    <a:cxn ang="0">
                      <a:pos x="5" y="1"/>
                    </a:cxn>
                    <a:cxn ang="0">
                      <a:pos x="9" y="0"/>
                    </a:cxn>
                    <a:cxn ang="0">
                      <a:pos x="13" y="0"/>
                    </a:cxn>
                    <a:cxn ang="0">
                      <a:pos x="17" y="2"/>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29728" name="Freeform 32"/>
                <p:cNvSpPr>
                  <a:spLocks/>
                </p:cNvSpPr>
                <p:nvPr/>
              </p:nvSpPr>
              <p:spPr bwMode="auto">
                <a:xfrm>
                  <a:off x="4105" y="3563"/>
                  <a:ext cx="211" cy="87"/>
                </a:xfrm>
                <a:custGeom>
                  <a:avLst/>
                  <a:gdLst/>
                  <a:ahLst/>
                  <a:cxnLst>
                    <a:cxn ang="0">
                      <a:pos x="208" y="77"/>
                    </a:cxn>
                    <a:cxn ang="0">
                      <a:pos x="199" y="73"/>
                    </a:cxn>
                    <a:cxn ang="0">
                      <a:pos x="182" y="64"/>
                    </a:cxn>
                    <a:cxn ang="0">
                      <a:pos x="155" y="50"/>
                    </a:cxn>
                    <a:cxn ang="0">
                      <a:pos x="120" y="36"/>
                    </a:cxn>
                    <a:cxn ang="0">
                      <a:pos x="86" y="23"/>
                    </a:cxn>
                    <a:cxn ang="0">
                      <a:pos x="46" y="9"/>
                    </a:cxn>
                    <a:cxn ang="0">
                      <a:pos x="28" y="4"/>
                    </a:cxn>
                    <a:cxn ang="0">
                      <a:pos x="19" y="1"/>
                    </a:cxn>
                    <a:cxn ang="0">
                      <a:pos x="12" y="0"/>
                    </a:cxn>
                    <a:cxn ang="0">
                      <a:pos x="6" y="0"/>
                    </a:cxn>
                    <a:cxn ang="0">
                      <a:pos x="1" y="2"/>
                    </a:cxn>
                    <a:cxn ang="0">
                      <a:pos x="0" y="5"/>
                    </a:cxn>
                    <a:cxn ang="0">
                      <a:pos x="1" y="8"/>
                    </a:cxn>
                    <a:cxn ang="0">
                      <a:pos x="4" y="11"/>
                    </a:cxn>
                    <a:cxn ang="0">
                      <a:pos x="10" y="15"/>
                    </a:cxn>
                    <a:cxn ang="0">
                      <a:pos x="13" y="18"/>
                    </a:cxn>
                    <a:cxn ang="0">
                      <a:pos x="31" y="28"/>
                    </a:cxn>
                    <a:cxn ang="0">
                      <a:pos x="69" y="44"/>
                    </a:cxn>
                    <a:cxn ang="0">
                      <a:pos x="106" y="59"/>
                    </a:cxn>
                    <a:cxn ang="0">
                      <a:pos x="139" y="70"/>
                    </a:cxn>
                    <a:cxn ang="0">
                      <a:pos x="167" y="80"/>
                    </a:cxn>
                    <a:cxn ang="0">
                      <a:pos x="189" y="86"/>
                    </a:cxn>
                    <a:cxn ang="0">
                      <a:pos x="202" y="87"/>
                    </a:cxn>
                    <a:cxn ang="0">
                      <a:pos x="208" y="86"/>
                    </a:cxn>
                    <a:cxn ang="0">
                      <a:pos x="211" y="82"/>
                    </a:cxn>
                    <a:cxn ang="0">
                      <a:pos x="208" y="77"/>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w="9525">
                  <a:noFill/>
                  <a:round/>
                  <a:headEnd/>
                  <a:tailEnd/>
                </a:ln>
              </p:spPr>
              <p:txBody>
                <a:bodyPr/>
                <a:lstStyle/>
                <a:p>
                  <a:endParaRPr lang="en-US"/>
                </a:p>
              </p:txBody>
            </p:sp>
            <p:sp>
              <p:nvSpPr>
                <p:cNvPr id="29729" name="Freeform 33"/>
                <p:cNvSpPr>
                  <a:spLocks/>
                </p:cNvSpPr>
                <p:nvPr/>
              </p:nvSpPr>
              <p:spPr bwMode="auto">
                <a:xfrm>
                  <a:off x="4113" y="3563"/>
                  <a:ext cx="211" cy="87"/>
                </a:xfrm>
                <a:custGeom>
                  <a:avLst/>
                  <a:gdLst/>
                  <a:ahLst/>
                  <a:cxnLst>
                    <a:cxn ang="0">
                      <a:pos x="207" y="77"/>
                    </a:cxn>
                    <a:cxn ang="0">
                      <a:pos x="199" y="73"/>
                    </a:cxn>
                    <a:cxn ang="0">
                      <a:pos x="181" y="64"/>
                    </a:cxn>
                    <a:cxn ang="0">
                      <a:pos x="154" y="50"/>
                    </a:cxn>
                    <a:cxn ang="0">
                      <a:pos x="119" y="36"/>
                    </a:cxn>
                    <a:cxn ang="0">
                      <a:pos x="85" y="23"/>
                    </a:cxn>
                    <a:cxn ang="0">
                      <a:pos x="45" y="9"/>
                    </a:cxn>
                    <a:cxn ang="0">
                      <a:pos x="28" y="4"/>
                    </a:cxn>
                    <a:cxn ang="0">
                      <a:pos x="18" y="1"/>
                    </a:cxn>
                    <a:cxn ang="0">
                      <a:pos x="11" y="0"/>
                    </a:cxn>
                    <a:cxn ang="0">
                      <a:pos x="5" y="0"/>
                    </a:cxn>
                    <a:cxn ang="0">
                      <a:pos x="1" y="2"/>
                    </a:cxn>
                    <a:cxn ang="0">
                      <a:pos x="0" y="5"/>
                    </a:cxn>
                    <a:cxn ang="0">
                      <a:pos x="1" y="8"/>
                    </a:cxn>
                    <a:cxn ang="0">
                      <a:pos x="4" y="11"/>
                    </a:cxn>
                    <a:cxn ang="0">
                      <a:pos x="9" y="15"/>
                    </a:cxn>
                    <a:cxn ang="0">
                      <a:pos x="13" y="18"/>
                    </a:cxn>
                    <a:cxn ang="0">
                      <a:pos x="30" y="28"/>
                    </a:cxn>
                    <a:cxn ang="0">
                      <a:pos x="68" y="44"/>
                    </a:cxn>
                    <a:cxn ang="0">
                      <a:pos x="107" y="59"/>
                    </a:cxn>
                    <a:cxn ang="0">
                      <a:pos x="138" y="70"/>
                    </a:cxn>
                    <a:cxn ang="0">
                      <a:pos x="166" y="80"/>
                    </a:cxn>
                    <a:cxn ang="0">
                      <a:pos x="188" y="86"/>
                    </a:cxn>
                    <a:cxn ang="0">
                      <a:pos x="202" y="87"/>
                    </a:cxn>
                    <a:cxn ang="0">
                      <a:pos x="207" y="86"/>
                    </a:cxn>
                    <a:cxn ang="0">
                      <a:pos x="211" y="82"/>
                    </a:cxn>
                    <a:cxn ang="0">
                      <a:pos x="207" y="77"/>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29730" name="Freeform 34"/>
                <p:cNvSpPr>
                  <a:spLocks/>
                </p:cNvSpPr>
                <p:nvPr/>
              </p:nvSpPr>
              <p:spPr bwMode="auto">
                <a:xfrm>
                  <a:off x="4070" y="3620"/>
                  <a:ext cx="247" cy="42"/>
                </a:xfrm>
                <a:custGeom>
                  <a:avLst/>
                  <a:gdLst/>
                  <a:ahLst/>
                  <a:cxnLst>
                    <a:cxn ang="0">
                      <a:pos x="247" y="36"/>
                    </a:cxn>
                    <a:cxn ang="0">
                      <a:pos x="238" y="32"/>
                    </a:cxn>
                    <a:cxn ang="0">
                      <a:pos x="215" y="26"/>
                    </a:cxn>
                    <a:cxn ang="0">
                      <a:pos x="175" y="18"/>
                    </a:cxn>
                    <a:cxn ang="0">
                      <a:pos x="143" y="13"/>
                    </a:cxn>
                    <a:cxn ang="0">
                      <a:pos x="101" y="6"/>
                    </a:cxn>
                    <a:cxn ang="0">
                      <a:pos x="59" y="1"/>
                    </a:cxn>
                    <a:cxn ang="0">
                      <a:pos x="33" y="0"/>
                    </a:cxn>
                    <a:cxn ang="0">
                      <a:pos x="25" y="0"/>
                    </a:cxn>
                    <a:cxn ang="0">
                      <a:pos x="17" y="0"/>
                    </a:cxn>
                    <a:cxn ang="0">
                      <a:pos x="8" y="0"/>
                    </a:cxn>
                    <a:cxn ang="0">
                      <a:pos x="2" y="2"/>
                    </a:cxn>
                    <a:cxn ang="0">
                      <a:pos x="0" y="4"/>
                    </a:cxn>
                    <a:cxn ang="0">
                      <a:pos x="1" y="7"/>
                    </a:cxn>
                    <a:cxn ang="0">
                      <a:pos x="4" y="10"/>
                    </a:cxn>
                    <a:cxn ang="0">
                      <a:pos x="8" y="12"/>
                    </a:cxn>
                    <a:cxn ang="0">
                      <a:pos x="17" y="16"/>
                    </a:cxn>
                    <a:cxn ang="0">
                      <a:pos x="28" y="18"/>
                    </a:cxn>
                    <a:cxn ang="0">
                      <a:pos x="45" y="22"/>
                    </a:cxn>
                    <a:cxn ang="0">
                      <a:pos x="87" y="30"/>
                    </a:cxn>
                    <a:cxn ang="0">
                      <a:pos x="131" y="34"/>
                    </a:cxn>
                    <a:cxn ang="0">
                      <a:pos x="164" y="38"/>
                    </a:cxn>
                    <a:cxn ang="0">
                      <a:pos x="203" y="41"/>
                    </a:cxn>
                    <a:cxn ang="0">
                      <a:pos x="220" y="42"/>
                    </a:cxn>
                    <a:cxn ang="0">
                      <a:pos x="234" y="42"/>
                    </a:cxn>
                    <a:cxn ang="0">
                      <a:pos x="243" y="41"/>
                    </a:cxn>
                    <a:cxn ang="0">
                      <a:pos x="247" y="39"/>
                    </a:cxn>
                    <a:cxn ang="0">
                      <a:pos x="247" y="36"/>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w="9525">
                  <a:noFill/>
                  <a:round/>
                  <a:headEnd/>
                  <a:tailEnd/>
                </a:ln>
              </p:spPr>
              <p:txBody>
                <a:bodyPr/>
                <a:lstStyle/>
                <a:p>
                  <a:endParaRPr lang="en-US"/>
                </a:p>
              </p:txBody>
            </p:sp>
            <p:sp>
              <p:nvSpPr>
                <p:cNvPr id="29731" name="Freeform 35"/>
                <p:cNvSpPr>
                  <a:spLocks/>
                </p:cNvSpPr>
                <p:nvPr/>
              </p:nvSpPr>
              <p:spPr bwMode="auto">
                <a:xfrm>
                  <a:off x="4078" y="3619"/>
                  <a:ext cx="247" cy="43"/>
                </a:xfrm>
                <a:custGeom>
                  <a:avLst/>
                  <a:gdLst/>
                  <a:ahLst/>
                  <a:cxnLst>
                    <a:cxn ang="0">
                      <a:pos x="247" y="37"/>
                    </a:cxn>
                    <a:cxn ang="0">
                      <a:pos x="238" y="33"/>
                    </a:cxn>
                    <a:cxn ang="0">
                      <a:pos x="214" y="26"/>
                    </a:cxn>
                    <a:cxn ang="0">
                      <a:pos x="175" y="19"/>
                    </a:cxn>
                    <a:cxn ang="0">
                      <a:pos x="142" y="13"/>
                    </a:cxn>
                    <a:cxn ang="0">
                      <a:pos x="101" y="7"/>
                    </a:cxn>
                    <a:cxn ang="0">
                      <a:pos x="58" y="1"/>
                    </a:cxn>
                    <a:cxn ang="0">
                      <a:pos x="33" y="0"/>
                    </a:cxn>
                    <a:cxn ang="0">
                      <a:pos x="25" y="0"/>
                    </a:cxn>
                    <a:cxn ang="0">
                      <a:pos x="17" y="0"/>
                    </a:cxn>
                    <a:cxn ang="0">
                      <a:pos x="9" y="1"/>
                    </a:cxn>
                    <a:cxn ang="0">
                      <a:pos x="2" y="2"/>
                    </a:cxn>
                    <a:cxn ang="0">
                      <a:pos x="0" y="4"/>
                    </a:cxn>
                    <a:cxn ang="0">
                      <a:pos x="0" y="7"/>
                    </a:cxn>
                    <a:cxn ang="0">
                      <a:pos x="3" y="10"/>
                    </a:cxn>
                    <a:cxn ang="0">
                      <a:pos x="7" y="12"/>
                    </a:cxn>
                    <a:cxn ang="0">
                      <a:pos x="17" y="16"/>
                    </a:cxn>
                    <a:cxn ang="0">
                      <a:pos x="28" y="18"/>
                    </a:cxn>
                    <a:cxn ang="0">
                      <a:pos x="45" y="23"/>
                    </a:cxn>
                    <a:cxn ang="0">
                      <a:pos x="87" y="30"/>
                    </a:cxn>
                    <a:cxn ang="0">
                      <a:pos x="130" y="35"/>
                    </a:cxn>
                    <a:cxn ang="0">
                      <a:pos x="164" y="39"/>
                    </a:cxn>
                    <a:cxn ang="0">
                      <a:pos x="203" y="41"/>
                    </a:cxn>
                    <a:cxn ang="0">
                      <a:pos x="220" y="42"/>
                    </a:cxn>
                    <a:cxn ang="0">
                      <a:pos x="233" y="43"/>
                    </a:cxn>
                    <a:cxn ang="0">
                      <a:pos x="243" y="41"/>
                    </a:cxn>
                    <a:cxn ang="0">
                      <a:pos x="247" y="39"/>
                    </a:cxn>
                    <a:cxn ang="0">
                      <a:pos x="247" y="37"/>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29732" name="Oval 36"/>
                <p:cNvSpPr>
                  <a:spLocks noChangeArrowheads="1"/>
                </p:cNvSpPr>
                <p:nvPr/>
              </p:nvSpPr>
              <p:spPr bwMode="auto">
                <a:xfrm>
                  <a:off x="4079" y="3649"/>
                  <a:ext cx="237" cy="25"/>
                </a:xfrm>
                <a:prstGeom prst="ellipse">
                  <a:avLst/>
                </a:prstGeom>
                <a:solidFill>
                  <a:srgbClr val="E0E0E0"/>
                </a:solidFill>
                <a:ln w="9525">
                  <a:noFill/>
                  <a:round/>
                  <a:headEnd/>
                  <a:tailEnd/>
                </a:ln>
              </p:spPr>
              <p:txBody>
                <a:bodyPr/>
                <a:lstStyle/>
                <a:p>
                  <a:endParaRPr lang="en-US"/>
                </a:p>
              </p:txBody>
            </p:sp>
            <p:sp>
              <p:nvSpPr>
                <p:cNvPr id="29733" name="Oval 37"/>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29734" name="Freeform 38"/>
                <p:cNvSpPr>
                  <a:spLocks/>
                </p:cNvSpPr>
                <p:nvPr/>
              </p:nvSpPr>
              <p:spPr bwMode="auto">
                <a:xfrm>
                  <a:off x="4133" y="3538"/>
                  <a:ext cx="192" cy="112"/>
                </a:xfrm>
                <a:custGeom>
                  <a:avLst/>
                  <a:gdLst/>
                  <a:ahLst/>
                  <a:cxnLst>
                    <a:cxn ang="0">
                      <a:pos x="189" y="104"/>
                    </a:cxn>
                    <a:cxn ang="0">
                      <a:pos x="185" y="97"/>
                    </a:cxn>
                    <a:cxn ang="0">
                      <a:pos x="173" y="88"/>
                    </a:cxn>
                    <a:cxn ang="0">
                      <a:pos x="152" y="73"/>
                    </a:cxn>
                    <a:cxn ang="0">
                      <a:pos x="119" y="52"/>
                    </a:cxn>
                    <a:cxn ang="0">
                      <a:pos x="85" y="34"/>
                    </a:cxn>
                    <a:cxn ang="0">
                      <a:pos x="60" y="21"/>
                    </a:cxn>
                    <a:cxn ang="0">
                      <a:pos x="35" y="7"/>
                    </a:cxn>
                    <a:cxn ang="0">
                      <a:pos x="25" y="3"/>
                    </a:cxn>
                    <a:cxn ang="0">
                      <a:pos x="18" y="1"/>
                    </a:cxn>
                    <a:cxn ang="0">
                      <a:pos x="12" y="0"/>
                    </a:cxn>
                    <a:cxn ang="0">
                      <a:pos x="6" y="0"/>
                    </a:cxn>
                    <a:cxn ang="0">
                      <a:pos x="1" y="2"/>
                    </a:cxn>
                    <a:cxn ang="0">
                      <a:pos x="0" y="5"/>
                    </a:cxn>
                    <a:cxn ang="0">
                      <a:pos x="2" y="9"/>
                    </a:cxn>
                    <a:cxn ang="0">
                      <a:pos x="5" y="14"/>
                    </a:cxn>
                    <a:cxn ang="0">
                      <a:pos x="9" y="17"/>
                    </a:cxn>
                    <a:cxn ang="0">
                      <a:pos x="16" y="22"/>
                    </a:cxn>
                    <a:cxn ang="0">
                      <a:pos x="38" y="39"/>
                    </a:cxn>
                    <a:cxn ang="0">
                      <a:pos x="61" y="55"/>
                    </a:cxn>
                    <a:cxn ang="0">
                      <a:pos x="95" y="74"/>
                    </a:cxn>
                    <a:cxn ang="0">
                      <a:pos x="127" y="92"/>
                    </a:cxn>
                    <a:cxn ang="0">
                      <a:pos x="156" y="105"/>
                    </a:cxn>
                    <a:cxn ang="0">
                      <a:pos x="172" y="110"/>
                    </a:cxn>
                    <a:cxn ang="0">
                      <a:pos x="183" y="112"/>
                    </a:cxn>
                    <a:cxn ang="0">
                      <a:pos x="189" y="112"/>
                    </a:cxn>
                    <a:cxn ang="0">
                      <a:pos x="192" y="108"/>
                    </a:cxn>
                    <a:cxn ang="0">
                      <a:pos x="189" y="104"/>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w="9525">
                  <a:noFill/>
                  <a:round/>
                  <a:headEnd/>
                  <a:tailEnd/>
                </a:ln>
              </p:spPr>
              <p:txBody>
                <a:bodyPr/>
                <a:lstStyle/>
                <a:p>
                  <a:endParaRPr lang="en-US"/>
                </a:p>
              </p:txBody>
            </p:sp>
            <p:sp>
              <p:nvSpPr>
                <p:cNvPr id="29735" name="Freeform 39"/>
                <p:cNvSpPr>
                  <a:spLocks/>
                </p:cNvSpPr>
                <p:nvPr/>
              </p:nvSpPr>
              <p:spPr bwMode="auto">
                <a:xfrm>
                  <a:off x="4141" y="3538"/>
                  <a:ext cx="192" cy="112"/>
                </a:xfrm>
                <a:custGeom>
                  <a:avLst/>
                  <a:gdLst/>
                  <a:ahLst/>
                  <a:cxnLst>
                    <a:cxn ang="0">
                      <a:pos x="188" y="104"/>
                    </a:cxn>
                    <a:cxn ang="0">
                      <a:pos x="184" y="97"/>
                    </a:cxn>
                    <a:cxn ang="0">
                      <a:pos x="173" y="88"/>
                    </a:cxn>
                    <a:cxn ang="0">
                      <a:pos x="151" y="73"/>
                    </a:cxn>
                    <a:cxn ang="0">
                      <a:pos x="119" y="52"/>
                    </a:cxn>
                    <a:cxn ang="0">
                      <a:pos x="85" y="34"/>
                    </a:cxn>
                    <a:cxn ang="0">
                      <a:pos x="60" y="21"/>
                    </a:cxn>
                    <a:cxn ang="0">
                      <a:pos x="35" y="7"/>
                    </a:cxn>
                    <a:cxn ang="0">
                      <a:pos x="25" y="3"/>
                    </a:cxn>
                    <a:cxn ang="0">
                      <a:pos x="17" y="1"/>
                    </a:cxn>
                    <a:cxn ang="0">
                      <a:pos x="11" y="0"/>
                    </a:cxn>
                    <a:cxn ang="0">
                      <a:pos x="5" y="0"/>
                    </a:cxn>
                    <a:cxn ang="0">
                      <a:pos x="1" y="2"/>
                    </a:cxn>
                    <a:cxn ang="0">
                      <a:pos x="0" y="5"/>
                    </a:cxn>
                    <a:cxn ang="0">
                      <a:pos x="2" y="9"/>
                    </a:cxn>
                    <a:cxn ang="0">
                      <a:pos x="5" y="14"/>
                    </a:cxn>
                    <a:cxn ang="0">
                      <a:pos x="8" y="17"/>
                    </a:cxn>
                    <a:cxn ang="0">
                      <a:pos x="15" y="22"/>
                    </a:cxn>
                    <a:cxn ang="0">
                      <a:pos x="38" y="39"/>
                    </a:cxn>
                    <a:cxn ang="0">
                      <a:pos x="60" y="55"/>
                    </a:cxn>
                    <a:cxn ang="0">
                      <a:pos x="95" y="74"/>
                    </a:cxn>
                    <a:cxn ang="0">
                      <a:pos x="128" y="92"/>
                    </a:cxn>
                    <a:cxn ang="0">
                      <a:pos x="156" y="105"/>
                    </a:cxn>
                    <a:cxn ang="0">
                      <a:pos x="172" y="110"/>
                    </a:cxn>
                    <a:cxn ang="0">
                      <a:pos x="182" y="112"/>
                    </a:cxn>
                    <a:cxn ang="0">
                      <a:pos x="190" y="112"/>
                    </a:cxn>
                    <a:cxn ang="0">
                      <a:pos x="192" y="108"/>
                    </a:cxn>
                    <a:cxn ang="0">
                      <a:pos x="188" y="104"/>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29736" name="Freeform 40"/>
                <p:cNvSpPr>
                  <a:spLocks/>
                </p:cNvSpPr>
                <p:nvPr/>
              </p:nvSpPr>
              <p:spPr bwMode="auto">
                <a:xfrm>
                  <a:off x="4231" y="3502"/>
                  <a:ext cx="110" cy="145"/>
                </a:xfrm>
                <a:custGeom>
                  <a:avLst/>
                  <a:gdLst/>
                  <a:ahLst/>
                  <a:cxnLst>
                    <a:cxn ang="0">
                      <a:pos x="102" y="144"/>
                    </a:cxn>
                    <a:cxn ang="0">
                      <a:pos x="106" y="142"/>
                    </a:cxn>
                    <a:cxn ang="0">
                      <a:pos x="109" y="140"/>
                    </a:cxn>
                    <a:cxn ang="0">
                      <a:pos x="110" y="136"/>
                    </a:cxn>
                    <a:cxn ang="0">
                      <a:pos x="109" y="132"/>
                    </a:cxn>
                    <a:cxn ang="0">
                      <a:pos x="103" y="120"/>
                    </a:cxn>
                    <a:cxn ang="0">
                      <a:pos x="91" y="100"/>
                    </a:cxn>
                    <a:cxn ang="0">
                      <a:pos x="79" y="79"/>
                    </a:cxn>
                    <a:cxn ang="0">
                      <a:pos x="67" y="61"/>
                    </a:cxn>
                    <a:cxn ang="0">
                      <a:pos x="54" y="42"/>
                    </a:cxn>
                    <a:cxn ang="0">
                      <a:pos x="40" y="25"/>
                    </a:cxn>
                    <a:cxn ang="0">
                      <a:pos x="30" y="14"/>
                    </a:cxn>
                    <a:cxn ang="0">
                      <a:pos x="25" y="8"/>
                    </a:cxn>
                    <a:cxn ang="0">
                      <a:pos x="21" y="5"/>
                    </a:cxn>
                    <a:cxn ang="0">
                      <a:pos x="17" y="2"/>
                    </a:cxn>
                    <a:cxn ang="0">
                      <a:pos x="13" y="1"/>
                    </a:cxn>
                    <a:cxn ang="0">
                      <a:pos x="8" y="0"/>
                    </a:cxn>
                    <a:cxn ang="0">
                      <a:pos x="4" y="0"/>
                    </a:cxn>
                    <a:cxn ang="0">
                      <a:pos x="1" y="2"/>
                    </a:cxn>
                    <a:cxn ang="0">
                      <a:pos x="0" y="5"/>
                    </a:cxn>
                    <a:cxn ang="0">
                      <a:pos x="0" y="7"/>
                    </a:cxn>
                    <a:cxn ang="0">
                      <a:pos x="1" y="11"/>
                    </a:cxn>
                    <a:cxn ang="0">
                      <a:pos x="3" y="17"/>
                    </a:cxn>
                    <a:cxn ang="0">
                      <a:pos x="5" y="23"/>
                    </a:cxn>
                    <a:cxn ang="0">
                      <a:pos x="11" y="34"/>
                    </a:cxn>
                    <a:cxn ang="0">
                      <a:pos x="19" y="50"/>
                    </a:cxn>
                    <a:cxn ang="0">
                      <a:pos x="30" y="68"/>
                    </a:cxn>
                    <a:cxn ang="0">
                      <a:pos x="43" y="88"/>
                    </a:cxn>
                    <a:cxn ang="0">
                      <a:pos x="56" y="106"/>
                    </a:cxn>
                    <a:cxn ang="0">
                      <a:pos x="65" y="118"/>
                    </a:cxn>
                    <a:cxn ang="0">
                      <a:pos x="74" y="127"/>
                    </a:cxn>
                    <a:cxn ang="0">
                      <a:pos x="86" y="139"/>
                    </a:cxn>
                    <a:cxn ang="0">
                      <a:pos x="90" y="143"/>
                    </a:cxn>
                    <a:cxn ang="0">
                      <a:pos x="94" y="144"/>
                    </a:cxn>
                    <a:cxn ang="0">
                      <a:pos x="97" y="145"/>
                    </a:cxn>
                    <a:cxn ang="0">
                      <a:pos x="102" y="144"/>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w="9525">
                  <a:noFill/>
                  <a:round/>
                  <a:headEnd/>
                  <a:tailEnd/>
                </a:ln>
              </p:spPr>
              <p:txBody>
                <a:bodyPr/>
                <a:lstStyle/>
                <a:p>
                  <a:endParaRPr lang="en-US"/>
                </a:p>
              </p:txBody>
            </p:sp>
            <p:sp>
              <p:nvSpPr>
                <p:cNvPr id="29737" name="Freeform 41"/>
                <p:cNvSpPr>
                  <a:spLocks/>
                </p:cNvSpPr>
                <p:nvPr/>
              </p:nvSpPr>
              <p:spPr bwMode="auto">
                <a:xfrm>
                  <a:off x="4239" y="3502"/>
                  <a:ext cx="109" cy="145"/>
                </a:xfrm>
                <a:custGeom>
                  <a:avLst/>
                  <a:gdLst/>
                  <a:ahLst/>
                  <a:cxnLst>
                    <a:cxn ang="0">
                      <a:pos x="102" y="144"/>
                    </a:cxn>
                    <a:cxn ang="0">
                      <a:pos x="105" y="142"/>
                    </a:cxn>
                    <a:cxn ang="0">
                      <a:pos x="108" y="140"/>
                    </a:cxn>
                    <a:cxn ang="0">
                      <a:pos x="109" y="136"/>
                    </a:cxn>
                    <a:cxn ang="0">
                      <a:pos x="108" y="132"/>
                    </a:cxn>
                    <a:cxn ang="0">
                      <a:pos x="102" y="120"/>
                    </a:cxn>
                    <a:cxn ang="0">
                      <a:pos x="92" y="100"/>
                    </a:cxn>
                    <a:cxn ang="0">
                      <a:pos x="79" y="79"/>
                    </a:cxn>
                    <a:cxn ang="0">
                      <a:pos x="67" y="61"/>
                    </a:cxn>
                    <a:cxn ang="0">
                      <a:pos x="53" y="42"/>
                    </a:cxn>
                    <a:cxn ang="0">
                      <a:pos x="40" y="25"/>
                    </a:cxn>
                    <a:cxn ang="0">
                      <a:pos x="30" y="14"/>
                    </a:cxn>
                    <a:cxn ang="0">
                      <a:pos x="24" y="8"/>
                    </a:cxn>
                    <a:cxn ang="0">
                      <a:pos x="21" y="5"/>
                    </a:cxn>
                    <a:cxn ang="0">
                      <a:pos x="17" y="2"/>
                    </a:cxn>
                    <a:cxn ang="0">
                      <a:pos x="12" y="1"/>
                    </a:cxn>
                    <a:cxn ang="0">
                      <a:pos x="8" y="0"/>
                    </a:cxn>
                    <a:cxn ang="0">
                      <a:pos x="3" y="0"/>
                    </a:cxn>
                    <a:cxn ang="0">
                      <a:pos x="1" y="2"/>
                    </a:cxn>
                    <a:cxn ang="0">
                      <a:pos x="0" y="5"/>
                    </a:cxn>
                    <a:cxn ang="0">
                      <a:pos x="0" y="7"/>
                    </a:cxn>
                    <a:cxn ang="0">
                      <a:pos x="0" y="11"/>
                    </a:cxn>
                    <a:cxn ang="0">
                      <a:pos x="3" y="17"/>
                    </a:cxn>
                    <a:cxn ang="0">
                      <a:pos x="5" y="23"/>
                    </a:cxn>
                    <a:cxn ang="0">
                      <a:pos x="10" y="34"/>
                    </a:cxn>
                    <a:cxn ang="0">
                      <a:pos x="18" y="50"/>
                    </a:cxn>
                    <a:cxn ang="0">
                      <a:pos x="30" y="68"/>
                    </a:cxn>
                    <a:cxn ang="0">
                      <a:pos x="43" y="88"/>
                    </a:cxn>
                    <a:cxn ang="0">
                      <a:pos x="55" y="106"/>
                    </a:cxn>
                    <a:cxn ang="0">
                      <a:pos x="65" y="118"/>
                    </a:cxn>
                    <a:cxn ang="0">
                      <a:pos x="74" y="127"/>
                    </a:cxn>
                    <a:cxn ang="0">
                      <a:pos x="86" y="139"/>
                    </a:cxn>
                    <a:cxn ang="0">
                      <a:pos x="89" y="143"/>
                    </a:cxn>
                    <a:cxn ang="0">
                      <a:pos x="93" y="144"/>
                    </a:cxn>
                    <a:cxn ang="0">
                      <a:pos x="97" y="145"/>
                    </a:cxn>
                    <a:cxn ang="0">
                      <a:pos x="102" y="144"/>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29738" name="Freeform 42"/>
                <p:cNvSpPr>
                  <a:spLocks/>
                </p:cNvSpPr>
                <p:nvPr/>
              </p:nvSpPr>
              <p:spPr bwMode="auto">
                <a:xfrm>
                  <a:off x="4080" y="3592"/>
                  <a:ext cx="245" cy="64"/>
                </a:xfrm>
                <a:custGeom>
                  <a:avLst/>
                  <a:gdLst/>
                  <a:ahLst/>
                  <a:cxnLst>
                    <a:cxn ang="0">
                      <a:pos x="245" y="56"/>
                    </a:cxn>
                    <a:cxn ang="0">
                      <a:pos x="236" y="50"/>
                    </a:cxn>
                    <a:cxn ang="0">
                      <a:pos x="212" y="42"/>
                    </a:cxn>
                    <a:cxn ang="0">
                      <a:pos x="182" y="33"/>
                    </a:cxn>
                    <a:cxn ang="0">
                      <a:pos x="141" y="23"/>
                    </a:cxn>
                    <a:cxn ang="0">
                      <a:pos x="100" y="13"/>
                    </a:cxn>
                    <a:cxn ang="0">
                      <a:pos x="58" y="5"/>
                    </a:cxn>
                    <a:cxn ang="0">
                      <a:pos x="33" y="1"/>
                    </a:cxn>
                    <a:cxn ang="0">
                      <a:pos x="24" y="1"/>
                    </a:cxn>
                    <a:cxn ang="0">
                      <a:pos x="16" y="0"/>
                    </a:cxn>
                    <a:cxn ang="0">
                      <a:pos x="7" y="1"/>
                    </a:cxn>
                    <a:cxn ang="0">
                      <a:pos x="2" y="3"/>
                    </a:cxn>
                    <a:cxn ang="0">
                      <a:pos x="0" y="6"/>
                    </a:cxn>
                    <a:cxn ang="0">
                      <a:pos x="1" y="10"/>
                    </a:cxn>
                    <a:cxn ang="0">
                      <a:pos x="4" y="12"/>
                    </a:cxn>
                    <a:cxn ang="0">
                      <a:pos x="7" y="14"/>
                    </a:cxn>
                    <a:cxn ang="0">
                      <a:pos x="14" y="17"/>
                    </a:cxn>
                    <a:cxn ang="0">
                      <a:pos x="38" y="23"/>
                    </a:cxn>
                    <a:cxn ang="0">
                      <a:pos x="81" y="35"/>
                    </a:cxn>
                    <a:cxn ang="0">
                      <a:pos x="118" y="44"/>
                    </a:cxn>
                    <a:cxn ang="0">
                      <a:pos x="161" y="53"/>
                    </a:cxn>
                    <a:cxn ang="0">
                      <a:pos x="193" y="59"/>
                    </a:cxn>
                    <a:cxn ang="0">
                      <a:pos x="217" y="63"/>
                    </a:cxn>
                    <a:cxn ang="0">
                      <a:pos x="231" y="64"/>
                    </a:cxn>
                    <a:cxn ang="0">
                      <a:pos x="240" y="62"/>
                    </a:cxn>
                    <a:cxn ang="0">
                      <a:pos x="245" y="60"/>
                    </a:cxn>
                    <a:cxn ang="0">
                      <a:pos x="245" y="56"/>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w="9525">
                  <a:noFill/>
                  <a:round/>
                  <a:headEnd/>
                  <a:tailEnd/>
                </a:ln>
              </p:spPr>
              <p:txBody>
                <a:bodyPr/>
                <a:lstStyle/>
                <a:p>
                  <a:endParaRPr lang="en-US"/>
                </a:p>
              </p:txBody>
            </p:sp>
            <p:sp>
              <p:nvSpPr>
                <p:cNvPr id="29739" name="Freeform 43"/>
                <p:cNvSpPr>
                  <a:spLocks/>
                </p:cNvSpPr>
                <p:nvPr/>
              </p:nvSpPr>
              <p:spPr bwMode="auto">
                <a:xfrm>
                  <a:off x="4087" y="3591"/>
                  <a:ext cx="245" cy="64"/>
                </a:xfrm>
                <a:custGeom>
                  <a:avLst/>
                  <a:gdLst/>
                  <a:ahLst/>
                  <a:cxnLst>
                    <a:cxn ang="0">
                      <a:pos x="245" y="56"/>
                    </a:cxn>
                    <a:cxn ang="0">
                      <a:pos x="236" y="50"/>
                    </a:cxn>
                    <a:cxn ang="0">
                      <a:pos x="213" y="42"/>
                    </a:cxn>
                    <a:cxn ang="0">
                      <a:pos x="183" y="33"/>
                    </a:cxn>
                    <a:cxn ang="0">
                      <a:pos x="142" y="23"/>
                    </a:cxn>
                    <a:cxn ang="0">
                      <a:pos x="101" y="13"/>
                    </a:cxn>
                    <a:cxn ang="0">
                      <a:pos x="59" y="5"/>
                    </a:cxn>
                    <a:cxn ang="0">
                      <a:pos x="34" y="2"/>
                    </a:cxn>
                    <a:cxn ang="0">
                      <a:pos x="25" y="1"/>
                    </a:cxn>
                    <a:cxn ang="0">
                      <a:pos x="17" y="0"/>
                    </a:cxn>
                    <a:cxn ang="0">
                      <a:pos x="7" y="1"/>
                    </a:cxn>
                    <a:cxn ang="0">
                      <a:pos x="3" y="3"/>
                    </a:cxn>
                    <a:cxn ang="0">
                      <a:pos x="0" y="6"/>
                    </a:cxn>
                    <a:cxn ang="0">
                      <a:pos x="2" y="10"/>
                    </a:cxn>
                    <a:cxn ang="0">
                      <a:pos x="4" y="12"/>
                    </a:cxn>
                    <a:cxn ang="0">
                      <a:pos x="8" y="14"/>
                    </a:cxn>
                    <a:cxn ang="0">
                      <a:pos x="15" y="17"/>
                    </a:cxn>
                    <a:cxn ang="0">
                      <a:pos x="39" y="23"/>
                    </a:cxn>
                    <a:cxn ang="0">
                      <a:pos x="81" y="35"/>
                    </a:cxn>
                    <a:cxn ang="0">
                      <a:pos x="119" y="44"/>
                    </a:cxn>
                    <a:cxn ang="0">
                      <a:pos x="161" y="53"/>
                    </a:cxn>
                    <a:cxn ang="0">
                      <a:pos x="195" y="59"/>
                    </a:cxn>
                    <a:cxn ang="0">
                      <a:pos x="218" y="63"/>
                    </a:cxn>
                    <a:cxn ang="0">
                      <a:pos x="232" y="64"/>
                    </a:cxn>
                    <a:cxn ang="0">
                      <a:pos x="241" y="63"/>
                    </a:cxn>
                    <a:cxn ang="0">
                      <a:pos x="245" y="60"/>
                    </a:cxn>
                    <a:cxn ang="0">
                      <a:pos x="245" y="56"/>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29740" name="Freeform 44"/>
                <p:cNvSpPr>
                  <a:spLocks/>
                </p:cNvSpPr>
                <p:nvPr/>
              </p:nvSpPr>
              <p:spPr bwMode="auto">
                <a:xfrm>
                  <a:off x="4297" y="3588"/>
                  <a:ext cx="40" cy="54"/>
                </a:xfrm>
                <a:custGeom>
                  <a:avLst/>
                  <a:gdLst/>
                  <a:ahLst/>
                  <a:cxnLst>
                    <a:cxn ang="0">
                      <a:pos x="37" y="53"/>
                    </a:cxn>
                    <a:cxn ang="0">
                      <a:pos x="38" y="52"/>
                    </a:cxn>
                    <a:cxn ang="0">
                      <a:pos x="39" y="51"/>
                    </a:cxn>
                    <a:cxn ang="0">
                      <a:pos x="40" y="50"/>
                    </a:cxn>
                    <a:cxn ang="0">
                      <a:pos x="39" y="49"/>
                    </a:cxn>
                    <a:cxn ang="0">
                      <a:pos x="37" y="44"/>
                    </a:cxn>
                    <a:cxn ang="0">
                      <a:pos x="33" y="37"/>
                    </a:cxn>
                    <a:cxn ang="0">
                      <a:pos x="28" y="30"/>
                    </a:cxn>
                    <a:cxn ang="0">
                      <a:pos x="24" y="23"/>
                    </a:cxn>
                    <a:cxn ang="0">
                      <a:pos x="19" y="16"/>
                    </a:cxn>
                    <a:cxn ang="0">
                      <a:pos x="14" y="9"/>
                    </a:cxn>
                    <a:cxn ang="0">
                      <a:pos x="11" y="5"/>
                    </a:cxn>
                    <a:cxn ang="0">
                      <a:pos x="9" y="3"/>
                    </a:cxn>
                    <a:cxn ang="0">
                      <a:pos x="7" y="2"/>
                    </a:cxn>
                    <a:cxn ang="0">
                      <a:pos x="6" y="1"/>
                    </a:cxn>
                    <a:cxn ang="0">
                      <a:pos x="4" y="0"/>
                    </a:cxn>
                    <a:cxn ang="0">
                      <a:pos x="3" y="0"/>
                    </a:cxn>
                    <a:cxn ang="0">
                      <a:pos x="1" y="0"/>
                    </a:cxn>
                    <a:cxn ang="0">
                      <a:pos x="0" y="1"/>
                    </a:cxn>
                    <a:cxn ang="0">
                      <a:pos x="0" y="2"/>
                    </a:cxn>
                    <a:cxn ang="0">
                      <a:pos x="0" y="3"/>
                    </a:cxn>
                    <a:cxn ang="0">
                      <a:pos x="0" y="4"/>
                    </a:cxn>
                    <a:cxn ang="0">
                      <a:pos x="1" y="6"/>
                    </a:cxn>
                    <a:cxn ang="0">
                      <a:pos x="2" y="8"/>
                    </a:cxn>
                    <a:cxn ang="0">
                      <a:pos x="4" y="13"/>
                    </a:cxn>
                    <a:cxn ang="0">
                      <a:pos x="7" y="18"/>
                    </a:cxn>
                    <a:cxn ang="0">
                      <a:pos x="11" y="25"/>
                    </a:cxn>
                    <a:cxn ang="0">
                      <a:pos x="16" y="32"/>
                    </a:cxn>
                    <a:cxn ang="0">
                      <a:pos x="20" y="39"/>
                    </a:cxn>
                    <a:cxn ang="0">
                      <a:pos x="23" y="43"/>
                    </a:cxn>
                    <a:cxn ang="0">
                      <a:pos x="27" y="47"/>
                    </a:cxn>
                    <a:cxn ang="0">
                      <a:pos x="31" y="51"/>
                    </a:cxn>
                    <a:cxn ang="0">
                      <a:pos x="32" y="53"/>
                    </a:cxn>
                    <a:cxn ang="0">
                      <a:pos x="34" y="53"/>
                    </a:cxn>
                    <a:cxn ang="0">
                      <a:pos x="35" y="54"/>
                    </a:cxn>
                    <a:cxn ang="0">
                      <a:pos x="37" y="53"/>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w="9525">
                  <a:noFill/>
                  <a:round/>
                  <a:headEnd/>
                  <a:tailEnd/>
                </a:ln>
              </p:spPr>
              <p:txBody>
                <a:bodyPr/>
                <a:lstStyle/>
                <a:p>
                  <a:endParaRPr lang="en-US"/>
                </a:p>
              </p:txBody>
            </p:sp>
            <p:sp>
              <p:nvSpPr>
                <p:cNvPr id="29741" name="Freeform 45"/>
                <p:cNvSpPr>
                  <a:spLocks/>
                </p:cNvSpPr>
                <p:nvPr/>
              </p:nvSpPr>
              <p:spPr bwMode="auto">
                <a:xfrm>
                  <a:off x="4300" y="3587"/>
                  <a:ext cx="40" cy="54"/>
                </a:xfrm>
                <a:custGeom>
                  <a:avLst/>
                  <a:gdLst/>
                  <a:ahLst/>
                  <a:cxnLst>
                    <a:cxn ang="0">
                      <a:pos x="37" y="53"/>
                    </a:cxn>
                    <a:cxn ang="0">
                      <a:pos x="38" y="53"/>
                    </a:cxn>
                    <a:cxn ang="0">
                      <a:pos x="40" y="51"/>
                    </a:cxn>
                    <a:cxn ang="0">
                      <a:pos x="40" y="50"/>
                    </a:cxn>
                    <a:cxn ang="0">
                      <a:pos x="40" y="49"/>
                    </a:cxn>
                    <a:cxn ang="0">
                      <a:pos x="38" y="45"/>
                    </a:cxn>
                    <a:cxn ang="0">
                      <a:pos x="34" y="37"/>
                    </a:cxn>
                    <a:cxn ang="0">
                      <a:pos x="28" y="30"/>
                    </a:cxn>
                    <a:cxn ang="0">
                      <a:pos x="25" y="23"/>
                    </a:cxn>
                    <a:cxn ang="0">
                      <a:pos x="19" y="16"/>
                    </a:cxn>
                    <a:cxn ang="0">
                      <a:pos x="15" y="9"/>
                    </a:cxn>
                    <a:cxn ang="0">
                      <a:pos x="11" y="6"/>
                    </a:cxn>
                    <a:cxn ang="0">
                      <a:pos x="9" y="3"/>
                    </a:cxn>
                    <a:cxn ang="0">
                      <a:pos x="8" y="2"/>
                    </a:cxn>
                    <a:cxn ang="0">
                      <a:pos x="6" y="1"/>
                    </a:cxn>
                    <a:cxn ang="0">
                      <a:pos x="4" y="1"/>
                    </a:cxn>
                    <a:cxn ang="0">
                      <a:pos x="3" y="0"/>
                    </a:cxn>
                    <a:cxn ang="0">
                      <a:pos x="1" y="0"/>
                    </a:cxn>
                    <a:cxn ang="0">
                      <a:pos x="0" y="1"/>
                    </a:cxn>
                    <a:cxn ang="0">
                      <a:pos x="0" y="2"/>
                    </a:cxn>
                    <a:cxn ang="0">
                      <a:pos x="0" y="3"/>
                    </a:cxn>
                    <a:cxn ang="0">
                      <a:pos x="0" y="4"/>
                    </a:cxn>
                    <a:cxn ang="0">
                      <a:pos x="1" y="7"/>
                    </a:cxn>
                    <a:cxn ang="0">
                      <a:pos x="2" y="9"/>
                    </a:cxn>
                    <a:cxn ang="0">
                      <a:pos x="4" y="13"/>
                    </a:cxn>
                    <a:cxn ang="0">
                      <a:pos x="7" y="19"/>
                    </a:cxn>
                    <a:cxn ang="0">
                      <a:pos x="11" y="25"/>
                    </a:cxn>
                    <a:cxn ang="0">
                      <a:pos x="16" y="33"/>
                    </a:cxn>
                    <a:cxn ang="0">
                      <a:pos x="20" y="39"/>
                    </a:cxn>
                    <a:cxn ang="0">
                      <a:pos x="24" y="43"/>
                    </a:cxn>
                    <a:cxn ang="0">
                      <a:pos x="27" y="47"/>
                    </a:cxn>
                    <a:cxn ang="0">
                      <a:pos x="31" y="51"/>
                    </a:cxn>
                    <a:cxn ang="0">
                      <a:pos x="32" y="53"/>
                    </a:cxn>
                    <a:cxn ang="0">
                      <a:pos x="34" y="53"/>
                    </a:cxn>
                    <a:cxn ang="0">
                      <a:pos x="35" y="54"/>
                    </a:cxn>
                    <a:cxn ang="0">
                      <a:pos x="37" y="53"/>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29742" name="Freeform 46"/>
                <p:cNvSpPr>
                  <a:spLocks/>
                </p:cNvSpPr>
                <p:nvPr/>
              </p:nvSpPr>
              <p:spPr bwMode="auto">
                <a:xfrm>
                  <a:off x="4252" y="3602"/>
                  <a:ext cx="76" cy="46"/>
                </a:xfrm>
                <a:custGeom>
                  <a:avLst/>
                  <a:gdLst/>
                  <a:ahLst/>
                  <a:cxnLst>
                    <a:cxn ang="0">
                      <a:pos x="76" y="42"/>
                    </a:cxn>
                    <a:cxn ang="0">
                      <a:pos x="73" y="40"/>
                    </a:cxn>
                    <a:cxn ang="0">
                      <a:pos x="69" y="36"/>
                    </a:cxn>
                    <a:cxn ang="0">
                      <a:pos x="61" y="30"/>
                    </a:cxn>
                    <a:cxn ang="0">
                      <a:pos x="47" y="21"/>
                    </a:cxn>
                    <a:cxn ang="0">
                      <a:pos x="34" y="14"/>
                    </a:cxn>
                    <a:cxn ang="0">
                      <a:pos x="24" y="9"/>
                    </a:cxn>
                    <a:cxn ang="0">
                      <a:pos x="14" y="3"/>
                    </a:cxn>
                    <a:cxn ang="0">
                      <a:pos x="10" y="1"/>
                    </a:cxn>
                    <a:cxn ang="0">
                      <a:pos x="7" y="1"/>
                    </a:cxn>
                    <a:cxn ang="0">
                      <a:pos x="4" y="0"/>
                    </a:cxn>
                    <a:cxn ang="0">
                      <a:pos x="2" y="0"/>
                    </a:cxn>
                    <a:cxn ang="0">
                      <a:pos x="0" y="1"/>
                    </a:cxn>
                    <a:cxn ang="0">
                      <a:pos x="0" y="2"/>
                    </a:cxn>
                    <a:cxn ang="0">
                      <a:pos x="0" y="4"/>
                    </a:cxn>
                    <a:cxn ang="0">
                      <a:pos x="2" y="6"/>
                    </a:cxn>
                    <a:cxn ang="0">
                      <a:pos x="2" y="7"/>
                    </a:cxn>
                    <a:cxn ang="0">
                      <a:pos x="5" y="9"/>
                    </a:cxn>
                    <a:cxn ang="0">
                      <a:pos x="15" y="16"/>
                    </a:cxn>
                    <a:cxn ang="0">
                      <a:pos x="24" y="22"/>
                    </a:cxn>
                    <a:cxn ang="0">
                      <a:pos x="38" y="30"/>
                    </a:cxn>
                    <a:cxn ang="0">
                      <a:pos x="51" y="37"/>
                    </a:cxn>
                    <a:cxn ang="0">
                      <a:pos x="62" y="43"/>
                    </a:cxn>
                    <a:cxn ang="0">
                      <a:pos x="69" y="45"/>
                    </a:cxn>
                    <a:cxn ang="0">
                      <a:pos x="73" y="46"/>
                    </a:cxn>
                    <a:cxn ang="0">
                      <a:pos x="76" y="45"/>
                    </a:cxn>
                    <a:cxn ang="0">
                      <a:pos x="76" y="44"/>
                    </a:cxn>
                    <a:cxn ang="0">
                      <a:pos x="76" y="42"/>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w="9525">
                  <a:noFill/>
                  <a:round/>
                  <a:headEnd/>
                  <a:tailEnd/>
                </a:ln>
              </p:spPr>
              <p:txBody>
                <a:bodyPr/>
                <a:lstStyle/>
                <a:p>
                  <a:endParaRPr lang="en-US"/>
                </a:p>
              </p:txBody>
            </p:sp>
            <p:sp>
              <p:nvSpPr>
                <p:cNvPr id="29743" name="Freeform 47"/>
                <p:cNvSpPr>
                  <a:spLocks/>
                </p:cNvSpPr>
                <p:nvPr/>
              </p:nvSpPr>
              <p:spPr bwMode="auto">
                <a:xfrm>
                  <a:off x="4254" y="3602"/>
                  <a:ext cx="78" cy="45"/>
                </a:xfrm>
                <a:custGeom>
                  <a:avLst/>
                  <a:gdLst/>
                  <a:ahLst/>
                  <a:cxnLst>
                    <a:cxn ang="0">
                      <a:pos x="77" y="42"/>
                    </a:cxn>
                    <a:cxn ang="0">
                      <a:pos x="74" y="39"/>
                    </a:cxn>
                    <a:cxn ang="0">
                      <a:pos x="70" y="35"/>
                    </a:cxn>
                    <a:cxn ang="0">
                      <a:pos x="62" y="29"/>
                    </a:cxn>
                    <a:cxn ang="0">
                      <a:pos x="49" y="20"/>
                    </a:cxn>
                    <a:cxn ang="0">
                      <a:pos x="35" y="13"/>
                    </a:cxn>
                    <a:cxn ang="0">
                      <a:pos x="25" y="8"/>
                    </a:cxn>
                    <a:cxn ang="0">
                      <a:pos x="15" y="2"/>
                    </a:cxn>
                    <a:cxn ang="0">
                      <a:pos x="11" y="1"/>
                    </a:cxn>
                    <a:cxn ang="0">
                      <a:pos x="8" y="0"/>
                    </a:cxn>
                    <a:cxn ang="0">
                      <a:pos x="5" y="0"/>
                    </a:cxn>
                    <a:cxn ang="0">
                      <a:pos x="3" y="0"/>
                    </a:cxn>
                    <a:cxn ang="0">
                      <a:pos x="1" y="0"/>
                    </a:cxn>
                    <a:cxn ang="0">
                      <a:pos x="0" y="1"/>
                    </a:cxn>
                    <a:cxn ang="0">
                      <a:pos x="2" y="3"/>
                    </a:cxn>
                    <a:cxn ang="0">
                      <a:pos x="3" y="5"/>
                    </a:cxn>
                    <a:cxn ang="0">
                      <a:pos x="4" y="6"/>
                    </a:cxn>
                    <a:cxn ang="0">
                      <a:pos x="6" y="9"/>
                    </a:cxn>
                    <a:cxn ang="0">
                      <a:pos x="16" y="15"/>
                    </a:cxn>
                    <a:cxn ang="0">
                      <a:pos x="25" y="21"/>
                    </a:cxn>
                    <a:cxn ang="0">
                      <a:pos x="39" y="29"/>
                    </a:cxn>
                    <a:cxn ang="0">
                      <a:pos x="52" y="36"/>
                    </a:cxn>
                    <a:cxn ang="0">
                      <a:pos x="64" y="42"/>
                    </a:cxn>
                    <a:cxn ang="0">
                      <a:pos x="70" y="44"/>
                    </a:cxn>
                    <a:cxn ang="0">
                      <a:pos x="74" y="45"/>
                    </a:cxn>
                    <a:cxn ang="0">
                      <a:pos x="77" y="44"/>
                    </a:cxn>
                    <a:cxn ang="0">
                      <a:pos x="78" y="43"/>
                    </a:cxn>
                    <a:cxn ang="0">
                      <a:pos x="77" y="42"/>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29744" name="Freeform 48"/>
                <p:cNvSpPr>
                  <a:spLocks/>
                </p:cNvSpPr>
                <p:nvPr/>
              </p:nvSpPr>
              <p:spPr bwMode="auto">
                <a:xfrm>
                  <a:off x="4247" y="3630"/>
                  <a:ext cx="70" cy="24"/>
                </a:xfrm>
                <a:custGeom>
                  <a:avLst/>
                  <a:gdLst/>
                  <a:ahLst/>
                  <a:cxnLst>
                    <a:cxn ang="0">
                      <a:pos x="70" y="21"/>
                    </a:cxn>
                    <a:cxn ang="0">
                      <a:pos x="68" y="19"/>
                    </a:cxn>
                    <a:cxn ang="0">
                      <a:pos x="61" y="16"/>
                    </a:cxn>
                    <a:cxn ang="0">
                      <a:pos x="52" y="12"/>
                    </a:cxn>
                    <a:cxn ang="0">
                      <a:pos x="41" y="8"/>
                    </a:cxn>
                    <a:cxn ang="0">
                      <a:pos x="29" y="5"/>
                    </a:cxn>
                    <a:cxn ang="0">
                      <a:pos x="16" y="2"/>
                    </a:cxn>
                    <a:cxn ang="0">
                      <a:pos x="10" y="0"/>
                    </a:cxn>
                    <a:cxn ang="0">
                      <a:pos x="7" y="0"/>
                    </a:cxn>
                    <a:cxn ang="0">
                      <a:pos x="5" y="0"/>
                    </a:cxn>
                    <a:cxn ang="0">
                      <a:pos x="2" y="0"/>
                    </a:cxn>
                    <a:cxn ang="0">
                      <a:pos x="1" y="1"/>
                    </a:cxn>
                    <a:cxn ang="0">
                      <a:pos x="0" y="2"/>
                    </a:cxn>
                    <a:cxn ang="0">
                      <a:pos x="1" y="4"/>
                    </a:cxn>
                    <a:cxn ang="0">
                      <a:pos x="1" y="4"/>
                    </a:cxn>
                    <a:cxn ang="0">
                      <a:pos x="2" y="5"/>
                    </a:cxn>
                    <a:cxn ang="0">
                      <a:pos x="4" y="6"/>
                    </a:cxn>
                    <a:cxn ang="0">
                      <a:pos x="11" y="9"/>
                    </a:cxn>
                    <a:cxn ang="0">
                      <a:pos x="23" y="13"/>
                    </a:cxn>
                    <a:cxn ang="0">
                      <a:pos x="35" y="16"/>
                    </a:cxn>
                    <a:cxn ang="0">
                      <a:pos x="46" y="20"/>
                    </a:cxn>
                    <a:cxn ang="0">
                      <a:pos x="56" y="23"/>
                    </a:cxn>
                    <a:cxn ang="0">
                      <a:pos x="63" y="24"/>
                    </a:cxn>
                    <a:cxn ang="0">
                      <a:pos x="66" y="24"/>
                    </a:cxn>
                    <a:cxn ang="0">
                      <a:pos x="69" y="24"/>
                    </a:cxn>
                    <a:cxn ang="0">
                      <a:pos x="70" y="23"/>
                    </a:cxn>
                    <a:cxn ang="0">
                      <a:pos x="70" y="21"/>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w="9525">
                  <a:noFill/>
                  <a:round/>
                  <a:headEnd/>
                  <a:tailEnd/>
                </a:ln>
              </p:spPr>
              <p:txBody>
                <a:bodyPr/>
                <a:lstStyle/>
                <a:p>
                  <a:endParaRPr lang="en-US"/>
                </a:p>
              </p:txBody>
            </p:sp>
            <p:sp>
              <p:nvSpPr>
                <p:cNvPr id="29745" name="Freeform 49"/>
                <p:cNvSpPr>
                  <a:spLocks/>
                </p:cNvSpPr>
                <p:nvPr/>
              </p:nvSpPr>
              <p:spPr bwMode="auto">
                <a:xfrm>
                  <a:off x="4249" y="3628"/>
                  <a:ext cx="70" cy="25"/>
                </a:xfrm>
                <a:custGeom>
                  <a:avLst/>
                  <a:gdLst/>
                  <a:ahLst/>
                  <a:cxnLst>
                    <a:cxn ang="0">
                      <a:pos x="70" y="22"/>
                    </a:cxn>
                    <a:cxn ang="0">
                      <a:pos x="68" y="20"/>
                    </a:cxn>
                    <a:cxn ang="0">
                      <a:pos x="61" y="17"/>
                    </a:cxn>
                    <a:cxn ang="0">
                      <a:pos x="53" y="13"/>
                    </a:cxn>
                    <a:cxn ang="0">
                      <a:pos x="41" y="9"/>
                    </a:cxn>
                    <a:cxn ang="0">
                      <a:pos x="30" y="6"/>
                    </a:cxn>
                    <a:cxn ang="0">
                      <a:pos x="17" y="2"/>
                    </a:cxn>
                    <a:cxn ang="0">
                      <a:pos x="10" y="1"/>
                    </a:cxn>
                    <a:cxn ang="0">
                      <a:pos x="8" y="0"/>
                    </a:cxn>
                    <a:cxn ang="0">
                      <a:pos x="5" y="0"/>
                    </a:cxn>
                    <a:cxn ang="0">
                      <a:pos x="2" y="0"/>
                    </a:cxn>
                    <a:cxn ang="0">
                      <a:pos x="1" y="2"/>
                    </a:cxn>
                    <a:cxn ang="0">
                      <a:pos x="0" y="2"/>
                    </a:cxn>
                    <a:cxn ang="0">
                      <a:pos x="1" y="4"/>
                    </a:cxn>
                    <a:cxn ang="0">
                      <a:pos x="2" y="5"/>
                    </a:cxn>
                    <a:cxn ang="0">
                      <a:pos x="2" y="6"/>
                    </a:cxn>
                    <a:cxn ang="0">
                      <a:pos x="5" y="7"/>
                    </a:cxn>
                    <a:cxn ang="0">
                      <a:pos x="11" y="9"/>
                    </a:cxn>
                    <a:cxn ang="0">
                      <a:pos x="24" y="14"/>
                    </a:cxn>
                    <a:cxn ang="0">
                      <a:pos x="34" y="17"/>
                    </a:cxn>
                    <a:cxn ang="0">
                      <a:pos x="46" y="21"/>
                    </a:cxn>
                    <a:cxn ang="0">
                      <a:pos x="56" y="23"/>
                    </a:cxn>
                    <a:cxn ang="0">
                      <a:pos x="63" y="25"/>
                    </a:cxn>
                    <a:cxn ang="0">
                      <a:pos x="67" y="25"/>
                    </a:cxn>
                    <a:cxn ang="0">
                      <a:pos x="70" y="25"/>
                    </a:cxn>
                    <a:cxn ang="0">
                      <a:pos x="70" y="24"/>
                    </a:cxn>
                    <a:cxn ang="0">
                      <a:pos x="70" y="22"/>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29746" name="Oval 50"/>
                <p:cNvSpPr>
                  <a:spLocks noChangeArrowheads="1"/>
                </p:cNvSpPr>
                <p:nvPr/>
              </p:nvSpPr>
              <p:spPr bwMode="auto">
                <a:xfrm>
                  <a:off x="4220" y="3659"/>
                  <a:ext cx="93" cy="8"/>
                </a:xfrm>
                <a:prstGeom prst="ellipse">
                  <a:avLst/>
                </a:prstGeom>
                <a:solidFill>
                  <a:srgbClr val="E0E0E0"/>
                </a:solidFill>
                <a:ln w="9525">
                  <a:noFill/>
                  <a:round/>
                  <a:headEnd/>
                  <a:tailEnd/>
                </a:ln>
              </p:spPr>
              <p:txBody>
                <a:bodyPr/>
                <a:lstStyle/>
                <a:p>
                  <a:endParaRPr lang="en-US"/>
                </a:p>
              </p:txBody>
            </p:sp>
            <p:sp>
              <p:nvSpPr>
                <p:cNvPr id="29747" name="Oval 51"/>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29748" name="Freeform 52"/>
                <p:cNvSpPr>
                  <a:spLocks/>
                </p:cNvSpPr>
                <p:nvPr/>
              </p:nvSpPr>
              <p:spPr bwMode="auto">
                <a:xfrm>
                  <a:off x="4360" y="3685"/>
                  <a:ext cx="233" cy="82"/>
                </a:xfrm>
                <a:custGeom>
                  <a:avLst/>
                  <a:gdLst/>
                  <a:ahLst/>
                  <a:cxnLst>
                    <a:cxn ang="0">
                      <a:pos x="3" y="4"/>
                    </a:cxn>
                    <a:cxn ang="0">
                      <a:pos x="6" y="1"/>
                    </a:cxn>
                    <a:cxn ang="0">
                      <a:pos x="10" y="0"/>
                    </a:cxn>
                    <a:cxn ang="0">
                      <a:pos x="15" y="0"/>
                    </a:cxn>
                    <a:cxn ang="0">
                      <a:pos x="22" y="0"/>
                    </a:cxn>
                    <a:cxn ang="0">
                      <a:pos x="36" y="3"/>
                    </a:cxn>
                    <a:cxn ang="0">
                      <a:pos x="58" y="9"/>
                    </a:cxn>
                    <a:cxn ang="0">
                      <a:pos x="83" y="16"/>
                    </a:cxn>
                    <a:cxn ang="0">
                      <a:pos x="124" y="29"/>
                    </a:cxn>
                    <a:cxn ang="0">
                      <a:pos x="164" y="43"/>
                    </a:cxn>
                    <a:cxn ang="0">
                      <a:pos x="191" y="53"/>
                    </a:cxn>
                    <a:cxn ang="0">
                      <a:pos x="204" y="58"/>
                    </a:cxn>
                    <a:cxn ang="0">
                      <a:pos x="216" y="65"/>
                    </a:cxn>
                    <a:cxn ang="0">
                      <a:pos x="222" y="68"/>
                    </a:cxn>
                    <a:cxn ang="0">
                      <a:pos x="227" y="71"/>
                    </a:cxn>
                    <a:cxn ang="0">
                      <a:pos x="231" y="74"/>
                    </a:cxn>
                    <a:cxn ang="0">
                      <a:pos x="233" y="77"/>
                    </a:cxn>
                    <a:cxn ang="0">
                      <a:pos x="233" y="79"/>
                    </a:cxn>
                    <a:cxn ang="0">
                      <a:pos x="232" y="81"/>
                    </a:cxn>
                    <a:cxn ang="0">
                      <a:pos x="229" y="82"/>
                    </a:cxn>
                    <a:cxn ang="0">
                      <a:pos x="225" y="82"/>
                    </a:cxn>
                    <a:cxn ang="0">
                      <a:pos x="219" y="82"/>
                    </a:cxn>
                    <a:cxn ang="0">
                      <a:pos x="209" y="81"/>
                    </a:cxn>
                    <a:cxn ang="0">
                      <a:pos x="191" y="78"/>
                    </a:cxn>
                    <a:cxn ang="0">
                      <a:pos x="174" y="74"/>
                    </a:cxn>
                    <a:cxn ang="0">
                      <a:pos x="146" y="65"/>
                    </a:cxn>
                    <a:cxn ang="0">
                      <a:pos x="108" y="52"/>
                    </a:cxn>
                    <a:cxn ang="0">
                      <a:pos x="69" y="39"/>
                    </a:cxn>
                    <a:cxn ang="0">
                      <a:pos x="45" y="30"/>
                    </a:cxn>
                    <a:cxn ang="0">
                      <a:pos x="24" y="22"/>
                    </a:cxn>
                    <a:cxn ang="0">
                      <a:pos x="8" y="16"/>
                    </a:cxn>
                    <a:cxn ang="0">
                      <a:pos x="3" y="12"/>
                    </a:cxn>
                    <a:cxn ang="0">
                      <a:pos x="0" y="9"/>
                    </a:cxn>
                    <a:cxn ang="0">
                      <a:pos x="3" y="5"/>
                    </a:cxn>
                    <a:cxn ang="0">
                      <a:pos x="3" y="4"/>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w="9525">
                  <a:noFill/>
                  <a:round/>
                  <a:headEnd/>
                  <a:tailEnd/>
                </a:ln>
              </p:spPr>
              <p:txBody>
                <a:bodyPr/>
                <a:lstStyle/>
                <a:p>
                  <a:endParaRPr lang="en-US"/>
                </a:p>
              </p:txBody>
            </p:sp>
            <p:sp>
              <p:nvSpPr>
                <p:cNvPr id="29749" name="Freeform 53"/>
                <p:cNvSpPr>
                  <a:spLocks/>
                </p:cNvSpPr>
                <p:nvPr/>
              </p:nvSpPr>
              <p:spPr bwMode="auto">
                <a:xfrm>
                  <a:off x="4360" y="3680"/>
                  <a:ext cx="233" cy="83"/>
                </a:xfrm>
                <a:custGeom>
                  <a:avLst/>
                  <a:gdLst/>
                  <a:ahLst/>
                  <a:cxnLst>
                    <a:cxn ang="0">
                      <a:pos x="3" y="4"/>
                    </a:cxn>
                    <a:cxn ang="0">
                      <a:pos x="6" y="1"/>
                    </a:cxn>
                    <a:cxn ang="0">
                      <a:pos x="10" y="0"/>
                    </a:cxn>
                    <a:cxn ang="0">
                      <a:pos x="15" y="0"/>
                    </a:cxn>
                    <a:cxn ang="0">
                      <a:pos x="22" y="0"/>
                    </a:cxn>
                    <a:cxn ang="0">
                      <a:pos x="36" y="3"/>
                    </a:cxn>
                    <a:cxn ang="0">
                      <a:pos x="58" y="9"/>
                    </a:cxn>
                    <a:cxn ang="0">
                      <a:pos x="83" y="16"/>
                    </a:cxn>
                    <a:cxn ang="0">
                      <a:pos x="124" y="29"/>
                    </a:cxn>
                    <a:cxn ang="0">
                      <a:pos x="164" y="43"/>
                    </a:cxn>
                    <a:cxn ang="0">
                      <a:pos x="191" y="53"/>
                    </a:cxn>
                    <a:cxn ang="0">
                      <a:pos x="204" y="59"/>
                    </a:cxn>
                    <a:cxn ang="0">
                      <a:pos x="216" y="65"/>
                    </a:cxn>
                    <a:cxn ang="0">
                      <a:pos x="222" y="68"/>
                    </a:cxn>
                    <a:cxn ang="0">
                      <a:pos x="227" y="71"/>
                    </a:cxn>
                    <a:cxn ang="0">
                      <a:pos x="231" y="74"/>
                    </a:cxn>
                    <a:cxn ang="0">
                      <a:pos x="233" y="77"/>
                    </a:cxn>
                    <a:cxn ang="0">
                      <a:pos x="233" y="79"/>
                    </a:cxn>
                    <a:cxn ang="0">
                      <a:pos x="232" y="81"/>
                    </a:cxn>
                    <a:cxn ang="0">
                      <a:pos x="229" y="82"/>
                    </a:cxn>
                    <a:cxn ang="0">
                      <a:pos x="225" y="83"/>
                    </a:cxn>
                    <a:cxn ang="0">
                      <a:pos x="219" y="83"/>
                    </a:cxn>
                    <a:cxn ang="0">
                      <a:pos x="209" y="81"/>
                    </a:cxn>
                    <a:cxn ang="0">
                      <a:pos x="191" y="78"/>
                    </a:cxn>
                    <a:cxn ang="0">
                      <a:pos x="174" y="74"/>
                    </a:cxn>
                    <a:cxn ang="0">
                      <a:pos x="146" y="65"/>
                    </a:cxn>
                    <a:cxn ang="0">
                      <a:pos x="108" y="52"/>
                    </a:cxn>
                    <a:cxn ang="0">
                      <a:pos x="69" y="39"/>
                    </a:cxn>
                    <a:cxn ang="0">
                      <a:pos x="45" y="31"/>
                    </a:cxn>
                    <a:cxn ang="0">
                      <a:pos x="24" y="23"/>
                    </a:cxn>
                    <a:cxn ang="0">
                      <a:pos x="8" y="16"/>
                    </a:cxn>
                    <a:cxn ang="0">
                      <a:pos x="3" y="12"/>
                    </a:cxn>
                    <a:cxn ang="0">
                      <a:pos x="0" y="9"/>
                    </a:cxn>
                    <a:cxn ang="0">
                      <a:pos x="3" y="5"/>
                    </a:cxn>
                    <a:cxn ang="0">
                      <a:pos x="3" y="4"/>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29750" name="Freeform 54"/>
                <p:cNvSpPr>
                  <a:spLocks/>
                </p:cNvSpPr>
                <p:nvPr/>
              </p:nvSpPr>
              <p:spPr bwMode="auto">
                <a:xfrm>
                  <a:off x="4388" y="3671"/>
                  <a:ext cx="238" cy="35"/>
                </a:xfrm>
                <a:custGeom>
                  <a:avLst/>
                  <a:gdLst/>
                  <a:ahLst/>
                  <a:cxnLst>
                    <a:cxn ang="0">
                      <a:pos x="235" y="25"/>
                    </a:cxn>
                    <a:cxn ang="0">
                      <a:pos x="230" y="23"/>
                    </a:cxn>
                    <a:cxn ang="0">
                      <a:pos x="225" y="21"/>
                    </a:cxn>
                    <a:cxn ang="0">
                      <a:pos x="208" y="18"/>
                    </a:cxn>
                    <a:cxn ang="0">
                      <a:pos x="182" y="15"/>
                    </a:cxn>
                    <a:cxn ang="0">
                      <a:pos x="163" y="12"/>
                    </a:cxn>
                    <a:cxn ang="0">
                      <a:pos x="139" y="10"/>
                    </a:cxn>
                    <a:cxn ang="0">
                      <a:pos x="107" y="7"/>
                    </a:cxn>
                    <a:cxn ang="0">
                      <a:pos x="84" y="5"/>
                    </a:cxn>
                    <a:cxn ang="0">
                      <a:pos x="58" y="2"/>
                    </a:cxn>
                    <a:cxn ang="0">
                      <a:pos x="35" y="2"/>
                    </a:cxn>
                    <a:cxn ang="0">
                      <a:pos x="19" y="0"/>
                    </a:cxn>
                    <a:cxn ang="0">
                      <a:pos x="9" y="1"/>
                    </a:cxn>
                    <a:cxn ang="0">
                      <a:pos x="2" y="5"/>
                    </a:cxn>
                    <a:cxn ang="0">
                      <a:pos x="0" y="9"/>
                    </a:cxn>
                    <a:cxn ang="0">
                      <a:pos x="4" y="14"/>
                    </a:cxn>
                    <a:cxn ang="0">
                      <a:pos x="15" y="17"/>
                    </a:cxn>
                    <a:cxn ang="0">
                      <a:pos x="28" y="19"/>
                    </a:cxn>
                    <a:cxn ang="0">
                      <a:pos x="54" y="23"/>
                    </a:cxn>
                    <a:cxn ang="0">
                      <a:pos x="77" y="25"/>
                    </a:cxn>
                    <a:cxn ang="0">
                      <a:pos x="103" y="27"/>
                    </a:cxn>
                    <a:cxn ang="0">
                      <a:pos x="135" y="31"/>
                    </a:cxn>
                    <a:cxn ang="0">
                      <a:pos x="160" y="33"/>
                    </a:cxn>
                    <a:cxn ang="0">
                      <a:pos x="181" y="34"/>
                    </a:cxn>
                    <a:cxn ang="0">
                      <a:pos x="206" y="35"/>
                    </a:cxn>
                    <a:cxn ang="0">
                      <a:pos x="222" y="35"/>
                    </a:cxn>
                    <a:cxn ang="0">
                      <a:pos x="227" y="35"/>
                    </a:cxn>
                    <a:cxn ang="0">
                      <a:pos x="233" y="34"/>
                    </a:cxn>
                    <a:cxn ang="0">
                      <a:pos x="237" y="32"/>
                    </a:cxn>
                    <a:cxn ang="0">
                      <a:pos x="238" y="30"/>
                    </a:cxn>
                    <a:cxn ang="0">
                      <a:pos x="237" y="27"/>
                    </a:cxn>
                    <a:cxn ang="0">
                      <a:pos x="235" y="25"/>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w="9525">
                  <a:noFill/>
                  <a:round/>
                  <a:headEnd/>
                  <a:tailEnd/>
                </a:ln>
              </p:spPr>
              <p:txBody>
                <a:bodyPr/>
                <a:lstStyle/>
                <a:p>
                  <a:endParaRPr lang="en-US"/>
                </a:p>
              </p:txBody>
            </p:sp>
            <p:sp>
              <p:nvSpPr>
                <p:cNvPr id="29751" name="Freeform 55"/>
                <p:cNvSpPr>
                  <a:spLocks/>
                </p:cNvSpPr>
                <p:nvPr/>
              </p:nvSpPr>
              <p:spPr bwMode="auto">
                <a:xfrm>
                  <a:off x="4388" y="3667"/>
                  <a:ext cx="238" cy="34"/>
                </a:xfrm>
                <a:custGeom>
                  <a:avLst/>
                  <a:gdLst/>
                  <a:ahLst/>
                  <a:cxnLst>
                    <a:cxn ang="0">
                      <a:pos x="235" y="24"/>
                    </a:cxn>
                    <a:cxn ang="0">
                      <a:pos x="230" y="22"/>
                    </a:cxn>
                    <a:cxn ang="0">
                      <a:pos x="225" y="20"/>
                    </a:cxn>
                    <a:cxn ang="0">
                      <a:pos x="208" y="17"/>
                    </a:cxn>
                    <a:cxn ang="0">
                      <a:pos x="182" y="14"/>
                    </a:cxn>
                    <a:cxn ang="0">
                      <a:pos x="163" y="11"/>
                    </a:cxn>
                    <a:cxn ang="0">
                      <a:pos x="139" y="9"/>
                    </a:cxn>
                    <a:cxn ang="0">
                      <a:pos x="107" y="6"/>
                    </a:cxn>
                    <a:cxn ang="0">
                      <a:pos x="84" y="4"/>
                    </a:cxn>
                    <a:cxn ang="0">
                      <a:pos x="58" y="2"/>
                    </a:cxn>
                    <a:cxn ang="0">
                      <a:pos x="35" y="1"/>
                    </a:cxn>
                    <a:cxn ang="0">
                      <a:pos x="19" y="0"/>
                    </a:cxn>
                    <a:cxn ang="0">
                      <a:pos x="9" y="1"/>
                    </a:cxn>
                    <a:cxn ang="0">
                      <a:pos x="2" y="4"/>
                    </a:cxn>
                    <a:cxn ang="0">
                      <a:pos x="0" y="9"/>
                    </a:cxn>
                    <a:cxn ang="0">
                      <a:pos x="4" y="13"/>
                    </a:cxn>
                    <a:cxn ang="0">
                      <a:pos x="15" y="16"/>
                    </a:cxn>
                    <a:cxn ang="0">
                      <a:pos x="28" y="19"/>
                    </a:cxn>
                    <a:cxn ang="0">
                      <a:pos x="54" y="22"/>
                    </a:cxn>
                    <a:cxn ang="0">
                      <a:pos x="77" y="24"/>
                    </a:cxn>
                    <a:cxn ang="0">
                      <a:pos x="103" y="27"/>
                    </a:cxn>
                    <a:cxn ang="0">
                      <a:pos x="135" y="30"/>
                    </a:cxn>
                    <a:cxn ang="0">
                      <a:pos x="160" y="32"/>
                    </a:cxn>
                    <a:cxn ang="0">
                      <a:pos x="181" y="33"/>
                    </a:cxn>
                    <a:cxn ang="0">
                      <a:pos x="206" y="34"/>
                    </a:cxn>
                    <a:cxn ang="0">
                      <a:pos x="222" y="34"/>
                    </a:cxn>
                    <a:cxn ang="0">
                      <a:pos x="227" y="34"/>
                    </a:cxn>
                    <a:cxn ang="0">
                      <a:pos x="233" y="33"/>
                    </a:cxn>
                    <a:cxn ang="0">
                      <a:pos x="237" y="31"/>
                    </a:cxn>
                    <a:cxn ang="0">
                      <a:pos x="238" y="29"/>
                    </a:cxn>
                    <a:cxn ang="0">
                      <a:pos x="237" y="26"/>
                    </a:cxn>
                    <a:cxn ang="0">
                      <a:pos x="235" y="24"/>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29752" name="Freeform 56"/>
                <p:cNvSpPr>
                  <a:spLocks/>
                </p:cNvSpPr>
                <p:nvPr/>
              </p:nvSpPr>
              <p:spPr bwMode="auto">
                <a:xfrm>
                  <a:off x="4375" y="3686"/>
                  <a:ext cx="139" cy="133"/>
                </a:xfrm>
                <a:custGeom>
                  <a:avLst/>
                  <a:gdLst/>
                  <a:ahLst/>
                  <a:cxnLst>
                    <a:cxn ang="0">
                      <a:pos x="16" y="3"/>
                    </a:cxn>
                    <a:cxn ang="0">
                      <a:pos x="24" y="8"/>
                    </a:cxn>
                    <a:cxn ang="0">
                      <a:pos x="38" y="19"/>
                    </a:cxn>
                    <a:cxn ang="0">
                      <a:pos x="59" y="36"/>
                    </a:cxn>
                    <a:cxn ang="0">
                      <a:pos x="83" y="58"/>
                    </a:cxn>
                    <a:cxn ang="0">
                      <a:pos x="103" y="79"/>
                    </a:cxn>
                    <a:cxn ang="0">
                      <a:pos x="125" y="104"/>
                    </a:cxn>
                    <a:cxn ang="0">
                      <a:pos x="134" y="115"/>
                    </a:cxn>
                    <a:cxn ang="0">
                      <a:pos x="137" y="121"/>
                    </a:cxn>
                    <a:cxn ang="0">
                      <a:pos x="139" y="125"/>
                    </a:cxn>
                    <a:cxn ang="0">
                      <a:pos x="139" y="130"/>
                    </a:cxn>
                    <a:cxn ang="0">
                      <a:pos x="136" y="132"/>
                    </a:cxn>
                    <a:cxn ang="0">
                      <a:pos x="132" y="133"/>
                    </a:cxn>
                    <a:cxn ang="0">
                      <a:pos x="127" y="132"/>
                    </a:cxn>
                    <a:cxn ang="0">
                      <a:pos x="122" y="130"/>
                    </a:cxn>
                    <a:cxn ang="0">
                      <a:pos x="115" y="127"/>
                    </a:cxn>
                    <a:cxn ang="0">
                      <a:pos x="110" y="124"/>
                    </a:cxn>
                    <a:cxn ang="0">
                      <a:pos x="95" y="113"/>
                    </a:cxn>
                    <a:cxn ang="0">
                      <a:pos x="69" y="90"/>
                    </a:cxn>
                    <a:cxn ang="0">
                      <a:pos x="46" y="66"/>
                    </a:cxn>
                    <a:cxn ang="0">
                      <a:pos x="28" y="46"/>
                    </a:cxn>
                    <a:cxn ang="0">
                      <a:pos x="12" y="28"/>
                    </a:cxn>
                    <a:cxn ang="0">
                      <a:pos x="3" y="15"/>
                    </a:cxn>
                    <a:cxn ang="0">
                      <a:pos x="0" y="6"/>
                    </a:cxn>
                    <a:cxn ang="0">
                      <a:pos x="2" y="3"/>
                    </a:cxn>
                    <a:cxn ang="0">
                      <a:pos x="9" y="0"/>
                    </a:cxn>
                    <a:cxn ang="0">
                      <a:pos x="16" y="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w="9525">
                  <a:noFill/>
                  <a:round/>
                  <a:headEnd/>
                  <a:tailEnd/>
                </a:ln>
              </p:spPr>
              <p:txBody>
                <a:bodyPr/>
                <a:lstStyle/>
                <a:p>
                  <a:endParaRPr lang="en-US"/>
                </a:p>
              </p:txBody>
            </p:sp>
            <p:sp>
              <p:nvSpPr>
                <p:cNvPr id="29753" name="Freeform 57"/>
                <p:cNvSpPr>
                  <a:spLocks/>
                </p:cNvSpPr>
                <p:nvPr/>
              </p:nvSpPr>
              <p:spPr bwMode="auto">
                <a:xfrm>
                  <a:off x="4375" y="3681"/>
                  <a:ext cx="139" cy="133"/>
                </a:xfrm>
                <a:custGeom>
                  <a:avLst/>
                  <a:gdLst/>
                  <a:ahLst/>
                  <a:cxnLst>
                    <a:cxn ang="0">
                      <a:pos x="16" y="3"/>
                    </a:cxn>
                    <a:cxn ang="0">
                      <a:pos x="24" y="8"/>
                    </a:cxn>
                    <a:cxn ang="0">
                      <a:pos x="38" y="19"/>
                    </a:cxn>
                    <a:cxn ang="0">
                      <a:pos x="59" y="36"/>
                    </a:cxn>
                    <a:cxn ang="0">
                      <a:pos x="83" y="58"/>
                    </a:cxn>
                    <a:cxn ang="0">
                      <a:pos x="103" y="79"/>
                    </a:cxn>
                    <a:cxn ang="0">
                      <a:pos x="125" y="104"/>
                    </a:cxn>
                    <a:cxn ang="0">
                      <a:pos x="134" y="115"/>
                    </a:cxn>
                    <a:cxn ang="0">
                      <a:pos x="137" y="121"/>
                    </a:cxn>
                    <a:cxn ang="0">
                      <a:pos x="139" y="126"/>
                    </a:cxn>
                    <a:cxn ang="0">
                      <a:pos x="139" y="129"/>
                    </a:cxn>
                    <a:cxn ang="0">
                      <a:pos x="136" y="132"/>
                    </a:cxn>
                    <a:cxn ang="0">
                      <a:pos x="132" y="133"/>
                    </a:cxn>
                    <a:cxn ang="0">
                      <a:pos x="127" y="132"/>
                    </a:cxn>
                    <a:cxn ang="0">
                      <a:pos x="122" y="130"/>
                    </a:cxn>
                    <a:cxn ang="0">
                      <a:pos x="115" y="127"/>
                    </a:cxn>
                    <a:cxn ang="0">
                      <a:pos x="110" y="125"/>
                    </a:cxn>
                    <a:cxn ang="0">
                      <a:pos x="95" y="114"/>
                    </a:cxn>
                    <a:cxn ang="0">
                      <a:pos x="69" y="90"/>
                    </a:cxn>
                    <a:cxn ang="0">
                      <a:pos x="46" y="66"/>
                    </a:cxn>
                    <a:cxn ang="0">
                      <a:pos x="28" y="46"/>
                    </a:cxn>
                    <a:cxn ang="0">
                      <a:pos x="12" y="28"/>
                    </a:cxn>
                    <a:cxn ang="0">
                      <a:pos x="3" y="15"/>
                    </a:cxn>
                    <a:cxn ang="0">
                      <a:pos x="0" y="7"/>
                    </a:cxn>
                    <a:cxn ang="0">
                      <a:pos x="2" y="3"/>
                    </a:cxn>
                    <a:cxn ang="0">
                      <a:pos x="9" y="0"/>
                    </a:cxn>
                    <a:cxn ang="0">
                      <a:pos x="16" y="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29754" name="Freeform 58"/>
                <p:cNvSpPr>
                  <a:spLocks/>
                </p:cNvSpPr>
                <p:nvPr/>
              </p:nvSpPr>
              <p:spPr bwMode="auto">
                <a:xfrm>
                  <a:off x="4356" y="3686"/>
                  <a:ext cx="68" cy="155"/>
                </a:xfrm>
                <a:custGeom>
                  <a:avLst/>
                  <a:gdLst/>
                  <a:ahLst/>
                  <a:cxnLst>
                    <a:cxn ang="0">
                      <a:pos x="9" y="0"/>
                    </a:cxn>
                    <a:cxn ang="0">
                      <a:pos x="16" y="5"/>
                    </a:cxn>
                    <a:cxn ang="0">
                      <a:pos x="25" y="20"/>
                    </a:cxn>
                    <a:cxn ang="0">
                      <a:pos x="38" y="45"/>
                    </a:cxn>
                    <a:cxn ang="0">
                      <a:pos x="47" y="65"/>
                    </a:cxn>
                    <a:cxn ang="0">
                      <a:pos x="57" y="91"/>
                    </a:cxn>
                    <a:cxn ang="0">
                      <a:pos x="65" y="118"/>
                    </a:cxn>
                    <a:cxn ang="0">
                      <a:pos x="68" y="134"/>
                    </a:cxn>
                    <a:cxn ang="0">
                      <a:pos x="68" y="139"/>
                    </a:cxn>
                    <a:cxn ang="0">
                      <a:pos x="68" y="144"/>
                    </a:cxn>
                    <a:cxn ang="0">
                      <a:pos x="67" y="149"/>
                    </a:cxn>
                    <a:cxn ang="0">
                      <a:pos x="65" y="154"/>
                    </a:cxn>
                    <a:cxn ang="0">
                      <a:pos x="62" y="155"/>
                    </a:cxn>
                    <a:cxn ang="0">
                      <a:pos x="57" y="155"/>
                    </a:cxn>
                    <a:cxn ang="0">
                      <a:pos x="52" y="153"/>
                    </a:cxn>
                    <a:cxn ang="0">
                      <a:pos x="48" y="150"/>
                    </a:cxn>
                    <a:cxn ang="0">
                      <a:pos x="42" y="144"/>
                    </a:cxn>
                    <a:cxn ang="0">
                      <a:pos x="38" y="137"/>
                    </a:cxn>
                    <a:cxn ang="0">
                      <a:pos x="31" y="127"/>
                    </a:cxn>
                    <a:cxn ang="0">
                      <a:pos x="20" y="100"/>
                    </a:cxn>
                    <a:cxn ang="0">
                      <a:pos x="13" y="73"/>
                    </a:cxn>
                    <a:cxn ang="0">
                      <a:pos x="7" y="52"/>
                    </a:cxn>
                    <a:cxn ang="0">
                      <a:pos x="2" y="28"/>
                    </a:cxn>
                    <a:cxn ang="0">
                      <a:pos x="1" y="17"/>
                    </a:cxn>
                    <a:cxn ang="0">
                      <a:pos x="0" y="9"/>
                    </a:cxn>
                    <a:cxn ang="0">
                      <a:pos x="2" y="2"/>
                    </a:cxn>
                    <a:cxn ang="0">
                      <a:pos x="5" y="0"/>
                    </a:cxn>
                    <a:cxn ang="0">
                      <a:pos x="9" y="0"/>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w="9525">
                  <a:noFill/>
                  <a:round/>
                  <a:headEnd/>
                  <a:tailEnd/>
                </a:ln>
              </p:spPr>
              <p:txBody>
                <a:bodyPr/>
                <a:lstStyle/>
                <a:p>
                  <a:endParaRPr lang="en-US"/>
                </a:p>
              </p:txBody>
            </p:sp>
            <p:sp>
              <p:nvSpPr>
                <p:cNvPr id="29755" name="Freeform 59"/>
                <p:cNvSpPr>
                  <a:spLocks/>
                </p:cNvSpPr>
                <p:nvPr/>
              </p:nvSpPr>
              <p:spPr bwMode="auto">
                <a:xfrm>
                  <a:off x="4357" y="3681"/>
                  <a:ext cx="69" cy="155"/>
                </a:xfrm>
                <a:custGeom>
                  <a:avLst/>
                  <a:gdLst/>
                  <a:ahLst/>
                  <a:cxnLst>
                    <a:cxn ang="0">
                      <a:pos x="9" y="0"/>
                    </a:cxn>
                    <a:cxn ang="0">
                      <a:pos x="16" y="6"/>
                    </a:cxn>
                    <a:cxn ang="0">
                      <a:pos x="26" y="21"/>
                    </a:cxn>
                    <a:cxn ang="0">
                      <a:pos x="38" y="45"/>
                    </a:cxn>
                    <a:cxn ang="0">
                      <a:pos x="47" y="66"/>
                    </a:cxn>
                    <a:cxn ang="0">
                      <a:pos x="58" y="92"/>
                    </a:cxn>
                    <a:cxn ang="0">
                      <a:pos x="65" y="118"/>
                    </a:cxn>
                    <a:cxn ang="0">
                      <a:pos x="68" y="134"/>
                    </a:cxn>
                    <a:cxn ang="0">
                      <a:pos x="69" y="139"/>
                    </a:cxn>
                    <a:cxn ang="0">
                      <a:pos x="68" y="144"/>
                    </a:cxn>
                    <a:cxn ang="0">
                      <a:pos x="67" y="150"/>
                    </a:cxn>
                    <a:cxn ang="0">
                      <a:pos x="65" y="153"/>
                    </a:cxn>
                    <a:cxn ang="0">
                      <a:pos x="61" y="155"/>
                    </a:cxn>
                    <a:cxn ang="0">
                      <a:pos x="58" y="155"/>
                    </a:cxn>
                    <a:cxn ang="0">
                      <a:pos x="52" y="153"/>
                    </a:cxn>
                    <a:cxn ang="0">
                      <a:pos x="49" y="151"/>
                    </a:cxn>
                    <a:cxn ang="0">
                      <a:pos x="43" y="144"/>
                    </a:cxn>
                    <a:cxn ang="0">
                      <a:pos x="39" y="137"/>
                    </a:cxn>
                    <a:cxn ang="0">
                      <a:pos x="32" y="127"/>
                    </a:cxn>
                    <a:cxn ang="0">
                      <a:pos x="21" y="100"/>
                    </a:cxn>
                    <a:cxn ang="0">
                      <a:pos x="13" y="73"/>
                    </a:cxn>
                    <a:cxn ang="0">
                      <a:pos x="6" y="52"/>
                    </a:cxn>
                    <a:cxn ang="0">
                      <a:pos x="2" y="28"/>
                    </a:cxn>
                    <a:cxn ang="0">
                      <a:pos x="2" y="17"/>
                    </a:cxn>
                    <a:cxn ang="0">
                      <a:pos x="0" y="8"/>
                    </a:cxn>
                    <a:cxn ang="0">
                      <a:pos x="2" y="3"/>
                    </a:cxn>
                    <a:cxn ang="0">
                      <a:pos x="6" y="0"/>
                    </a:cxn>
                    <a:cxn ang="0">
                      <a:pos x="9" y="0"/>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29756" name="Oval 60"/>
                <p:cNvSpPr>
                  <a:spLocks noChangeArrowheads="1"/>
                </p:cNvSpPr>
                <p:nvPr/>
              </p:nvSpPr>
              <p:spPr bwMode="auto">
                <a:xfrm>
                  <a:off x="4334" y="3695"/>
                  <a:ext cx="41" cy="147"/>
                </a:xfrm>
                <a:prstGeom prst="ellipse">
                  <a:avLst/>
                </a:prstGeom>
                <a:solidFill>
                  <a:srgbClr val="E0E0E0"/>
                </a:solidFill>
                <a:ln w="9525">
                  <a:noFill/>
                  <a:round/>
                  <a:headEnd/>
                  <a:tailEnd/>
                </a:ln>
              </p:spPr>
              <p:txBody>
                <a:bodyPr/>
                <a:lstStyle/>
                <a:p>
                  <a:endParaRPr lang="en-US"/>
                </a:p>
              </p:txBody>
            </p:sp>
            <p:sp>
              <p:nvSpPr>
                <p:cNvPr id="29757" name="Oval 61"/>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29758" name="Freeform 62"/>
                <p:cNvSpPr>
                  <a:spLocks/>
                </p:cNvSpPr>
                <p:nvPr/>
              </p:nvSpPr>
              <p:spPr bwMode="auto">
                <a:xfrm>
                  <a:off x="4375" y="3681"/>
                  <a:ext cx="180" cy="120"/>
                </a:xfrm>
                <a:custGeom>
                  <a:avLst/>
                  <a:gdLst/>
                  <a:ahLst/>
                  <a:cxnLst>
                    <a:cxn ang="0">
                      <a:pos x="14" y="2"/>
                    </a:cxn>
                    <a:cxn ang="0">
                      <a:pos x="25" y="5"/>
                    </a:cxn>
                    <a:cxn ang="0">
                      <a:pos x="40" y="12"/>
                    </a:cxn>
                    <a:cxn ang="0">
                      <a:pos x="63" y="25"/>
                    </a:cxn>
                    <a:cxn ang="0">
                      <a:pos x="96" y="46"/>
                    </a:cxn>
                    <a:cxn ang="0">
                      <a:pos x="125" y="67"/>
                    </a:cxn>
                    <a:cxn ang="0">
                      <a:pos x="146" y="83"/>
                    </a:cxn>
                    <a:cxn ang="0">
                      <a:pos x="168" y="98"/>
                    </a:cxn>
                    <a:cxn ang="0">
                      <a:pos x="174" y="105"/>
                    </a:cxn>
                    <a:cxn ang="0">
                      <a:pos x="178" y="109"/>
                    </a:cxn>
                    <a:cxn ang="0">
                      <a:pos x="180" y="113"/>
                    </a:cxn>
                    <a:cxn ang="0">
                      <a:pos x="180" y="117"/>
                    </a:cxn>
                    <a:cxn ang="0">
                      <a:pos x="176" y="119"/>
                    </a:cxn>
                    <a:cxn ang="0">
                      <a:pos x="170" y="120"/>
                    </a:cxn>
                    <a:cxn ang="0">
                      <a:pos x="164" y="119"/>
                    </a:cxn>
                    <a:cxn ang="0">
                      <a:pos x="158" y="117"/>
                    </a:cxn>
                    <a:cxn ang="0">
                      <a:pos x="152" y="115"/>
                    </a:cxn>
                    <a:cxn ang="0">
                      <a:pos x="144" y="111"/>
                    </a:cxn>
                    <a:cxn ang="0">
                      <a:pos x="117" y="96"/>
                    </a:cxn>
                    <a:cxn ang="0">
                      <a:pos x="93" y="82"/>
                    </a:cxn>
                    <a:cxn ang="0">
                      <a:pos x="62" y="61"/>
                    </a:cxn>
                    <a:cxn ang="0">
                      <a:pos x="33" y="40"/>
                    </a:cxn>
                    <a:cxn ang="0">
                      <a:pos x="12" y="22"/>
                    </a:cxn>
                    <a:cxn ang="0">
                      <a:pos x="4" y="13"/>
                    </a:cxn>
                    <a:cxn ang="0">
                      <a:pos x="0" y="6"/>
                    </a:cxn>
                    <a:cxn ang="0">
                      <a:pos x="1" y="1"/>
                    </a:cxn>
                    <a:cxn ang="0">
                      <a:pos x="6" y="0"/>
                    </a:cxn>
                    <a:cxn ang="0">
                      <a:pos x="14" y="2"/>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w="9525">
                  <a:noFill/>
                  <a:round/>
                  <a:headEnd/>
                  <a:tailEnd/>
                </a:ln>
              </p:spPr>
              <p:txBody>
                <a:bodyPr/>
                <a:lstStyle/>
                <a:p>
                  <a:endParaRPr lang="en-US"/>
                </a:p>
              </p:txBody>
            </p:sp>
            <p:sp>
              <p:nvSpPr>
                <p:cNvPr id="29759" name="Freeform 63"/>
                <p:cNvSpPr>
                  <a:spLocks/>
                </p:cNvSpPr>
                <p:nvPr/>
              </p:nvSpPr>
              <p:spPr bwMode="auto">
                <a:xfrm>
                  <a:off x="4375" y="3676"/>
                  <a:ext cx="180" cy="120"/>
                </a:xfrm>
                <a:custGeom>
                  <a:avLst/>
                  <a:gdLst/>
                  <a:ahLst/>
                  <a:cxnLst>
                    <a:cxn ang="0">
                      <a:pos x="14" y="2"/>
                    </a:cxn>
                    <a:cxn ang="0">
                      <a:pos x="25" y="5"/>
                    </a:cxn>
                    <a:cxn ang="0">
                      <a:pos x="40" y="12"/>
                    </a:cxn>
                    <a:cxn ang="0">
                      <a:pos x="63" y="26"/>
                    </a:cxn>
                    <a:cxn ang="0">
                      <a:pos x="96" y="46"/>
                    </a:cxn>
                    <a:cxn ang="0">
                      <a:pos x="125" y="67"/>
                    </a:cxn>
                    <a:cxn ang="0">
                      <a:pos x="146" y="83"/>
                    </a:cxn>
                    <a:cxn ang="0">
                      <a:pos x="168" y="98"/>
                    </a:cxn>
                    <a:cxn ang="0">
                      <a:pos x="174" y="105"/>
                    </a:cxn>
                    <a:cxn ang="0">
                      <a:pos x="178" y="109"/>
                    </a:cxn>
                    <a:cxn ang="0">
                      <a:pos x="180" y="113"/>
                    </a:cxn>
                    <a:cxn ang="0">
                      <a:pos x="180" y="117"/>
                    </a:cxn>
                    <a:cxn ang="0">
                      <a:pos x="176" y="120"/>
                    </a:cxn>
                    <a:cxn ang="0">
                      <a:pos x="170" y="120"/>
                    </a:cxn>
                    <a:cxn ang="0">
                      <a:pos x="164" y="119"/>
                    </a:cxn>
                    <a:cxn ang="0">
                      <a:pos x="158" y="117"/>
                    </a:cxn>
                    <a:cxn ang="0">
                      <a:pos x="152" y="115"/>
                    </a:cxn>
                    <a:cxn ang="0">
                      <a:pos x="144" y="111"/>
                    </a:cxn>
                    <a:cxn ang="0">
                      <a:pos x="117" y="97"/>
                    </a:cxn>
                    <a:cxn ang="0">
                      <a:pos x="93" y="82"/>
                    </a:cxn>
                    <a:cxn ang="0">
                      <a:pos x="62" y="61"/>
                    </a:cxn>
                    <a:cxn ang="0">
                      <a:pos x="33" y="40"/>
                    </a:cxn>
                    <a:cxn ang="0">
                      <a:pos x="12" y="22"/>
                    </a:cxn>
                    <a:cxn ang="0">
                      <a:pos x="4" y="13"/>
                    </a:cxn>
                    <a:cxn ang="0">
                      <a:pos x="0" y="6"/>
                    </a:cxn>
                    <a:cxn ang="0">
                      <a:pos x="1" y="2"/>
                    </a:cxn>
                    <a:cxn ang="0">
                      <a:pos x="6" y="0"/>
                    </a:cxn>
                    <a:cxn ang="0">
                      <a:pos x="14" y="2"/>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29760" name="Freeform 64"/>
                <p:cNvSpPr>
                  <a:spLocks/>
                </p:cNvSpPr>
                <p:nvPr/>
              </p:nvSpPr>
              <p:spPr bwMode="auto">
                <a:xfrm>
                  <a:off x="4380" y="3671"/>
                  <a:ext cx="232" cy="69"/>
                </a:xfrm>
                <a:custGeom>
                  <a:avLst/>
                  <a:gdLst/>
                  <a:ahLst/>
                  <a:cxnLst>
                    <a:cxn ang="0">
                      <a:pos x="2" y="5"/>
                    </a:cxn>
                    <a:cxn ang="0">
                      <a:pos x="5" y="3"/>
                    </a:cxn>
                    <a:cxn ang="0">
                      <a:pos x="9" y="1"/>
                    </a:cxn>
                    <a:cxn ang="0">
                      <a:pos x="14" y="0"/>
                    </a:cxn>
                    <a:cxn ang="0">
                      <a:pos x="22" y="1"/>
                    </a:cxn>
                    <a:cxn ang="0">
                      <a:pos x="40" y="5"/>
                    </a:cxn>
                    <a:cxn ang="0">
                      <a:pos x="72" y="11"/>
                    </a:cxn>
                    <a:cxn ang="0">
                      <a:pos x="105" y="19"/>
                    </a:cxn>
                    <a:cxn ang="0">
                      <a:pos x="134" y="26"/>
                    </a:cxn>
                    <a:cxn ang="0">
                      <a:pos x="165" y="35"/>
                    </a:cxn>
                    <a:cxn ang="0">
                      <a:pos x="192" y="44"/>
                    </a:cxn>
                    <a:cxn ang="0">
                      <a:pos x="209" y="50"/>
                    </a:cxn>
                    <a:cxn ang="0">
                      <a:pos x="218" y="53"/>
                    </a:cxn>
                    <a:cxn ang="0">
                      <a:pos x="224" y="56"/>
                    </a:cxn>
                    <a:cxn ang="0">
                      <a:pos x="228" y="58"/>
                    </a:cxn>
                    <a:cxn ang="0">
                      <a:pos x="230" y="61"/>
                    </a:cxn>
                    <a:cxn ang="0">
                      <a:pos x="232" y="64"/>
                    </a:cxn>
                    <a:cxn ang="0">
                      <a:pos x="231" y="67"/>
                    </a:cxn>
                    <a:cxn ang="0">
                      <a:pos x="228" y="68"/>
                    </a:cxn>
                    <a:cxn ang="0">
                      <a:pos x="224" y="68"/>
                    </a:cxn>
                    <a:cxn ang="0">
                      <a:pos x="220" y="69"/>
                    </a:cxn>
                    <a:cxn ang="0">
                      <a:pos x="215" y="68"/>
                    </a:cxn>
                    <a:cxn ang="0">
                      <a:pos x="205" y="67"/>
                    </a:cxn>
                    <a:cxn ang="0">
                      <a:pos x="195" y="66"/>
                    </a:cxn>
                    <a:cxn ang="0">
                      <a:pos x="178" y="62"/>
                    </a:cxn>
                    <a:cxn ang="0">
                      <a:pos x="153" y="57"/>
                    </a:cxn>
                    <a:cxn ang="0">
                      <a:pos x="123" y="50"/>
                    </a:cxn>
                    <a:cxn ang="0">
                      <a:pos x="91" y="42"/>
                    </a:cxn>
                    <a:cxn ang="0">
                      <a:pos x="63" y="34"/>
                    </a:cxn>
                    <a:cxn ang="0">
                      <a:pos x="44" y="28"/>
                    </a:cxn>
                    <a:cxn ang="0">
                      <a:pos x="29" y="23"/>
                    </a:cxn>
                    <a:cxn ang="0">
                      <a:pos x="10" y="15"/>
                    </a:cxn>
                    <a:cxn ang="0">
                      <a:pos x="3" y="13"/>
                    </a:cxn>
                    <a:cxn ang="0">
                      <a:pos x="1" y="10"/>
                    </a:cxn>
                    <a:cxn ang="0">
                      <a:pos x="0" y="8"/>
                    </a:cxn>
                    <a:cxn ang="0">
                      <a:pos x="2" y="5"/>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w="9525">
                  <a:noFill/>
                  <a:round/>
                  <a:headEnd/>
                  <a:tailEnd/>
                </a:ln>
              </p:spPr>
              <p:txBody>
                <a:bodyPr/>
                <a:lstStyle/>
                <a:p>
                  <a:endParaRPr lang="en-US"/>
                </a:p>
              </p:txBody>
            </p:sp>
            <p:sp>
              <p:nvSpPr>
                <p:cNvPr id="29761" name="Freeform 65"/>
                <p:cNvSpPr>
                  <a:spLocks/>
                </p:cNvSpPr>
                <p:nvPr/>
              </p:nvSpPr>
              <p:spPr bwMode="auto">
                <a:xfrm>
                  <a:off x="4380" y="3666"/>
                  <a:ext cx="232" cy="69"/>
                </a:xfrm>
                <a:custGeom>
                  <a:avLst/>
                  <a:gdLst/>
                  <a:ahLst/>
                  <a:cxnLst>
                    <a:cxn ang="0">
                      <a:pos x="2" y="5"/>
                    </a:cxn>
                    <a:cxn ang="0">
                      <a:pos x="5" y="3"/>
                    </a:cxn>
                    <a:cxn ang="0">
                      <a:pos x="9" y="1"/>
                    </a:cxn>
                    <a:cxn ang="0">
                      <a:pos x="14" y="0"/>
                    </a:cxn>
                    <a:cxn ang="0">
                      <a:pos x="22" y="1"/>
                    </a:cxn>
                    <a:cxn ang="0">
                      <a:pos x="40" y="5"/>
                    </a:cxn>
                    <a:cxn ang="0">
                      <a:pos x="72" y="12"/>
                    </a:cxn>
                    <a:cxn ang="0">
                      <a:pos x="105" y="20"/>
                    </a:cxn>
                    <a:cxn ang="0">
                      <a:pos x="134" y="27"/>
                    </a:cxn>
                    <a:cxn ang="0">
                      <a:pos x="165" y="36"/>
                    </a:cxn>
                    <a:cxn ang="0">
                      <a:pos x="192" y="44"/>
                    </a:cxn>
                    <a:cxn ang="0">
                      <a:pos x="209" y="50"/>
                    </a:cxn>
                    <a:cxn ang="0">
                      <a:pos x="218" y="53"/>
                    </a:cxn>
                    <a:cxn ang="0">
                      <a:pos x="224" y="56"/>
                    </a:cxn>
                    <a:cxn ang="0">
                      <a:pos x="228" y="58"/>
                    </a:cxn>
                    <a:cxn ang="0">
                      <a:pos x="230" y="61"/>
                    </a:cxn>
                    <a:cxn ang="0">
                      <a:pos x="232" y="64"/>
                    </a:cxn>
                    <a:cxn ang="0">
                      <a:pos x="231" y="67"/>
                    </a:cxn>
                    <a:cxn ang="0">
                      <a:pos x="228" y="68"/>
                    </a:cxn>
                    <a:cxn ang="0">
                      <a:pos x="224" y="69"/>
                    </a:cxn>
                    <a:cxn ang="0">
                      <a:pos x="220" y="69"/>
                    </a:cxn>
                    <a:cxn ang="0">
                      <a:pos x="215" y="69"/>
                    </a:cxn>
                    <a:cxn ang="0">
                      <a:pos x="205" y="67"/>
                    </a:cxn>
                    <a:cxn ang="0">
                      <a:pos x="195" y="65"/>
                    </a:cxn>
                    <a:cxn ang="0">
                      <a:pos x="178" y="63"/>
                    </a:cxn>
                    <a:cxn ang="0">
                      <a:pos x="153" y="57"/>
                    </a:cxn>
                    <a:cxn ang="0">
                      <a:pos x="123" y="50"/>
                    </a:cxn>
                    <a:cxn ang="0">
                      <a:pos x="91" y="42"/>
                    </a:cxn>
                    <a:cxn ang="0">
                      <a:pos x="63" y="34"/>
                    </a:cxn>
                    <a:cxn ang="0">
                      <a:pos x="44" y="28"/>
                    </a:cxn>
                    <a:cxn ang="0">
                      <a:pos x="29" y="23"/>
                    </a:cxn>
                    <a:cxn ang="0">
                      <a:pos x="10" y="15"/>
                    </a:cxn>
                    <a:cxn ang="0">
                      <a:pos x="3" y="13"/>
                    </a:cxn>
                    <a:cxn ang="0">
                      <a:pos x="1" y="10"/>
                    </a:cxn>
                    <a:cxn ang="0">
                      <a:pos x="0" y="8"/>
                    </a:cxn>
                    <a:cxn ang="0">
                      <a:pos x="2" y="5"/>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29762" name="Freeform 66"/>
                <p:cNvSpPr>
                  <a:spLocks/>
                </p:cNvSpPr>
                <p:nvPr/>
              </p:nvSpPr>
              <p:spPr bwMode="auto">
                <a:xfrm>
                  <a:off x="4366" y="3681"/>
                  <a:ext cx="102" cy="153"/>
                </a:xfrm>
                <a:custGeom>
                  <a:avLst/>
                  <a:gdLst/>
                  <a:ahLst/>
                  <a:cxnLst>
                    <a:cxn ang="0">
                      <a:pos x="13" y="0"/>
                    </a:cxn>
                    <a:cxn ang="0">
                      <a:pos x="23" y="6"/>
                    </a:cxn>
                    <a:cxn ang="0">
                      <a:pos x="36" y="21"/>
                    </a:cxn>
                    <a:cxn ang="0">
                      <a:pos x="49" y="40"/>
                    </a:cxn>
                    <a:cxn ang="0">
                      <a:pos x="66" y="65"/>
                    </a:cxn>
                    <a:cxn ang="0">
                      <a:pos x="81" y="91"/>
                    </a:cxn>
                    <a:cxn ang="0">
                      <a:pos x="94" y="117"/>
                    </a:cxn>
                    <a:cxn ang="0">
                      <a:pos x="100" y="133"/>
                    </a:cxn>
                    <a:cxn ang="0">
                      <a:pos x="102" y="138"/>
                    </a:cxn>
                    <a:cxn ang="0">
                      <a:pos x="102" y="143"/>
                    </a:cxn>
                    <a:cxn ang="0">
                      <a:pos x="101" y="149"/>
                    </a:cxn>
                    <a:cxn ang="0">
                      <a:pos x="97" y="152"/>
                    </a:cxn>
                    <a:cxn ang="0">
                      <a:pos x="93" y="153"/>
                    </a:cxn>
                    <a:cxn ang="0">
                      <a:pos x="87" y="153"/>
                    </a:cxn>
                    <a:cxn ang="0">
                      <a:pos x="83" y="151"/>
                    </a:cxn>
                    <a:cxn ang="0">
                      <a:pos x="80" y="149"/>
                    </a:cxn>
                    <a:cxn ang="0">
                      <a:pos x="75" y="144"/>
                    </a:cxn>
                    <a:cxn ang="0">
                      <a:pos x="65" y="130"/>
                    </a:cxn>
                    <a:cxn ang="0">
                      <a:pos x="47" y="103"/>
                    </a:cxn>
                    <a:cxn ang="0">
                      <a:pos x="32" y="79"/>
                    </a:cxn>
                    <a:cxn ang="0">
                      <a:pos x="18" y="53"/>
                    </a:cxn>
                    <a:cxn ang="0">
                      <a:pos x="8" y="32"/>
                    </a:cxn>
                    <a:cxn ang="0">
                      <a:pos x="2" y="17"/>
                    </a:cxn>
                    <a:cxn ang="0">
                      <a:pos x="0" y="9"/>
                    </a:cxn>
                    <a:cxn ang="0">
                      <a:pos x="3" y="3"/>
                    </a:cxn>
                    <a:cxn ang="0">
                      <a:pos x="7" y="0"/>
                    </a:cxn>
                    <a:cxn ang="0">
                      <a:pos x="13" y="0"/>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w="9525">
                  <a:noFill/>
                  <a:round/>
                  <a:headEnd/>
                  <a:tailEnd/>
                </a:ln>
              </p:spPr>
              <p:txBody>
                <a:bodyPr/>
                <a:lstStyle/>
                <a:p>
                  <a:endParaRPr lang="en-US"/>
                </a:p>
              </p:txBody>
            </p:sp>
            <p:sp>
              <p:nvSpPr>
                <p:cNvPr id="29763" name="Freeform 67"/>
                <p:cNvSpPr>
                  <a:spLocks/>
                </p:cNvSpPr>
                <p:nvPr/>
              </p:nvSpPr>
              <p:spPr bwMode="auto">
                <a:xfrm>
                  <a:off x="4367" y="3676"/>
                  <a:ext cx="103" cy="154"/>
                </a:xfrm>
                <a:custGeom>
                  <a:avLst/>
                  <a:gdLst/>
                  <a:ahLst/>
                  <a:cxnLst>
                    <a:cxn ang="0">
                      <a:pos x="14" y="0"/>
                    </a:cxn>
                    <a:cxn ang="0">
                      <a:pos x="23" y="6"/>
                    </a:cxn>
                    <a:cxn ang="0">
                      <a:pos x="36" y="21"/>
                    </a:cxn>
                    <a:cxn ang="0">
                      <a:pos x="50" y="39"/>
                    </a:cxn>
                    <a:cxn ang="0">
                      <a:pos x="66" y="65"/>
                    </a:cxn>
                    <a:cxn ang="0">
                      <a:pos x="82" y="91"/>
                    </a:cxn>
                    <a:cxn ang="0">
                      <a:pos x="95" y="117"/>
                    </a:cxn>
                    <a:cxn ang="0">
                      <a:pos x="101" y="133"/>
                    </a:cxn>
                    <a:cxn ang="0">
                      <a:pos x="101" y="139"/>
                    </a:cxn>
                    <a:cxn ang="0">
                      <a:pos x="103" y="144"/>
                    </a:cxn>
                    <a:cxn ang="0">
                      <a:pos x="101" y="149"/>
                    </a:cxn>
                    <a:cxn ang="0">
                      <a:pos x="98" y="152"/>
                    </a:cxn>
                    <a:cxn ang="0">
                      <a:pos x="94" y="154"/>
                    </a:cxn>
                    <a:cxn ang="0">
                      <a:pos x="88" y="153"/>
                    </a:cxn>
                    <a:cxn ang="0">
                      <a:pos x="83" y="151"/>
                    </a:cxn>
                    <a:cxn ang="0">
                      <a:pos x="80" y="149"/>
                    </a:cxn>
                    <a:cxn ang="0">
                      <a:pos x="76" y="145"/>
                    </a:cxn>
                    <a:cxn ang="0">
                      <a:pos x="65" y="130"/>
                    </a:cxn>
                    <a:cxn ang="0">
                      <a:pos x="48" y="103"/>
                    </a:cxn>
                    <a:cxn ang="0">
                      <a:pos x="33" y="80"/>
                    </a:cxn>
                    <a:cxn ang="0">
                      <a:pos x="18" y="53"/>
                    </a:cxn>
                    <a:cxn ang="0">
                      <a:pos x="8" y="32"/>
                    </a:cxn>
                    <a:cxn ang="0">
                      <a:pos x="2" y="17"/>
                    </a:cxn>
                    <a:cxn ang="0">
                      <a:pos x="0" y="9"/>
                    </a:cxn>
                    <a:cxn ang="0">
                      <a:pos x="3" y="3"/>
                    </a:cxn>
                    <a:cxn ang="0">
                      <a:pos x="8" y="0"/>
                    </a:cxn>
                    <a:cxn ang="0">
                      <a:pos x="14" y="0"/>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29764" name="Freeform 68"/>
                <p:cNvSpPr>
                  <a:spLocks/>
                </p:cNvSpPr>
                <p:nvPr/>
              </p:nvSpPr>
              <p:spPr bwMode="auto">
                <a:xfrm>
                  <a:off x="4389" y="3674"/>
                  <a:ext cx="85" cy="25"/>
                </a:xfrm>
                <a:custGeom>
                  <a:avLst/>
                  <a:gdLst/>
                  <a:ahLst/>
                  <a:cxnLst>
                    <a:cxn ang="0">
                      <a:pos x="1" y="1"/>
                    </a:cxn>
                    <a:cxn ang="0">
                      <a:pos x="1" y="1"/>
                    </a:cxn>
                    <a:cxn ang="0">
                      <a:pos x="4" y="0"/>
                    </a:cxn>
                    <a:cxn ang="0">
                      <a:pos x="5" y="0"/>
                    </a:cxn>
                    <a:cxn ang="0">
                      <a:pos x="8" y="0"/>
                    </a:cxn>
                    <a:cxn ang="0">
                      <a:pos x="14" y="1"/>
                    </a:cxn>
                    <a:cxn ang="0">
                      <a:pos x="26" y="4"/>
                    </a:cxn>
                    <a:cxn ang="0">
                      <a:pos x="39" y="7"/>
                    </a:cxn>
                    <a:cxn ang="0">
                      <a:pos x="49" y="9"/>
                    </a:cxn>
                    <a:cxn ang="0">
                      <a:pos x="60" y="13"/>
                    </a:cxn>
                    <a:cxn ang="0">
                      <a:pos x="71" y="15"/>
                    </a:cxn>
                    <a:cxn ang="0">
                      <a:pos x="77" y="18"/>
                    </a:cxn>
                    <a:cxn ang="0">
                      <a:pos x="81" y="19"/>
                    </a:cxn>
                    <a:cxn ang="0">
                      <a:pos x="82" y="20"/>
                    </a:cxn>
                    <a:cxn ang="0">
                      <a:pos x="84" y="21"/>
                    </a:cxn>
                    <a:cxn ang="0">
                      <a:pos x="85" y="22"/>
                    </a:cxn>
                    <a:cxn ang="0">
                      <a:pos x="85" y="23"/>
                    </a:cxn>
                    <a:cxn ang="0">
                      <a:pos x="85" y="24"/>
                    </a:cxn>
                    <a:cxn ang="0">
                      <a:pos x="84" y="24"/>
                    </a:cxn>
                    <a:cxn ang="0">
                      <a:pos x="82" y="25"/>
                    </a:cxn>
                    <a:cxn ang="0">
                      <a:pos x="81" y="25"/>
                    </a:cxn>
                    <a:cxn ang="0">
                      <a:pos x="79" y="24"/>
                    </a:cxn>
                    <a:cxn ang="0">
                      <a:pos x="76" y="24"/>
                    </a:cxn>
                    <a:cxn ang="0">
                      <a:pos x="72" y="23"/>
                    </a:cxn>
                    <a:cxn ang="0">
                      <a:pos x="65" y="22"/>
                    </a:cxn>
                    <a:cxn ang="0">
                      <a:pos x="56" y="21"/>
                    </a:cxn>
                    <a:cxn ang="0">
                      <a:pos x="45" y="18"/>
                    </a:cxn>
                    <a:cxn ang="0">
                      <a:pos x="33" y="15"/>
                    </a:cxn>
                    <a:cxn ang="0">
                      <a:pos x="23" y="12"/>
                    </a:cxn>
                    <a:cxn ang="0">
                      <a:pos x="17" y="10"/>
                    </a:cxn>
                    <a:cxn ang="0">
                      <a:pos x="11" y="8"/>
                    </a:cxn>
                    <a:cxn ang="0">
                      <a:pos x="4" y="5"/>
                    </a:cxn>
                    <a:cxn ang="0">
                      <a:pos x="1" y="4"/>
                    </a:cxn>
                    <a:cxn ang="0">
                      <a:pos x="1" y="3"/>
                    </a:cxn>
                    <a:cxn ang="0">
                      <a:pos x="0" y="2"/>
                    </a:cxn>
                    <a:cxn ang="0">
                      <a:pos x="1" y="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w="9525">
                  <a:noFill/>
                  <a:round/>
                  <a:headEnd/>
                  <a:tailEnd/>
                </a:ln>
              </p:spPr>
              <p:txBody>
                <a:bodyPr/>
                <a:lstStyle/>
                <a:p>
                  <a:endParaRPr lang="en-US"/>
                </a:p>
              </p:txBody>
            </p:sp>
            <p:sp>
              <p:nvSpPr>
                <p:cNvPr id="29765" name="Freeform 69"/>
                <p:cNvSpPr>
                  <a:spLocks/>
                </p:cNvSpPr>
                <p:nvPr/>
              </p:nvSpPr>
              <p:spPr bwMode="auto">
                <a:xfrm>
                  <a:off x="4390" y="3672"/>
                  <a:ext cx="85" cy="25"/>
                </a:xfrm>
                <a:custGeom>
                  <a:avLst/>
                  <a:gdLst/>
                  <a:ahLst/>
                  <a:cxnLst>
                    <a:cxn ang="0">
                      <a:pos x="0" y="1"/>
                    </a:cxn>
                    <a:cxn ang="0">
                      <a:pos x="2" y="1"/>
                    </a:cxn>
                    <a:cxn ang="0">
                      <a:pos x="4" y="0"/>
                    </a:cxn>
                    <a:cxn ang="0">
                      <a:pos x="6" y="0"/>
                    </a:cxn>
                    <a:cxn ang="0">
                      <a:pos x="8" y="0"/>
                    </a:cxn>
                    <a:cxn ang="0">
                      <a:pos x="15" y="1"/>
                    </a:cxn>
                    <a:cxn ang="0">
                      <a:pos x="27" y="4"/>
                    </a:cxn>
                    <a:cxn ang="0">
                      <a:pos x="39" y="7"/>
                    </a:cxn>
                    <a:cxn ang="0">
                      <a:pos x="50" y="9"/>
                    </a:cxn>
                    <a:cxn ang="0">
                      <a:pos x="61" y="13"/>
                    </a:cxn>
                    <a:cxn ang="0">
                      <a:pos x="71" y="16"/>
                    </a:cxn>
                    <a:cxn ang="0">
                      <a:pos x="78" y="18"/>
                    </a:cxn>
                    <a:cxn ang="0">
                      <a:pos x="81" y="19"/>
                    </a:cxn>
                    <a:cxn ang="0">
                      <a:pos x="82" y="20"/>
                    </a:cxn>
                    <a:cxn ang="0">
                      <a:pos x="84" y="21"/>
                    </a:cxn>
                    <a:cxn ang="0">
                      <a:pos x="85" y="22"/>
                    </a:cxn>
                    <a:cxn ang="0">
                      <a:pos x="85" y="23"/>
                    </a:cxn>
                    <a:cxn ang="0">
                      <a:pos x="85" y="24"/>
                    </a:cxn>
                    <a:cxn ang="0">
                      <a:pos x="84" y="25"/>
                    </a:cxn>
                    <a:cxn ang="0">
                      <a:pos x="83" y="25"/>
                    </a:cxn>
                    <a:cxn ang="0">
                      <a:pos x="81" y="25"/>
                    </a:cxn>
                    <a:cxn ang="0">
                      <a:pos x="80" y="25"/>
                    </a:cxn>
                    <a:cxn ang="0">
                      <a:pos x="75" y="24"/>
                    </a:cxn>
                    <a:cxn ang="0">
                      <a:pos x="72" y="24"/>
                    </a:cxn>
                    <a:cxn ang="0">
                      <a:pos x="65" y="23"/>
                    </a:cxn>
                    <a:cxn ang="0">
                      <a:pos x="56" y="21"/>
                    </a:cxn>
                    <a:cxn ang="0">
                      <a:pos x="46" y="18"/>
                    </a:cxn>
                    <a:cxn ang="0">
                      <a:pos x="34" y="15"/>
                    </a:cxn>
                    <a:cxn ang="0">
                      <a:pos x="23" y="12"/>
                    </a:cxn>
                    <a:cxn ang="0">
                      <a:pos x="16" y="10"/>
                    </a:cxn>
                    <a:cxn ang="0">
                      <a:pos x="10" y="8"/>
                    </a:cxn>
                    <a:cxn ang="0">
                      <a:pos x="4" y="5"/>
                    </a:cxn>
                    <a:cxn ang="0">
                      <a:pos x="1" y="4"/>
                    </a:cxn>
                    <a:cxn ang="0">
                      <a:pos x="0" y="3"/>
                    </a:cxn>
                    <a:cxn ang="0">
                      <a:pos x="0" y="3"/>
                    </a:cxn>
                    <a:cxn ang="0">
                      <a:pos x="0" y="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29766" name="Freeform 70"/>
                <p:cNvSpPr>
                  <a:spLocks/>
                </p:cNvSpPr>
                <p:nvPr/>
              </p:nvSpPr>
              <p:spPr bwMode="auto">
                <a:xfrm>
                  <a:off x="4379" y="3679"/>
                  <a:ext cx="73" cy="48"/>
                </a:xfrm>
                <a:custGeom>
                  <a:avLst/>
                  <a:gdLst/>
                  <a:ahLst/>
                  <a:cxnLst>
                    <a:cxn ang="0">
                      <a:pos x="6" y="1"/>
                    </a:cxn>
                    <a:cxn ang="0">
                      <a:pos x="10" y="1"/>
                    </a:cxn>
                    <a:cxn ang="0">
                      <a:pos x="16" y="4"/>
                    </a:cxn>
                    <a:cxn ang="0">
                      <a:pos x="26" y="10"/>
                    </a:cxn>
                    <a:cxn ang="0">
                      <a:pos x="39" y="18"/>
                    </a:cxn>
                    <a:cxn ang="0">
                      <a:pos x="51" y="26"/>
                    </a:cxn>
                    <a:cxn ang="0">
                      <a:pos x="60" y="33"/>
                    </a:cxn>
                    <a:cxn ang="0">
                      <a:pos x="69" y="39"/>
                    </a:cxn>
                    <a:cxn ang="0">
                      <a:pos x="71" y="42"/>
                    </a:cxn>
                    <a:cxn ang="0">
                      <a:pos x="73" y="43"/>
                    </a:cxn>
                    <a:cxn ang="0">
                      <a:pos x="73" y="45"/>
                    </a:cxn>
                    <a:cxn ang="0">
                      <a:pos x="73" y="46"/>
                    </a:cxn>
                    <a:cxn ang="0">
                      <a:pos x="72" y="48"/>
                    </a:cxn>
                    <a:cxn ang="0">
                      <a:pos x="70" y="48"/>
                    </a:cxn>
                    <a:cxn ang="0">
                      <a:pos x="67" y="48"/>
                    </a:cxn>
                    <a:cxn ang="0">
                      <a:pos x="64" y="47"/>
                    </a:cxn>
                    <a:cxn ang="0">
                      <a:pos x="62" y="46"/>
                    </a:cxn>
                    <a:cxn ang="0">
                      <a:pos x="58" y="44"/>
                    </a:cxn>
                    <a:cxn ang="0">
                      <a:pos x="48" y="38"/>
                    </a:cxn>
                    <a:cxn ang="0">
                      <a:pos x="38" y="33"/>
                    </a:cxn>
                    <a:cxn ang="0">
                      <a:pos x="25" y="24"/>
                    </a:cxn>
                    <a:cxn ang="0">
                      <a:pos x="14" y="16"/>
                    </a:cxn>
                    <a:cxn ang="0">
                      <a:pos x="5" y="9"/>
                    </a:cxn>
                    <a:cxn ang="0">
                      <a:pos x="2" y="5"/>
                    </a:cxn>
                    <a:cxn ang="0">
                      <a:pos x="0" y="2"/>
                    </a:cxn>
                    <a:cxn ang="0">
                      <a:pos x="1" y="0"/>
                    </a:cxn>
                    <a:cxn ang="0">
                      <a:pos x="2" y="0"/>
                    </a:cxn>
                    <a:cxn ang="0">
                      <a:pos x="6" y="1"/>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w="9525">
                  <a:noFill/>
                  <a:round/>
                  <a:headEnd/>
                  <a:tailEnd/>
                </a:ln>
              </p:spPr>
              <p:txBody>
                <a:bodyPr/>
                <a:lstStyle/>
                <a:p>
                  <a:endParaRPr lang="en-US"/>
                </a:p>
              </p:txBody>
            </p:sp>
            <p:sp>
              <p:nvSpPr>
                <p:cNvPr id="29767" name="Freeform 71"/>
                <p:cNvSpPr>
                  <a:spLocks/>
                </p:cNvSpPr>
                <p:nvPr/>
              </p:nvSpPr>
              <p:spPr bwMode="auto">
                <a:xfrm>
                  <a:off x="4381" y="3677"/>
                  <a:ext cx="72" cy="48"/>
                </a:xfrm>
                <a:custGeom>
                  <a:avLst/>
                  <a:gdLst/>
                  <a:ahLst/>
                  <a:cxnLst>
                    <a:cxn ang="0">
                      <a:pos x="5" y="1"/>
                    </a:cxn>
                    <a:cxn ang="0">
                      <a:pos x="9" y="2"/>
                    </a:cxn>
                    <a:cxn ang="0">
                      <a:pos x="16" y="4"/>
                    </a:cxn>
                    <a:cxn ang="0">
                      <a:pos x="25" y="10"/>
                    </a:cxn>
                    <a:cxn ang="0">
                      <a:pos x="38" y="18"/>
                    </a:cxn>
                    <a:cxn ang="0">
                      <a:pos x="50" y="27"/>
                    </a:cxn>
                    <a:cxn ang="0">
                      <a:pos x="59" y="33"/>
                    </a:cxn>
                    <a:cxn ang="0">
                      <a:pos x="68" y="39"/>
                    </a:cxn>
                    <a:cxn ang="0">
                      <a:pos x="71" y="42"/>
                    </a:cxn>
                    <a:cxn ang="0">
                      <a:pos x="71" y="44"/>
                    </a:cxn>
                    <a:cxn ang="0">
                      <a:pos x="72" y="45"/>
                    </a:cxn>
                    <a:cxn ang="0">
                      <a:pos x="72" y="46"/>
                    </a:cxn>
                    <a:cxn ang="0">
                      <a:pos x="71" y="48"/>
                    </a:cxn>
                    <a:cxn ang="0">
                      <a:pos x="69" y="48"/>
                    </a:cxn>
                    <a:cxn ang="0">
                      <a:pos x="66" y="47"/>
                    </a:cxn>
                    <a:cxn ang="0">
                      <a:pos x="64" y="47"/>
                    </a:cxn>
                    <a:cxn ang="0">
                      <a:pos x="61" y="46"/>
                    </a:cxn>
                    <a:cxn ang="0">
                      <a:pos x="58" y="44"/>
                    </a:cxn>
                    <a:cxn ang="0">
                      <a:pos x="47" y="38"/>
                    </a:cxn>
                    <a:cxn ang="0">
                      <a:pos x="37" y="33"/>
                    </a:cxn>
                    <a:cxn ang="0">
                      <a:pos x="25" y="24"/>
                    </a:cxn>
                    <a:cxn ang="0">
                      <a:pos x="13" y="16"/>
                    </a:cxn>
                    <a:cxn ang="0">
                      <a:pos x="4" y="9"/>
                    </a:cxn>
                    <a:cxn ang="0">
                      <a:pos x="1" y="5"/>
                    </a:cxn>
                    <a:cxn ang="0">
                      <a:pos x="0" y="2"/>
                    </a:cxn>
                    <a:cxn ang="0">
                      <a:pos x="0" y="0"/>
                    </a:cxn>
                    <a:cxn ang="0">
                      <a:pos x="2" y="0"/>
                    </a:cxn>
                    <a:cxn ang="0">
                      <a:pos x="5" y="1"/>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29768" name="Freeform 72"/>
                <p:cNvSpPr>
                  <a:spLocks/>
                </p:cNvSpPr>
                <p:nvPr/>
              </p:nvSpPr>
              <p:spPr bwMode="auto">
                <a:xfrm>
                  <a:off x="4369" y="3686"/>
                  <a:ext cx="39" cy="44"/>
                </a:xfrm>
                <a:custGeom>
                  <a:avLst/>
                  <a:gdLst/>
                  <a:ahLst/>
                  <a:cxnLst>
                    <a:cxn ang="0">
                      <a:pos x="5" y="0"/>
                    </a:cxn>
                    <a:cxn ang="0">
                      <a:pos x="8" y="2"/>
                    </a:cxn>
                    <a:cxn ang="0">
                      <a:pos x="13" y="6"/>
                    </a:cxn>
                    <a:cxn ang="0">
                      <a:pos x="18" y="11"/>
                    </a:cxn>
                    <a:cxn ang="0">
                      <a:pos x="25" y="19"/>
                    </a:cxn>
                    <a:cxn ang="0">
                      <a:pos x="31" y="26"/>
                    </a:cxn>
                    <a:cxn ang="0">
                      <a:pos x="36" y="33"/>
                    </a:cxn>
                    <a:cxn ang="0">
                      <a:pos x="38" y="38"/>
                    </a:cxn>
                    <a:cxn ang="0">
                      <a:pos x="38" y="39"/>
                    </a:cxn>
                    <a:cxn ang="0">
                      <a:pos x="39" y="41"/>
                    </a:cxn>
                    <a:cxn ang="0">
                      <a:pos x="38" y="43"/>
                    </a:cxn>
                    <a:cxn ang="0">
                      <a:pos x="37" y="44"/>
                    </a:cxn>
                    <a:cxn ang="0">
                      <a:pos x="36" y="44"/>
                    </a:cxn>
                    <a:cxn ang="0">
                      <a:pos x="33" y="44"/>
                    </a:cxn>
                    <a:cxn ang="0">
                      <a:pos x="31" y="43"/>
                    </a:cxn>
                    <a:cxn ang="0">
                      <a:pos x="31" y="43"/>
                    </a:cxn>
                    <a:cxn ang="0">
                      <a:pos x="28" y="41"/>
                    </a:cxn>
                    <a:cxn ang="0">
                      <a:pos x="25" y="37"/>
                    </a:cxn>
                    <a:cxn ang="0">
                      <a:pos x="18" y="29"/>
                    </a:cxn>
                    <a:cxn ang="0">
                      <a:pos x="12" y="22"/>
                    </a:cxn>
                    <a:cxn ang="0">
                      <a:pos x="6" y="15"/>
                    </a:cxn>
                    <a:cxn ang="0">
                      <a:pos x="3" y="9"/>
                    </a:cxn>
                    <a:cxn ang="0">
                      <a:pos x="0" y="5"/>
                    </a:cxn>
                    <a:cxn ang="0">
                      <a:pos x="0" y="2"/>
                    </a:cxn>
                    <a:cxn ang="0">
                      <a:pos x="0" y="1"/>
                    </a:cxn>
                    <a:cxn ang="0">
                      <a:pos x="2" y="0"/>
                    </a:cxn>
                    <a:cxn ang="0">
                      <a:pos x="5" y="0"/>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w="9525">
                  <a:noFill/>
                  <a:round/>
                  <a:headEnd/>
                  <a:tailEnd/>
                </a:ln>
              </p:spPr>
              <p:txBody>
                <a:bodyPr/>
                <a:lstStyle/>
                <a:p>
                  <a:endParaRPr lang="en-US"/>
                </a:p>
              </p:txBody>
            </p:sp>
            <p:sp>
              <p:nvSpPr>
                <p:cNvPr id="29769" name="Freeform 73"/>
                <p:cNvSpPr>
                  <a:spLocks/>
                </p:cNvSpPr>
                <p:nvPr/>
              </p:nvSpPr>
              <p:spPr bwMode="auto">
                <a:xfrm>
                  <a:off x="4371" y="3685"/>
                  <a:ext cx="39" cy="44"/>
                </a:xfrm>
                <a:custGeom>
                  <a:avLst/>
                  <a:gdLst/>
                  <a:ahLst/>
                  <a:cxnLst>
                    <a:cxn ang="0">
                      <a:pos x="5" y="0"/>
                    </a:cxn>
                    <a:cxn ang="0">
                      <a:pos x="8" y="1"/>
                    </a:cxn>
                    <a:cxn ang="0">
                      <a:pos x="13" y="5"/>
                    </a:cxn>
                    <a:cxn ang="0">
                      <a:pos x="19" y="11"/>
                    </a:cxn>
                    <a:cxn ang="0">
                      <a:pos x="25" y="18"/>
                    </a:cxn>
                    <a:cxn ang="0">
                      <a:pos x="31" y="25"/>
                    </a:cxn>
                    <a:cxn ang="0">
                      <a:pos x="36" y="33"/>
                    </a:cxn>
                    <a:cxn ang="0">
                      <a:pos x="38" y="37"/>
                    </a:cxn>
                    <a:cxn ang="0">
                      <a:pos x="38" y="39"/>
                    </a:cxn>
                    <a:cxn ang="0">
                      <a:pos x="39" y="40"/>
                    </a:cxn>
                    <a:cxn ang="0">
                      <a:pos x="38" y="42"/>
                    </a:cxn>
                    <a:cxn ang="0">
                      <a:pos x="37" y="43"/>
                    </a:cxn>
                    <a:cxn ang="0">
                      <a:pos x="35" y="44"/>
                    </a:cxn>
                    <a:cxn ang="0">
                      <a:pos x="34" y="43"/>
                    </a:cxn>
                    <a:cxn ang="0">
                      <a:pos x="32" y="43"/>
                    </a:cxn>
                    <a:cxn ang="0">
                      <a:pos x="31" y="42"/>
                    </a:cxn>
                    <a:cxn ang="0">
                      <a:pos x="29" y="41"/>
                    </a:cxn>
                    <a:cxn ang="0">
                      <a:pos x="25" y="37"/>
                    </a:cxn>
                    <a:cxn ang="0">
                      <a:pos x="18" y="29"/>
                    </a:cxn>
                    <a:cxn ang="0">
                      <a:pos x="12" y="22"/>
                    </a:cxn>
                    <a:cxn ang="0">
                      <a:pos x="7" y="14"/>
                    </a:cxn>
                    <a:cxn ang="0">
                      <a:pos x="3" y="9"/>
                    </a:cxn>
                    <a:cxn ang="0">
                      <a:pos x="0" y="4"/>
                    </a:cxn>
                    <a:cxn ang="0">
                      <a:pos x="0" y="2"/>
                    </a:cxn>
                    <a:cxn ang="0">
                      <a:pos x="1" y="0"/>
                    </a:cxn>
                    <a:cxn ang="0">
                      <a:pos x="2" y="0"/>
                    </a:cxn>
                    <a:cxn ang="0">
                      <a:pos x="5" y="0"/>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29770" name="Oval 74"/>
                <p:cNvSpPr>
                  <a:spLocks noChangeArrowheads="1"/>
                </p:cNvSpPr>
                <p:nvPr/>
              </p:nvSpPr>
              <p:spPr bwMode="auto">
                <a:xfrm>
                  <a:off x="4344" y="3688"/>
                  <a:ext cx="15" cy="57"/>
                </a:xfrm>
                <a:prstGeom prst="ellipse">
                  <a:avLst/>
                </a:prstGeom>
                <a:solidFill>
                  <a:srgbClr val="E0E0E0"/>
                </a:solidFill>
                <a:ln w="9525">
                  <a:noFill/>
                  <a:round/>
                  <a:headEnd/>
                  <a:tailEnd/>
                </a:ln>
              </p:spPr>
              <p:txBody>
                <a:bodyPr/>
                <a:lstStyle/>
                <a:p>
                  <a:endParaRPr lang="en-US"/>
                </a:p>
              </p:txBody>
            </p:sp>
            <p:sp>
              <p:nvSpPr>
                <p:cNvPr id="29771" name="Oval 75"/>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29772" name="Freeform 76"/>
                <p:cNvSpPr>
                  <a:spLocks/>
                </p:cNvSpPr>
                <p:nvPr/>
              </p:nvSpPr>
              <p:spPr bwMode="auto">
                <a:xfrm>
                  <a:off x="4391" y="3512"/>
                  <a:ext cx="132" cy="146"/>
                </a:xfrm>
                <a:custGeom>
                  <a:avLst/>
                  <a:gdLst/>
                  <a:ahLst/>
                  <a:cxnLst>
                    <a:cxn ang="0">
                      <a:pos x="6" y="144"/>
                    </a:cxn>
                    <a:cxn ang="0">
                      <a:pos x="3" y="142"/>
                    </a:cxn>
                    <a:cxn ang="0">
                      <a:pos x="1" y="140"/>
                    </a:cxn>
                    <a:cxn ang="0">
                      <a:pos x="0" y="137"/>
                    </a:cxn>
                    <a:cxn ang="0">
                      <a:pos x="0" y="133"/>
                    </a:cxn>
                    <a:cxn ang="0">
                      <a:pos x="6" y="124"/>
                    </a:cxn>
                    <a:cxn ang="0">
                      <a:pos x="15" y="110"/>
                    </a:cxn>
                    <a:cxn ang="0">
                      <a:pos x="26" y="94"/>
                    </a:cxn>
                    <a:cxn ang="0">
                      <a:pos x="46" y="68"/>
                    </a:cxn>
                    <a:cxn ang="0">
                      <a:pos x="68" y="43"/>
                    </a:cxn>
                    <a:cxn ang="0">
                      <a:pos x="84" y="27"/>
                    </a:cxn>
                    <a:cxn ang="0">
                      <a:pos x="93" y="19"/>
                    </a:cxn>
                    <a:cxn ang="0">
                      <a:pos x="104" y="11"/>
                    </a:cxn>
                    <a:cxn ang="0">
                      <a:pos x="108" y="7"/>
                    </a:cxn>
                    <a:cxn ang="0">
                      <a:pos x="113" y="4"/>
                    </a:cxn>
                    <a:cxn ang="0">
                      <a:pos x="118" y="2"/>
                    </a:cxn>
                    <a:cxn ang="0">
                      <a:pos x="123" y="0"/>
                    </a:cxn>
                    <a:cxn ang="0">
                      <a:pos x="126" y="0"/>
                    </a:cxn>
                    <a:cxn ang="0">
                      <a:pos x="130" y="1"/>
                    </a:cxn>
                    <a:cxn ang="0">
                      <a:pos x="131" y="3"/>
                    </a:cxn>
                    <a:cxn ang="0">
                      <a:pos x="132" y="5"/>
                    </a:cxn>
                    <a:cxn ang="0">
                      <a:pos x="132" y="9"/>
                    </a:cxn>
                    <a:cxn ang="0">
                      <a:pos x="130" y="15"/>
                    </a:cxn>
                    <a:cxn ang="0">
                      <a:pos x="125" y="26"/>
                    </a:cxn>
                    <a:cxn ang="0">
                      <a:pos x="118" y="37"/>
                    </a:cxn>
                    <a:cxn ang="0">
                      <a:pos x="104" y="55"/>
                    </a:cxn>
                    <a:cxn ang="0">
                      <a:pos x="83" y="79"/>
                    </a:cxn>
                    <a:cxn ang="0">
                      <a:pos x="62" y="103"/>
                    </a:cxn>
                    <a:cxn ang="0">
                      <a:pos x="49" y="118"/>
                    </a:cxn>
                    <a:cxn ang="0">
                      <a:pos x="37" y="132"/>
                    </a:cxn>
                    <a:cxn ang="0">
                      <a:pos x="25" y="141"/>
                    </a:cxn>
                    <a:cxn ang="0">
                      <a:pos x="18" y="144"/>
                    </a:cxn>
                    <a:cxn ang="0">
                      <a:pos x="15" y="146"/>
                    </a:cxn>
                    <a:cxn ang="0">
                      <a:pos x="8" y="144"/>
                    </a:cxn>
                    <a:cxn ang="0">
                      <a:pos x="6" y="144"/>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w="9525">
                  <a:noFill/>
                  <a:round/>
                  <a:headEnd/>
                  <a:tailEnd/>
                </a:ln>
              </p:spPr>
              <p:txBody>
                <a:bodyPr/>
                <a:lstStyle/>
                <a:p>
                  <a:endParaRPr lang="en-US"/>
                </a:p>
              </p:txBody>
            </p:sp>
            <p:sp>
              <p:nvSpPr>
                <p:cNvPr id="29773" name="Freeform 77"/>
                <p:cNvSpPr>
                  <a:spLocks/>
                </p:cNvSpPr>
                <p:nvPr/>
              </p:nvSpPr>
              <p:spPr bwMode="auto">
                <a:xfrm>
                  <a:off x="4384" y="3512"/>
                  <a:ext cx="131" cy="146"/>
                </a:xfrm>
                <a:custGeom>
                  <a:avLst/>
                  <a:gdLst/>
                  <a:ahLst/>
                  <a:cxnLst>
                    <a:cxn ang="0">
                      <a:pos x="6" y="144"/>
                    </a:cxn>
                    <a:cxn ang="0">
                      <a:pos x="2" y="142"/>
                    </a:cxn>
                    <a:cxn ang="0">
                      <a:pos x="0" y="140"/>
                    </a:cxn>
                    <a:cxn ang="0">
                      <a:pos x="0" y="137"/>
                    </a:cxn>
                    <a:cxn ang="0">
                      <a:pos x="0" y="133"/>
                    </a:cxn>
                    <a:cxn ang="0">
                      <a:pos x="5" y="124"/>
                    </a:cxn>
                    <a:cxn ang="0">
                      <a:pos x="13" y="110"/>
                    </a:cxn>
                    <a:cxn ang="0">
                      <a:pos x="25" y="94"/>
                    </a:cxn>
                    <a:cxn ang="0">
                      <a:pos x="46" y="68"/>
                    </a:cxn>
                    <a:cxn ang="0">
                      <a:pos x="68" y="43"/>
                    </a:cxn>
                    <a:cxn ang="0">
                      <a:pos x="84" y="27"/>
                    </a:cxn>
                    <a:cxn ang="0">
                      <a:pos x="93" y="19"/>
                    </a:cxn>
                    <a:cxn ang="0">
                      <a:pos x="103" y="11"/>
                    </a:cxn>
                    <a:cxn ang="0">
                      <a:pos x="107" y="7"/>
                    </a:cxn>
                    <a:cxn ang="0">
                      <a:pos x="112" y="4"/>
                    </a:cxn>
                    <a:cxn ang="0">
                      <a:pos x="118" y="2"/>
                    </a:cxn>
                    <a:cxn ang="0">
                      <a:pos x="123" y="0"/>
                    </a:cxn>
                    <a:cxn ang="0">
                      <a:pos x="125" y="0"/>
                    </a:cxn>
                    <a:cxn ang="0">
                      <a:pos x="129" y="1"/>
                    </a:cxn>
                    <a:cxn ang="0">
                      <a:pos x="130" y="3"/>
                    </a:cxn>
                    <a:cxn ang="0">
                      <a:pos x="131" y="5"/>
                    </a:cxn>
                    <a:cxn ang="0">
                      <a:pos x="131" y="9"/>
                    </a:cxn>
                    <a:cxn ang="0">
                      <a:pos x="129" y="15"/>
                    </a:cxn>
                    <a:cxn ang="0">
                      <a:pos x="124" y="26"/>
                    </a:cxn>
                    <a:cxn ang="0">
                      <a:pos x="117" y="37"/>
                    </a:cxn>
                    <a:cxn ang="0">
                      <a:pos x="103" y="55"/>
                    </a:cxn>
                    <a:cxn ang="0">
                      <a:pos x="83" y="79"/>
                    </a:cxn>
                    <a:cxn ang="0">
                      <a:pos x="62" y="103"/>
                    </a:cxn>
                    <a:cxn ang="0">
                      <a:pos x="48" y="118"/>
                    </a:cxn>
                    <a:cxn ang="0">
                      <a:pos x="35" y="132"/>
                    </a:cxn>
                    <a:cxn ang="0">
                      <a:pos x="25" y="141"/>
                    </a:cxn>
                    <a:cxn ang="0">
                      <a:pos x="18" y="144"/>
                    </a:cxn>
                    <a:cxn ang="0">
                      <a:pos x="13" y="146"/>
                    </a:cxn>
                    <a:cxn ang="0">
                      <a:pos x="7" y="144"/>
                    </a:cxn>
                    <a:cxn ang="0">
                      <a:pos x="6" y="144"/>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29774" name="Freeform 78"/>
                <p:cNvSpPr>
                  <a:spLocks/>
                </p:cNvSpPr>
                <p:nvPr/>
              </p:nvSpPr>
              <p:spPr bwMode="auto">
                <a:xfrm>
                  <a:off x="4370" y="3492"/>
                  <a:ext cx="55" cy="148"/>
                </a:xfrm>
                <a:custGeom>
                  <a:avLst/>
                  <a:gdLst/>
                  <a:ahLst/>
                  <a:cxnLst>
                    <a:cxn ang="0">
                      <a:pos x="39" y="1"/>
                    </a:cxn>
                    <a:cxn ang="0">
                      <a:pos x="35" y="5"/>
                    </a:cxn>
                    <a:cxn ang="0">
                      <a:pos x="33" y="8"/>
                    </a:cxn>
                    <a:cxn ang="0">
                      <a:pos x="27" y="18"/>
                    </a:cxn>
                    <a:cxn ang="0">
                      <a:pos x="22" y="34"/>
                    </a:cxn>
                    <a:cxn ang="0">
                      <a:pos x="18" y="47"/>
                    </a:cxn>
                    <a:cxn ang="0">
                      <a:pos x="14" y="62"/>
                    </a:cxn>
                    <a:cxn ang="0">
                      <a:pos x="9" y="82"/>
                    </a:cxn>
                    <a:cxn ang="0">
                      <a:pos x="7" y="96"/>
                    </a:cxn>
                    <a:cxn ang="0">
                      <a:pos x="3" y="112"/>
                    </a:cxn>
                    <a:cxn ang="0">
                      <a:pos x="2" y="127"/>
                    </a:cxn>
                    <a:cxn ang="0">
                      <a:pos x="0" y="136"/>
                    </a:cxn>
                    <a:cxn ang="0">
                      <a:pos x="1" y="143"/>
                    </a:cxn>
                    <a:cxn ang="0">
                      <a:pos x="6" y="148"/>
                    </a:cxn>
                    <a:cxn ang="0">
                      <a:pos x="14" y="148"/>
                    </a:cxn>
                    <a:cxn ang="0">
                      <a:pos x="20" y="146"/>
                    </a:cxn>
                    <a:cxn ang="0">
                      <a:pos x="26" y="140"/>
                    </a:cxn>
                    <a:cxn ang="0">
                      <a:pos x="30" y="131"/>
                    </a:cxn>
                    <a:cxn ang="0">
                      <a:pos x="36" y="115"/>
                    </a:cxn>
                    <a:cxn ang="0">
                      <a:pos x="39" y="100"/>
                    </a:cxn>
                    <a:cxn ang="0">
                      <a:pos x="42" y="84"/>
                    </a:cxn>
                    <a:cxn ang="0">
                      <a:pos x="48" y="64"/>
                    </a:cxn>
                    <a:cxn ang="0">
                      <a:pos x="51" y="49"/>
                    </a:cxn>
                    <a:cxn ang="0">
                      <a:pos x="53" y="35"/>
                    </a:cxn>
                    <a:cxn ang="0">
                      <a:pos x="54" y="20"/>
                    </a:cxn>
                    <a:cxn ang="0">
                      <a:pos x="55" y="9"/>
                    </a:cxn>
                    <a:cxn ang="0">
                      <a:pos x="54" y="7"/>
                    </a:cxn>
                    <a:cxn ang="0">
                      <a:pos x="53" y="3"/>
                    </a:cxn>
                    <a:cxn ang="0">
                      <a:pos x="50" y="0"/>
                    </a:cxn>
                    <a:cxn ang="0">
                      <a:pos x="46" y="0"/>
                    </a:cxn>
                    <a:cxn ang="0">
                      <a:pos x="42" y="0"/>
                    </a:cxn>
                    <a:cxn ang="0">
                      <a:pos x="39" y="1"/>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w="9525">
                  <a:noFill/>
                  <a:round/>
                  <a:headEnd/>
                  <a:tailEnd/>
                </a:ln>
              </p:spPr>
              <p:txBody>
                <a:bodyPr/>
                <a:lstStyle/>
                <a:p>
                  <a:endParaRPr lang="en-US"/>
                </a:p>
              </p:txBody>
            </p:sp>
            <p:sp>
              <p:nvSpPr>
                <p:cNvPr id="29775" name="Freeform 79"/>
                <p:cNvSpPr>
                  <a:spLocks/>
                </p:cNvSpPr>
                <p:nvPr/>
              </p:nvSpPr>
              <p:spPr bwMode="auto">
                <a:xfrm>
                  <a:off x="4363" y="3492"/>
                  <a:ext cx="55" cy="148"/>
                </a:xfrm>
                <a:custGeom>
                  <a:avLst/>
                  <a:gdLst/>
                  <a:ahLst/>
                  <a:cxnLst>
                    <a:cxn ang="0">
                      <a:pos x="38" y="1"/>
                    </a:cxn>
                    <a:cxn ang="0">
                      <a:pos x="34" y="5"/>
                    </a:cxn>
                    <a:cxn ang="0">
                      <a:pos x="32" y="8"/>
                    </a:cxn>
                    <a:cxn ang="0">
                      <a:pos x="27" y="18"/>
                    </a:cxn>
                    <a:cxn ang="0">
                      <a:pos x="21" y="34"/>
                    </a:cxn>
                    <a:cxn ang="0">
                      <a:pos x="18" y="47"/>
                    </a:cxn>
                    <a:cxn ang="0">
                      <a:pos x="14" y="62"/>
                    </a:cxn>
                    <a:cxn ang="0">
                      <a:pos x="9" y="82"/>
                    </a:cxn>
                    <a:cxn ang="0">
                      <a:pos x="6" y="96"/>
                    </a:cxn>
                    <a:cxn ang="0">
                      <a:pos x="2" y="112"/>
                    </a:cxn>
                    <a:cxn ang="0">
                      <a:pos x="1" y="127"/>
                    </a:cxn>
                    <a:cxn ang="0">
                      <a:pos x="0" y="136"/>
                    </a:cxn>
                    <a:cxn ang="0">
                      <a:pos x="0" y="143"/>
                    </a:cxn>
                    <a:cxn ang="0">
                      <a:pos x="6" y="148"/>
                    </a:cxn>
                    <a:cxn ang="0">
                      <a:pos x="13" y="148"/>
                    </a:cxn>
                    <a:cxn ang="0">
                      <a:pos x="20" y="146"/>
                    </a:cxn>
                    <a:cxn ang="0">
                      <a:pos x="25" y="140"/>
                    </a:cxn>
                    <a:cxn ang="0">
                      <a:pos x="29" y="131"/>
                    </a:cxn>
                    <a:cxn ang="0">
                      <a:pos x="34" y="115"/>
                    </a:cxn>
                    <a:cxn ang="0">
                      <a:pos x="38" y="100"/>
                    </a:cxn>
                    <a:cxn ang="0">
                      <a:pos x="42" y="84"/>
                    </a:cxn>
                    <a:cxn ang="0">
                      <a:pos x="47" y="64"/>
                    </a:cxn>
                    <a:cxn ang="0">
                      <a:pos x="50" y="49"/>
                    </a:cxn>
                    <a:cxn ang="0">
                      <a:pos x="52" y="35"/>
                    </a:cxn>
                    <a:cxn ang="0">
                      <a:pos x="54" y="20"/>
                    </a:cxn>
                    <a:cxn ang="0">
                      <a:pos x="55" y="9"/>
                    </a:cxn>
                    <a:cxn ang="0">
                      <a:pos x="54" y="7"/>
                    </a:cxn>
                    <a:cxn ang="0">
                      <a:pos x="52" y="3"/>
                    </a:cxn>
                    <a:cxn ang="0">
                      <a:pos x="49" y="0"/>
                    </a:cxn>
                    <a:cxn ang="0">
                      <a:pos x="46" y="0"/>
                    </a:cxn>
                    <a:cxn ang="0">
                      <a:pos x="42" y="0"/>
                    </a:cxn>
                    <a:cxn ang="0">
                      <a:pos x="38" y="1"/>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29776" name="Freeform 80"/>
                <p:cNvSpPr>
                  <a:spLocks/>
                </p:cNvSpPr>
                <p:nvPr/>
              </p:nvSpPr>
              <p:spPr bwMode="auto">
                <a:xfrm>
                  <a:off x="4394" y="3561"/>
                  <a:ext cx="210" cy="87"/>
                </a:xfrm>
                <a:custGeom>
                  <a:avLst/>
                  <a:gdLst/>
                  <a:ahLst/>
                  <a:cxnLst>
                    <a:cxn ang="0">
                      <a:pos x="3" y="77"/>
                    </a:cxn>
                    <a:cxn ang="0">
                      <a:pos x="12" y="73"/>
                    </a:cxn>
                    <a:cxn ang="0">
                      <a:pos x="29" y="64"/>
                    </a:cxn>
                    <a:cxn ang="0">
                      <a:pos x="56" y="51"/>
                    </a:cxn>
                    <a:cxn ang="0">
                      <a:pos x="91" y="36"/>
                    </a:cxn>
                    <a:cxn ang="0">
                      <a:pos x="125" y="23"/>
                    </a:cxn>
                    <a:cxn ang="0">
                      <a:pos x="165" y="9"/>
                    </a:cxn>
                    <a:cxn ang="0">
                      <a:pos x="182" y="4"/>
                    </a:cxn>
                    <a:cxn ang="0">
                      <a:pos x="192" y="2"/>
                    </a:cxn>
                    <a:cxn ang="0">
                      <a:pos x="198" y="1"/>
                    </a:cxn>
                    <a:cxn ang="0">
                      <a:pos x="205" y="0"/>
                    </a:cxn>
                    <a:cxn ang="0">
                      <a:pos x="210" y="2"/>
                    </a:cxn>
                    <a:cxn ang="0">
                      <a:pos x="210" y="5"/>
                    </a:cxn>
                    <a:cxn ang="0">
                      <a:pos x="210" y="8"/>
                    </a:cxn>
                    <a:cxn ang="0">
                      <a:pos x="207" y="11"/>
                    </a:cxn>
                    <a:cxn ang="0">
                      <a:pos x="201" y="16"/>
                    </a:cxn>
                    <a:cxn ang="0">
                      <a:pos x="198" y="19"/>
                    </a:cxn>
                    <a:cxn ang="0">
                      <a:pos x="180" y="28"/>
                    </a:cxn>
                    <a:cxn ang="0">
                      <a:pos x="142" y="45"/>
                    </a:cxn>
                    <a:cxn ang="0">
                      <a:pos x="104" y="59"/>
                    </a:cxn>
                    <a:cxn ang="0">
                      <a:pos x="72" y="71"/>
                    </a:cxn>
                    <a:cxn ang="0">
                      <a:pos x="44" y="80"/>
                    </a:cxn>
                    <a:cxn ang="0">
                      <a:pos x="22" y="86"/>
                    </a:cxn>
                    <a:cxn ang="0">
                      <a:pos x="9" y="87"/>
                    </a:cxn>
                    <a:cxn ang="0">
                      <a:pos x="3" y="87"/>
                    </a:cxn>
                    <a:cxn ang="0">
                      <a:pos x="0" y="83"/>
                    </a:cxn>
                    <a:cxn ang="0">
                      <a:pos x="3" y="77"/>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w="9525">
                  <a:noFill/>
                  <a:round/>
                  <a:headEnd/>
                  <a:tailEnd/>
                </a:ln>
              </p:spPr>
              <p:txBody>
                <a:bodyPr/>
                <a:lstStyle/>
                <a:p>
                  <a:endParaRPr lang="en-US"/>
                </a:p>
              </p:txBody>
            </p:sp>
            <p:sp>
              <p:nvSpPr>
                <p:cNvPr id="29777" name="Freeform 81"/>
                <p:cNvSpPr>
                  <a:spLocks/>
                </p:cNvSpPr>
                <p:nvPr/>
              </p:nvSpPr>
              <p:spPr bwMode="auto">
                <a:xfrm>
                  <a:off x="4386" y="3561"/>
                  <a:ext cx="211" cy="87"/>
                </a:xfrm>
                <a:custGeom>
                  <a:avLst/>
                  <a:gdLst/>
                  <a:ahLst/>
                  <a:cxnLst>
                    <a:cxn ang="0">
                      <a:pos x="4" y="77"/>
                    </a:cxn>
                    <a:cxn ang="0">
                      <a:pos x="11" y="73"/>
                    </a:cxn>
                    <a:cxn ang="0">
                      <a:pos x="29" y="64"/>
                    </a:cxn>
                    <a:cxn ang="0">
                      <a:pos x="56" y="51"/>
                    </a:cxn>
                    <a:cxn ang="0">
                      <a:pos x="91" y="36"/>
                    </a:cxn>
                    <a:cxn ang="0">
                      <a:pos x="125" y="23"/>
                    </a:cxn>
                    <a:cxn ang="0">
                      <a:pos x="165" y="9"/>
                    </a:cxn>
                    <a:cxn ang="0">
                      <a:pos x="183" y="4"/>
                    </a:cxn>
                    <a:cxn ang="0">
                      <a:pos x="193" y="2"/>
                    </a:cxn>
                    <a:cxn ang="0">
                      <a:pos x="199" y="1"/>
                    </a:cxn>
                    <a:cxn ang="0">
                      <a:pos x="206" y="0"/>
                    </a:cxn>
                    <a:cxn ang="0">
                      <a:pos x="209" y="2"/>
                    </a:cxn>
                    <a:cxn ang="0">
                      <a:pos x="211" y="5"/>
                    </a:cxn>
                    <a:cxn ang="0">
                      <a:pos x="209" y="8"/>
                    </a:cxn>
                    <a:cxn ang="0">
                      <a:pos x="206" y="11"/>
                    </a:cxn>
                    <a:cxn ang="0">
                      <a:pos x="202" y="16"/>
                    </a:cxn>
                    <a:cxn ang="0">
                      <a:pos x="198" y="19"/>
                    </a:cxn>
                    <a:cxn ang="0">
                      <a:pos x="180" y="28"/>
                    </a:cxn>
                    <a:cxn ang="0">
                      <a:pos x="143" y="45"/>
                    </a:cxn>
                    <a:cxn ang="0">
                      <a:pos x="104" y="59"/>
                    </a:cxn>
                    <a:cxn ang="0">
                      <a:pos x="73" y="71"/>
                    </a:cxn>
                    <a:cxn ang="0">
                      <a:pos x="44" y="80"/>
                    </a:cxn>
                    <a:cxn ang="0">
                      <a:pos x="23" y="86"/>
                    </a:cxn>
                    <a:cxn ang="0">
                      <a:pos x="9" y="87"/>
                    </a:cxn>
                    <a:cxn ang="0">
                      <a:pos x="4" y="87"/>
                    </a:cxn>
                    <a:cxn ang="0">
                      <a:pos x="0" y="83"/>
                    </a:cxn>
                    <a:cxn ang="0">
                      <a:pos x="4" y="77"/>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29778" name="Freeform 82"/>
                <p:cNvSpPr>
                  <a:spLocks/>
                </p:cNvSpPr>
                <p:nvPr/>
              </p:nvSpPr>
              <p:spPr bwMode="auto">
                <a:xfrm>
                  <a:off x="4393" y="3618"/>
                  <a:ext cx="247" cy="43"/>
                </a:xfrm>
                <a:custGeom>
                  <a:avLst/>
                  <a:gdLst/>
                  <a:ahLst/>
                  <a:cxnLst>
                    <a:cxn ang="0">
                      <a:pos x="0" y="37"/>
                    </a:cxn>
                    <a:cxn ang="0">
                      <a:pos x="9" y="33"/>
                    </a:cxn>
                    <a:cxn ang="0">
                      <a:pos x="32" y="27"/>
                    </a:cxn>
                    <a:cxn ang="0">
                      <a:pos x="72" y="19"/>
                    </a:cxn>
                    <a:cxn ang="0">
                      <a:pos x="104" y="13"/>
                    </a:cxn>
                    <a:cxn ang="0">
                      <a:pos x="146" y="7"/>
                    </a:cxn>
                    <a:cxn ang="0">
                      <a:pos x="188" y="2"/>
                    </a:cxn>
                    <a:cxn ang="0">
                      <a:pos x="214" y="0"/>
                    </a:cxn>
                    <a:cxn ang="0">
                      <a:pos x="221" y="0"/>
                    </a:cxn>
                    <a:cxn ang="0">
                      <a:pos x="230" y="0"/>
                    </a:cxn>
                    <a:cxn ang="0">
                      <a:pos x="238" y="1"/>
                    </a:cxn>
                    <a:cxn ang="0">
                      <a:pos x="245" y="2"/>
                    </a:cxn>
                    <a:cxn ang="0">
                      <a:pos x="247" y="4"/>
                    </a:cxn>
                    <a:cxn ang="0">
                      <a:pos x="246" y="7"/>
                    </a:cxn>
                    <a:cxn ang="0">
                      <a:pos x="243" y="10"/>
                    </a:cxn>
                    <a:cxn ang="0">
                      <a:pos x="239" y="12"/>
                    </a:cxn>
                    <a:cxn ang="0">
                      <a:pos x="230" y="16"/>
                    </a:cxn>
                    <a:cxn ang="0">
                      <a:pos x="218" y="19"/>
                    </a:cxn>
                    <a:cxn ang="0">
                      <a:pos x="202" y="23"/>
                    </a:cxn>
                    <a:cxn ang="0">
                      <a:pos x="159" y="30"/>
                    </a:cxn>
                    <a:cxn ang="0">
                      <a:pos x="116" y="35"/>
                    </a:cxn>
                    <a:cxn ang="0">
                      <a:pos x="82" y="39"/>
                    </a:cxn>
                    <a:cxn ang="0">
                      <a:pos x="44" y="42"/>
                    </a:cxn>
                    <a:cxn ang="0">
                      <a:pos x="26" y="42"/>
                    </a:cxn>
                    <a:cxn ang="0">
                      <a:pos x="13" y="43"/>
                    </a:cxn>
                    <a:cxn ang="0">
                      <a:pos x="4" y="42"/>
                    </a:cxn>
                    <a:cxn ang="0">
                      <a:pos x="0" y="40"/>
                    </a:cxn>
                    <a:cxn ang="0">
                      <a:pos x="0" y="37"/>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w="9525">
                  <a:noFill/>
                  <a:round/>
                  <a:headEnd/>
                  <a:tailEnd/>
                </a:ln>
              </p:spPr>
              <p:txBody>
                <a:bodyPr/>
                <a:lstStyle/>
                <a:p>
                  <a:endParaRPr lang="en-US"/>
                </a:p>
              </p:txBody>
            </p:sp>
            <p:sp>
              <p:nvSpPr>
                <p:cNvPr id="29779" name="Freeform 83"/>
                <p:cNvSpPr>
                  <a:spLocks/>
                </p:cNvSpPr>
                <p:nvPr/>
              </p:nvSpPr>
              <p:spPr bwMode="auto">
                <a:xfrm>
                  <a:off x="4385" y="3617"/>
                  <a:ext cx="247" cy="43"/>
                </a:xfrm>
                <a:custGeom>
                  <a:avLst/>
                  <a:gdLst/>
                  <a:ahLst/>
                  <a:cxnLst>
                    <a:cxn ang="0">
                      <a:pos x="0" y="37"/>
                    </a:cxn>
                    <a:cxn ang="0">
                      <a:pos x="9" y="33"/>
                    </a:cxn>
                    <a:cxn ang="0">
                      <a:pos x="33" y="27"/>
                    </a:cxn>
                    <a:cxn ang="0">
                      <a:pos x="72" y="19"/>
                    </a:cxn>
                    <a:cxn ang="0">
                      <a:pos x="105" y="13"/>
                    </a:cxn>
                    <a:cxn ang="0">
                      <a:pos x="145" y="7"/>
                    </a:cxn>
                    <a:cxn ang="0">
                      <a:pos x="188" y="2"/>
                    </a:cxn>
                    <a:cxn ang="0">
                      <a:pos x="213" y="1"/>
                    </a:cxn>
                    <a:cxn ang="0">
                      <a:pos x="222" y="0"/>
                    </a:cxn>
                    <a:cxn ang="0">
                      <a:pos x="230" y="1"/>
                    </a:cxn>
                    <a:cxn ang="0">
                      <a:pos x="238" y="1"/>
                    </a:cxn>
                    <a:cxn ang="0">
                      <a:pos x="245" y="3"/>
                    </a:cxn>
                    <a:cxn ang="0">
                      <a:pos x="247" y="4"/>
                    </a:cxn>
                    <a:cxn ang="0">
                      <a:pos x="247" y="7"/>
                    </a:cxn>
                    <a:cxn ang="0">
                      <a:pos x="244" y="11"/>
                    </a:cxn>
                    <a:cxn ang="0">
                      <a:pos x="240" y="13"/>
                    </a:cxn>
                    <a:cxn ang="0">
                      <a:pos x="229" y="17"/>
                    </a:cxn>
                    <a:cxn ang="0">
                      <a:pos x="219" y="19"/>
                    </a:cxn>
                    <a:cxn ang="0">
                      <a:pos x="202" y="23"/>
                    </a:cxn>
                    <a:cxn ang="0">
                      <a:pos x="160" y="30"/>
                    </a:cxn>
                    <a:cxn ang="0">
                      <a:pos x="116" y="35"/>
                    </a:cxn>
                    <a:cxn ang="0">
                      <a:pos x="83" y="39"/>
                    </a:cxn>
                    <a:cxn ang="0">
                      <a:pos x="44" y="42"/>
                    </a:cxn>
                    <a:cxn ang="0">
                      <a:pos x="27" y="42"/>
                    </a:cxn>
                    <a:cxn ang="0">
                      <a:pos x="14" y="43"/>
                    </a:cxn>
                    <a:cxn ang="0">
                      <a:pos x="4" y="42"/>
                    </a:cxn>
                    <a:cxn ang="0">
                      <a:pos x="0" y="40"/>
                    </a:cxn>
                    <a:cxn ang="0">
                      <a:pos x="0" y="37"/>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29780" name="Oval 84"/>
                <p:cNvSpPr>
                  <a:spLocks noChangeArrowheads="1"/>
                </p:cNvSpPr>
                <p:nvPr/>
              </p:nvSpPr>
              <p:spPr bwMode="auto">
                <a:xfrm>
                  <a:off x="4341" y="3491"/>
                  <a:ext cx="40" cy="146"/>
                </a:xfrm>
                <a:prstGeom prst="ellipse">
                  <a:avLst/>
                </a:prstGeom>
                <a:solidFill>
                  <a:srgbClr val="E0E0E0"/>
                </a:solidFill>
                <a:ln w="9525">
                  <a:noFill/>
                  <a:round/>
                  <a:headEnd/>
                  <a:tailEnd/>
                </a:ln>
              </p:spPr>
              <p:txBody>
                <a:bodyPr/>
                <a:lstStyle/>
                <a:p>
                  <a:endParaRPr lang="en-US"/>
                </a:p>
              </p:txBody>
            </p:sp>
            <p:sp>
              <p:nvSpPr>
                <p:cNvPr id="29781" name="Oval 85"/>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29782" name="Oval 86"/>
                <p:cNvSpPr>
                  <a:spLocks noChangeArrowheads="1"/>
                </p:cNvSpPr>
                <p:nvPr/>
              </p:nvSpPr>
              <p:spPr bwMode="auto">
                <a:xfrm>
                  <a:off x="4394" y="3647"/>
                  <a:ext cx="235" cy="26"/>
                </a:xfrm>
                <a:prstGeom prst="ellipse">
                  <a:avLst/>
                </a:prstGeom>
                <a:solidFill>
                  <a:srgbClr val="E0E0E0"/>
                </a:solidFill>
                <a:ln w="9525">
                  <a:noFill/>
                  <a:round/>
                  <a:headEnd/>
                  <a:tailEnd/>
                </a:ln>
              </p:spPr>
              <p:txBody>
                <a:bodyPr/>
                <a:lstStyle/>
                <a:p>
                  <a:endParaRPr lang="en-US"/>
                </a:p>
              </p:txBody>
            </p:sp>
            <p:sp>
              <p:nvSpPr>
                <p:cNvPr id="29783" name="Oval 87"/>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29784" name="Freeform 88"/>
                <p:cNvSpPr>
                  <a:spLocks/>
                </p:cNvSpPr>
                <p:nvPr/>
              </p:nvSpPr>
              <p:spPr bwMode="auto">
                <a:xfrm>
                  <a:off x="4384" y="3536"/>
                  <a:ext cx="192" cy="113"/>
                </a:xfrm>
                <a:custGeom>
                  <a:avLst/>
                  <a:gdLst/>
                  <a:ahLst/>
                  <a:cxnLst>
                    <a:cxn ang="0">
                      <a:pos x="4" y="104"/>
                    </a:cxn>
                    <a:cxn ang="0">
                      <a:pos x="8" y="98"/>
                    </a:cxn>
                    <a:cxn ang="0">
                      <a:pos x="19" y="88"/>
                    </a:cxn>
                    <a:cxn ang="0">
                      <a:pos x="41" y="74"/>
                    </a:cxn>
                    <a:cxn ang="0">
                      <a:pos x="74" y="52"/>
                    </a:cxn>
                    <a:cxn ang="0">
                      <a:pos x="107" y="34"/>
                    </a:cxn>
                    <a:cxn ang="0">
                      <a:pos x="133" y="21"/>
                    </a:cxn>
                    <a:cxn ang="0">
                      <a:pos x="158" y="7"/>
                    </a:cxn>
                    <a:cxn ang="0">
                      <a:pos x="167" y="3"/>
                    </a:cxn>
                    <a:cxn ang="0">
                      <a:pos x="175" y="1"/>
                    </a:cxn>
                    <a:cxn ang="0">
                      <a:pos x="181" y="0"/>
                    </a:cxn>
                    <a:cxn ang="0">
                      <a:pos x="187" y="0"/>
                    </a:cxn>
                    <a:cxn ang="0">
                      <a:pos x="192" y="2"/>
                    </a:cxn>
                    <a:cxn ang="0">
                      <a:pos x="192" y="6"/>
                    </a:cxn>
                    <a:cxn ang="0">
                      <a:pos x="191" y="10"/>
                    </a:cxn>
                    <a:cxn ang="0">
                      <a:pos x="188" y="14"/>
                    </a:cxn>
                    <a:cxn ang="0">
                      <a:pos x="184" y="17"/>
                    </a:cxn>
                    <a:cxn ang="0">
                      <a:pos x="177" y="23"/>
                    </a:cxn>
                    <a:cxn ang="0">
                      <a:pos x="155" y="40"/>
                    </a:cxn>
                    <a:cxn ang="0">
                      <a:pos x="132" y="55"/>
                    </a:cxn>
                    <a:cxn ang="0">
                      <a:pos x="98" y="74"/>
                    </a:cxn>
                    <a:cxn ang="0">
                      <a:pos x="65" y="92"/>
                    </a:cxn>
                    <a:cxn ang="0">
                      <a:pos x="36" y="106"/>
                    </a:cxn>
                    <a:cxn ang="0">
                      <a:pos x="21" y="110"/>
                    </a:cxn>
                    <a:cxn ang="0">
                      <a:pos x="10" y="113"/>
                    </a:cxn>
                    <a:cxn ang="0">
                      <a:pos x="3" y="112"/>
                    </a:cxn>
                    <a:cxn ang="0">
                      <a:pos x="0" y="109"/>
                    </a:cxn>
                    <a:cxn ang="0">
                      <a:pos x="4" y="104"/>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w="9525">
                  <a:noFill/>
                  <a:round/>
                  <a:headEnd/>
                  <a:tailEnd/>
                </a:ln>
              </p:spPr>
              <p:txBody>
                <a:bodyPr/>
                <a:lstStyle/>
                <a:p>
                  <a:endParaRPr lang="en-US"/>
                </a:p>
              </p:txBody>
            </p:sp>
            <p:sp>
              <p:nvSpPr>
                <p:cNvPr id="29785" name="Freeform 89"/>
                <p:cNvSpPr>
                  <a:spLocks/>
                </p:cNvSpPr>
                <p:nvPr/>
              </p:nvSpPr>
              <p:spPr bwMode="auto">
                <a:xfrm>
                  <a:off x="4377" y="3536"/>
                  <a:ext cx="192" cy="113"/>
                </a:xfrm>
                <a:custGeom>
                  <a:avLst/>
                  <a:gdLst/>
                  <a:ahLst/>
                  <a:cxnLst>
                    <a:cxn ang="0">
                      <a:pos x="4" y="104"/>
                    </a:cxn>
                    <a:cxn ang="0">
                      <a:pos x="7" y="98"/>
                    </a:cxn>
                    <a:cxn ang="0">
                      <a:pos x="19" y="88"/>
                    </a:cxn>
                    <a:cxn ang="0">
                      <a:pos x="41" y="74"/>
                    </a:cxn>
                    <a:cxn ang="0">
                      <a:pos x="73" y="52"/>
                    </a:cxn>
                    <a:cxn ang="0">
                      <a:pos x="106" y="34"/>
                    </a:cxn>
                    <a:cxn ang="0">
                      <a:pos x="132" y="21"/>
                    </a:cxn>
                    <a:cxn ang="0">
                      <a:pos x="157" y="7"/>
                    </a:cxn>
                    <a:cxn ang="0">
                      <a:pos x="167" y="3"/>
                    </a:cxn>
                    <a:cxn ang="0">
                      <a:pos x="174" y="1"/>
                    </a:cxn>
                    <a:cxn ang="0">
                      <a:pos x="181" y="0"/>
                    </a:cxn>
                    <a:cxn ang="0">
                      <a:pos x="186" y="0"/>
                    </a:cxn>
                    <a:cxn ang="0">
                      <a:pos x="191" y="2"/>
                    </a:cxn>
                    <a:cxn ang="0">
                      <a:pos x="192" y="6"/>
                    </a:cxn>
                    <a:cxn ang="0">
                      <a:pos x="190" y="10"/>
                    </a:cxn>
                    <a:cxn ang="0">
                      <a:pos x="187" y="14"/>
                    </a:cxn>
                    <a:cxn ang="0">
                      <a:pos x="184" y="17"/>
                    </a:cxn>
                    <a:cxn ang="0">
                      <a:pos x="177" y="23"/>
                    </a:cxn>
                    <a:cxn ang="0">
                      <a:pos x="153" y="40"/>
                    </a:cxn>
                    <a:cxn ang="0">
                      <a:pos x="131" y="55"/>
                    </a:cxn>
                    <a:cxn ang="0">
                      <a:pos x="97" y="74"/>
                    </a:cxn>
                    <a:cxn ang="0">
                      <a:pos x="64" y="92"/>
                    </a:cxn>
                    <a:cxn ang="0">
                      <a:pos x="35" y="106"/>
                    </a:cxn>
                    <a:cxn ang="0">
                      <a:pos x="20" y="110"/>
                    </a:cxn>
                    <a:cxn ang="0">
                      <a:pos x="10" y="113"/>
                    </a:cxn>
                    <a:cxn ang="0">
                      <a:pos x="2" y="112"/>
                    </a:cxn>
                    <a:cxn ang="0">
                      <a:pos x="0" y="109"/>
                    </a:cxn>
                    <a:cxn ang="0">
                      <a:pos x="4" y="104"/>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29786" name="Freeform 90"/>
                <p:cNvSpPr>
                  <a:spLocks/>
                </p:cNvSpPr>
                <p:nvPr/>
              </p:nvSpPr>
              <p:spPr bwMode="auto">
                <a:xfrm>
                  <a:off x="4369" y="3501"/>
                  <a:ext cx="110" cy="144"/>
                </a:xfrm>
                <a:custGeom>
                  <a:avLst/>
                  <a:gdLst/>
                  <a:ahLst/>
                  <a:cxnLst>
                    <a:cxn ang="0">
                      <a:pos x="8" y="144"/>
                    </a:cxn>
                    <a:cxn ang="0">
                      <a:pos x="4" y="141"/>
                    </a:cxn>
                    <a:cxn ang="0">
                      <a:pos x="1" y="139"/>
                    </a:cxn>
                    <a:cxn ang="0">
                      <a:pos x="0" y="136"/>
                    </a:cxn>
                    <a:cxn ang="0">
                      <a:pos x="1" y="131"/>
                    </a:cxn>
                    <a:cxn ang="0">
                      <a:pos x="7" y="119"/>
                    </a:cxn>
                    <a:cxn ang="0">
                      <a:pos x="18" y="100"/>
                    </a:cxn>
                    <a:cxn ang="0">
                      <a:pos x="31" y="79"/>
                    </a:cxn>
                    <a:cxn ang="0">
                      <a:pos x="43" y="61"/>
                    </a:cxn>
                    <a:cxn ang="0">
                      <a:pos x="56" y="42"/>
                    </a:cxn>
                    <a:cxn ang="0">
                      <a:pos x="70" y="25"/>
                    </a:cxn>
                    <a:cxn ang="0">
                      <a:pos x="80" y="14"/>
                    </a:cxn>
                    <a:cxn ang="0">
                      <a:pos x="85" y="8"/>
                    </a:cxn>
                    <a:cxn ang="0">
                      <a:pos x="89" y="5"/>
                    </a:cxn>
                    <a:cxn ang="0">
                      <a:pos x="93" y="2"/>
                    </a:cxn>
                    <a:cxn ang="0">
                      <a:pos x="97" y="0"/>
                    </a:cxn>
                    <a:cxn ang="0">
                      <a:pos x="102" y="0"/>
                    </a:cxn>
                    <a:cxn ang="0">
                      <a:pos x="106" y="0"/>
                    </a:cxn>
                    <a:cxn ang="0">
                      <a:pos x="108" y="2"/>
                    </a:cxn>
                    <a:cxn ang="0">
                      <a:pos x="109" y="4"/>
                    </a:cxn>
                    <a:cxn ang="0">
                      <a:pos x="110" y="7"/>
                    </a:cxn>
                    <a:cxn ang="0">
                      <a:pos x="109" y="10"/>
                    </a:cxn>
                    <a:cxn ang="0">
                      <a:pos x="106" y="17"/>
                    </a:cxn>
                    <a:cxn ang="0">
                      <a:pos x="105" y="22"/>
                    </a:cxn>
                    <a:cxn ang="0">
                      <a:pos x="99" y="34"/>
                    </a:cxn>
                    <a:cxn ang="0">
                      <a:pos x="91" y="49"/>
                    </a:cxn>
                    <a:cxn ang="0">
                      <a:pos x="80" y="68"/>
                    </a:cxn>
                    <a:cxn ang="0">
                      <a:pos x="67" y="87"/>
                    </a:cxn>
                    <a:cxn ang="0">
                      <a:pos x="54" y="105"/>
                    </a:cxn>
                    <a:cxn ang="0">
                      <a:pos x="44" y="117"/>
                    </a:cxn>
                    <a:cxn ang="0">
                      <a:pos x="36" y="127"/>
                    </a:cxn>
                    <a:cxn ang="0">
                      <a:pos x="24" y="138"/>
                    </a:cxn>
                    <a:cxn ang="0">
                      <a:pos x="20" y="143"/>
                    </a:cxn>
                    <a:cxn ang="0">
                      <a:pos x="16" y="144"/>
                    </a:cxn>
                    <a:cxn ang="0">
                      <a:pos x="12" y="144"/>
                    </a:cxn>
                    <a:cxn ang="0">
                      <a:pos x="8" y="144"/>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w="9525">
                  <a:noFill/>
                  <a:round/>
                  <a:headEnd/>
                  <a:tailEnd/>
                </a:ln>
              </p:spPr>
              <p:txBody>
                <a:bodyPr/>
                <a:lstStyle/>
                <a:p>
                  <a:endParaRPr lang="en-US"/>
                </a:p>
              </p:txBody>
            </p:sp>
            <p:sp>
              <p:nvSpPr>
                <p:cNvPr id="29787" name="Freeform 91"/>
                <p:cNvSpPr>
                  <a:spLocks/>
                </p:cNvSpPr>
                <p:nvPr/>
              </p:nvSpPr>
              <p:spPr bwMode="auto">
                <a:xfrm>
                  <a:off x="4362" y="3501"/>
                  <a:ext cx="109" cy="144"/>
                </a:xfrm>
                <a:custGeom>
                  <a:avLst/>
                  <a:gdLst/>
                  <a:ahLst/>
                  <a:cxnLst>
                    <a:cxn ang="0">
                      <a:pos x="7" y="144"/>
                    </a:cxn>
                    <a:cxn ang="0">
                      <a:pos x="4" y="141"/>
                    </a:cxn>
                    <a:cxn ang="0">
                      <a:pos x="1" y="139"/>
                    </a:cxn>
                    <a:cxn ang="0">
                      <a:pos x="0" y="136"/>
                    </a:cxn>
                    <a:cxn ang="0">
                      <a:pos x="1" y="131"/>
                    </a:cxn>
                    <a:cxn ang="0">
                      <a:pos x="7" y="119"/>
                    </a:cxn>
                    <a:cxn ang="0">
                      <a:pos x="17" y="100"/>
                    </a:cxn>
                    <a:cxn ang="0">
                      <a:pos x="30" y="79"/>
                    </a:cxn>
                    <a:cxn ang="0">
                      <a:pos x="41" y="61"/>
                    </a:cxn>
                    <a:cxn ang="0">
                      <a:pos x="56" y="42"/>
                    </a:cxn>
                    <a:cxn ang="0">
                      <a:pos x="69" y="25"/>
                    </a:cxn>
                    <a:cxn ang="0">
                      <a:pos x="79" y="14"/>
                    </a:cxn>
                    <a:cxn ang="0">
                      <a:pos x="84" y="8"/>
                    </a:cxn>
                    <a:cxn ang="0">
                      <a:pos x="88" y="5"/>
                    </a:cxn>
                    <a:cxn ang="0">
                      <a:pos x="92" y="2"/>
                    </a:cxn>
                    <a:cxn ang="0">
                      <a:pos x="97" y="0"/>
                    </a:cxn>
                    <a:cxn ang="0">
                      <a:pos x="100" y="0"/>
                    </a:cxn>
                    <a:cxn ang="0">
                      <a:pos x="106" y="0"/>
                    </a:cxn>
                    <a:cxn ang="0">
                      <a:pos x="108" y="2"/>
                    </a:cxn>
                    <a:cxn ang="0">
                      <a:pos x="109" y="4"/>
                    </a:cxn>
                    <a:cxn ang="0">
                      <a:pos x="109" y="7"/>
                    </a:cxn>
                    <a:cxn ang="0">
                      <a:pos x="109" y="10"/>
                    </a:cxn>
                    <a:cxn ang="0">
                      <a:pos x="106" y="17"/>
                    </a:cxn>
                    <a:cxn ang="0">
                      <a:pos x="103" y="22"/>
                    </a:cxn>
                    <a:cxn ang="0">
                      <a:pos x="99" y="34"/>
                    </a:cxn>
                    <a:cxn ang="0">
                      <a:pos x="90" y="49"/>
                    </a:cxn>
                    <a:cxn ang="0">
                      <a:pos x="79" y="68"/>
                    </a:cxn>
                    <a:cxn ang="0">
                      <a:pos x="66" y="87"/>
                    </a:cxn>
                    <a:cxn ang="0">
                      <a:pos x="53" y="105"/>
                    </a:cxn>
                    <a:cxn ang="0">
                      <a:pos x="44" y="117"/>
                    </a:cxn>
                    <a:cxn ang="0">
                      <a:pos x="35" y="127"/>
                    </a:cxn>
                    <a:cxn ang="0">
                      <a:pos x="23" y="138"/>
                    </a:cxn>
                    <a:cxn ang="0">
                      <a:pos x="19" y="143"/>
                    </a:cxn>
                    <a:cxn ang="0">
                      <a:pos x="15" y="144"/>
                    </a:cxn>
                    <a:cxn ang="0">
                      <a:pos x="12" y="144"/>
                    </a:cxn>
                    <a:cxn ang="0">
                      <a:pos x="7" y="144"/>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29788" name="Freeform 92"/>
                <p:cNvSpPr>
                  <a:spLocks/>
                </p:cNvSpPr>
                <p:nvPr/>
              </p:nvSpPr>
              <p:spPr bwMode="auto">
                <a:xfrm>
                  <a:off x="4385" y="3590"/>
                  <a:ext cx="245" cy="64"/>
                </a:xfrm>
                <a:custGeom>
                  <a:avLst/>
                  <a:gdLst/>
                  <a:ahLst/>
                  <a:cxnLst>
                    <a:cxn ang="0">
                      <a:pos x="0" y="56"/>
                    </a:cxn>
                    <a:cxn ang="0">
                      <a:pos x="9" y="50"/>
                    </a:cxn>
                    <a:cxn ang="0">
                      <a:pos x="33" y="42"/>
                    </a:cxn>
                    <a:cxn ang="0">
                      <a:pos x="63" y="33"/>
                    </a:cxn>
                    <a:cxn ang="0">
                      <a:pos x="103" y="23"/>
                    </a:cxn>
                    <a:cxn ang="0">
                      <a:pos x="145" y="13"/>
                    </a:cxn>
                    <a:cxn ang="0">
                      <a:pos x="187" y="5"/>
                    </a:cxn>
                    <a:cxn ang="0">
                      <a:pos x="212" y="2"/>
                    </a:cxn>
                    <a:cxn ang="0">
                      <a:pos x="220" y="1"/>
                    </a:cxn>
                    <a:cxn ang="0">
                      <a:pos x="228" y="0"/>
                    </a:cxn>
                    <a:cxn ang="0">
                      <a:pos x="238" y="2"/>
                    </a:cxn>
                    <a:cxn ang="0">
                      <a:pos x="243" y="4"/>
                    </a:cxn>
                    <a:cxn ang="0">
                      <a:pos x="245" y="6"/>
                    </a:cxn>
                    <a:cxn ang="0">
                      <a:pos x="244" y="10"/>
                    </a:cxn>
                    <a:cxn ang="0">
                      <a:pos x="241" y="13"/>
                    </a:cxn>
                    <a:cxn ang="0">
                      <a:pos x="238" y="14"/>
                    </a:cxn>
                    <a:cxn ang="0">
                      <a:pos x="230" y="17"/>
                    </a:cxn>
                    <a:cxn ang="0">
                      <a:pos x="207" y="24"/>
                    </a:cxn>
                    <a:cxn ang="0">
                      <a:pos x="164" y="35"/>
                    </a:cxn>
                    <a:cxn ang="0">
                      <a:pos x="126" y="44"/>
                    </a:cxn>
                    <a:cxn ang="0">
                      <a:pos x="84" y="53"/>
                    </a:cxn>
                    <a:cxn ang="0">
                      <a:pos x="51" y="60"/>
                    </a:cxn>
                    <a:cxn ang="0">
                      <a:pos x="27" y="64"/>
                    </a:cxn>
                    <a:cxn ang="0">
                      <a:pos x="14" y="64"/>
                    </a:cxn>
                    <a:cxn ang="0">
                      <a:pos x="5" y="63"/>
                    </a:cxn>
                    <a:cxn ang="0">
                      <a:pos x="0" y="60"/>
                    </a:cxn>
                    <a:cxn ang="0">
                      <a:pos x="0" y="56"/>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w="9525">
                  <a:noFill/>
                  <a:round/>
                  <a:headEnd/>
                  <a:tailEnd/>
                </a:ln>
              </p:spPr>
              <p:txBody>
                <a:bodyPr/>
                <a:lstStyle/>
                <a:p>
                  <a:endParaRPr lang="en-US"/>
                </a:p>
              </p:txBody>
            </p:sp>
            <p:sp>
              <p:nvSpPr>
                <p:cNvPr id="29789" name="Freeform 93"/>
                <p:cNvSpPr>
                  <a:spLocks/>
                </p:cNvSpPr>
                <p:nvPr/>
              </p:nvSpPr>
              <p:spPr bwMode="auto">
                <a:xfrm>
                  <a:off x="4378" y="3589"/>
                  <a:ext cx="245" cy="65"/>
                </a:xfrm>
                <a:custGeom>
                  <a:avLst/>
                  <a:gdLst/>
                  <a:ahLst/>
                  <a:cxnLst>
                    <a:cxn ang="0">
                      <a:pos x="0" y="56"/>
                    </a:cxn>
                    <a:cxn ang="0">
                      <a:pos x="9" y="50"/>
                    </a:cxn>
                    <a:cxn ang="0">
                      <a:pos x="32" y="42"/>
                    </a:cxn>
                    <a:cxn ang="0">
                      <a:pos x="62" y="33"/>
                    </a:cxn>
                    <a:cxn ang="0">
                      <a:pos x="102" y="23"/>
                    </a:cxn>
                    <a:cxn ang="0">
                      <a:pos x="144" y="14"/>
                    </a:cxn>
                    <a:cxn ang="0">
                      <a:pos x="186" y="5"/>
                    </a:cxn>
                    <a:cxn ang="0">
                      <a:pos x="211" y="2"/>
                    </a:cxn>
                    <a:cxn ang="0">
                      <a:pos x="220" y="1"/>
                    </a:cxn>
                    <a:cxn ang="0">
                      <a:pos x="228" y="0"/>
                    </a:cxn>
                    <a:cxn ang="0">
                      <a:pos x="237" y="2"/>
                    </a:cxn>
                    <a:cxn ang="0">
                      <a:pos x="242" y="4"/>
                    </a:cxn>
                    <a:cxn ang="0">
                      <a:pos x="245" y="6"/>
                    </a:cxn>
                    <a:cxn ang="0">
                      <a:pos x="243" y="10"/>
                    </a:cxn>
                    <a:cxn ang="0">
                      <a:pos x="240" y="13"/>
                    </a:cxn>
                    <a:cxn ang="0">
                      <a:pos x="237" y="14"/>
                    </a:cxn>
                    <a:cxn ang="0">
                      <a:pos x="229" y="17"/>
                    </a:cxn>
                    <a:cxn ang="0">
                      <a:pos x="206" y="24"/>
                    </a:cxn>
                    <a:cxn ang="0">
                      <a:pos x="164" y="35"/>
                    </a:cxn>
                    <a:cxn ang="0">
                      <a:pos x="126" y="45"/>
                    </a:cxn>
                    <a:cxn ang="0">
                      <a:pos x="84" y="53"/>
                    </a:cxn>
                    <a:cxn ang="0">
                      <a:pos x="50" y="60"/>
                    </a:cxn>
                    <a:cxn ang="0">
                      <a:pos x="27" y="64"/>
                    </a:cxn>
                    <a:cxn ang="0">
                      <a:pos x="13" y="65"/>
                    </a:cxn>
                    <a:cxn ang="0">
                      <a:pos x="4" y="63"/>
                    </a:cxn>
                    <a:cxn ang="0">
                      <a:pos x="0" y="60"/>
                    </a:cxn>
                    <a:cxn ang="0">
                      <a:pos x="0" y="56"/>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29790" name="Oval 94"/>
                <p:cNvSpPr>
                  <a:spLocks noChangeArrowheads="1"/>
                </p:cNvSpPr>
                <p:nvPr/>
              </p:nvSpPr>
              <p:spPr bwMode="auto">
                <a:xfrm>
                  <a:off x="4346" y="3565"/>
                  <a:ext cx="20" cy="73"/>
                </a:xfrm>
                <a:prstGeom prst="ellipse">
                  <a:avLst/>
                </a:prstGeom>
                <a:solidFill>
                  <a:srgbClr val="E0E0E0"/>
                </a:solidFill>
                <a:ln w="9525">
                  <a:noFill/>
                  <a:round/>
                  <a:headEnd/>
                  <a:tailEnd/>
                </a:ln>
              </p:spPr>
              <p:txBody>
                <a:bodyPr/>
                <a:lstStyle/>
                <a:p>
                  <a:endParaRPr lang="en-US"/>
                </a:p>
              </p:txBody>
            </p:sp>
            <p:sp>
              <p:nvSpPr>
                <p:cNvPr id="29791" name="Oval 95"/>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29792" name="Freeform 96"/>
                <p:cNvSpPr>
                  <a:spLocks/>
                </p:cNvSpPr>
                <p:nvPr/>
              </p:nvSpPr>
              <p:spPr bwMode="auto">
                <a:xfrm>
                  <a:off x="4374" y="3586"/>
                  <a:ext cx="39" cy="54"/>
                </a:xfrm>
                <a:custGeom>
                  <a:avLst/>
                  <a:gdLst/>
                  <a:ahLst/>
                  <a:cxnLst>
                    <a:cxn ang="0">
                      <a:pos x="2" y="54"/>
                    </a:cxn>
                    <a:cxn ang="0">
                      <a:pos x="1" y="53"/>
                    </a:cxn>
                    <a:cxn ang="0">
                      <a:pos x="0" y="52"/>
                    </a:cxn>
                    <a:cxn ang="0">
                      <a:pos x="0" y="51"/>
                    </a:cxn>
                    <a:cxn ang="0">
                      <a:pos x="0" y="49"/>
                    </a:cxn>
                    <a:cxn ang="0">
                      <a:pos x="2" y="45"/>
                    </a:cxn>
                    <a:cxn ang="0">
                      <a:pos x="6" y="38"/>
                    </a:cxn>
                    <a:cxn ang="0">
                      <a:pos x="10" y="30"/>
                    </a:cxn>
                    <a:cxn ang="0">
                      <a:pos x="15" y="23"/>
                    </a:cxn>
                    <a:cxn ang="0">
                      <a:pos x="20" y="16"/>
                    </a:cxn>
                    <a:cxn ang="0">
                      <a:pos x="25" y="10"/>
                    </a:cxn>
                    <a:cxn ang="0">
                      <a:pos x="29" y="6"/>
                    </a:cxn>
                    <a:cxn ang="0">
                      <a:pos x="30" y="4"/>
                    </a:cxn>
                    <a:cxn ang="0">
                      <a:pos x="32" y="2"/>
                    </a:cxn>
                    <a:cxn ang="0">
                      <a:pos x="33" y="1"/>
                    </a:cxn>
                    <a:cxn ang="0">
                      <a:pos x="35" y="1"/>
                    </a:cxn>
                    <a:cxn ang="0">
                      <a:pos x="36" y="0"/>
                    </a:cxn>
                    <a:cxn ang="0">
                      <a:pos x="38" y="1"/>
                    </a:cxn>
                    <a:cxn ang="0">
                      <a:pos x="39" y="1"/>
                    </a:cxn>
                    <a:cxn ang="0">
                      <a:pos x="39" y="2"/>
                    </a:cxn>
                    <a:cxn ang="0">
                      <a:pos x="39" y="3"/>
                    </a:cxn>
                    <a:cxn ang="0">
                      <a:pos x="39" y="5"/>
                    </a:cxn>
                    <a:cxn ang="0">
                      <a:pos x="38" y="7"/>
                    </a:cxn>
                    <a:cxn ang="0">
                      <a:pos x="38" y="9"/>
                    </a:cxn>
                    <a:cxn ang="0">
                      <a:pos x="35" y="13"/>
                    </a:cxn>
                    <a:cxn ang="0">
                      <a:pos x="32" y="19"/>
                    </a:cxn>
                    <a:cxn ang="0">
                      <a:pos x="29" y="25"/>
                    </a:cxn>
                    <a:cxn ang="0">
                      <a:pos x="23" y="33"/>
                    </a:cxn>
                    <a:cxn ang="0">
                      <a:pos x="19" y="40"/>
                    </a:cxn>
                    <a:cxn ang="0">
                      <a:pos x="16" y="44"/>
                    </a:cxn>
                    <a:cxn ang="0">
                      <a:pos x="13" y="48"/>
                    </a:cxn>
                    <a:cxn ang="0">
                      <a:pos x="8" y="52"/>
                    </a:cxn>
                    <a:cxn ang="0">
                      <a:pos x="7" y="53"/>
                    </a:cxn>
                    <a:cxn ang="0">
                      <a:pos x="5" y="54"/>
                    </a:cxn>
                    <a:cxn ang="0">
                      <a:pos x="4" y="54"/>
                    </a:cxn>
                    <a:cxn ang="0">
                      <a:pos x="2" y="54"/>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w="9525">
                  <a:noFill/>
                  <a:round/>
                  <a:headEnd/>
                  <a:tailEnd/>
                </a:ln>
              </p:spPr>
              <p:txBody>
                <a:bodyPr/>
                <a:lstStyle/>
                <a:p>
                  <a:endParaRPr lang="en-US"/>
                </a:p>
              </p:txBody>
            </p:sp>
            <p:sp>
              <p:nvSpPr>
                <p:cNvPr id="29793" name="Freeform 97"/>
                <p:cNvSpPr>
                  <a:spLocks/>
                </p:cNvSpPr>
                <p:nvPr/>
              </p:nvSpPr>
              <p:spPr bwMode="auto">
                <a:xfrm>
                  <a:off x="4370" y="3586"/>
                  <a:ext cx="40" cy="53"/>
                </a:xfrm>
                <a:custGeom>
                  <a:avLst/>
                  <a:gdLst/>
                  <a:ahLst/>
                  <a:cxnLst>
                    <a:cxn ang="0">
                      <a:pos x="3" y="53"/>
                    </a:cxn>
                    <a:cxn ang="0">
                      <a:pos x="2" y="52"/>
                    </a:cxn>
                    <a:cxn ang="0">
                      <a:pos x="1" y="51"/>
                    </a:cxn>
                    <a:cxn ang="0">
                      <a:pos x="0" y="50"/>
                    </a:cxn>
                    <a:cxn ang="0">
                      <a:pos x="1" y="49"/>
                    </a:cxn>
                    <a:cxn ang="0">
                      <a:pos x="3" y="44"/>
                    </a:cxn>
                    <a:cxn ang="0">
                      <a:pos x="7" y="37"/>
                    </a:cxn>
                    <a:cxn ang="0">
                      <a:pos x="11" y="29"/>
                    </a:cxn>
                    <a:cxn ang="0">
                      <a:pos x="15" y="23"/>
                    </a:cxn>
                    <a:cxn ang="0">
                      <a:pos x="20" y="16"/>
                    </a:cxn>
                    <a:cxn ang="0">
                      <a:pos x="26" y="9"/>
                    </a:cxn>
                    <a:cxn ang="0">
                      <a:pos x="29" y="5"/>
                    </a:cxn>
                    <a:cxn ang="0">
                      <a:pos x="31" y="3"/>
                    </a:cxn>
                    <a:cxn ang="0">
                      <a:pos x="33" y="2"/>
                    </a:cxn>
                    <a:cxn ang="0">
                      <a:pos x="34" y="0"/>
                    </a:cxn>
                    <a:cxn ang="0">
                      <a:pos x="36" y="0"/>
                    </a:cxn>
                    <a:cxn ang="0">
                      <a:pos x="37" y="0"/>
                    </a:cxn>
                    <a:cxn ang="0">
                      <a:pos x="39" y="0"/>
                    </a:cxn>
                    <a:cxn ang="0">
                      <a:pos x="39" y="0"/>
                    </a:cxn>
                    <a:cxn ang="0">
                      <a:pos x="40" y="1"/>
                    </a:cxn>
                    <a:cxn ang="0">
                      <a:pos x="40" y="3"/>
                    </a:cxn>
                    <a:cxn ang="0">
                      <a:pos x="40" y="4"/>
                    </a:cxn>
                    <a:cxn ang="0">
                      <a:pos x="39" y="6"/>
                    </a:cxn>
                    <a:cxn ang="0">
                      <a:pos x="38" y="8"/>
                    </a:cxn>
                    <a:cxn ang="0">
                      <a:pos x="36" y="12"/>
                    </a:cxn>
                    <a:cxn ang="0">
                      <a:pos x="33" y="18"/>
                    </a:cxn>
                    <a:cxn ang="0">
                      <a:pos x="29" y="25"/>
                    </a:cxn>
                    <a:cxn ang="0">
                      <a:pos x="24" y="32"/>
                    </a:cxn>
                    <a:cxn ang="0">
                      <a:pos x="20" y="39"/>
                    </a:cxn>
                    <a:cxn ang="0">
                      <a:pos x="16" y="43"/>
                    </a:cxn>
                    <a:cxn ang="0">
                      <a:pos x="13" y="47"/>
                    </a:cxn>
                    <a:cxn ang="0">
                      <a:pos x="9" y="51"/>
                    </a:cxn>
                    <a:cxn ang="0">
                      <a:pos x="8" y="53"/>
                    </a:cxn>
                    <a:cxn ang="0">
                      <a:pos x="6" y="53"/>
                    </a:cxn>
                    <a:cxn ang="0">
                      <a:pos x="5" y="53"/>
                    </a:cxn>
                    <a:cxn ang="0">
                      <a:pos x="3" y="53"/>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29794" name="Freeform 98"/>
                <p:cNvSpPr>
                  <a:spLocks/>
                </p:cNvSpPr>
                <p:nvPr/>
              </p:nvSpPr>
              <p:spPr bwMode="auto">
                <a:xfrm>
                  <a:off x="4381" y="3601"/>
                  <a:ext cx="78" cy="45"/>
                </a:xfrm>
                <a:custGeom>
                  <a:avLst/>
                  <a:gdLst/>
                  <a:ahLst/>
                  <a:cxnLst>
                    <a:cxn ang="0">
                      <a:pos x="2" y="42"/>
                    </a:cxn>
                    <a:cxn ang="0">
                      <a:pos x="3" y="39"/>
                    </a:cxn>
                    <a:cxn ang="0">
                      <a:pos x="8" y="35"/>
                    </a:cxn>
                    <a:cxn ang="0">
                      <a:pos x="16" y="29"/>
                    </a:cxn>
                    <a:cxn ang="0">
                      <a:pos x="29" y="21"/>
                    </a:cxn>
                    <a:cxn ang="0">
                      <a:pos x="43" y="13"/>
                    </a:cxn>
                    <a:cxn ang="0">
                      <a:pos x="53" y="8"/>
                    </a:cxn>
                    <a:cxn ang="0">
                      <a:pos x="63" y="2"/>
                    </a:cxn>
                    <a:cxn ang="0">
                      <a:pos x="68" y="1"/>
                    </a:cxn>
                    <a:cxn ang="0">
                      <a:pos x="70" y="0"/>
                    </a:cxn>
                    <a:cxn ang="0">
                      <a:pos x="73" y="0"/>
                    </a:cxn>
                    <a:cxn ang="0">
                      <a:pos x="75" y="0"/>
                    </a:cxn>
                    <a:cxn ang="0">
                      <a:pos x="77" y="1"/>
                    </a:cxn>
                    <a:cxn ang="0">
                      <a:pos x="78" y="2"/>
                    </a:cxn>
                    <a:cxn ang="0">
                      <a:pos x="77" y="3"/>
                    </a:cxn>
                    <a:cxn ang="0">
                      <a:pos x="75" y="5"/>
                    </a:cxn>
                    <a:cxn ang="0">
                      <a:pos x="74" y="7"/>
                    </a:cxn>
                    <a:cxn ang="0">
                      <a:pos x="71" y="9"/>
                    </a:cxn>
                    <a:cxn ang="0">
                      <a:pos x="62" y="16"/>
                    </a:cxn>
                    <a:cxn ang="0">
                      <a:pos x="53" y="22"/>
                    </a:cxn>
                    <a:cxn ang="0">
                      <a:pos x="39" y="30"/>
                    </a:cxn>
                    <a:cxn ang="0">
                      <a:pos x="26" y="37"/>
                    </a:cxn>
                    <a:cxn ang="0">
                      <a:pos x="15" y="43"/>
                    </a:cxn>
                    <a:cxn ang="0">
                      <a:pos x="8" y="44"/>
                    </a:cxn>
                    <a:cxn ang="0">
                      <a:pos x="4" y="45"/>
                    </a:cxn>
                    <a:cxn ang="0">
                      <a:pos x="1" y="45"/>
                    </a:cxn>
                    <a:cxn ang="0">
                      <a:pos x="0" y="44"/>
                    </a:cxn>
                    <a:cxn ang="0">
                      <a:pos x="2" y="42"/>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w="9525">
                  <a:noFill/>
                  <a:round/>
                  <a:headEnd/>
                  <a:tailEnd/>
                </a:ln>
              </p:spPr>
              <p:txBody>
                <a:bodyPr/>
                <a:lstStyle/>
                <a:p>
                  <a:endParaRPr lang="en-US"/>
                </a:p>
              </p:txBody>
            </p:sp>
            <p:sp>
              <p:nvSpPr>
                <p:cNvPr id="29795" name="Freeform 99"/>
                <p:cNvSpPr>
                  <a:spLocks/>
                </p:cNvSpPr>
                <p:nvPr/>
              </p:nvSpPr>
              <p:spPr bwMode="auto">
                <a:xfrm>
                  <a:off x="4378" y="3600"/>
                  <a:ext cx="77" cy="45"/>
                </a:xfrm>
                <a:custGeom>
                  <a:avLst/>
                  <a:gdLst/>
                  <a:ahLst/>
                  <a:cxnLst>
                    <a:cxn ang="0">
                      <a:pos x="1" y="42"/>
                    </a:cxn>
                    <a:cxn ang="0">
                      <a:pos x="3" y="39"/>
                    </a:cxn>
                    <a:cxn ang="0">
                      <a:pos x="8" y="36"/>
                    </a:cxn>
                    <a:cxn ang="0">
                      <a:pos x="16" y="29"/>
                    </a:cxn>
                    <a:cxn ang="0">
                      <a:pos x="29" y="21"/>
                    </a:cxn>
                    <a:cxn ang="0">
                      <a:pos x="43" y="13"/>
                    </a:cxn>
                    <a:cxn ang="0">
                      <a:pos x="53" y="8"/>
                    </a:cxn>
                    <a:cxn ang="0">
                      <a:pos x="63" y="3"/>
                    </a:cxn>
                    <a:cxn ang="0">
                      <a:pos x="67" y="1"/>
                    </a:cxn>
                    <a:cxn ang="0">
                      <a:pos x="70" y="0"/>
                    </a:cxn>
                    <a:cxn ang="0">
                      <a:pos x="73" y="0"/>
                    </a:cxn>
                    <a:cxn ang="0">
                      <a:pos x="74" y="0"/>
                    </a:cxn>
                    <a:cxn ang="0">
                      <a:pos x="77" y="1"/>
                    </a:cxn>
                    <a:cxn ang="0">
                      <a:pos x="77" y="2"/>
                    </a:cxn>
                    <a:cxn ang="0">
                      <a:pos x="76" y="3"/>
                    </a:cxn>
                    <a:cxn ang="0">
                      <a:pos x="75" y="5"/>
                    </a:cxn>
                    <a:cxn ang="0">
                      <a:pos x="74" y="7"/>
                    </a:cxn>
                    <a:cxn ang="0">
                      <a:pos x="71" y="9"/>
                    </a:cxn>
                    <a:cxn ang="0">
                      <a:pos x="62" y="16"/>
                    </a:cxn>
                    <a:cxn ang="0">
                      <a:pos x="53" y="22"/>
                    </a:cxn>
                    <a:cxn ang="0">
                      <a:pos x="39" y="30"/>
                    </a:cxn>
                    <a:cxn ang="0">
                      <a:pos x="25" y="37"/>
                    </a:cxn>
                    <a:cxn ang="0">
                      <a:pos x="14" y="42"/>
                    </a:cxn>
                    <a:cxn ang="0">
                      <a:pos x="8" y="45"/>
                    </a:cxn>
                    <a:cxn ang="0">
                      <a:pos x="4" y="45"/>
                    </a:cxn>
                    <a:cxn ang="0">
                      <a:pos x="1" y="45"/>
                    </a:cxn>
                    <a:cxn ang="0">
                      <a:pos x="0" y="44"/>
                    </a:cxn>
                    <a:cxn ang="0">
                      <a:pos x="1" y="42"/>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29796" name="Freeform 100"/>
                <p:cNvSpPr>
                  <a:spLocks/>
                </p:cNvSpPr>
                <p:nvPr/>
              </p:nvSpPr>
              <p:spPr bwMode="auto">
                <a:xfrm>
                  <a:off x="4393" y="3628"/>
                  <a:ext cx="70" cy="25"/>
                </a:xfrm>
                <a:custGeom>
                  <a:avLst/>
                  <a:gdLst/>
                  <a:ahLst/>
                  <a:cxnLst>
                    <a:cxn ang="0">
                      <a:pos x="0" y="22"/>
                    </a:cxn>
                    <a:cxn ang="0">
                      <a:pos x="2" y="19"/>
                    </a:cxn>
                    <a:cxn ang="0">
                      <a:pos x="9" y="17"/>
                    </a:cxn>
                    <a:cxn ang="0">
                      <a:pos x="18" y="13"/>
                    </a:cxn>
                    <a:cxn ang="0">
                      <a:pos x="29" y="9"/>
                    </a:cxn>
                    <a:cxn ang="0">
                      <a:pos x="41" y="5"/>
                    </a:cxn>
                    <a:cxn ang="0">
                      <a:pos x="53" y="2"/>
                    </a:cxn>
                    <a:cxn ang="0">
                      <a:pos x="60" y="1"/>
                    </a:cxn>
                    <a:cxn ang="0">
                      <a:pos x="63" y="0"/>
                    </a:cxn>
                    <a:cxn ang="0">
                      <a:pos x="66" y="0"/>
                    </a:cxn>
                    <a:cxn ang="0">
                      <a:pos x="68" y="0"/>
                    </a:cxn>
                    <a:cxn ang="0">
                      <a:pos x="69" y="1"/>
                    </a:cxn>
                    <a:cxn ang="0">
                      <a:pos x="70" y="2"/>
                    </a:cxn>
                    <a:cxn ang="0">
                      <a:pos x="69" y="4"/>
                    </a:cxn>
                    <a:cxn ang="0">
                      <a:pos x="69" y="5"/>
                    </a:cxn>
                    <a:cxn ang="0">
                      <a:pos x="68" y="6"/>
                    </a:cxn>
                    <a:cxn ang="0">
                      <a:pos x="66" y="7"/>
                    </a:cxn>
                    <a:cxn ang="0">
                      <a:pos x="59" y="9"/>
                    </a:cxn>
                    <a:cxn ang="0">
                      <a:pos x="47" y="14"/>
                    </a:cxn>
                    <a:cxn ang="0">
                      <a:pos x="36" y="17"/>
                    </a:cxn>
                    <a:cxn ang="0">
                      <a:pos x="24" y="21"/>
                    </a:cxn>
                    <a:cxn ang="0">
                      <a:pos x="14" y="23"/>
                    </a:cxn>
                    <a:cxn ang="0">
                      <a:pos x="7" y="25"/>
                    </a:cxn>
                    <a:cxn ang="0">
                      <a:pos x="4" y="25"/>
                    </a:cxn>
                    <a:cxn ang="0">
                      <a:pos x="1" y="25"/>
                    </a:cxn>
                    <a:cxn ang="0">
                      <a:pos x="0" y="23"/>
                    </a:cxn>
                    <a:cxn ang="0">
                      <a:pos x="0" y="22"/>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w="9525">
                  <a:noFill/>
                  <a:round/>
                  <a:headEnd/>
                  <a:tailEnd/>
                </a:ln>
              </p:spPr>
              <p:txBody>
                <a:bodyPr/>
                <a:lstStyle/>
                <a:p>
                  <a:endParaRPr lang="en-US"/>
                </a:p>
              </p:txBody>
            </p:sp>
            <p:sp>
              <p:nvSpPr>
                <p:cNvPr id="29797" name="Freeform 101"/>
                <p:cNvSpPr>
                  <a:spLocks/>
                </p:cNvSpPr>
                <p:nvPr/>
              </p:nvSpPr>
              <p:spPr bwMode="auto">
                <a:xfrm>
                  <a:off x="4390" y="3627"/>
                  <a:ext cx="71" cy="25"/>
                </a:xfrm>
                <a:custGeom>
                  <a:avLst/>
                  <a:gdLst/>
                  <a:ahLst/>
                  <a:cxnLst>
                    <a:cxn ang="0">
                      <a:pos x="0" y="21"/>
                    </a:cxn>
                    <a:cxn ang="0">
                      <a:pos x="3" y="19"/>
                    </a:cxn>
                    <a:cxn ang="0">
                      <a:pos x="10" y="16"/>
                    </a:cxn>
                    <a:cxn ang="0">
                      <a:pos x="19" y="13"/>
                    </a:cxn>
                    <a:cxn ang="0">
                      <a:pos x="30" y="9"/>
                    </a:cxn>
                    <a:cxn ang="0">
                      <a:pos x="42" y="5"/>
                    </a:cxn>
                    <a:cxn ang="0">
                      <a:pos x="54" y="2"/>
                    </a:cxn>
                    <a:cxn ang="0">
                      <a:pos x="61" y="1"/>
                    </a:cxn>
                    <a:cxn ang="0">
                      <a:pos x="64" y="0"/>
                    </a:cxn>
                    <a:cxn ang="0">
                      <a:pos x="66" y="0"/>
                    </a:cxn>
                    <a:cxn ang="0">
                      <a:pos x="69" y="1"/>
                    </a:cxn>
                    <a:cxn ang="0">
                      <a:pos x="70" y="1"/>
                    </a:cxn>
                    <a:cxn ang="0">
                      <a:pos x="71" y="2"/>
                    </a:cxn>
                    <a:cxn ang="0">
                      <a:pos x="70" y="3"/>
                    </a:cxn>
                    <a:cxn ang="0">
                      <a:pos x="69" y="5"/>
                    </a:cxn>
                    <a:cxn ang="0">
                      <a:pos x="69" y="5"/>
                    </a:cxn>
                    <a:cxn ang="0">
                      <a:pos x="66" y="6"/>
                    </a:cxn>
                    <a:cxn ang="0">
                      <a:pos x="59" y="9"/>
                    </a:cxn>
                    <a:cxn ang="0">
                      <a:pos x="47" y="13"/>
                    </a:cxn>
                    <a:cxn ang="0">
                      <a:pos x="37" y="17"/>
                    </a:cxn>
                    <a:cxn ang="0">
                      <a:pos x="25" y="20"/>
                    </a:cxn>
                    <a:cxn ang="0">
                      <a:pos x="15" y="23"/>
                    </a:cxn>
                    <a:cxn ang="0">
                      <a:pos x="8" y="24"/>
                    </a:cxn>
                    <a:cxn ang="0">
                      <a:pos x="4" y="25"/>
                    </a:cxn>
                    <a:cxn ang="0">
                      <a:pos x="1" y="24"/>
                    </a:cxn>
                    <a:cxn ang="0">
                      <a:pos x="0" y="23"/>
                    </a:cxn>
                    <a:cxn ang="0">
                      <a:pos x="0" y="21"/>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29798" name="Oval 102"/>
                <p:cNvSpPr>
                  <a:spLocks noChangeArrowheads="1"/>
                </p:cNvSpPr>
                <p:nvPr/>
              </p:nvSpPr>
              <p:spPr bwMode="auto">
                <a:xfrm>
                  <a:off x="4396" y="3657"/>
                  <a:ext cx="93" cy="9"/>
                </a:xfrm>
                <a:prstGeom prst="ellipse">
                  <a:avLst/>
                </a:prstGeom>
                <a:solidFill>
                  <a:srgbClr val="E0E0E0"/>
                </a:solidFill>
                <a:ln w="9525">
                  <a:noFill/>
                  <a:round/>
                  <a:headEnd/>
                  <a:tailEnd/>
                </a:ln>
              </p:spPr>
              <p:txBody>
                <a:bodyPr/>
                <a:lstStyle/>
                <a:p>
                  <a:endParaRPr lang="en-US"/>
                </a:p>
              </p:txBody>
            </p:sp>
            <p:sp>
              <p:nvSpPr>
                <p:cNvPr id="29799" name="Oval 103"/>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29800" name="Oval 104"/>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29801" name="Oval 105"/>
                <p:cNvSpPr>
                  <a:spLocks noChangeArrowheads="1"/>
                </p:cNvSpPr>
                <p:nvPr/>
              </p:nvSpPr>
              <p:spPr bwMode="auto">
                <a:xfrm>
                  <a:off x="4310" y="3634"/>
                  <a:ext cx="87" cy="54"/>
                </a:xfrm>
                <a:prstGeom prst="ellipse">
                  <a:avLst/>
                </a:prstGeom>
                <a:solidFill>
                  <a:srgbClr val="FFA040"/>
                </a:solidFill>
                <a:ln w="9525">
                  <a:noFill/>
                  <a:round/>
                  <a:headEnd/>
                  <a:tailEnd/>
                </a:ln>
              </p:spPr>
              <p:txBody>
                <a:bodyPr/>
                <a:lstStyle/>
                <a:p>
                  <a:endParaRPr lang="en-US"/>
                </a:p>
              </p:txBody>
            </p:sp>
            <p:sp>
              <p:nvSpPr>
                <p:cNvPr id="29802" name="Oval 106"/>
                <p:cNvSpPr>
                  <a:spLocks noChangeArrowheads="1"/>
                </p:cNvSpPr>
                <p:nvPr/>
              </p:nvSpPr>
              <p:spPr bwMode="auto">
                <a:xfrm>
                  <a:off x="4344" y="3684"/>
                  <a:ext cx="5" cy="2"/>
                </a:xfrm>
                <a:prstGeom prst="ellipse">
                  <a:avLst/>
                </a:prstGeom>
                <a:solidFill>
                  <a:srgbClr val="C06000"/>
                </a:solidFill>
                <a:ln w="9525">
                  <a:noFill/>
                  <a:round/>
                  <a:headEnd/>
                  <a:tailEnd/>
                </a:ln>
              </p:spPr>
              <p:txBody>
                <a:bodyPr/>
                <a:lstStyle/>
                <a:p>
                  <a:endParaRPr lang="en-US"/>
                </a:p>
              </p:txBody>
            </p:sp>
            <p:sp>
              <p:nvSpPr>
                <p:cNvPr id="29803" name="Oval 107"/>
                <p:cNvSpPr>
                  <a:spLocks noChangeArrowheads="1"/>
                </p:cNvSpPr>
                <p:nvPr/>
              </p:nvSpPr>
              <p:spPr bwMode="auto">
                <a:xfrm>
                  <a:off x="4350" y="3685"/>
                  <a:ext cx="8" cy="4"/>
                </a:xfrm>
                <a:prstGeom prst="ellipse">
                  <a:avLst/>
                </a:prstGeom>
                <a:solidFill>
                  <a:srgbClr val="FF8000"/>
                </a:solidFill>
                <a:ln w="9525">
                  <a:noFill/>
                  <a:round/>
                  <a:headEnd/>
                  <a:tailEnd/>
                </a:ln>
              </p:spPr>
              <p:txBody>
                <a:bodyPr/>
                <a:lstStyle/>
                <a:p>
                  <a:endParaRPr lang="en-US"/>
                </a:p>
              </p:txBody>
            </p:sp>
            <p:sp>
              <p:nvSpPr>
                <p:cNvPr id="29804" name="Oval 108"/>
                <p:cNvSpPr>
                  <a:spLocks noChangeArrowheads="1"/>
                </p:cNvSpPr>
                <p:nvPr/>
              </p:nvSpPr>
              <p:spPr bwMode="auto">
                <a:xfrm>
                  <a:off x="4353" y="3680"/>
                  <a:ext cx="5" cy="2"/>
                </a:xfrm>
                <a:prstGeom prst="ellipse">
                  <a:avLst/>
                </a:prstGeom>
                <a:solidFill>
                  <a:srgbClr val="C06000"/>
                </a:solidFill>
                <a:ln w="9525">
                  <a:noFill/>
                  <a:round/>
                  <a:headEnd/>
                  <a:tailEnd/>
                </a:ln>
              </p:spPr>
              <p:txBody>
                <a:bodyPr/>
                <a:lstStyle/>
                <a:p>
                  <a:endParaRPr lang="en-US"/>
                </a:p>
              </p:txBody>
            </p:sp>
            <p:sp>
              <p:nvSpPr>
                <p:cNvPr id="29805" name="Oval 109"/>
                <p:cNvSpPr>
                  <a:spLocks noChangeArrowheads="1"/>
                </p:cNvSpPr>
                <p:nvPr/>
              </p:nvSpPr>
              <p:spPr bwMode="auto">
                <a:xfrm>
                  <a:off x="4361" y="3683"/>
                  <a:ext cx="5" cy="3"/>
                </a:xfrm>
                <a:prstGeom prst="ellipse">
                  <a:avLst/>
                </a:prstGeom>
                <a:solidFill>
                  <a:srgbClr val="C06000"/>
                </a:solidFill>
                <a:ln w="9525">
                  <a:noFill/>
                  <a:round/>
                  <a:headEnd/>
                  <a:tailEnd/>
                </a:ln>
              </p:spPr>
              <p:txBody>
                <a:bodyPr/>
                <a:lstStyle/>
                <a:p>
                  <a:endParaRPr lang="en-US"/>
                </a:p>
              </p:txBody>
            </p:sp>
            <p:sp>
              <p:nvSpPr>
                <p:cNvPr id="29806" name="Oval 110"/>
                <p:cNvSpPr>
                  <a:spLocks noChangeArrowheads="1"/>
                </p:cNvSpPr>
                <p:nvPr/>
              </p:nvSpPr>
              <p:spPr bwMode="auto">
                <a:xfrm>
                  <a:off x="4361" y="3679"/>
                  <a:ext cx="5" cy="1"/>
                </a:xfrm>
                <a:prstGeom prst="ellipse">
                  <a:avLst/>
                </a:prstGeom>
                <a:solidFill>
                  <a:srgbClr val="C06000"/>
                </a:solidFill>
                <a:ln w="9525">
                  <a:noFill/>
                  <a:round/>
                  <a:headEnd/>
                  <a:tailEnd/>
                </a:ln>
              </p:spPr>
              <p:txBody>
                <a:bodyPr/>
                <a:lstStyle/>
                <a:p>
                  <a:endParaRPr lang="en-US"/>
                </a:p>
              </p:txBody>
            </p:sp>
            <p:sp>
              <p:nvSpPr>
                <p:cNvPr id="29807" name="Oval 111"/>
                <p:cNvSpPr>
                  <a:spLocks noChangeArrowheads="1"/>
                </p:cNvSpPr>
                <p:nvPr/>
              </p:nvSpPr>
              <p:spPr bwMode="auto">
                <a:xfrm>
                  <a:off x="4369" y="3680"/>
                  <a:ext cx="7" cy="2"/>
                </a:xfrm>
                <a:prstGeom prst="ellipse">
                  <a:avLst/>
                </a:prstGeom>
                <a:solidFill>
                  <a:srgbClr val="C06000"/>
                </a:solidFill>
                <a:ln w="9525">
                  <a:noFill/>
                  <a:round/>
                  <a:headEnd/>
                  <a:tailEnd/>
                </a:ln>
              </p:spPr>
              <p:txBody>
                <a:bodyPr/>
                <a:lstStyle/>
                <a:p>
                  <a:endParaRPr lang="en-US"/>
                </a:p>
              </p:txBody>
            </p:sp>
            <p:sp>
              <p:nvSpPr>
                <p:cNvPr id="29808" name="Oval 112"/>
                <p:cNvSpPr>
                  <a:spLocks noChangeArrowheads="1"/>
                </p:cNvSpPr>
                <p:nvPr/>
              </p:nvSpPr>
              <p:spPr bwMode="auto">
                <a:xfrm>
                  <a:off x="4378" y="3676"/>
                  <a:ext cx="6" cy="4"/>
                </a:xfrm>
                <a:prstGeom prst="ellipse">
                  <a:avLst/>
                </a:prstGeom>
                <a:solidFill>
                  <a:srgbClr val="C06000"/>
                </a:solidFill>
                <a:ln w="9525">
                  <a:noFill/>
                  <a:round/>
                  <a:headEnd/>
                  <a:tailEnd/>
                </a:ln>
              </p:spPr>
              <p:txBody>
                <a:bodyPr/>
                <a:lstStyle/>
                <a:p>
                  <a:endParaRPr lang="en-US"/>
                </a:p>
              </p:txBody>
            </p:sp>
            <p:sp>
              <p:nvSpPr>
                <p:cNvPr id="29809" name="Oval 113"/>
                <p:cNvSpPr>
                  <a:spLocks noChangeArrowheads="1"/>
                </p:cNvSpPr>
                <p:nvPr/>
              </p:nvSpPr>
              <p:spPr bwMode="auto">
                <a:xfrm>
                  <a:off x="4372" y="3676"/>
                  <a:ext cx="3" cy="1"/>
                </a:xfrm>
                <a:prstGeom prst="ellipse">
                  <a:avLst/>
                </a:prstGeom>
                <a:solidFill>
                  <a:srgbClr val="C06000"/>
                </a:solidFill>
                <a:ln w="9525">
                  <a:noFill/>
                  <a:round/>
                  <a:headEnd/>
                  <a:tailEnd/>
                </a:ln>
              </p:spPr>
              <p:txBody>
                <a:bodyPr/>
                <a:lstStyle/>
                <a:p>
                  <a:endParaRPr lang="en-US"/>
                </a:p>
              </p:txBody>
            </p:sp>
            <p:sp>
              <p:nvSpPr>
                <p:cNvPr id="29810" name="Oval 114"/>
                <p:cNvSpPr>
                  <a:spLocks noChangeArrowheads="1"/>
                </p:cNvSpPr>
                <p:nvPr/>
              </p:nvSpPr>
              <p:spPr bwMode="auto">
                <a:xfrm>
                  <a:off x="4384" y="3672"/>
                  <a:ext cx="6" cy="2"/>
                </a:xfrm>
                <a:prstGeom prst="ellipse">
                  <a:avLst/>
                </a:prstGeom>
                <a:solidFill>
                  <a:srgbClr val="C06000"/>
                </a:solidFill>
                <a:ln w="9525">
                  <a:noFill/>
                  <a:round/>
                  <a:headEnd/>
                  <a:tailEnd/>
                </a:ln>
              </p:spPr>
              <p:txBody>
                <a:bodyPr/>
                <a:lstStyle/>
                <a:p>
                  <a:endParaRPr lang="en-US"/>
                </a:p>
              </p:txBody>
            </p:sp>
            <p:sp>
              <p:nvSpPr>
                <p:cNvPr id="29811" name="Oval 115"/>
                <p:cNvSpPr>
                  <a:spLocks noChangeArrowheads="1"/>
                </p:cNvSpPr>
                <p:nvPr/>
              </p:nvSpPr>
              <p:spPr bwMode="auto">
                <a:xfrm>
                  <a:off x="4376" y="3671"/>
                  <a:ext cx="5" cy="3"/>
                </a:xfrm>
                <a:prstGeom prst="ellipse">
                  <a:avLst/>
                </a:prstGeom>
                <a:solidFill>
                  <a:srgbClr val="C06000"/>
                </a:solidFill>
                <a:ln w="9525">
                  <a:noFill/>
                  <a:round/>
                  <a:headEnd/>
                  <a:tailEnd/>
                </a:ln>
              </p:spPr>
              <p:txBody>
                <a:bodyPr/>
                <a:lstStyle/>
                <a:p>
                  <a:endParaRPr lang="en-US"/>
                </a:p>
              </p:txBody>
            </p:sp>
            <p:sp>
              <p:nvSpPr>
                <p:cNvPr id="29812" name="Oval 116"/>
                <p:cNvSpPr>
                  <a:spLocks noChangeArrowheads="1"/>
                </p:cNvSpPr>
                <p:nvPr/>
              </p:nvSpPr>
              <p:spPr bwMode="auto">
                <a:xfrm>
                  <a:off x="4390" y="3666"/>
                  <a:ext cx="7" cy="4"/>
                </a:xfrm>
                <a:prstGeom prst="ellipse">
                  <a:avLst/>
                </a:prstGeom>
                <a:solidFill>
                  <a:srgbClr val="FF8000"/>
                </a:solidFill>
                <a:ln w="9525">
                  <a:noFill/>
                  <a:round/>
                  <a:headEnd/>
                  <a:tailEnd/>
                </a:ln>
              </p:spPr>
              <p:txBody>
                <a:bodyPr/>
                <a:lstStyle/>
                <a:p>
                  <a:endParaRPr lang="en-US"/>
                </a:p>
              </p:txBody>
            </p:sp>
            <p:sp>
              <p:nvSpPr>
                <p:cNvPr id="29813" name="Oval 117"/>
                <p:cNvSpPr>
                  <a:spLocks noChangeArrowheads="1"/>
                </p:cNvSpPr>
                <p:nvPr/>
              </p:nvSpPr>
              <p:spPr bwMode="auto">
                <a:xfrm>
                  <a:off x="4381" y="3668"/>
                  <a:ext cx="4" cy="1"/>
                </a:xfrm>
                <a:prstGeom prst="ellipse">
                  <a:avLst/>
                </a:prstGeom>
                <a:solidFill>
                  <a:srgbClr val="C06000"/>
                </a:solidFill>
                <a:ln w="9525">
                  <a:noFill/>
                  <a:round/>
                  <a:headEnd/>
                  <a:tailEnd/>
                </a:ln>
              </p:spPr>
              <p:txBody>
                <a:bodyPr/>
                <a:lstStyle/>
                <a:p>
                  <a:endParaRPr lang="en-US"/>
                </a:p>
              </p:txBody>
            </p:sp>
            <p:sp>
              <p:nvSpPr>
                <p:cNvPr id="29814" name="Oval 118"/>
                <p:cNvSpPr>
                  <a:spLocks noChangeArrowheads="1"/>
                </p:cNvSpPr>
                <p:nvPr/>
              </p:nvSpPr>
              <p:spPr bwMode="auto">
                <a:xfrm>
                  <a:off x="4366" y="3676"/>
                  <a:ext cx="3" cy="1"/>
                </a:xfrm>
                <a:prstGeom prst="ellipse">
                  <a:avLst/>
                </a:prstGeom>
                <a:solidFill>
                  <a:srgbClr val="C06000"/>
                </a:solidFill>
                <a:ln w="9525">
                  <a:noFill/>
                  <a:round/>
                  <a:headEnd/>
                  <a:tailEnd/>
                </a:ln>
              </p:spPr>
              <p:txBody>
                <a:bodyPr/>
                <a:lstStyle/>
                <a:p>
                  <a:endParaRPr lang="en-US"/>
                </a:p>
              </p:txBody>
            </p:sp>
            <p:sp>
              <p:nvSpPr>
                <p:cNvPr id="29815" name="Oval 119"/>
                <p:cNvSpPr>
                  <a:spLocks noChangeArrowheads="1"/>
                </p:cNvSpPr>
                <p:nvPr/>
              </p:nvSpPr>
              <p:spPr bwMode="auto">
                <a:xfrm>
                  <a:off x="4389" y="3662"/>
                  <a:ext cx="5" cy="2"/>
                </a:xfrm>
                <a:prstGeom prst="ellipse">
                  <a:avLst/>
                </a:prstGeom>
                <a:solidFill>
                  <a:srgbClr val="C06000"/>
                </a:solidFill>
                <a:ln w="9525">
                  <a:noFill/>
                  <a:round/>
                  <a:headEnd/>
                  <a:tailEnd/>
                </a:ln>
              </p:spPr>
              <p:txBody>
                <a:bodyPr/>
                <a:lstStyle/>
                <a:p>
                  <a:endParaRPr lang="en-US"/>
                </a:p>
              </p:txBody>
            </p:sp>
            <p:sp>
              <p:nvSpPr>
                <p:cNvPr id="29816" name="Oval 120"/>
                <p:cNvSpPr>
                  <a:spLocks noChangeArrowheads="1"/>
                </p:cNvSpPr>
                <p:nvPr/>
              </p:nvSpPr>
              <p:spPr bwMode="auto">
                <a:xfrm>
                  <a:off x="4390" y="3657"/>
                  <a:ext cx="5" cy="3"/>
                </a:xfrm>
                <a:prstGeom prst="ellipse">
                  <a:avLst/>
                </a:prstGeom>
                <a:solidFill>
                  <a:srgbClr val="C06000"/>
                </a:solidFill>
                <a:ln w="9525">
                  <a:noFill/>
                  <a:round/>
                  <a:headEnd/>
                  <a:tailEnd/>
                </a:ln>
              </p:spPr>
              <p:txBody>
                <a:bodyPr/>
                <a:lstStyle/>
                <a:p>
                  <a:endParaRPr lang="en-US"/>
                </a:p>
              </p:txBody>
            </p:sp>
            <p:sp>
              <p:nvSpPr>
                <p:cNvPr id="29817" name="Oval 121"/>
                <p:cNvSpPr>
                  <a:spLocks noChangeArrowheads="1"/>
                </p:cNvSpPr>
                <p:nvPr/>
              </p:nvSpPr>
              <p:spPr bwMode="auto">
                <a:xfrm>
                  <a:off x="4384" y="3665"/>
                  <a:ext cx="4" cy="1"/>
                </a:xfrm>
                <a:prstGeom prst="ellipse">
                  <a:avLst/>
                </a:prstGeom>
                <a:solidFill>
                  <a:srgbClr val="C06000"/>
                </a:solidFill>
                <a:ln w="9525">
                  <a:noFill/>
                  <a:round/>
                  <a:headEnd/>
                  <a:tailEnd/>
                </a:ln>
              </p:spPr>
              <p:txBody>
                <a:bodyPr/>
                <a:lstStyle/>
                <a:p>
                  <a:endParaRPr lang="en-US"/>
                </a:p>
              </p:txBody>
            </p:sp>
            <p:sp>
              <p:nvSpPr>
                <p:cNvPr id="29818" name="Oval 122"/>
                <p:cNvSpPr>
                  <a:spLocks noChangeArrowheads="1"/>
                </p:cNvSpPr>
                <p:nvPr/>
              </p:nvSpPr>
              <p:spPr bwMode="auto">
                <a:xfrm>
                  <a:off x="4386" y="3659"/>
                  <a:ext cx="2" cy="1"/>
                </a:xfrm>
                <a:prstGeom prst="ellipse">
                  <a:avLst/>
                </a:prstGeom>
                <a:solidFill>
                  <a:srgbClr val="C06000"/>
                </a:solidFill>
                <a:ln w="9525">
                  <a:noFill/>
                  <a:round/>
                  <a:headEnd/>
                  <a:tailEnd/>
                </a:ln>
              </p:spPr>
              <p:txBody>
                <a:bodyPr/>
                <a:lstStyle/>
                <a:p>
                  <a:endParaRPr lang="en-US"/>
                </a:p>
              </p:txBody>
            </p:sp>
            <p:sp>
              <p:nvSpPr>
                <p:cNvPr id="29819" name="Oval 123"/>
                <p:cNvSpPr>
                  <a:spLocks noChangeArrowheads="1"/>
                </p:cNvSpPr>
                <p:nvPr/>
              </p:nvSpPr>
              <p:spPr bwMode="auto">
                <a:xfrm>
                  <a:off x="4387" y="3653"/>
                  <a:ext cx="4" cy="1"/>
                </a:xfrm>
                <a:prstGeom prst="ellipse">
                  <a:avLst/>
                </a:prstGeom>
                <a:solidFill>
                  <a:srgbClr val="C06000"/>
                </a:solidFill>
                <a:ln w="9525">
                  <a:noFill/>
                  <a:round/>
                  <a:headEnd/>
                  <a:tailEnd/>
                </a:ln>
              </p:spPr>
              <p:txBody>
                <a:bodyPr/>
                <a:lstStyle/>
                <a:p>
                  <a:endParaRPr lang="en-US"/>
                </a:p>
              </p:txBody>
            </p:sp>
            <p:sp>
              <p:nvSpPr>
                <p:cNvPr id="29820" name="Freeform 124"/>
                <p:cNvSpPr>
                  <a:spLocks/>
                </p:cNvSpPr>
                <p:nvPr/>
              </p:nvSpPr>
              <p:spPr bwMode="auto">
                <a:xfrm>
                  <a:off x="4304" y="3969"/>
                  <a:ext cx="214" cy="101"/>
                </a:xfrm>
                <a:custGeom>
                  <a:avLst/>
                  <a:gdLst/>
                  <a:ahLst/>
                  <a:cxnLst>
                    <a:cxn ang="0">
                      <a:pos x="0" y="101"/>
                    </a:cxn>
                    <a:cxn ang="0">
                      <a:pos x="46" y="93"/>
                    </a:cxn>
                    <a:cxn ang="0">
                      <a:pos x="84" y="79"/>
                    </a:cxn>
                    <a:cxn ang="0">
                      <a:pos x="54" y="81"/>
                    </a:cxn>
                    <a:cxn ang="0">
                      <a:pos x="90" y="71"/>
                    </a:cxn>
                    <a:cxn ang="0">
                      <a:pos x="127" y="62"/>
                    </a:cxn>
                    <a:cxn ang="0">
                      <a:pos x="81" y="62"/>
                    </a:cxn>
                    <a:cxn ang="0">
                      <a:pos x="168" y="49"/>
                    </a:cxn>
                    <a:cxn ang="0">
                      <a:pos x="190" y="38"/>
                    </a:cxn>
                    <a:cxn ang="0">
                      <a:pos x="149" y="42"/>
                    </a:cxn>
                    <a:cxn ang="0">
                      <a:pos x="195" y="28"/>
                    </a:cxn>
                    <a:cxn ang="0">
                      <a:pos x="212" y="15"/>
                    </a:cxn>
                    <a:cxn ang="0">
                      <a:pos x="214" y="0"/>
                    </a:cxn>
                    <a:cxn ang="0">
                      <a:pos x="185" y="9"/>
                    </a:cxn>
                    <a:cxn ang="0">
                      <a:pos x="163" y="16"/>
                    </a:cxn>
                    <a:cxn ang="0">
                      <a:pos x="185" y="0"/>
                    </a:cxn>
                    <a:cxn ang="0">
                      <a:pos x="136" y="16"/>
                    </a:cxn>
                    <a:cxn ang="0">
                      <a:pos x="111" y="30"/>
                    </a:cxn>
                    <a:cxn ang="0">
                      <a:pos x="114" y="15"/>
                    </a:cxn>
                    <a:cxn ang="0">
                      <a:pos x="87" y="32"/>
                    </a:cxn>
                    <a:cxn ang="0">
                      <a:pos x="71" y="45"/>
                    </a:cxn>
                    <a:cxn ang="0">
                      <a:pos x="76" y="28"/>
                    </a:cxn>
                    <a:cxn ang="0">
                      <a:pos x="46" y="49"/>
                    </a:cxn>
                    <a:cxn ang="0">
                      <a:pos x="35" y="60"/>
                    </a:cxn>
                    <a:cxn ang="0">
                      <a:pos x="38" y="33"/>
                    </a:cxn>
                    <a:cxn ang="0">
                      <a:pos x="3" y="76"/>
                    </a:cxn>
                    <a:cxn ang="0">
                      <a:pos x="0" y="101"/>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29821" name="Freeform 125"/>
                <p:cNvSpPr>
                  <a:spLocks/>
                </p:cNvSpPr>
                <p:nvPr/>
              </p:nvSpPr>
              <p:spPr bwMode="auto">
                <a:xfrm>
                  <a:off x="4141" y="4065"/>
                  <a:ext cx="143" cy="204"/>
                </a:xfrm>
                <a:custGeom>
                  <a:avLst/>
                  <a:gdLst/>
                  <a:ahLst/>
                  <a:cxnLst>
                    <a:cxn ang="0">
                      <a:pos x="143" y="204"/>
                    </a:cxn>
                    <a:cxn ang="0">
                      <a:pos x="66" y="156"/>
                    </a:cxn>
                    <a:cxn ang="0">
                      <a:pos x="0" y="55"/>
                    </a:cxn>
                    <a:cxn ang="0">
                      <a:pos x="14" y="24"/>
                    </a:cxn>
                    <a:cxn ang="0">
                      <a:pos x="23" y="34"/>
                    </a:cxn>
                    <a:cxn ang="0">
                      <a:pos x="34" y="6"/>
                    </a:cxn>
                    <a:cxn ang="0">
                      <a:pos x="39" y="0"/>
                    </a:cxn>
                    <a:cxn ang="0">
                      <a:pos x="57" y="34"/>
                    </a:cxn>
                    <a:cxn ang="0">
                      <a:pos x="64" y="25"/>
                    </a:cxn>
                    <a:cxn ang="0">
                      <a:pos x="70" y="62"/>
                    </a:cxn>
                    <a:cxn ang="0">
                      <a:pos x="82" y="42"/>
                    </a:cxn>
                    <a:cxn ang="0">
                      <a:pos x="91" y="65"/>
                    </a:cxn>
                    <a:cxn ang="0">
                      <a:pos x="91" y="82"/>
                    </a:cxn>
                    <a:cxn ang="0">
                      <a:pos x="118" y="69"/>
                    </a:cxn>
                    <a:cxn ang="0">
                      <a:pos x="122" y="113"/>
                    </a:cxn>
                    <a:cxn ang="0">
                      <a:pos x="143" y="204"/>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29822" name="Freeform 126"/>
                <p:cNvSpPr>
                  <a:spLocks/>
                </p:cNvSpPr>
                <p:nvPr/>
              </p:nvSpPr>
              <p:spPr bwMode="auto">
                <a:xfrm>
                  <a:off x="4254" y="4044"/>
                  <a:ext cx="177" cy="234"/>
                </a:xfrm>
                <a:custGeom>
                  <a:avLst/>
                  <a:gdLst/>
                  <a:ahLst/>
                  <a:cxnLst>
                    <a:cxn ang="0">
                      <a:pos x="9" y="234"/>
                    </a:cxn>
                    <a:cxn ang="0">
                      <a:pos x="127" y="172"/>
                    </a:cxn>
                    <a:cxn ang="0">
                      <a:pos x="177" y="81"/>
                    </a:cxn>
                    <a:cxn ang="0">
                      <a:pos x="143" y="96"/>
                    </a:cxn>
                    <a:cxn ang="0">
                      <a:pos x="159" y="79"/>
                    </a:cxn>
                    <a:cxn ang="0">
                      <a:pos x="168" y="64"/>
                    </a:cxn>
                    <a:cxn ang="0">
                      <a:pos x="170" y="37"/>
                    </a:cxn>
                    <a:cxn ang="0">
                      <a:pos x="143" y="61"/>
                    </a:cxn>
                    <a:cxn ang="0">
                      <a:pos x="152" y="33"/>
                    </a:cxn>
                    <a:cxn ang="0">
                      <a:pos x="155" y="20"/>
                    </a:cxn>
                    <a:cxn ang="0">
                      <a:pos x="152" y="0"/>
                    </a:cxn>
                    <a:cxn ang="0">
                      <a:pos x="127" y="20"/>
                    </a:cxn>
                    <a:cxn ang="0">
                      <a:pos x="109" y="38"/>
                    </a:cxn>
                    <a:cxn ang="0">
                      <a:pos x="105" y="21"/>
                    </a:cxn>
                    <a:cxn ang="0">
                      <a:pos x="89" y="38"/>
                    </a:cxn>
                    <a:cxn ang="0">
                      <a:pos x="80" y="64"/>
                    </a:cxn>
                    <a:cxn ang="0">
                      <a:pos x="68" y="48"/>
                    </a:cxn>
                    <a:cxn ang="0">
                      <a:pos x="62" y="71"/>
                    </a:cxn>
                    <a:cxn ang="0">
                      <a:pos x="50" y="108"/>
                    </a:cxn>
                    <a:cxn ang="0">
                      <a:pos x="46" y="82"/>
                    </a:cxn>
                    <a:cxn ang="0">
                      <a:pos x="28" y="122"/>
                    </a:cxn>
                    <a:cxn ang="0">
                      <a:pos x="23" y="152"/>
                    </a:cxn>
                    <a:cxn ang="0">
                      <a:pos x="14" y="133"/>
                    </a:cxn>
                    <a:cxn ang="0">
                      <a:pos x="0" y="181"/>
                    </a:cxn>
                    <a:cxn ang="0">
                      <a:pos x="9" y="234"/>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29823" name="Freeform 127"/>
                <p:cNvSpPr>
                  <a:spLocks/>
                </p:cNvSpPr>
                <p:nvPr/>
              </p:nvSpPr>
              <p:spPr bwMode="auto">
                <a:xfrm>
                  <a:off x="4252" y="4053"/>
                  <a:ext cx="390" cy="231"/>
                </a:xfrm>
                <a:custGeom>
                  <a:avLst/>
                  <a:gdLst/>
                  <a:ahLst/>
                  <a:cxnLst>
                    <a:cxn ang="0">
                      <a:pos x="0" y="231"/>
                    </a:cxn>
                    <a:cxn ang="0">
                      <a:pos x="138" y="214"/>
                    </a:cxn>
                    <a:cxn ang="0">
                      <a:pos x="172" y="211"/>
                    </a:cxn>
                    <a:cxn ang="0">
                      <a:pos x="154" y="205"/>
                    </a:cxn>
                    <a:cxn ang="0">
                      <a:pos x="134" y="204"/>
                    </a:cxn>
                    <a:cxn ang="0">
                      <a:pos x="175" y="192"/>
                    </a:cxn>
                    <a:cxn ang="0">
                      <a:pos x="202" y="189"/>
                    </a:cxn>
                    <a:cxn ang="0">
                      <a:pos x="234" y="181"/>
                    </a:cxn>
                    <a:cxn ang="0">
                      <a:pos x="202" y="181"/>
                    </a:cxn>
                    <a:cxn ang="0">
                      <a:pos x="179" y="181"/>
                    </a:cxn>
                    <a:cxn ang="0">
                      <a:pos x="238" y="168"/>
                    </a:cxn>
                    <a:cxn ang="0">
                      <a:pos x="252" y="160"/>
                    </a:cxn>
                    <a:cxn ang="0">
                      <a:pos x="270" y="148"/>
                    </a:cxn>
                    <a:cxn ang="0">
                      <a:pos x="225" y="158"/>
                    </a:cxn>
                    <a:cxn ang="0">
                      <a:pos x="268" y="133"/>
                    </a:cxn>
                    <a:cxn ang="0">
                      <a:pos x="304" y="110"/>
                    </a:cxn>
                    <a:cxn ang="0">
                      <a:pos x="281" y="113"/>
                    </a:cxn>
                    <a:cxn ang="0">
                      <a:pos x="268" y="117"/>
                    </a:cxn>
                    <a:cxn ang="0">
                      <a:pos x="313" y="86"/>
                    </a:cxn>
                    <a:cxn ang="0">
                      <a:pos x="338" y="63"/>
                    </a:cxn>
                    <a:cxn ang="0">
                      <a:pos x="313" y="72"/>
                    </a:cxn>
                    <a:cxn ang="0">
                      <a:pos x="299" y="76"/>
                    </a:cxn>
                    <a:cxn ang="0">
                      <a:pos x="345" y="41"/>
                    </a:cxn>
                    <a:cxn ang="0">
                      <a:pos x="377" y="19"/>
                    </a:cxn>
                    <a:cxn ang="0">
                      <a:pos x="390" y="0"/>
                    </a:cxn>
                    <a:cxn ang="0">
                      <a:pos x="361" y="14"/>
                    </a:cxn>
                    <a:cxn ang="0">
                      <a:pos x="320" y="28"/>
                    </a:cxn>
                    <a:cxn ang="0">
                      <a:pos x="299" y="38"/>
                    </a:cxn>
                    <a:cxn ang="0">
                      <a:pos x="324" y="17"/>
                    </a:cxn>
                    <a:cxn ang="0">
                      <a:pos x="290" y="28"/>
                    </a:cxn>
                    <a:cxn ang="0">
                      <a:pos x="265" y="51"/>
                    </a:cxn>
                    <a:cxn ang="0">
                      <a:pos x="261" y="62"/>
                    </a:cxn>
                    <a:cxn ang="0">
                      <a:pos x="261" y="36"/>
                    </a:cxn>
                    <a:cxn ang="0">
                      <a:pos x="236" y="61"/>
                    </a:cxn>
                    <a:cxn ang="0">
                      <a:pos x="211" y="80"/>
                    </a:cxn>
                    <a:cxn ang="0">
                      <a:pos x="211" y="62"/>
                    </a:cxn>
                    <a:cxn ang="0">
                      <a:pos x="179" y="87"/>
                    </a:cxn>
                    <a:cxn ang="0">
                      <a:pos x="172" y="113"/>
                    </a:cxn>
                    <a:cxn ang="0">
                      <a:pos x="163" y="121"/>
                    </a:cxn>
                    <a:cxn ang="0">
                      <a:pos x="168" y="92"/>
                    </a:cxn>
                    <a:cxn ang="0">
                      <a:pos x="134" y="116"/>
                    </a:cxn>
                    <a:cxn ang="0">
                      <a:pos x="120" y="137"/>
                    </a:cxn>
                    <a:cxn ang="0">
                      <a:pos x="102" y="161"/>
                    </a:cxn>
                    <a:cxn ang="0">
                      <a:pos x="102" y="131"/>
                    </a:cxn>
                    <a:cxn ang="0">
                      <a:pos x="82" y="150"/>
                    </a:cxn>
                    <a:cxn ang="0">
                      <a:pos x="77" y="165"/>
                    </a:cxn>
                    <a:cxn ang="0">
                      <a:pos x="50" y="185"/>
                    </a:cxn>
                    <a:cxn ang="0">
                      <a:pos x="50" y="175"/>
                    </a:cxn>
                    <a:cxn ang="0">
                      <a:pos x="25" y="195"/>
                    </a:cxn>
                    <a:cxn ang="0">
                      <a:pos x="0" y="231"/>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29824" name="Freeform 128"/>
                <p:cNvSpPr>
                  <a:spLocks/>
                </p:cNvSpPr>
                <p:nvPr/>
              </p:nvSpPr>
              <p:spPr bwMode="auto">
                <a:xfrm>
                  <a:off x="4000" y="4063"/>
                  <a:ext cx="257" cy="219"/>
                </a:xfrm>
                <a:custGeom>
                  <a:avLst/>
                  <a:gdLst/>
                  <a:ahLst/>
                  <a:cxnLst>
                    <a:cxn ang="0">
                      <a:pos x="257" y="219"/>
                    </a:cxn>
                    <a:cxn ang="0">
                      <a:pos x="218" y="212"/>
                    </a:cxn>
                    <a:cxn ang="0">
                      <a:pos x="166" y="196"/>
                    </a:cxn>
                    <a:cxn ang="0">
                      <a:pos x="130" y="173"/>
                    </a:cxn>
                    <a:cxn ang="0">
                      <a:pos x="180" y="182"/>
                    </a:cxn>
                    <a:cxn ang="0">
                      <a:pos x="139" y="165"/>
                    </a:cxn>
                    <a:cxn ang="0">
                      <a:pos x="105" y="158"/>
                    </a:cxn>
                    <a:cxn ang="0">
                      <a:pos x="78" y="142"/>
                    </a:cxn>
                    <a:cxn ang="0">
                      <a:pos x="118" y="149"/>
                    </a:cxn>
                    <a:cxn ang="0">
                      <a:pos x="66" y="127"/>
                    </a:cxn>
                    <a:cxn ang="0">
                      <a:pos x="32" y="98"/>
                    </a:cxn>
                    <a:cxn ang="0">
                      <a:pos x="66" y="110"/>
                    </a:cxn>
                    <a:cxn ang="0">
                      <a:pos x="19" y="81"/>
                    </a:cxn>
                    <a:cxn ang="0">
                      <a:pos x="7" y="56"/>
                    </a:cxn>
                    <a:cxn ang="0">
                      <a:pos x="32" y="73"/>
                    </a:cxn>
                    <a:cxn ang="0">
                      <a:pos x="0" y="0"/>
                    </a:cxn>
                    <a:cxn ang="0">
                      <a:pos x="73" y="27"/>
                    </a:cxn>
                    <a:cxn ang="0">
                      <a:pos x="64" y="10"/>
                    </a:cxn>
                    <a:cxn ang="0">
                      <a:pos x="116" y="40"/>
                    </a:cxn>
                    <a:cxn ang="0">
                      <a:pos x="134" y="60"/>
                    </a:cxn>
                    <a:cxn ang="0">
                      <a:pos x="134" y="39"/>
                    </a:cxn>
                    <a:cxn ang="0">
                      <a:pos x="161" y="68"/>
                    </a:cxn>
                    <a:cxn ang="0">
                      <a:pos x="177" y="102"/>
                    </a:cxn>
                    <a:cxn ang="0">
                      <a:pos x="180" y="84"/>
                    </a:cxn>
                    <a:cxn ang="0">
                      <a:pos x="200" y="114"/>
                    </a:cxn>
                    <a:cxn ang="0">
                      <a:pos x="211" y="152"/>
                    </a:cxn>
                    <a:cxn ang="0">
                      <a:pos x="218" y="124"/>
                    </a:cxn>
                    <a:cxn ang="0">
                      <a:pos x="241" y="152"/>
                    </a:cxn>
                    <a:cxn ang="0">
                      <a:pos x="248" y="173"/>
                    </a:cxn>
                    <a:cxn ang="0">
                      <a:pos x="257" y="21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29825" name="Freeform 129"/>
                <p:cNvSpPr>
                  <a:spLocks/>
                </p:cNvSpPr>
                <p:nvPr/>
              </p:nvSpPr>
              <p:spPr bwMode="auto">
                <a:xfrm>
                  <a:off x="4090" y="3917"/>
                  <a:ext cx="226" cy="110"/>
                </a:xfrm>
                <a:custGeom>
                  <a:avLst/>
                  <a:gdLst/>
                  <a:ahLst/>
                  <a:cxnLst>
                    <a:cxn ang="0">
                      <a:pos x="226" y="110"/>
                    </a:cxn>
                    <a:cxn ang="0">
                      <a:pos x="222" y="73"/>
                    </a:cxn>
                    <a:cxn ang="0">
                      <a:pos x="206" y="32"/>
                    </a:cxn>
                    <a:cxn ang="0">
                      <a:pos x="198" y="63"/>
                    </a:cxn>
                    <a:cxn ang="0">
                      <a:pos x="182" y="27"/>
                    </a:cxn>
                    <a:cxn ang="0">
                      <a:pos x="162" y="7"/>
                    </a:cxn>
                    <a:cxn ang="0">
                      <a:pos x="174" y="41"/>
                    </a:cxn>
                    <a:cxn ang="0">
                      <a:pos x="127" y="10"/>
                    </a:cxn>
                    <a:cxn ang="0">
                      <a:pos x="75" y="0"/>
                    </a:cxn>
                    <a:cxn ang="0">
                      <a:pos x="99" y="14"/>
                    </a:cxn>
                    <a:cxn ang="0">
                      <a:pos x="0" y="2"/>
                    </a:cxn>
                    <a:cxn ang="0">
                      <a:pos x="67" y="29"/>
                    </a:cxn>
                    <a:cxn ang="0">
                      <a:pos x="28" y="32"/>
                    </a:cxn>
                    <a:cxn ang="0">
                      <a:pos x="111" y="41"/>
                    </a:cxn>
                    <a:cxn ang="0">
                      <a:pos x="52" y="63"/>
                    </a:cxn>
                    <a:cxn ang="0">
                      <a:pos x="118" y="56"/>
                    </a:cxn>
                    <a:cxn ang="0">
                      <a:pos x="139" y="58"/>
                    </a:cxn>
                    <a:cxn ang="0">
                      <a:pos x="103" y="70"/>
                    </a:cxn>
                    <a:cxn ang="0">
                      <a:pos x="162" y="68"/>
                    </a:cxn>
                    <a:cxn ang="0">
                      <a:pos x="146" y="90"/>
                    </a:cxn>
                    <a:cxn ang="0">
                      <a:pos x="182" y="78"/>
                    </a:cxn>
                    <a:cxn ang="0">
                      <a:pos x="206" y="78"/>
                    </a:cxn>
                    <a:cxn ang="0">
                      <a:pos x="226" y="110"/>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29826" name="Freeform 130"/>
                <p:cNvSpPr>
                  <a:spLocks/>
                </p:cNvSpPr>
                <p:nvPr/>
              </p:nvSpPr>
              <p:spPr bwMode="auto">
                <a:xfrm>
                  <a:off x="4328" y="3891"/>
                  <a:ext cx="183" cy="80"/>
                </a:xfrm>
                <a:custGeom>
                  <a:avLst/>
                  <a:gdLst/>
                  <a:ahLst/>
                  <a:cxnLst>
                    <a:cxn ang="0">
                      <a:pos x="0" y="80"/>
                    </a:cxn>
                    <a:cxn ang="0">
                      <a:pos x="4" y="53"/>
                    </a:cxn>
                    <a:cxn ang="0">
                      <a:pos x="16" y="23"/>
                    </a:cxn>
                    <a:cxn ang="0">
                      <a:pos x="22" y="46"/>
                    </a:cxn>
                    <a:cxn ang="0">
                      <a:pos x="35" y="19"/>
                    </a:cxn>
                    <a:cxn ang="0">
                      <a:pos x="52" y="5"/>
                    </a:cxn>
                    <a:cxn ang="0">
                      <a:pos x="42" y="30"/>
                    </a:cxn>
                    <a:cxn ang="0">
                      <a:pos x="81" y="7"/>
                    </a:cxn>
                    <a:cxn ang="0">
                      <a:pos x="122" y="0"/>
                    </a:cxn>
                    <a:cxn ang="0">
                      <a:pos x="103" y="10"/>
                    </a:cxn>
                    <a:cxn ang="0">
                      <a:pos x="183" y="1"/>
                    </a:cxn>
                    <a:cxn ang="0">
                      <a:pos x="129" y="21"/>
                    </a:cxn>
                    <a:cxn ang="0">
                      <a:pos x="161" y="23"/>
                    </a:cxn>
                    <a:cxn ang="0">
                      <a:pos x="93" y="30"/>
                    </a:cxn>
                    <a:cxn ang="0">
                      <a:pos x="142" y="46"/>
                    </a:cxn>
                    <a:cxn ang="0">
                      <a:pos x="87" y="41"/>
                    </a:cxn>
                    <a:cxn ang="0">
                      <a:pos x="71" y="43"/>
                    </a:cxn>
                    <a:cxn ang="0">
                      <a:pos x="100" y="52"/>
                    </a:cxn>
                    <a:cxn ang="0">
                      <a:pos x="52" y="50"/>
                    </a:cxn>
                    <a:cxn ang="0">
                      <a:pos x="65" y="66"/>
                    </a:cxn>
                    <a:cxn ang="0">
                      <a:pos x="35" y="57"/>
                    </a:cxn>
                    <a:cxn ang="0">
                      <a:pos x="16" y="57"/>
                    </a:cxn>
                    <a:cxn ang="0">
                      <a:pos x="0" y="80"/>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29827" name="Freeform 131"/>
                <p:cNvSpPr>
                  <a:spLocks/>
                </p:cNvSpPr>
                <p:nvPr/>
              </p:nvSpPr>
              <p:spPr bwMode="auto">
                <a:xfrm>
                  <a:off x="4182" y="3861"/>
                  <a:ext cx="147" cy="68"/>
                </a:xfrm>
                <a:custGeom>
                  <a:avLst/>
                  <a:gdLst/>
                  <a:ahLst/>
                  <a:cxnLst>
                    <a:cxn ang="0">
                      <a:pos x="147" y="68"/>
                    </a:cxn>
                    <a:cxn ang="0">
                      <a:pos x="144" y="45"/>
                    </a:cxn>
                    <a:cxn ang="0">
                      <a:pos x="134" y="20"/>
                    </a:cxn>
                    <a:cxn ang="0">
                      <a:pos x="129" y="39"/>
                    </a:cxn>
                    <a:cxn ang="0">
                      <a:pos x="119" y="16"/>
                    </a:cxn>
                    <a:cxn ang="0">
                      <a:pos x="106" y="5"/>
                    </a:cxn>
                    <a:cxn ang="0">
                      <a:pos x="113" y="26"/>
                    </a:cxn>
                    <a:cxn ang="0">
                      <a:pos x="82" y="6"/>
                    </a:cxn>
                    <a:cxn ang="0">
                      <a:pos x="49" y="0"/>
                    </a:cxn>
                    <a:cxn ang="0">
                      <a:pos x="64" y="9"/>
                    </a:cxn>
                    <a:cxn ang="0">
                      <a:pos x="0" y="2"/>
                    </a:cxn>
                    <a:cxn ang="0">
                      <a:pos x="44" y="18"/>
                    </a:cxn>
                    <a:cxn ang="0">
                      <a:pos x="17" y="20"/>
                    </a:cxn>
                    <a:cxn ang="0">
                      <a:pos x="72" y="26"/>
                    </a:cxn>
                    <a:cxn ang="0">
                      <a:pos x="33" y="39"/>
                    </a:cxn>
                    <a:cxn ang="0">
                      <a:pos x="77" y="35"/>
                    </a:cxn>
                    <a:cxn ang="0">
                      <a:pos x="90" y="36"/>
                    </a:cxn>
                    <a:cxn ang="0">
                      <a:pos x="67" y="44"/>
                    </a:cxn>
                    <a:cxn ang="0">
                      <a:pos x="106" y="42"/>
                    </a:cxn>
                    <a:cxn ang="0">
                      <a:pos x="95" y="56"/>
                    </a:cxn>
                    <a:cxn ang="0">
                      <a:pos x="119" y="48"/>
                    </a:cxn>
                    <a:cxn ang="0">
                      <a:pos x="134" y="48"/>
                    </a:cxn>
                    <a:cxn ang="0">
                      <a:pos x="147" y="68"/>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29828" name="Freeform 132"/>
                <p:cNvSpPr>
                  <a:spLocks/>
                </p:cNvSpPr>
                <p:nvPr/>
              </p:nvSpPr>
              <p:spPr bwMode="auto">
                <a:xfrm>
                  <a:off x="4050" y="3991"/>
                  <a:ext cx="233" cy="113"/>
                </a:xfrm>
                <a:custGeom>
                  <a:avLst/>
                  <a:gdLst/>
                  <a:ahLst/>
                  <a:cxnLst>
                    <a:cxn ang="0">
                      <a:pos x="233" y="113"/>
                    </a:cxn>
                    <a:cxn ang="0">
                      <a:pos x="229" y="75"/>
                    </a:cxn>
                    <a:cxn ang="0">
                      <a:pos x="213" y="33"/>
                    </a:cxn>
                    <a:cxn ang="0">
                      <a:pos x="205" y="65"/>
                    </a:cxn>
                    <a:cxn ang="0">
                      <a:pos x="188" y="27"/>
                    </a:cxn>
                    <a:cxn ang="0">
                      <a:pos x="167" y="7"/>
                    </a:cxn>
                    <a:cxn ang="0">
                      <a:pos x="180" y="43"/>
                    </a:cxn>
                    <a:cxn ang="0">
                      <a:pos x="131" y="10"/>
                    </a:cxn>
                    <a:cxn ang="0">
                      <a:pos x="77" y="0"/>
                    </a:cxn>
                    <a:cxn ang="0">
                      <a:pos x="102" y="15"/>
                    </a:cxn>
                    <a:cxn ang="0">
                      <a:pos x="0" y="2"/>
                    </a:cxn>
                    <a:cxn ang="0">
                      <a:pos x="69" y="30"/>
                    </a:cxn>
                    <a:cxn ang="0">
                      <a:pos x="28" y="33"/>
                    </a:cxn>
                    <a:cxn ang="0">
                      <a:pos x="114" y="43"/>
                    </a:cxn>
                    <a:cxn ang="0">
                      <a:pos x="52" y="65"/>
                    </a:cxn>
                    <a:cxn ang="0">
                      <a:pos x="123" y="58"/>
                    </a:cxn>
                    <a:cxn ang="0">
                      <a:pos x="143" y="60"/>
                    </a:cxn>
                    <a:cxn ang="0">
                      <a:pos x="106" y="73"/>
                    </a:cxn>
                    <a:cxn ang="0">
                      <a:pos x="167" y="71"/>
                    </a:cxn>
                    <a:cxn ang="0">
                      <a:pos x="151" y="93"/>
                    </a:cxn>
                    <a:cxn ang="0">
                      <a:pos x="188" y="80"/>
                    </a:cxn>
                    <a:cxn ang="0">
                      <a:pos x="213" y="80"/>
                    </a:cxn>
                    <a:cxn ang="0">
                      <a:pos x="233" y="113"/>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29829" name="Freeform 133"/>
                <p:cNvSpPr>
                  <a:spLocks/>
                </p:cNvSpPr>
                <p:nvPr/>
              </p:nvSpPr>
              <p:spPr bwMode="auto">
                <a:xfrm>
                  <a:off x="4032" y="4165"/>
                  <a:ext cx="151" cy="102"/>
                </a:xfrm>
                <a:custGeom>
                  <a:avLst/>
                  <a:gdLst/>
                  <a:ahLst/>
                  <a:cxnLst>
                    <a:cxn ang="0">
                      <a:pos x="0" y="102"/>
                    </a:cxn>
                    <a:cxn ang="0">
                      <a:pos x="22" y="98"/>
                    </a:cxn>
                    <a:cxn ang="0">
                      <a:pos x="54" y="91"/>
                    </a:cxn>
                    <a:cxn ang="0">
                      <a:pos x="75" y="80"/>
                    </a:cxn>
                    <a:cxn ang="0">
                      <a:pos x="46" y="84"/>
                    </a:cxn>
                    <a:cxn ang="0">
                      <a:pos x="70" y="77"/>
                    </a:cxn>
                    <a:cxn ang="0">
                      <a:pos x="89" y="73"/>
                    </a:cxn>
                    <a:cxn ang="0">
                      <a:pos x="105" y="66"/>
                    </a:cxn>
                    <a:cxn ang="0">
                      <a:pos x="82" y="69"/>
                    </a:cxn>
                    <a:cxn ang="0">
                      <a:pos x="113" y="59"/>
                    </a:cxn>
                    <a:cxn ang="0">
                      <a:pos x="132" y="45"/>
                    </a:cxn>
                    <a:cxn ang="0">
                      <a:pos x="113" y="51"/>
                    </a:cxn>
                    <a:cxn ang="0">
                      <a:pos x="141" y="37"/>
                    </a:cxn>
                    <a:cxn ang="0">
                      <a:pos x="148" y="26"/>
                    </a:cxn>
                    <a:cxn ang="0">
                      <a:pos x="132" y="34"/>
                    </a:cxn>
                    <a:cxn ang="0">
                      <a:pos x="151" y="0"/>
                    </a:cxn>
                    <a:cxn ang="0">
                      <a:pos x="109" y="12"/>
                    </a:cxn>
                    <a:cxn ang="0">
                      <a:pos x="114" y="5"/>
                    </a:cxn>
                    <a:cxn ang="0">
                      <a:pos x="83" y="18"/>
                    </a:cxn>
                    <a:cxn ang="0">
                      <a:pos x="72" y="27"/>
                    </a:cxn>
                    <a:cxn ang="0">
                      <a:pos x="72" y="17"/>
                    </a:cxn>
                    <a:cxn ang="0">
                      <a:pos x="56" y="32"/>
                    </a:cxn>
                    <a:cxn ang="0">
                      <a:pos x="46" y="47"/>
                    </a:cxn>
                    <a:cxn ang="0">
                      <a:pos x="46" y="39"/>
                    </a:cxn>
                    <a:cxn ang="0">
                      <a:pos x="33" y="52"/>
                    </a:cxn>
                    <a:cxn ang="0">
                      <a:pos x="27" y="70"/>
                    </a:cxn>
                    <a:cxn ang="0">
                      <a:pos x="22" y="57"/>
                    </a:cxn>
                    <a:cxn ang="0">
                      <a:pos x="8" y="70"/>
                    </a:cxn>
                    <a:cxn ang="0">
                      <a:pos x="5" y="80"/>
                    </a:cxn>
                    <a:cxn ang="0">
                      <a:pos x="0" y="102"/>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29830" name="Freeform 134"/>
                <p:cNvSpPr>
                  <a:spLocks/>
                </p:cNvSpPr>
                <p:nvPr/>
              </p:nvSpPr>
              <p:spPr bwMode="auto">
                <a:xfrm>
                  <a:off x="3886" y="4172"/>
                  <a:ext cx="179" cy="102"/>
                </a:xfrm>
                <a:custGeom>
                  <a:avLst/>
                  <a:gdLst/>
                  <a:ahLst/>
                  <a:cxnLst>
                    <a:cxn ang="0">
                      <a:pos x="179" y="102"/>
                    </a:cxn>
                    <a:cxn ang="0">
                      <a:pos x="153" y="98"/>
                    </a:cxn>
                    <a:cxn ang="0">
                      <a:pos x="116" y="91"/>
                    </a:cxn>
                    <a:cxn ang="0">
                      <a:pos x="91" y="80"/>
                    </a:cxn>
                    <a:cxn ang="0">
                      <a:pos x="126" y="84"/>
                    </a:cxn>
                    <a:cxn ang="0">
                      <a:pos x="97" y="77"/>
                    </a:cxn>
                    <a:cxn ang="0">
                      <a:pos x="74" y="73"/>
                    </a:cxn>
                    <a:cxn ang="0">
                      <a:pos x="55" y="66"/>
                    </a:cxn>
                    <a:cxn ang="0">
                      <a:pos x="83" y="69"/>
                    </a:cxn>
                    <a:cxn ang="0">
                      <a:pos x="46" y="59"/>
                    </a:cxn>
                    <a:cxn ang="0">
                      <a:pos x="23" y="45"/>
                    </a:cxn>
                    <a:cxn ang="0">
                      <a:pos x="46" y="51"/>
                    </a:cxn>
                    <a:cxn ang="0">
                      <a:pos x="13" y="37"/>
                    </a:cxn>
                    <a:cxn ang="0">
                      <a:pos x="6" y="26"/>
                    </a:cxn>
                    <a:cxn ang="0">
                      <a:pos x="23" y="34"/>
                    </a:cxn>
                    <a:cxn ang="0">
                      <a:pos x="0" y="0"/>
                    </a:cxn>
                    <a:cxn ang="0">
                      <a:pos x="51" y="12"/>
                    </a:cxn>
                    <a:cxn ang="0">
                      <a:pos x="45" y="5"/>
                    </a:cxn>
                    <a:cxn ang="0">
                      <a:pos x="81" y="19"/>
                    </a:cxn>
                    <a:cxn ang="0">
                      <a:pos x="94" y="27"/>
                    </a:cxn>
                    <a:cxn ang="0">
                      <a:pos x="94" y="18"/>
                    </a:cxn>
                    <a:cxn ang="0">
                      <a:pos x="113" y="32"/>
                    </a:cxn>
                    <a:cxn ang="0">
                      <a:pos x="124" y="47"/>
                    </a:cxn>
                    <a:cxn ang="0">
                      <a:pos x="126" y="39"/>
                    </a:cxn>
                    <a:cxn ang="0">
                      <a:pos x="140" y="53"/>
                    </a:cxn>
                    <a:cxn ang="0">
                      <a:pos x="148" y="70"/>
                    </a:cxn>
                    <a:cxn ang="0">
                      <a:pos x="153" y="57"/>
                    </a:cxn>
                    <a:cxn ang="0">
                      <a:pos x="169" y="70"/>
                    </a:cxn>
                    <a:cxn ang="0">
                      <a:pos x="173" y="80"/>
                    </a:cxn>
                    <a:cxn ang="0">
                      <a:pos x="179" y="102"/>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29831" name="Freeform 135"/>
                <p:cNvSpPr>
                  <a:spLocks/>
                </p:cNvSpPr>
                <p:nvPr/>
              </p:nvSpPr>
              <p:spPr bwMode="auto">
                <a:xfrm>
                  <a:off x="3875" y="4086"/>
                  <a:ext cx="161" cy="79"/>
                </a:xfrm>
                <a:custGeom>
                  <a:avLst/>
                  <a:gdLst/>
                  <a:ahLst/>
                  <a:cxnLst>
                    <a:cxn ang="0">
                      <a:pos x="161" y="79"/>
                    </a:cxn>
                    <a:cxn ang="0">
                      <a:pos x="159" y="52"/>
                    </a:cxn>
                    <a:cxn ang="0">
                      <a:pos x="147" y="23"/>
                    </a:cxn>
                    <a:cxn ang="0">
                      <a:pos x="142" y="45"/>
                    </a:cxn>
                    <a:cxn ang="0">
                      <a:pos x="130" y="19"/>
                    </a:cxn>
                    <a:cxn ang="0">
                      <a:pos x="116" y="5"/>
                    </a:cxn>
                    <a:cxn ang="0">
                      <a:pos x="125" y="29"/>
                    </a:cxn>
                    <a:cxn ang="0">
                      <a:pos x="91" y="7"/>
                    </a:cxn>
                    <a:cxn ang="0">
                      <a:pos x="54" y="0"/>
                    </a:cxn>
                    <a:cxn ang="0">
                      <a:pos x="71" y="10"/>
                    </a:cxn>
                    <a:cxn ang="0">
                      <a:pos x="0" y="2"/>
                    </a:cxn>
                    <a:cxn ang="0">
                      <a:pos x="48" y="21"/>
                    </a:cxn>
                    <a:cxn ang="0">
                      <a:pos x="20" y="23"/>
                    </a:cxn>
                    <a:cxn ang="0">
                      <a:pos x="79" y="29"/>
                    </a:cxn>
                    <a:cxn ang="0">
                      <a:pos x="36" y="45"/>
                    </a:cxn>
                    <a:cxn ang="0">
                      <a:pos x="85" y="40"/>
                    </a:cxn>
                    <a:cxn ang="0">
                      <a:pos x="99" y="42"/>
                    </a:cxn>
                    <a:cxn ang="0">
                      <a:pos x="73" y="51"/>
                    </a:cxn>
                    <a:cxn ang="0">
                      <a:pos x="116" y="49"/>
                    </a:cxn>
                    <a:cxn ang="0">
                      <a:pos x="105" y="64"/>
                    </a:cxn>
                    <a:cxn ang="0">
                      <a:pos x="130" y="56"/>
                    </a:cxn>
                    <a:cxn ang="0">
                      <a:pos x="147" y="56"/>
                    </a:cxn>
                    <a:cxn ang="0">
                      <a:pos x="161" y="79"/>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29832" name="Freeform 136"/>
                <p:cNvSpPr>
                  <a:spLocks/>
                </p:cNvSpPr>
                <p:nvPr/>
              </p:nvSpPr>
              <p:spPr bwMode="auto">
                <a:xfrm>
                  <a:off x="4030" y="4025"/>
                  <a:ext cx="135" cy="66"/>
                </a:xfrm>
                <a:custGeom>
                  <a:avLst/>
                  <a:gdLst/>
                  <a:ahLst/>
                  <a:cxnLst>
                    <a:cxn ang="0">
                      <a:pos x="0" y="66"/>
                    </a:cxn>
                    <a:cxn ang="0">
                      <a:pos x="2" y="44"/>
                    </a:cxn>
                    <a:cxn ang="0">
                      <a:pos x="11" y="19"/>
                    </a:cxn>
                    <a:cxn ang="0">
                      <a:pos x="17" y="38"/>
                    </a:cxn>
                    <a:cxn ang="0">
                      <a:pos x="26" y="16"/>
                    </a:cxn>
                    <a:cxn ang="0">
                      <a:pos x="38" y="4"/>
                    </a:cxn>
                    <a:cxn ang="0">
                      <a:pos x="31" y="24"/>
                    </a:cxn>
                    <a:cxn ang="0">
                      <a:pos x="60" y="5"/>
                    </a:cxn>
                    <a:cxn ang="0">
                      <a:pos x="90" y="0"/>
                    </a:cxn>
                    <a:cxn ang="0">
                      <a:pos x="76" y="8"/>
                    </a:cxn>
                    <a:cxn ang="0">
                      <a:pos x="135" y="1"/>
                    </a:cxn>
                    <a:cxn ang="0">
                      <a:pos x="95" y="17"/>
                    </a:cxn>
                    <a:cxn ang="0">
                      <a:pos x="119" y="19"/>
                    </a:cxn>
                    <a:cxn ang="0">
                      <a:pos x="69" y="24"/>
                    </a:cxn>
                    <a:cxn ang="0">
                      <a:pos x="104" y="38"/>
                    </a:cxn>
                    <a:cxn ang="0">
                      <a:pos x="64" y="33"/>
                    </a:cxn>
                    <a:cxn ang="0">
                      <a:pos x="52" y="35"/>
                    </a:cxn>
                    <a:cxn ang="0">
                      <a:pos x="73" y="42"/>
                    </a:cxn>
                    <a:cxn ang="0">
                      <a:pos x="38" y="41"/>
                    </a:cxn>
                    <a:cxn ang="0">
                      <a:pos x="48" y="54"/>
                    </a:cxn>
                    <a:cxn ang="0">
                      <a:pos x="26" y="46"/>
                    </a:cxn>
                    <a:cxn ang="0">
                      <a:pos x="11" y="46"/>
                    </a:cxn>
                    <a:cxn ang="0">
                      <a:pos x="0" y="66"/>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29833" name="Freeform 137"/>
                <p:cNvSpPr>
                  <a:spLocks/>
                </p:cNvSpPr>
                <p:nvPr/>
              </p:nvSpPr>
              <p:spPr bwMode="auto">
                <a:xfrm>
                  <a:off x="4022" y="3980"/>
                  <a:ext cx="102" cy="47"/>
                </a:xfrm>
                <a:custGeom>
                  <a:avLst/>
                  <a:gdLst/>
                  <a:ahLst/>
                  <a:cxnLst>
                    <a:cxn ang="0">
                      <a:pos x="0" y="47"/>
                    </a:cxn>
                    <a:cxn ang="0">
                      <a:pos x="3" y="32"/>
                    </a:cxn>
                    <a:cxn ang="0">
                      <a:pos x="9" y="14"/>
                    </a:cxn>
                    <a:cxn ang="0">
                      <a:pos x="13" y="27"/>
                    </a:cxn>
                    <a:cxn ang="0">
                      <a:pos x="21" y="12"/>
                    </a:cxn>
                    <a:cxn ang="0">
                      <a:pos x="29" y="3"/>
                    </a:cxn>
                    <a:cxn ang="0">
                      <a:pos x="24" y="18"/>
                    </a:cxn>
                    <a:cxn ang="0">
                      <a:pos x="46" y="4"/>
                    </a:cxn>
                    <a:cxn ang="0">
                      <a:pos x="68" y="0"/>
                    </a:cxn>
                    <a:cxn ang="0">
                      <a:pos x="58" y="6"/>
                    </a:cxn>
                    <a:cxn ang="0">
                      <a:pos x="102" y="1"/>
                    </a:cxn>
                    <a:cxn ang="0">
                      <a:pos x="72" y="13"/>
                    </a:cxn>
                    <a:cxn ang="0">
                      <a:pos x="90" y="14"/>
                    </a:cxn>
                    <a:cxn ang="0">
                      <a:pos x="53" y="18"/>
                    </a:cxn>
                    <a:cxn ang="0">
                      <a:pos x="80" y="27"/>
                    </a:cxn>
                    <a:cxn ang="0">
                      <a:pos x="49" y="24"/>
                    </a:cxn>
                    <a:cxn ang="0">
                      <a:pos x="40" y="25"/>
                    </a:cxn>
                    <a:cxn ang="0">
                      <a:pos x="56" y="31"/>
                    </a:cxn>
                    <a:cxn ang="0">
                      <a:pos x="29" y="30"/>
                    </a:cxn>
                    <a:cxn ang="0">
                      <a:pos x="37" y="39"/>
                    </a:cxn>
                    <a:cxn ang="0">
                      <a:pos x="21" y="33"/>
                    </a:cxn>
                    <a:cxn ang="0">
                      <a:pos x="9" y="33"/>
                    </a:cxn>
                    <a:cxn ang="0">
                      <a:pos x="0" y="47"/>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29834" name="Freeform 138"/>
                <p:cNvSpPr>
                  <a:spLocks/>
                </p:cNvSpPr>
                <p:nvPr/>
              </p:nvSpPr>
              <p:spPr bwMode="auto">
                <a:xfrm>
                  <a:off x="3962" y="3872"/>
                  <a:ext cx="91" cy="406"/>
                </a:xfrm>
                <a:custGeom>
                  <a:avLst/>
                  <a:gdLst/>
                  <a:ahLst/>
                  <a:cxnLst>
                    <a:cxn ang="0">
                      <a:pos x="0" y="0"/>
                    </a:cxn>
                    <a:cxn ang="0">
                      <a:pos x="34" y="82"/>
                    </a:cxn>
                    <a:cxn ang="0">
                      <a:pos x="54" y="136"/>
                    </a:cxn>
                    <a:cxn ang="0">
                      <a:pos x="63" y="175"/>
                    </a:cxn>
                    <a:cxn ang="0">
                      <a:pos x="70" y="226"/>
                    </a:cxn>
                    <a:cxn ang="0">
                      <a:pos x="75" y="285"/>
                    </a:cxn>
                    <a:cxn ang="0">
                      <a:pos x="79" y="353"/>
                    </a:cxn>
                    <a:cxn ang="0">
                      <a:pos x="88" y="405"/>
                    </a:cxn>
                    <a:cxn ang="0">
                      <a:pos x="91" y="406"/>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p:spPr>
              <p:txBody>
                <a:bodyPr/>
                <a:lstStyle/>
                <a:p>
                  <a:endParaRPr lang="en-US"/>
                </a:p>
              </p:txBody>
            </p:sp>
            <p:sp>
              <p:nvSpPr>
                <p:cNvPr id="29835" name="Freeform 139"/>
                <p:cNvSpPr>
                  <a:spLocks/>
                </p:cNvSpPr>
                <p:nvPr/>
              </p:nvSpPr>
              <p:spPr bwMode="auto">
                <a:xfrm>
                  <a:off x="3986" y="3875"/>
                  <a:ext cx="161" cy="57"/>
                </a:xfrm>
                <a:custGeom>
                  <a:avLst/>
                  <a:gdLst/>
                  <a:ahLst/>
                  <a:cxnLst>
                    <a:cxn ang="0">
                      <a:pos x="2" y="3"/>
                    </a:cxn>
                    <a:cxn ang="0">
                      <a:pos x="4" y="1"/>
                    </a:cxn>
                    <a:cxn ang="0">
                      <a:pos x="7" y="0"/>
                    </a:cxn>
                    <a:cxn ang="0">
                      <a:pos x="10" y="0"/>
                    </a:cxn>
                    <a:cxn ang="0">
                      <a:pos x="15" y="0"/>
                    </a:cxn>
                    <a:cxn ang="0">
                      <a:pos x="24" y="2"/>
                    </a:cxn>
                    <a:cxn ang="0">
                      <a:pos x="39" y="6"/>
                    </a:cxn>
                    <a:cxn ang="0">
                      <a:pos x="57" y="11"/>
                    </a:cxn>
                    <a:cxn ang="0">
                      <a:pos x="86" y="20"/>
                    </a:cxn>
                    <a:cxn ang="0">
                      <a:pos x="113" y="29"/>
                    </a:cxn>
                    <a:cxn ang="0">
                      <a:pos x="132" y="36"/>
                    </a:cxn>
                    <a:cxn ang="0">
                      <a:pos x="141" y="40"/>
                    </a:cxn>
                    <a:cxn ang="0">
                      <a:pos x="150" y="45"/>
                    </a:cxn>
                    <a:cxn ang="0">
                      <a:pos x="153" y="47"/>
                    </a:cxn>
                    <a:cxn ang="0">
                      <a:pos x="157" y="49"/>
                    </a:cxn>
                    <a:cxn ang="0">
                      <a:pos x="160" y="51"/>
                    </a:cxn>
                    <a:cxn ang="0">
                      <a:pos x="161" y="53"/>
                    </a:cxn>
                    <a:cxn ang="0">
                      <a:pos x="161" y="54"/>
                    </a:cxn>
                    <a:cxn ang="0">
                      <a:pos x="160" y="56"/>
                    </a:cxn>
                    <a:cxn ang="0">
                      <a:pos x="158" y="57"/>
                    </a:cxn>
                    <a:cxn ang="0">
                      <a:pos x="156" y="57"/>
                    </a:cxn>
                    <a:cxn ang="0">
                      <a:pos x="151" y="57"/>
                    </a:cxn>
                    <a:cxn ang="0">
                      <a:pos x="144" y="56"/>
                    </a:cxn>
                    <a:cxn ang="0">
                      <a:pos x="132" y="54"/>
                    </a:cxn>
                    <a:cxn ang="0">
                      <a:pos x="120" y="51"/>
                    </a:cxn>
                    <a:cxn ang="0">
                      <a:pos x="101" y="45"/>
                    </a:cxn>
                    <a:cxn ang="0">
                      <a:pos x="74" y="36"/>
                    </a:cxn>
                    <a:cxn ang="0">
                      <a:pos x="48" y="26"/>
                    </a:cxn>
                    <a:cxn ang="0">
                      <a:pos x="30" y="21"/>
                    </a:cxn>
                    <a:cxn ang="0">
                      <a:pos x="16" y="16"/>
                    </a:cxn>
                    <a:cxn ang="0">
                      <a:pos x="5" y="10"/>
                    </a:cxn>
                    <a:cxn ang="0">
                      <a:pos x="2" y="8"/>
                    </a:cxn>
                    <a:cxn ang="0">
                      <a:pos x="0" y="6"/>
                    </a:cxn>
                    <a:cxn ang="0">
                      <a:pos x="2" y="3"/>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w="9525">
                  <a:noFill/>
                  <a:round/>
                  <a:headEnd/>
                  <a:tailEnd/>
                </a:ln>
              </p:spPr>
              <p:txBody>
                <a:bodyPr/>
                <a:lstStyle/>
                <a:p>
                  <a:endParaRPr lang="en-US"/>
                </a:p>
              </p:txBody>
            </p:sp>
            <p:sp>
              <p:nvSpPr>
                <p:cNvPr id="29836" name="Freeform 140"/>
                <p:cNvSpPr>
                  <a:spLocks/>
                </p:cNvSpPr>
                <p:nvPr/>
              </p:nvSpPr>
              <p:spPr bwMode="auto">
                <a:xfrm>
                  <a:off x="3986" y="3871"/>
                  <a:ext cx="161" cy="57"/>
                </a:xfrm>
                <a:custGeom>
                  <a:avLst/>
                  <a:gdLst/>
                  <a:ahLst/>
                  <a:cxnLst>
                    <a:cxn ang="0">
                      <a:pos x="2" y="3"/>
                    </a:cxn>
                    <a:cxn ang="0">
                      <a:pos x="4" y="2"/>
                    </a:cxn>
                    <a:cxn ang="0">
                      <a:pos x="7" y="0"/>
                    </a:cxn>
                    <a:cxn ang="0">
                      <a:pos x="10" y="0"/>
                    </a:cxn>
                    <a:cxn ang="0">
                      <a:pos x="15" y="0"/>
                    </a:cxn>
                    <a:cxn ang="0">
                      <a:pos x="24" y="3"/>
                    </a:cxn>
                    <a:cxn ang="0">
                      <a:pos x="39" y="7"/>
                    </a:cxn>
                    <a:cxn ang="0">
                      <a:pos x="57" y="12"/>
                    </a:cxn>
                    <a:cxn ang="0">
                      <a:pos x="86" y="21"/>
                    </a:cxn>
                    <a:cxn ang="0">
                      <a:pos x="113" y="30"/>
                    </a:cxn>
                    <a:cxn ang="0">
                      <a:pos x="132" y="37"/>
                    </a:cxn>
                    <a:cxn ang="0">
                      <a:pos x="141" y="41"/>
                    </a:cxn>
                    <a:cxn ang="0">
                      <a:pos x="150" y="46"/>
                    </a:cxn>
                    <a:cxn ang="0">
                      <a:pos x="153" y="47"/>
                    </a:cxn>
                    <a:cxn ang="0">
                      <a:pos x="157" y="50"/>
                    </a:cxn>
                    <a:cxn ang="0">
                      <a:pos x="160" y="52"/>
                    </a:cxn>
                    <a:cxn ang="0">
                      <a:pos x="161" y="54"/>
                    </a:cxn>
                    <a:cxn ang="0">
                      <a:pos x="161" y="55"/>
                    </a:cxn>
                    <a:cxn ang="0">
                      <a:pos x="160" y="56"/>
                    </a:cxn>
                    <a:cxn ang="0">
                      <a:pos x="158" y="57"/>
                    </a:cxn>
                    <a:cxn ang="0">
                      <a:pos x="156" y="57"/>
                    </a:cxn>
                    <a:cxn ang="0">
                      <a:pos x="151" y="57"/>
                    </a:cxn>
                    <a:cxn ang="0">
                      <a:pos x="144" y="57"/>
                    </a:cxn>
                    <a:cxn ang="0">
                      <a:pos x="132" y="55"/>
                    </a:cxn>
                    <a:cxn ang="0">
                      <a:pos x="120" y="52"/>
                    </a:cxn>
                    <a:cxn ang="0">
                      <a:pos x="101" y="46"/>
                    </a:cxn>
                    <a:cxn ang="0">
                      <a:pos x="74" y="37"/>
                    </a:cxn>
                    <a:cxn ang="0">
                      <a:pos x="48" y="27"/>
                    </a:cxn>
                    <a:cxn ang="0">
                      <a:pos x="30" y="22"/>
                    </a:cxn>
                    <a:cxn ang="0">
                      <a:pos x="16" y="16"/>
                    </a:cxn>
                    <a:cxn ang="0">
                      <a:pos x="5" y="11"/>
                    </a:cxn>
                    <a:cxn ang="0">
                      <a:pos x="2" y="8"/>
                    </a:cxn>
                    <a:cxn ang="0">
                      <a:pos x="0" y="7"/>
                    </a:cxn>
                    <a:cxn ang="0">
                      <a:pos x="2" y="4"/>
                    </a:cxn>
                    <a:cxn ang="0">
                      <a:pos x="2" y="3"/>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29837" name="Freeform 141"/>
                <p:cNvSpPr>
                  <a:spLocks/>
                </p:cNvSpPr>
                <p:nvPr/>
              </p:nvSpPr>
              <p:spPr bwMode="auto">
                <a:xfrm>
                  <a:off x="4005" y="3866"/>
                  <a:ext cx="165" cy="24"/>
                </a:xfrm>
                <a:custGeom>
                  <a:avLst/>
                  <a:gdLst/>
                  <a:ahLst/>
                  <a:cxnLst>
                    <a:cxn ang="0">
                      <a:pos x="162" y="16"/>
                    </a:cxn>
                    <a:cxn ang="0">
                      <a:pos x="159" y="15"/>
                    </a:cxn>
                    <a:cxn ang="0">
                      <a:pos x="156" y="14"/>
                    </a:cxn>
                    <a:cxn ang="0">
                      <a:pos x="144" y="11"/>
                    </a:cxn>
                    <a:cxn ang="0">
                      <a:pos x="126" y="9"/>
                    </a:cxn>
                    <a:cxn ang="0">
                      <a:pos x="113" y="8"/>
                    </a:cxn>
                    <a:cxn ang="0">
                      <a:pos x="96" y="6"/>
                    </a:cxn>
                    <a:cxn ang="0">
                      <a:pos x="74" y="3"/>
                    </a:cxn>
                    <a:cxn ang="0">
                      <a:pos x="58" y="2"/>
                    </a:cxn>
                    <a:cxn ang="0">
                      <a:pos x="41" y="1"/>
                    </a:cxn>
                    <a:cxn ang="0">
                      <a:pos x="24" y="0"/>
                    </a:cxn>
                    <a:cxn ang="0">
                      <a:pos x="14" y="0"/>
                    </a:cxn>
                    <a:cxn ang="0">
                      <a:pos x="7" y="0"/>
                    </a:cxn>
                    <a:cxn ang="0">
                      <a:pos x="1" y="2"/>
                    </a:cxn>
                    <a:cxn ang="0">
                      <a:pos x="0" y="5"/>
                    </a:cxn>
                    <a:cxn ang="0">
                      <a:pos x="3" y="9"/>
                    </a:cxn>
                    <a:cxn ang="0">
                      <a:pos x="10" y="11"/>
                    </a:cxn>
                    <a:cxn ang="0">
                      <a:pos x="20" y="12"/>
                    </a:cxn>
                    <a:cxn ang="0">
                      <a:pos x="37" y="15"/>
                    </a:cxn>
                    <a:cxn ang="0">
                      <a:pos x="54" y="16"/>
                    </a:cxn>
                    <a:cxn ang="0">
                      <a:pos x="72" y="18"/>
                    </a:cxn>
                    <a:cxn ang="0">
                      <a:pos x="93" y="20"/>
                    </a:cxn>
                    <a:cxn ang="0">
                      <a:pos x="110" y="21"/>
                    </a:cxn>
                    <a:cxn ang="0">
                      <a:pos x="125" y="23"/>
                    </a:cxn>
                    <a:cxn ang="0">
                      <a:pos x="143" y="23"/>
                    </a:cxn>
                    <a:cxn ang="0">
                      <a:pos x="153" y="24"/>
                    </a:cxn>
                    <a:cxn ang="0">
                      <a:pos x="157" y="23"/>
                    </a:cxn>
                    <a:cxn ang="0">
                      <a:pos x="161" y="23"/>
                    </a:cxn>
                    <a:cxn ang="0">
                      <a:pos x="164" y="21"/>
                    </a:cxn>
                    <a:cxn ang="0">
                      <a:pos x="165" y="20"/>
                    </a:cxn>
                    <a:cxn ang="0">
                      <a:pos x="165" y="18"/>
                    </a:cxn>
                    <a:cxn ang="0">
                      <a:pos x="162" y="16"/>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w="9525">
                  <a:noFill/>
                  <a:round/>
                  <a:headEnd/>
                  <a:tailEnd/>
                </a:ln>
              </p:spPr>
              <p:txBody>
                <a:bodyPr/>
                <a:lstStyle/>
                <a:p>
                  <a:endParaRPr lang="en-US"/>
                </a:p>
              </p:txBody>
            </p:sp>
            <p:sp>
              <p:nvSpPr>
                <p:cNvPr id="29838" name="Freeform 142"/>
                <p:cNvSpPr>
                  <a:spLocks/>
                </p:cNvSpPr>
                <p:nvPr/>
              </p:nvSpPr>
              <p:spPr bwMode="auto">
                <a:xfrm>
                  <a:off x="4005" y="3862"/>
                  <a:ext cx="165" cy="24"/>
                </a:xfrm>
                <a:custGeom>
                  <a:avLst/>
                  <a:gdLst/>
                  <a:ahLst/>
                  <a:cxnLst>
                    <a:cxn ang="0">
                      <a:pos x="162" y="17"/>
                    </a:cxn>
                    <a:cxn ang="0">
                      <a:pos x="159" y="15"/>
                    </a:cxn>
                    <a:cxn ang="0">
                      <a:pos x="156" y="14"/>
                    </a:cxn>
                    <a:cxn ang="0">
                      <a:pos x="144" y="12"/>
                    </a:cxn>
                    <a:cxn ang="0">
                      <a:pos x="126" y="10"/>
                    </a:cxn>
                    <a:cxn ang="0">
                      <a:pos x="113" y="8"/>
                    </a:cxn>
                    <a:cxn ang="0">
                      <a:pos x="96" y="6"/>
                    </a:cxn>
                    <a:cxn ang="0">
                      <a:pos x="74" y="4"/>
                    </a:cxn>
                    <a:cxn ang="0">
                      <a:pos x="58" y="3"/>
                    </a:cxn>
                    <a:cxn ang="0">
                      <a:pos x="41" y="1"/>
                    </a:cxn>
                    <a:cxn ang="0">
                      <a:pos x="24" y="1"/>
                    </a:cxn>
                    <a:cxn ang="0">
                      <a:pos x="14" y="0"/>
                    </a:cxn>
                    <a:cxn ang="0">
                      <a:pos x="7" y="1"/>
                    </a:cxn>
                    <a:cxn ang="0">
                      <a:pos x="1" y="3"/>
                    </a:cxn>
                    <a:cxn ang="0">
                      <a:pos x="0" y="6"/>
                    </a:cxn>
                    <a:cxn ang="0">
                      <a:pos x="3" y="9"/>
                    </a:cxn>
                    <a:cxn ang="0">
                      <a:pos x="10" y="12"/>
                    </a:cxn>
                    <a:cxn ang="0">
                      <a:pos x="20" y="13"/>
                    </a:cxn>
                    <a:cxn ang="0">
                      <a:pos x="37" y="16"/>
                    </a:cxn>
                    <a:cxn ang="0">
                      <a:pos x="54" y="17"/>
                    </a:cxn>
                    <a:cxn ang="0">
                      <a:pos x="72" y="19"/>
                    </a:cxn>
                    <a:cxn ang="0">
                      <a:pos x="93" y="21"/>
                    </a:cxn>
                    <a:cxn ang="0">
                      <a:pos x="110" y="22"/>
                    </a:cxn>
                    <a:cxn ang="0">
                      <a:pos x="125" y="23"/>
                    </a:cxn>
                    <a:cxn ang="0">
                      <a:pos x="143" y="24"/>
                    </a:cxn>
                    <a:cxn ang="0">
                      <a:pos x="153" y="24"/>
                    </a:cxn>
                    <a:cxn ang="0">
                      <a:pos x="157" y="24"/>
                    </a:cxn>
                    <a:cxn ang="0">
                      <a:pos x="161" y="23"/>
                    </a:cxn>
                    <a:cxn ang="0">
                      <a:pos x="164" y="22"/>
                    </a:cxn>
                    <a:cxn ang="0">
                      <a:pos x="165" y="20"/>
                    </a:cxn>
                    <a:cxn ang="0">
                      <a:pos x="165" y="19"/>
                    </a:cxn>
                    <a:cxn ang="0">
                      <a:pos x="162" y="17"/>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29839" name="Freeform 143"/>
                <p:cNvSpPr>
                  <a:spLocks/>
                </p:cNvSpPr>
                <p:nvPr/>
              </p:nvSpPr>
              <p:spPr bwMode="auto">
                <a:xfrm>
                  <a:off x="3996" y="3876"/>
                  <a:ext cx="97" cy="92"/>
                </a:xfrm>
                <a:custGeom>
                  <a:avLst/>
                  <a:gdLst/>
                  <a:ahLst/>
                  <a:cxnLst>
                    <a:cxn ang="0">
                      <a:pos x="11" y="1"/>
                    </a:cxn>
                    <a:cxn ang="0">
                      <a:pos x="17" y="5"/>
                    </a:cxn>
                    <a:cxn ang="0">
                      <a:pos x="26" y="13"/>
                    </a:cxn>
                    <a:cxn ang="0">
                      <a:pos x="41" y="25"/>
                    </a:cxn>
                    <a:cxn ang="0">
                      <a:pos x="57" y="39"/>
                    </a:cxn>
                    <a:cxn ang="0">
                      <a:pos x="72" y="54"/>
                    </a:cxn>
                    <a:cxn ang="0">
                      <a:pos x="87" y="72"/>
                    </a:cxn>
                    <a:cxn ang="0">
                      <a:pos x="93" y="79"/>
                    </a:cxn>
                    <a:cxn ang="0">
                      <a:pos x="95" y="84"/>
                    </a:cxn>
                    <a:cxn ang="0">
                      <a:pos x="96" y="86"/>
                    </a:cxn>
                    <a:cxn ang="0">
                      <a:pos x="97" y="89"/>
                    </a:cxn>
                    <a:cxn ang="0">
                      <a:pos x="94" y="91"/>
                    </a:cxn>
                    <a:cxn ang="0">
                      <a:pos x="91" y="92"/>
                    </a:cxn>
                    <a:cxn ang="0">
                      <a:pos x="88" y="91"/>
                    </a:cxn>
                    <a:cxn ang="0">
                      <a:pos x="85" y="90"/>
                    </a:cxn>
                    <a:cxn ang="0">
                      <a:pos x="80" y="87"/>
                    </a:cxn>
                    <a:cxn ang="0">
                      <a:pos x="77" y="86"/>
                    </a:cxn>
                    <a:cxn ang="0">
                      <a:pos x="66" y="78"/>
                    </a:cxn>
                    <a:cxn ang="0">
                      <a:pos x="47" y="62"/>
                    </a:cxn>
                    <a:cxn ang="0">
                      <a:pos x="32" y="45"/>
                    </a:cxn>
                    <a:cxn ang="0">
                      <a:pos x="19" y="31"/>
                    </a:cxn>
                    <a:cxn ang="0">
                      <a:pos x="9" y="19"/>
                    </a:cxn>
                    <a:cxn ang="0">
                      <a:pos x="2" y="9"/>
                    </a:cxn>
                    <a:cxn ang="0">
                      <a:pos x="0" y="4"/>
                    </a:cxn>
                    <a:cxn ang="0">
                      <a:pos x="1" y="1"/>
                    </a:cxn>
                    <a:cxn ang="0">
                      <a:pos x="6" y="0"/>
                    </a:cxn>
                    <a:cxn ang="0">
                      <a:pos x="11" y="1"/>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w="9525">
                  <a:noFill/>
                  <a:round/>
                  <a:headEnd/>
                  <a:tailEnd/>
                </a:ln>
              </p:spPr>
              <p:txBody>
                <a:bodyPr/>
                <a:lstStyle/>
                <a:p>
                  <a:endParaRPr lang="en-US"/>
                </a:p>
              </p:txBody>
            </p:sp>
            <p:sp>
              <p:nvSpPr>
                <p:cNvPr id="29840" name="Freeform 144"/>
                <p:cNvSpPr>
                  <a:spLocks/>
                </p:cNvSpPr>
                <p:nvPr/>
              </p:nvSpPr>
              <p:spPr bwMode="auto">
                <a:xfrm>
                  <a:off x="3996" y="3873"/>
                  <a:ext cx="97" cy="91"/>
                </a:xfrm>
                <a:custGeom>
                  <a:avLst/>
                  <a:gdLst/>
                  <a:ahLst/>
                  <a:cxnLst>
                    <a:cxn ang="0">
                      <a:pos x="11" y="1"/>
                    </a:cxn>
                    <a:cxn ang="0">
                      <a:pos x="17" y="5"/>
                    </a:cxn>
                    <a:cxn ang="0">
                      <a:pos x="26" y="12"/>
                    </a:cxn>
                    <a:cxn ang="0">
                      <a:pos x="41" y="24"/>
                    </a:cxn>
                    <a:cxn ang="0">
                      <a:pos x="57" y="39"/>
                    </a:cxn>
                    <a:cxn ang="0">
                      <a:pos x="72" y="54"/>
                    </a:cxn>
                    <a:cxn ang="0">
                      <a:pos x="87" y="71"/>
                    </a:cxn>
                    <a:cxn ang="0">
                      <a:pos x="93" y="79"/>
                    </a:cxn>
                    <a:cxn ang="0">
                      <a:pos x="95" y="83"/>
                    </a:cxn>
                    <a:cxn ang="0">
                      <a:pos x="96" y="86"/>
                    </a:cxn>
                    <a:cxn ang="0">
                      <a:pos x="97" y="89"/>
                    </a:cxn>
                    <a:cxn ang="0">
                      <a:pos x="94" y="90"/>
                    </a:cxn>
                    <a:cxn ang="0">
                      <a:pos x="91" y="91"/>
                    </a:cxn>
                    <a:cxn ang="0">
                      <a:pos x="88" y="90"/>
                    </a:cxn>
                    <a:cxn ang="0">
                      <a:pos x="85" y="89"/>
                    </a:cxn>
                    <a:cxn ang="0">
                      <a:pos x="80" y="87"/>
                    </a:cxn>
                    <a:cxn ang="0">
                      <a:pos x="77" y="86"/>
                    </a:cxn>
                    <a:cxn ang="0">
                      <a:pos x="66" y="78"/>
                    </a:cxn>
                    <a:cxn ang="0">
                      <a:pos x="47" y="62"/>
                    </a:cxn>
                    <a:cxn ang="0">
                      <a:pos x="32" y="45"/>
                    </a:cxn>
                    <a:cxn ang="0">
                      <a:pos x="19" y="31"/>
                    </a:cxn>
                    <a:cxn ang="0">
                      <a:pos x="9" y="19"/>
                    </a:cxn>
                    <a:cxn ang="0">
                      <a:pos x="2" y="9"/>
                    </a:cxn>
                    <a:cxn ang="0">
                      <a:pos x="0" y="3"/>
                    </a:cxn>
                    <a:cxn ang="0">
                      <a:pos x="1" y="1"/>
                    </a:cxn>
                    <a:cxn ang="0">
                      <a:pos x="6" y="0"/>
                    </a:cxn>
                    <a:cxn ang="0">
                      <a:pos x="11" y="1"/>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29841" name="Freeform 145"/>
                <p:cNvSpPr>
                  <a:spLocks/>
                </p:cNvSpPr>
                <p:nvPr/>
              </p:nvSpPr>
              <p:spPr bwMode="auto">
                <a:xfrm>
                  <a:off x="3983" y="3876"/>
                  <a:ext cx="47" cy="107"/>
                </a:xfrm>
                <a:custGeom>
                  <a:avLst/>
                  <a:gdLst/>
                  <a:ahLst/>
                  <a:cxnLst>
                    <a:cxn ang="0">
                      <a:pos x="6" y="0"/>
                    </a:cxn>
                    <a:cxn ang="0">
                      <a:pos x="11" y="3"/>
                    </a:cxn>
                    <a:cxn ang="0">
                      <a:pos x="17" y="14"/>
                    </a:cxn>
                    <a:cxn ang="0">
                      <a:pos x="26" y="31"/>
                    </a:cxn>
                    <a:cxn ang="0">
                      <a:pos x="32" y="45"/>
                    </a:cxn>
                    <a:cxn ang="0">
                      <a:pos x="40" y="63"/>
                    </a:cxn>
                    <a:cxn ang="0">
                      <a:pos x="45" y="81"/>
                    </a:cxn>
                    <a:cxn ang="0">
                      <a:pos x="47" y="93"/>
                    </a:cxn>
                    <a:cxn ang="0">
                      <a:pos x="47" y="96"/>
                    </a:cxn>
                    <a:cxn ang="0">
                      <a:pos x="47" y="99"/>
                    </a:cxn>
                    <a:cxn ang="0">
                      <a:pos x="47" y="103"/>
                    </a:cxn>
                    <a:cxn ang="0">
                      <a:pos x="45" y="106"/>
                    </a:cxn>
                    <a:cxn ang="0">
                      <a:pos x="42" y="107"/>
                    </a:cxn>
                    <a:cxn ang="0">
                      <a:pos x="39" y="107"/>
                    </a:cxn>
                    <a:cxn ang="0">
                      <a:pos x="36" y="105"/>
                    </a:cxn>
                    <a:cxn ang="0">
                      <a:pos x="33" y="103"/>
                    </a:cxn>
                    <a:cxn ang="0">
                      <a:pos x="29" y="99"/>
                    </a:cxn>
                    <a:cxn ang="0">
                      <a:pos x="26" y="94"/>
                    </a:cxn>
                    <a:cxn ang="0">
                      <a:pos x="22" y="87"/>
                    </a:cxn>
                    <a:cxn ang="0">
                      <a:pos x="14" y="69"/>
                    </a:cxn>
                    <a:cxn ang="0">
                      <a:pos x="8" y="50"/>
                    </a:cxn>
                    <a:cxn ang="0">
                      <a:pos x="5" y="35"/>
                    </a:cxn>
                    <a:cxn ang="0">
                      <a:pos x="2" y="18"/>
                    </a:cxn>
                    <a:cxn ang="0">
                      <a:pos x="1" y="11"/>
                    </a:cxn>
                    <a:cxn ang="0">
                      <a:pos x="0" y="5"/>
                    </a:cxn>
                    <a:cxn ang="0">
                      <a:pos x="2" y="1"/>
                    </a:cxn>
                    <a:cxn ang="0">
                      <a:pos x="3" y="0"/>
                    </a:cxn>
                    <a:cxn ang="0">
                      <a:pos x="6" y="0"/>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w="9525">
                  <a:noFill/>
                  <a:round/>
                  <a:headEnd/>
                  <a:tailEnd/>
                </a:ln>
              </p:spPr>
              <p:txBody>
                <a:bodyPr/>
                <a:lstStyle/>
                <a:p>
                  <a:endParaRPr lang="en-US"/>
                </a:p>
              </p:txBody>
            </p:sp>
            <p:sp>
              <p:nvSpPr>
                <p:cNvPr id="29842" name="Freeform 146"/>
                <p:cNvSpPr>
                  <a:spLocks/>
                </p:cNvSpPr>
                <p:nvPr/>
              </p:nvSpPr>
              <p:spPr bwMode="auto">
                <a:xfrm>
                  <a:off x="3984" y="3872"/>
                  <a:ext cx="47" cy="107"/>
                </a:xfrm>
                <a:custGeom>
                  <a:avLst/>
                  <a:gdLst/>
                  <a:ahLst/>
                  <a:cxnLst>
                    <a:cxn ang="0">
                      <a:pos x="6" y="0"/>
                    </a:cxn>
                    <a:cxn ang="0">
                      <a:pos x="10" y="4"/>
                    </a:cxn>
                    <a:cxn ang="0">
                      <a:pos x="17" y="14"/>
                    </a:cxn>
                    <a:cxn ang="0">
                      <a:pos x="25" y="31"/>
                    </a:cxn>
                    <a:cxn ang="0">
                      <a:pos x="32" y="46"/>
                    </a:cxn>
                    <a:cxn ang="0">
                      <a:pos x="39" y="63"/>
                    </a:cxn>
                    <a:cxn ang="0">
                      <a:pos x="45" y="82"/>
                    </a:cxn>
                    <a:cxn ang="0">
                      <a:pos x="47" y="93"/>
                    </a:cxn>
                    <a:cxn ang="0">
                      <a:pos x="47" y="97"/>
                    </a:cxn>
                    <a:cxn ang="0">
                      <a:pos x="47" y="100"/>
                    </a:cxn>
                    <a:cxn ang="0">
                      <a:pos x="46" y="104"/>
                    </a:cxn>
                    <a:cxn ang="0">
                      <a:pos x="44" y="106"/>
                    </a:cxn>
                    <a:cxn ang="0">
                      <a:pos x="42" y="107"/>
                    </a:cxn>
                    <a:cxn ang="0">
                      <a:pos x="39" y="107"/>
                    </a:cxn>
                    <a:cxn ang="0">
                      <a:pos x="36" y="106"/>
                    </a:cxn>
                    <a:cxn ang="0">
                      <a:pos x="33" y="104"/>
                    </a:cxn>
                    <a:cxn ang="0">
                      <a:pos x="29" y="100"/>
                    </a:cxn>
                    <a:cxn ang="0">
                      <a:pos x="26" y="95"/>
                    </a:cxn>
                    <a:cxn ang="0">
                      <a:pos x="22" y="88"/>
                    </a:cxn>
                    <a:cxn ang="0">
                      <a:pos x="14" y="70"/>
                    </a:cxn>
                    <a:cxn ang="0">
                      <a:pos x="9" y="51"/>
                    </a:cxn>
                    <a:cxn ang="0">
                      <a:pos x="4" y="36"/>
                    </a:cxn>
                    <a:cxn ang="0">
                      <a:pos x="1" y="19"/>
                    </a:cxn>
                    <a:cxn ang="0">
                      <a:pos x="1" y="12"/>
                    </a:cxn>
                    <a:cxn ang="0">
                      <a:pos x="0" y="6"/>
                    </a:cxn>
                    <a:cxn ang="0">
                      <a:pos x="1" y="2"/>
                    </a:cxn>
                    <a:cxn ang="0">
                      <a:pos x="4" y="0"/>
                    </a:cxn>
                    <a:cxn ang="0">
                      <a:pos x="6" y="0"/>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29843" name="Freeform 147"/>
                <p:cNvSpPr>
                  <a:spLocks/>
                </p:cNvSpPr>
                <p:nvPr/>
              </p:nvSpPr>
              <p:spPr bwMode="auto">
                <a:xfrm>
                  <a:off x="3996" y="3872"/>
                  <a:ext cx="125" cy="83"/>
                </a:xfrm>
                <a:custGeom>
                  <a:avLst/>
                  <a:gdLst/>
                  <a:ahLst/>
                  <a:cxnLst>
                    <a:cxn ang="0">
                      <a:pos x="10" y="2"/>
                    </a:cxn>
                    <a:cxn ang="0">
                      <a:pos x="17" y="3"/>
                    </a:cxn>
                    <a:cxn ang="0">
                      <a:pos x="27" y="8"/>
                    </a:cxn>
                    <a:cxn ang="0">
                      <a:pos x="44" y="18"/>
                    </a:cxn>
                    <a:cxn ang="0">
                      <a:pos x="66" y="31"/>
                    </a:cxn>
                    <a:cxn ang="0">
                      <a:pos x="87" y="46"/>
                    </a:cxn>
                    <a:cxn ang="0">
                      <a:pos x="101" y="57"/>
                    </a:cxn>
                    <a:cxn ang="0">
                      <a:pos x="117" y="68"/>
                    </a:cxn>
                    <a:cxn ang="0">
                      <a:pos x="121" y="72"/>
                    </a:cxn>
                    <a:cxn ang="0">
                      <a:pos x="124" y="76"/>
                    </a:cxn>
                    <a:cxn ang="0">
                      <a:pos x="125" y="79"/>
                    </a:cxn>
                    <a:cxn ang="0">
                      <a:pos x="125" y="81"/>
                    </a:cxn>
                    <a:cxn ang="0">
                      <a:pos x="122" y="83"/>
                    </a:cxn>
                    <a:cxn ang="0">
                      <a:pos x="118" y="83"/>
                    </a:cxn>
                    <a:cxn ang="0">
                      <a:pos x="114" y="83"/>
                    </a:cxn>
                    <a:cxn ang="0">
                      <a:pos x="109" y="81"/>
                    </a:cxn>
                    <a:cxn ang="0">
                      <a:pos x="106" y="80"/>
                    </a:cxn>
                    <a:cxn ang="0">
                      <a:pos x="100" y="77"/>
                    </a:cxn>
                    <a:cxn ang="0">
                      <a:pos x="81" y="67"/>
                    </a:cxn>
                    <a:cxn ang="0">
                      <a:pos x="64" y="57"/>
                    </a:cxn>
                    <a:cxn ang="0">
                      <a:pos x="43" y="42"/>
                    </a:cxn>
                    <a:cxn ang="0">
                      <a:pos x="23" y="28"/>
                    </a:cxn>
                    <a:cxn ang="0">
                      <a:pos x="8" y="15"/>
                    </a:cxn>
                    <a:cxn ang="0">
                      <a:pos x="3" y="9"/>
                    </a:cxn>
                    <a:cxn ang="0">
                      <a:pos x="0" y="4"/>
                    </a:cxn>
                    <a:cxn ang="0">
                      <a:pos x="1" y="1"/>
                    </a:cxn>
                    <a:cxn ang="0">
                      <a:pos x="4" y="0"/>
                    </a:cxn>
                    <a:cxn ang="0">
                      <a:pos x="10" y="2"/>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w="9525">
                  <a:noFill/>
                  <a:round/>
                  <a:headEnd/>
                  <a:tailEnd/>
                </a:ln>
              </p:spPr>
              <p:txBody>
                <a:bodyPr/>
                <a:lstStyle/>
                <a:p>
                  <a:endParaRPr lang="en-US"/>
                </a:p>
              </p:txBody>
            </p:sp>
            <p:sp>
              <p:nvSpPr>
                <p:cNvPr id="29844" name="Freeform 148"/>
                <p:cNvSpPr>
                  <a:spLocks/>
                </p:cNvSpPr>
                <p:nvPr/>
              </p:nvSpPr>
              <p:spPr bwMode="auto">
                <a:xfrm>
                  <a:off x="3996" y="3868"/>
                  <a:ext cx="125" cy="84"/>
                </a:xfrm>
                <a:custGeom>
                  <a:avLst/>
                  <a:gdLst/>
                  <a:ahLst/>
                  <a:cxnLst>
                    <a:cxn ang="0">
                      <a:pos x="10" y="2"/>
                    </a:cxn>
                    <a:cxn ang="0">
                      <a:pos x="17" y="4"/>
                    </a:cxn>
                    <a:cxn ang="0">
                      <a:pos x="27" y="9"/>
                    </a:cxn>
                    <a:cxn ang="0">
                      <a:pos x="44" y="18"/>
                    </a:cxn>
                    <a:cxn ang="0">
                      <a:pos x="66" y="33"/>
                    </a:cxn>
                    <a:cxn ang="0">
                      <a:pos x="87" y="47"/>
                    </a:cxn>
                    <a:cxn ang="0">
                      <a:pos x="101" y="58"/>
                    </a:cxn>
                    <a:cxn ang="0">
                      <a:pos x="117" y="69"/>
                    </a:cxn>
                    <a:cxn ang="0">
                      <a:pos x="121" y="73"/>
                    </a:cxn>
                    <a:cxn ang="0">
                      <a:pos x="124" y="76"/>
                    </a:cxn>
                    <a:cxn ang="0">
                      <a:pos x="125" y="79"/>
                    </a:cxn>
                    <a:cxn ang="0">
                      <a:pos x="125" y="82"/>
                    </a:cxn>
                    <a:cxn ang="0">
                      <a:pos x="122" y="84"/>
                    </a:cxn>
                    <a:cxn ang="0">
                      <a:pos x="118" y="84"/>
                    </a:cxn>
                    <a:cxn ang="0">
                      <a:pos x="114" y="83"/>
                    </a:cxn>
                    <a:cxn ang="0">
                      <a:pos x="109" y="82"/>
                    </a:cxn>
                    <a:cxn ang="0">
                      <a:pos x="106" y="81"/>
                    </a:cxn>
                    <a:cxn ang="0">
                      <a:pos x="100" y="77"/>
                    </a:cxn>
                    <a:cxn ang="0">
                      <a:pos x="81" y="67"/>
                    </a:cxn>
                    <a:cxn ang="0">
                      <a:pos x="64" y="58"/>
                    </a:cxn>
                    <a:cxn ang="0">
                      <a:pos x="43" y="43"/>
                    </a:cxn>
                    <a:cxn ang="0">
                      <a:pos x="23" y="28"/>
                    </a:cxn>
                    <a:cxn ang="0">
                      <a:pos x="8" y="16"/>
                    </a:cxn>
                    <a:cxn ang="0">
                      <a:pos x="3" y="9"/>
                    </a:cxn>
                    <a:cxn ang="0">
                      <a:pos x="0" y="5"/>
                    </a:cxn>
                    <a:cxn ang="0">
                      <a:pos x="1" y="1"/>
                    </a:cxn>
                    <a:cxn ang="0">
                      <a:pos x="4" y="0"/>
                    </a:cxn>
                    <a:cxn ang="0">
                      <a:pos x="10" y="2"/>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29845" name="Freeform 149"/>
                <p:cNvSpPr>
                  <a:spLocks/>
                </p:cNvSpPr>
                <p:nvPr/>
              </p:nvSpPr>
              <p:spPr bwMode="auto">
                <a:xfrm>
                  <a:off x="4000" y="3865"/>
                  <a:ext cx="160" cy="48"/>
                </a:xfrm>
                <a:custGeom>
                  <a:avLst/>
                  <a:gdLst/>
                  <a:ahLst/>
                  <a:cxnLst>
                    <a:cxn ang="0">
                      <a:pos x="1" y="3"/>
                    </a:cxn>
                    <a:cxn ang="0">
                      <a:pos x="3" y="2"/>
                    </a:cxn>
                    <a:cxn ang="0">
                      <a:pos x="6" y="1"/>
                    </a:cxn>
                    <a:cxn ang="0">
                      <a:pos x="9" y="0"/>
                    </a:cxn>
                    <a:cxn ang="0">
                      <a:pos x="15" y="1"/>
                    </a:cxn>
                    <a:cxn ang="0">
                      <a:pos x="28" y="3"/>
                    </a:cxn>
                    <a:cxn ang="0">
                      <a:pos x="50" y="8"/>
                    </a:cxn>
                    <a:cxn ang="0">
                      <a:pos x="73" y="13"/>
                    </a:cxn>
                    <a:cxn ang="0">
                      <a:pos x="92" y="19"/>
                    </a:cxn>
                    <a:cxn ang="0">
                      <a:pos x="114" y="25"/>
                    </a:cxn>
                    <a:cxn ang="0">
                      <a:pos x="132" y="30"/>
                    </a:cxn>
                    <a:cxn ang="0">
                      <a:pos x="144" y="35"/>
                    </a:cxn>
                    <a:cxn ang="0">
                      <a:pos x="151" y="37"/>
                    </a:cxn>
                    <a:cxn ang="0">
                      <a:pos x="155" y="38"/>
                    </a:cxn>
                    <a:cxn ang="0">
                      <a:pos x="158" y="40"/>
                    </a:cxn>
                    <a:cxn ang="0">
                      <a:pos x="159" y="42"/>
                    </a:cxn>
                    <a:cxn ang="0">
                      <a:pos x="160" y="44"/>
                    </a:cxn>
                    <a:cxn ang="0">
                      <a:pos x="159" y="46"/>
                    </a:cxn>
                    <a:cxn ang="0">
                      <a:pos x="158" y="47"/>
                    </a:cxn>
                    <a:cxn ang="0">
                      <a:pos x="155" y="48"/>
                    </a:cxn>
                    <a:cxn ang="0">
                      <a:pos x="152" y="48"/>
                    </a:cxn>
                    <a:cxn ang="0">
                      <a:pos x="149" y="47"/>
                    </a:cxn>
                    <a:cxn ang="0">
                      <a:pos x="141" y="46"/>
                    </a:cxn>
                    <a:cxn ang="0">
                      <a:pos x="134" y="45"/>
                    </a:cxn>
                    <a:cxn ang="0">
                      <a:pos x="122" y="43"/>
                    </a:cxn>
                    <a:cxn ang="0">
                      <a:pos x="105" y="40"/>
                    </a:cxn>
                    <a:cxn ang="0">
                      <a:pos x="84" y="35"/>
                    </a:cxn>
                    <a:cxn ang="0">
                      <a:pos x="62" y="29"/>
                    </a:cxn>
                    <a:cxn ang="0">
                      <a:pos x="43" y="24"/>
                    </a:cxn>
                    <a:cxn ang="0">
                      <a:pos x="30" y="19"/>
                    </a:cxn>
                    <a:cxn ang="0">
                      <a:pos x="19" y="16"/>
                    </a:cxn>
                    <a:cxn ang="0">
                      <a:pos x="6" y="11"/>
                    </a:cxn>
                    <a:cxn ang="0">
                      <a:pos x="1" y="9"/>
                    </a:cxn>
                    <a:cxn ang="0">
                      <a:pos x="0" y="7"/>
                    </a:cxn>
                    <a:cxn ang="0">
                      <a:pos x="0" y="5"/>
                    </a:cxn>
                    <a:cxn ang="0">
                      <a:pos x="1" y="3"/>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w="9525">
                  <a:noFill/>
                  <a:round/>
                  <a:headEnd/>
                  <a:tailEnd/>
                </a:ln>
              </p:spPr>
              <p:txBody>
                <a:bodyPr/>
                <a:lstStyle/>
                <a:p>
                  <a:endParaRPr lang="en-US"/>
                </a:p>
              </p:txBody>
            </p:sp>
            <p:sp>
              <p:nvSpPr>
                <p:cNvPr id="29846" name="Freeform 150"/>
                <p:cNvSpPr>
                  <a:spLocks/>
                </p:cNvSpPr>
                <p:nvPr/>
              </p:nvSpPr>
              <p:spPr bwMode="auto">
                <a:xfrm>
                  <a:off x="4000" y="3862"/>
                  <a:ext cx="160" cy="48"/>
                </a:xfrm>
                <a:custGeom>
                  <a:avLst/>
                  <a:gdLst/>
                  <a:ahLst/>
                  <a:cxnLst>
                    <a:cxn ang="0">
                      <a:pos x="1" y="3"/>
                    </a:cxn>
                    <a:cxn ang="0">
                      <a:pos x="3" y="2"/>
                    </a:cxn>
                    <a:cxn ang="0">
                      <a:pos x="6" y="0"/>
                    </a:cxn>
                    <a:cxn ang="0">
                      <a:pos x="9" y="0"/>
                    </a:cxn>
                    <a:cxn ang="0">
                      <a:pos x="15" y="0"/>
                    </a:cxn>
                    <a:cxn ang="0">
                      <a:pos x="28" y="3"/>
                    </a:cxn>
                    <a:cxn ang="0">
                      <a:pos x="50" y="7"/>
                    </a:cxn>
                    <a:cxn ang="0">
                      <a:pos x="73" y="13"/>
                    </a:cxn>
                    <a:cxn ang="0">
                      <a:pos x="92" y="18"/>
                    </a:cxn>
                    <a:cxn ang="0">
                      <a:pos x="114" y="24"/>
                    </a:cxn>
                    <a:cxn ang="0">
                      <a:pos x="132" y="30"/>
                    </a:cxn>
                    <a:cxn ang="0">
                      <a:pos x="144" y="34"/>
                    </a:cxn>
                    <a:cxn ang="0">
                      <a:pos x="151" y="37"/>
                    </a:cxn>
                    <a:cxn ang="0">
                      <a:pos x="155" y="39"/>
                    </a:cxn>
                    <a:cxn ang="0">
                      <a:pos x="158" y="40"/>
                    </a:cxn>
                    <a:cxn ang="0">
                      <a:pos x="159" y="42"/>
                    </a:cxn>
                    <a:cxn ang="0">
                      <a:pos x="160" y="44"/>
                    </a:cxn>
                    <a:cxn ang="0">
                      <a:pos x="159" y="46"/>
                    </a:cxn>
                    <a:cxn ang="0">
                      <a:pos x="158" y="47"/>
                    </a:cxn>
                    <a:cxn ang="0">
                      <a:pos x="155" y="48"/>
                    </a:cxn>
                    <a:cxn ang="0">
                      <a:pos x="152" y="48"/>
                    </a:cxn>
                    <a:cxn ang="0">
                      <a:pos x="149" y="47"/>
                    </a:cxn>
                    <a:cxn ang="0">
                      <a:pos x="141" y="46"/>
                    </a:cxn>
                    <a:cxn ang="0">
                      <a:pos x="134" y="45"/>
                    </a:cxn>
                    <a:cxn ang="0">
                      <a:pos x="122" y="43"/>
                    </a:cxn>
                    <a:cxn ang="0">
                      <a:pos x="105" y="39"/>
                    </a:cxn>
                    <a:cxn ang="0">
                      <a:pos x="84" y="34"/>
                    </a:cxn>
                    <a:cxn ang="0">
                      <a:pos x="62" y="29"/>
                    </a:cxn>
                    <a:cxn ang="0">
                      <a:pos x="43" y="23"/>
                    </a:cxn>
                    <a:cxn ang="0">
                      <a:pos x="30" y="19"/>
                    </a:cxn>
                    <a:cxn ang="0">
                      <a:pos x="19" y="15"/>
                    </a:cxn>
                    <a:cxn ang="0">
                      <a:pos x="6" y="10"/>
                    </a:cxn>
                    <a:cxn ang="0">
                      <a:pos x="1" y="8"/>
                    </a:cxn>
                    <a:cxn ang="0">
                      <a:pos x="0" y="6"/>
                    </a:cxn>
                    <a:cxn ang="0">
                      <a:pos x="0" y="5"/>
                    </a:cxn>
                    <a:cxn ang="0">
                      <a:pos x="1" y="3"/>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29847" name="Freeform 151"/>
                <p:cNvSpPr>
                  <a:spLocks/>
                </p:cNvSpPr>
                <p:nvPr/>
              </p:nvSpPr>
              <p:spPr bwMode="auto">
                <a:xfrm>
                  <a:off x="3990" y="3872"/>
                  <a:ext cx="71" cy="106"/>
                </a:xfrm>
                <a:custGeom>
                  <a:avLst/>
                  <a:gdLst/>
                  <a:ahLst/>
                  <a:cxnLst>
                    <a:cxn ang="0">
                      <a:pos x="9" y="0"/>
                    </a:cxn>
                    <a:cxn ang="0">
                      <a:pos x="16" y="4"/>
                    </a:cxn>
                    <a:cxn ang="0">
                      <a:pos x="25" y="14"/>
                    </a:cxn>
                    <a:cxn ang="0">
                      <a:pos x="34" y="27"/>
                    </a:cxn>
                    <a:cxn ang="0">
                      <a:pos x="45" y="45"/>
                    </a:cxn>
                    <a:cxn ang="0">
                      <a:pos x="56" y="63"/>
                    </a:cxn>
                    <a:cxn ang="0">
                      <a:pos x="65" y="81"/>
                    </a:cxn>
                    <a:cxn ang="0">
                      <a:pos x="69" y="92"/>
                    </a:cxn>
                    <a:cxn ang="0">
                      <a:pos x="70" y="96"/>
                    </a:cxn>
                    <a:cxn ang="0">
                      <a:pos x="71" y="99"/>
                    </a:cxn>
                    <a:cxn ang="0">
                      <a:pos x="69" y="104"/>
                    </a:cxn>
                    <a:cxn ang="0">
                      <a:pos x="67" y="106"/>
                    </a:cxn>
                    <a:cxn ang="0">
                      <a:pos x="64" y="106"/>
                    </a:cxn>
                    <a:cxn ang="0">
                      <a:pos x="60" y="106"/>
                    </a:cxn>
                    <a:cxn ang="0">
                      <a:pos x="57" y="105"/>
                    </a:cxn>
                    <a:cxn ang="0">
                      <a:pos x="56" y="103"/>
                    </a:cxn>
                    <a:cxn ang="0">
                      <a:pos x="52" y="100"/>
                    </a:cxn>
                    <a:cxn ang="0">
                      <a:pos x="45" y="90"/>
                    </a:cxn>
                    <a:cxn ang="0">
                      <a:pos x="32" y="72"/>
                    </a:cxn>
                    <a:cxn ang="0">
                      <a:pos x="22" y="55"/>
                    </a:cxn>
                    <a:cxn ang="0">
                      <a:pos x="13" y="37"/>
                    </a:cxn>
                    <a:cxn ang="0">
                      <a:pos x="5" y="22"/>
                    </a:cxn>
                    <a:cxn ang="0">
                      <a:pos x="1" y="12"/>
                    </a:cxn>
                    <a:cxn ang="0">
                      <a:pos x="0" y="6"/>
                    </a:cxn>
                    <a:cxn ang="0">
                      <a:pos x="1" y="2"/>
                    </a:cxn>
                    <a:cxn ang="0">
                      <a:pos x="4" y="0"/>
                    </a:cxn>
                    <a:cxn ang="0">
                      <a:pos x="9" y="0"/>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w="9525">
                  <a:noFill/>
                  <a:round/>
                  <a:headEnd/>
                  <a:tailEnd/>
                </a:ln>
              </p:spPr>
              <p:txBody>
                <a:bodyPr/>
                <a:lstStyle/>
                <a:p>
                  <a:endParaRPr lang="en-US"/>
                </a:p>
              </p:txBody>
            </p:sp>
            <p:sp>
              <p:nvSpPr>
                <p:cNvPr id="29848" name="Freeform 152"/>
                <p:cNvSpPr>
                  <a:spLocks/>
                </p:cNvSpPr>
                <p:nvPr/>
              </p:nvSpPr>
              <p:spPr bwMode="auto">
                <a:xfrm>
                  <a:off x="3991" y="3869"/>
                  <a:ext cx="71" cy="106"/>
                </a:xfrm>
                <a:custGeom>
                  <a:avLst/>
                  <a:gdLst/>
                  <a:ahLst/>
                  <a:cxnLst>
                    <a:cxn ang="0">
                      <a:pos x="9" y="0"/>
                    </a:cxn>
                    <a:cxn ang="0">
                      <a:pos x="15" y="4"/>
                    </a:cxn>
                    <a:cxn ang="0">
                      <a:pos x="24" y="14"/>
                    </a:cxn>
                    <a:cxn ang="0">
                      <a:pos x="34" y="27"/>
                    </a:cxn>
                    <a:cxn ang="0">
                      <a:pos x="46" y="45"/>
                    </a:cxn>
                    <a:cxn ang="0">
                      <a:pos x="56" y="62"/>
                    </a:cxn>
                    <a:cxn ang="0">
                      <a:pos x="65" y="81"/>
                    </a:cxn>
                    <a:cxn ang="0">
                      <a:pos x="69" y="92"/>
                    </a:cxn>
                    <a:cxn ang="0">
                      <a:pos x="70" y="95"/>
                    </a:cxn>
                    <a:cxn ang="0">
                      <a:pos x="71" y="99"/>
                    </a:cxn>
                    <a:cxn ang="0">
                      <a:pos x="69" y="103"/>
                    </a:cxn>
                    <a:cxn ang="0">
                      <a:pos x="67" y="105"/>
                    </a:cxn>
                    <a:cxn ang="0">
                      <a:pos x="65" y="106"/>
                    </a:cxn>
                    <a:cxn ang="0">
                      <a:pos x="60" y="106"/>
                    </a:cxn>
                    <a:cxn ang="0">
                      <a:pos x="57" y="105"/>
                    </a:cxn>
                    <a:cxn ang="0">
                      <a:pos x="55" y="103"/>
                    </a:cxn>
                    <a:cxn ang="0">
                      <a:pos x="52" y="100"/>
                    </a:cxn>
                    <a:cxn ang="0">
                      <a:pos x="45" y="90"/>
                    </a:cxn>
                    <a:cxn ang="0">
                      <a:pos x="32" y="71"/>
                    </a:cxn>
                    <a:cxn ang="0">
                      <a:pos x="22" y="55"/>
                    </a:cxn>
                    <a:cxn ang="0">
                      <a:pos x="12" y="36"/>
                    </a:cxn>
                    <a:cxn ang="0">
                      <a:pos x="5" y="22"/>
                    </a:cxn>
                    <a:cxn ang="0">
                      <a:pos x="1" y="12"/>
                    </a:cxn>
                    <a:cxn ang="0">
                      <a:pos x="0" y="6"/>
                    </a:cxn>
                    <a:cxn ang="0">
                      <a:pos x="2" y="2"/>
                    </a:cxn>
                    <a:cxn ang="0">
                      <a:pos x="5" y="0"/>
                    </a:cxn>
                    <a:cxn ang="0">
                      <a:pos x="9" y="0"/>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29849" name="Freeform 153"/>
                <p:cNvSpPr>
                  <a:spLocks/>
                </p:cNvSpPr>
                <p:nvPr/>
              </p:nvSpPr>
              <p:spPr bwMode="auto">
                <a:xfrm>
                  <a:off x="4006" y="3867"/>
                  <a:ext cx="59" cy="17"/>
                </a:xfrm>
                <a:custGeom>
                  <a:avLst/>
                  <a:gdLst/>
                  <a:ahLst/>
                  <a:cxnLst>
                    <a:cxn ang="0">
                      <a:pos x="0" y="1"/>
                    </a:cxn>
                    <a:cxn ang="0">
                      <a:pos x="1" y="0"/>
                    </a:cxn>
                    <a:cxn ang="0">
                      <a:pos x="2" y="0"/>
                    </a:cxn>
                    <a:cxn ang="0">
                      <a:pos x="3" y="0"/>
                    </a:cxn>
                    <a:cxn ang="0">
                      <a:pos x="6" y="0"/>
                    </a:cxn>
                    <a:cxn ang="0">
                      <a:pos x="10" y="1"/>
                    </a:cxn>
                    <a:cxn ang="0">
                      <a:pos x="18" y="3"/>
                    </a:cxn>
                    <a:cxn ang="0">
                      <a:pos x="26" y="5"/>
                    </a:cxn>
                    <a:cxn ang="0">
                      <a:pos x="34" y="7"/>
                    </a:cxn>
                    <a:cxn ang="0">
                      <a:pos x="41" y="9"/>
                    </a:cxn>
                    <a:cxn ang="0">
                      <a:pos x="49" y="11"/>
                    </a:cxn>
                    <a:cxn ang="0">
                      <a:pos x="53" y="12"/>
                    </a:cxn>
                    <a:cxn ang="0">
                      <a:pos x="56" y="13"/>
                    </a:cxn>
                    <a:cxn ang="0">
                      <a:pos x="56" y="14"/>
                    </a:cxn>
                    <a:cxn ang="0">
                      <a:pos x="58" y="14"/>
                    </a:cxn>
                    <a:cxn ang="0">
                      <a:pos x="58" y="15"/>
                    </a:cxn>
                    <a:cxn ang="0">
                      <a:pos x="59" y="16"/>
                    </a:cxn>
                    <a:cxn ang="0">
                      <a:pos x="59" y="17"/>
                    </a:cxn>
                    <a:cxn ang="0">
                      <a:pos x="58" y="17"/>
                    </a:cxn>
                    <a:cxn ang="0">
                      <a:pos x="57" y="17"/>
                    </a:cxn>
                    <a:cxn ang="0">
                      <a:pos x="56" y="17"/>
                    </a:cxn>
                    <a:cxn ang="0">
                      <a:pos x="55" y="17"/>
                    </a:cxn>
                    <a:cxn ang="0">
                      <a:pos x="52" y="17"/>
                    </a:cxn>
                    <a:cxn ang="0">
                      <a:pos x="50" y="16"/>
                    </a:cxn>
                    <a:cxn ang="0">
                      <a:pos x="44" y="16"/>
                    </a:cxn>
                    <a:cxn ang="0">
                      <a:pos x="38" y="14"/>
                    </a:cxn>
                    <a:cxn ang="0">
                      <a:pos x="31" y="12"/>
                    </a:cxn>
                    <a:cxn ang="0">
                      <a:pos x="23" y="10"/>
                    </a:cxn>
                    <a:cxn ang="0">
                      <a:pos x="16" y="9"/>
                    </a:cxn>
                    <a:cxn ang="0">
                      <a:pos x="11" y="7"/>
                    </a:cxn>
                    <a:cxn ang="0">
                      <a:pos x="7" y="6"/>
                    </a:cxn>
                    <a:cxn ang="0">
                      <a:pos x="2" y="4"/>
                    </a:cxn>
                    <a:cxn ang="0">
                      <a:pos x="0" y="3"/>
                    </a:cxn>
                    <a:cxn ang="0">
                      <a:pos x="0" y="2"/>
                    </a:cxn>
                    <a:cxn ang="0">
                      <a:pos x="0" y="2"/>
                    </a:cxn>
                    <a:cxn ang="0">
                      <a:pos x="0" y="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w="9525">
                  <a:noFill/>
                  <a:round/>
                  <a:headEnd/>
                  <a:tailEnd/>
                </a:ln>
              </p:spPr>
              <p:txBody>
                <a:bodyPr/>
                <a:lstStyle/>
                <a:p>
                  <a:endParaRPr lang="en-US"/>
                </a:p>
              </p:txBody>
            </p:sp>
            <p:sp>
              <p:nvSpPr>
                <p:cNvPr id="29850" name="Freeform 154"/>
                <p:cNvSpPr>
                  <a:spLocks/>
                </p:cNvSpPr>
                <p:nvPr/>
              </p:nvSpPr>
              <p:spPr bwMode="auto">
                <a:xfrm>
                  <a:off x="4006" y="3866"/>
                  <a:ext cx="60" cy="17"/>
                </a:xfrm>
                <a:custGeom>
                  <a:avLst/>
                  <a:gdLst/>
                  <a:ahLst/>
                  <a:cxnLst>
                    <a:cxn ang="0">
                      <a:pos x="1" y="1"/>
                    </a:cxn>
                    <a:cxn ang="0">
                      <a:pos x="2" y="0"/>
                    </a:cxn>
                    <a:cxn ang="0">
                      <a:pos x="3" y="0"/>
                    </a:cxn>
                    <a:cxn ang="0">
                      <a:pos x="4" y="0"/>
                    </a:cxn>
                    <a:cxn ang="0">
                      <a:pos x="6" y="0"/>
                    </a:cxn>
                    <a:cxn ang="0">
                      <a:pos x="10" y="1"/>
                    </a:cxn>
                    <a:cxn ang="0">
                      <a:pos x="19" y="2"/>
                    </a:cxn>
                    <a:cxn ang="0">
                      <a:pos x="28" y="4"/>
                    </a:cxn>
                    <a:cxn ang="0">
                      <a:pos x="34" y="6"/>
                    </a:cxn>
                    <a:cxn ang="0">
                      <a:pos x="43" y="9"/>
                    </a:cxn>
                    <a:cxn ang="0">
                      <a:pos x="50" y="10"/>
                    </a:cxn>
                    <a:cxn ang="0">
                      <a:pos x="54" y="12"/>
                    </a:cxn>
                    <a:cxn ang="0">
                      <a:pos x="56" y="13"/>
                    </a:cxn>
                    <a:cxn ang="0">
                      <a:pos x="58" y="13"/>
                    </a:cxn>
                    <a:cxn ang="0">
                      <a:pos x="59" y="14"/>
                    </a:cxn>
                    <a:cxn ang="0">
                      <a:pos x="59" y="15"/>
                    </a:cxn>
                    <a:cxn ang="0">
                      <a:pos x="60" y="15"/>
                    </a:cxn>
                    <a:cxn ang="0">
                      <a:pos x="60" y="16"/>
                    </a:cxn>
                    <a:cxn ang="0">
                      <a:pos x="59" y="17"/>
                    </a:cxn>
                    <a:cxn ang="0">
                      <a:pos x="58" y="17"/>
                    </a:cxn>
                    <a:cxn ang="0">
                      <a:pos x="56" y="17"/>
                    </a:cxn>
                    <a:cxn ang="0">
                      <a:pos x="56" y="17"/>
                    </a:cxn>
                    <a:cxn ang="0">
                      <a:pos x="53" y="16"/>
                    </a:cxn>
                    <a:cxn ang="0">
                      <a:pos x="50" y="16"/>
                    </a:cxn>
                    <a:cxn ang="0">
                      <a:pos x="46" y="15"/>
                    </a:cxn>
                    <a:cxn ang="0">
                      <a:pos x="40" y="14"/>
                    </a:cxn>
                    <a:cxn ang="0">
                      <a:pos x="32" y="12"/>
                    </a:cxn>
                    <a:cxn ang="0">
                      <a:pos x="24" y="10"/>
                    </a:cxn>
                    <a:cxn ang="0">
                      <a:pos x="17" y="8"/>
                    </a:cxn>
                    <a:cxn ang="0">
                      <a:pos x="13" y="7"/>
                    </a:cxn>
                    <a:cxn ang="0">
                      <a:pos x="8" y="5"/>
                    </a:cxn>
                    <a:cxn ang="0">
                      <a:pos x="3" y="3"/>
                    </a:cxn>
                    <a:cxn ang="0">
                      <a:pos x="1" y="2"/>
                    </a:cxn>
                    <a:cxn ang="0">
                      <a:pos x="0" y="1"/>
                    </a:cxn>
                    <a:cxn ang="0">
                      <a:pos x="1" y="1"/>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29851" name="Freeform 155"/>
                <p:cNvSpPr>
                  <a:spLocks/>
                </p:cNvSpPr>
                <p:nvPr/>
              </p:nvSpPr>
              <p:spPr bwMode="auto">
                <a:xfrm>
                  <a:off x="3999" y="3870"/>
                  <a:ext cx="51" cy="34"/>
                </a:xfrm>
                <a:custGeom>
                  <a:avLst/>
                  <a:gdLst/>
                  <a:ahLst/>
                  <a:cxnLst>
                    <a:cxn ang="0">
                      <a:pos x="4" y="1"/>
                    </a:cxn>
                    <a:cxn ang="0">
                      <a:pos x="7" y="1"/>
                    </a:cxn>
                    <a:cxn ang="0">
                      <a:pos x="10" y="4"/>
                    </a:cxn>
                    <a:cxn ang="0">
                      <a:pos x="17" y="7"/>
                    </a:cxn>
                    <a:cxn ang="0">
                      <a:pos x="27" y="13"/>
                    </a:cxn>
                    <a:cxn ang="0">
                      <a:pos x="35" y="19"/>
                    </a:cxn>
                    <a:cxn ang="0">
                      <a:pos x="41" y="23"/>
                    </a:cxn>
                    <a:cxn ang="0">
                      <a:pos x="48" y="28"/>
                    </a:cxn>
                    <a:cxn ang="0">
                      <a:pos x="49" y="30"/>
                    </a:cxn>
                    <a:cxn ang="0">
                      <a:pos x="50" y="31"/>
                    </a:cxn>
                    <a:cxn ang="0">
                      <a:pos x="51" y="32"/>
                    </a:cxn>
                    <a:cxn ang="0">
                      <a:pos x="51" y="33"/>
                    </a:cxn>
                    <a:cxn ang="0">
                      <a:pos x="50" y="33"/>
                    </a:cxn>
                    <a:cxn ang="0">
                      <a:pos x="48" y="34"/>
                    </a:cxn>
                    <a:cxn ang="0">
                      <a:pos x="47" y="33"/>
                    </a:cxn>
                    <a:cxn ang="0">
                      <a:pos x="44" y="33"/>
                    </a:cxn>
                    <a:cxn ang="0">
                      <a:pos x="43" y="32"/>
                    </a:cxn>
                    <a:cxn ang="0">
                      <a:pos x="40" y="31"/>
                    </a:cxn>
                    <a:cxn ang="0">
                      <a:pos x="33" y="27"/>
                    </a:cxn>
                    <a:cxn ang="0">
                      <a:pos x="26" y="23"/>
                    </a:cxn>
                    <a:cxn ang="0">
                      <a:pos x="17" y="17"/>
                    </a:cxn>
                    <a:cxn ang="0">
                      <a:pos x="9" y="11"/>
                    </a:cxn>
                    <a:cxn ang="0">
                      <a:pos x="4" y="7"/>
                    </a:cxn>
                    <a:cxn ang="0">
                      <a:pos x="1" y="4"/>
                    </a:cxn>
                    <a:cxn ang="0">
                      <a:pos x="0" y="2"/>
                    </a:cxn>
                    <a:cxn ang="0">
                      <a:pos x="1" y="1"/>
                    </a:cxn>
                    <a:cxn ang="0">
                      <a:pos x="1" y="0"/>
                    </a:cxn>
                    <a:cxn ang="0">
                      <a:pos x="4" y="1"/>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w="9525">
                  <a:noFill/>
                  <a:round/>
                  <a:headEnd/>
                  <a:tailEnd/>
                </a:ln>
              </p:spPr>
              <p:txBody>
                <a:bodyPr/>
                <a:lstStyle/>
                <a:p>
                  <a:endParaRPr lang="en-US"/>
                </a:p>
              </p:txBody>
            </p:sp>
            <p:sp>
              <p:nvSpPr>
                <p:cNvPr id="29852" name="Freeform 156"/>
                <p:cNvSpPr>
                  <a:spLocks/>
                </p:cNvSpPr>
                <p:nvPr/>
              </p:nvSpPr>
              <p:spPr bwMode="auto">
                <a:xfrm>
                  <a:off x="4000" y="3869"/>
                  <a:ext cx="50" cy="33"/>
                </a:xfrm>
                <a:custGeom>
                  <a:avLst/>
                  <a:gdLst/>
                  <a:ahLst/>
                  <a:cxnLst>
                    <a:cxn ang="0">
                      <a:pos x="3" y="0"/>
                    </a:cxn>
                    <a:cxn ang="0">
                      <a:pos x="6" y="1"/>
                    </a:cxn>
                    <a:cxn ang="0">
                      <a:pos x="11" y="4"/>
                    </a:cxn>
                    <a:cxn ang="0">
                      <a:pos x="17" y="7"/>
                    </a:cxn>
                    <a:cxn ang="0">
                      <a:pos x="27" y="13"/>
                    </a:cxn>
                    <a:cxn ang="0">
                      <a:pos x="35" y="18"/>
                    </a:cxn>
                    <a:cxn ang="0">
                      <a:pos x="41" y="23"/>
                    </a:cxn>
                    <a:cxn ang="0">
                      <a:pos x="47" y="27"/>
                    </a:cxn>
                    <a:cxn ang="0">
                      <a:pos x="49" y="29"/>
                    </a:cxn>
                    <a:cxn ang="0">
                      <a:pos x="50" y="31"/>
                    </a:cxn>
                    <a:cxn ang="0">
                      <a:pos x="50" y="32"/>
                    </a:cxn>
                    <a:cxn ang="0">
                      <a:pos x="50" y="32"/>
                    </a:cxn>
                    <a:cxn ang="0">
                      <a:pos x="50" y="33"/>
                    </a:cxn>
                    <a:cxn ang="0">
                      <a:pos x="48" y="33"/>
                    </a:cxn>
                    <a:cxn ang="0">
                      <a:pos x="46" y="33"/>
                    </a:cxn>
                    <a:cxn ang="0">
                      <a:pos x="44" y="32"/>
                    </a:cxn>
                    <a:cxn ang="0">
                      <a:pos x="43" y="32"/>
                    </a:cxn>
                    <a:cxn ang="0">
                      <a:pos x="40" y="31"/>
                    </a:cxn>
                    <a:cxn ang="0">
                      <a:pos x="33" y="27"/>
                    </a:cxn>
                    <a:cxn ang="0">
                      <a:pos x="26" y="23"/>
                    </a:cxn>
                    <a:cxn ang="0">
                      <a:pos x="17" y="17"/>
                    </a:cxn>
                    <a:cxn ang="0">
                      <a:pos x="9" y="11"/>
                    </a:cxn>
                    <a:cxn ang="0">
                      <a:pos x="3" y="6"/>
                    </a:cxn>
                    <a:cxn ang="0">
                      <a:pos x="1" y="4"/>
                    </a:cxn>
                    <a:cxn ang="0">
                      <a:pos x="0" y="2"/>
                    </a:cxn>
                    <a:cxn ang="0">
                      <a:pos x="0" y="0"/>
                    </a:cxn>
                    <a:cxn ang="0">
                      <a:pos x="1" y="0"/>
                    </a:cxn>
                    <a:cxn ang="0">
                      <a:pos x="3" y="0"/>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29853" name="Freeform 157"/>
                <p:cNvSpPr>
                  <a:spLocks/>
                </p:cNvSpPr>
                <p:nvPr/>
              </p:nvSpPr>
              <p:spPr bwMode="auto">
                <a:xfrm>
                  <a:off x="3991" y="3876"/>
                  <a:ext cx="28" cy="30"/>
                </a:xfrm>
                <a:custGeom>
                  <a:avLst/>
                  <a:gdLst/>
                  <a:ahLst/>
                  <a:cxnLst>
                    <a:cxn ang="0">
                      <a:pos x="4" y="0"/>
                    </a:cxn>
                    <a:cxn ang="0">
                      <a:pos x="7" y="0"/>
                    </a:cxn>
                    <a:cxn ang="0">
                      <a:pos x="10" y="3"/>
                    </a:cxn>
                    <a:cxn ang="0">
                      <a:pos x="14" y="7"/>
                    </a:cxn>
                    <a:cxn ang="0">
                      <a:pos x="18" y="12"/>
                    </a:cxn>
                    <a:cxn ang="0">
                      <a:pos x="22" y="17"/>
                    </a:cxn>
                    <a:cxn ang="0">
                      <a:pos x="25" y="23"/>
                    </a:cxn>
                    <a:cxn ang="0">
                      <a:pos x="28" y="25"/>
                    </a:cxn>
                    <a:cxn ang="0">
                      <a:pos x="28" y="27"/>
                    </a:cxn>
                    <a:cxn ang="0">
                      <a:pos x="28" y="28"/>
                    </a:cxn>
                    <a:cxn ang="0">
                      <a:pos x="28" y="29"/>
                    </a:cxn>
                    <a:cxn ang="0">
                      <a:pos x="26" y="30"/>
                    </a:cxn>
                    <a:cxn ang="0">
                      <a:pos x="25" y="30"/>
                    </a:cxn>
                    <a:cxn ang="0">
                      <a:pos x="24" y="30"/>
                    </a:cxn>
                    <a:cxn ang="0">
                      <a:pos x="23" y="29"/>
                    </a:cxn>
                    <a:cxn ang="0">
                      <a:pos x="22" y="29"/>
                    </a:cxn>
                    <a:cxn ang="0">
                      <a:pos x="21" y="28"/>
                    </a:cxn>
                    <a:cxn ang="0">
                      <a:pos x="18" y="25"/>
                    </a:cxn>
                    <a:cxn ang="0">
                      <a:pos x="13" y="20"/>
                    </a:cxn>
                    <a:cxn ang="0">
                      <a:pos x="9" y="15"/>
                    </a:cxn>
                    <a:cxn ang="0">
                      <a:pos x="5" y="10"/>
                    </a:cxn>
                    <a:cxn ang="0">
                      <a:pos x="3" y="6"/>
                    </a:cxn>
                    <a:cxn ang="0">
                      <a:pos x="1" y="3"/>
                    </a:cxn>
                    <a:cxn ang="0">
                      <a:pos x="0" y="1"/>
                    </a:cxn>
                    <a:cxn ang="0">
                      <a:pos x="1" y="0"/>
                    </a:cxn>
                    <a:cxn ang="0">
                      <a:pos x="3" y="0"/>
                    </a:cxn>
                    <a:cxn ang="0">
                      <a:pos x="4" y="0"/>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w="9525">
                  <a:noFill/>
                  <a:round/>
                  <a:headEnd/>
                  <a:tailEnd/>
                </a:ln>
              </p:spPr>
              <p:txBody>
                <a:bodyPr/>
                <a:lstStyle/>
                <a:p>
                  <a:endParaRPr lang="en-US"/>
                </a:p>
              </p:txBody>
            </p:sp>
            <p:sp>
              <p:nvSpPr>
                <p:cNvPr id="29854" name="Freeform 158"/>
                <p:cNvSpPr>
                  <a:spLocks/>
                </p:cNvSpPr>
                <p:nvPr/>
              </p:nvSpPr>
              <p:spPr bwMode="auto">
                <a:xfrm>
                  <a:off x="3993" y="3875"/>
                  <a:ext cx="27" cy="30"/>
                </a:xfrm>
                <a:custGeom>
                  <a:avLst/>
                  <a:gdLst/>
                  <a:ahLst/>
                  <a:cxnLst>
                    <a:cxn ang="0">
                      <a:pos x="4" y="0"/>
                    </a:cxn>
                    <a:cxn ang="0">
                      <a:pos x="6" y="1"/>
                    </a:cxn>
                    <a:cxn ang="0">
                      <a:pos x="10" y="3"/>
                    </a:cxn>
                    <a:cxn ang="0">
                      <a:pos x="13" y="7"/>
                    </a:cxn>
                    <a:cxn ang="0">
                      <a:pos x="17" y="12"/>
                    </a:cxn>
                    <a:cxn ang="0">
                      <a:pos x="22" y="17"/>
                    </a:cxn>
                    <a:cxn ang="0">
                      <a:pos x="26" y="23"/>
                    </a:cxn>
                    <a:cxn ang="0">
                      <a:pos x="27" y="26"/>
                    </a:cxn>
                    <a:cxn ang="0">
                      <a:pos x="27" y="26"/>
                    </a:cxn>
                    <a:cxn ang="0">
                      <a:pos x="27" y="28"/>
                    </a:cxn>
                    <a:cxn ang="0">
                      <a:pos x="27" y="29"/>
                    </a:cxn>
                    <a:cxn ang="0">
                      <a:pos x="26" y="30"/>
                    </a:cxn>
                    <a:cxn ang="0">
                      <a:pos x="23" y="30"/>
                    </a:cxn>
                    <a:cxn ang="0">
                      <a:pos x="22" y="29"/>
                    </a:cxn>
                    <a:cxn ang="0">
                      <a:pos x="22" y="29"/>
                    </a:cxn>
                    <a:cxn ang="0">
                      <a:pos x="20" y="28"/>
                    </a:cxn>
                    <a:cxn ang="0">
                      <a:pos x="17" y="25"/>
                    </a:cxn>
                    <a:cxn ang="0">
                      <a:pos x="13" y="20"/>
                    </a:cxn>
                    <a:cxn ang="0">
                      <a:pos x="8" y="15"/>
                    </a:cxn>
                    <a:cxn ang="0">
                      <a:pos x="5" y="10"/>
                    </a:cxn>
                    <a:cxn ang="0">
                      <a:pos x="2" y="6"/>
                    </a:cxn>
                    <a:cxn ang="0">
                      <a:pos x="1" y="3"/>
                    </a:cxn>
                    <a:cxn ang="0">
                      <a:pos x="0" y="1"/>
                    </a:cxn>
                    <a:cxn ang="0">
                      <a:pos x="1" y="0"/>
                    </a:cxn>
                    <a:cxn ang="0">
                      <a:pos x="1" y="0"/>
                    </a:cxn>
                    <a:cxn ang="0">
                      <a:pos x="4" y="0"/>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29855" name="Freeform 159"/>
                <p:cNvSpPr>
                  <a:spLocks/>
                </p:cNvSpPr>
                <p:nvPr/>
              </p:nvSpPr>
              <p:spPr bwMode="auto">
                <a:xfrm>
                  <a:off x="4007" y="3755"/>
                  <a:ext cx="91" cy="101"/>
                </a:xfrm>
                <a:custGeom>
                  <a:avLst/>
                  <a:gdLst/>
                  <a:ahLst/>
                  <a:cxnLst>
                    <a:cxn ang="0">
                      <a:pos x="5" y="100"/>
                    </a:cxn>
                    <a:cxn ang="0">
                      <a:pos x="2" y="98"/>
                    </a:cxn>
                    <a:cxn ang="0">
                      <a:pos x="1" y="97"/>
                    </a:cxn>
                    <a:cxn ang="0">
                      <a:pos x="0" y="95"/>
                    </a:cxn>
                    <a:cxn ang="0">
                      <a:pos x="0" y="92"/>
                    </a:cxn>
                    <a:cxn ang="0">
                      <a:pos x="4" y="86"/>
                    </a:cxn>
                    <a:cxn ang="0">
                      <a:pos x="10" y="76"/>
                    </a:cxn>
                    <a:cxn ang="0">
                      <a:pos x="18" y="65"/>
                    </a:cxn>
                    <a:cxn ang="0">
                      <a:pos x="32" y="47"/>
                    </a:cxn>
                    <a:cxn ang="0">
                      <a:pos x="47" y="30"/>
                    </a:cxn>
                    <a:cxn ang="0">
                      <a:pos x="59" y="18"/>
                    </a:cxn>
                    <a:cxn ang="0">
                      <a:pos x="65" y="13"/>
                    </a:cxn>
                    <a:cxn ang="0">
                      <a:pos x="73" y="7"/>
                    </a:cxn>
                    <a:cxn ang="0">
                      <a:pos x="75" y="5"/>
                    </a:cxn>
                    <a:cxn ang="0">
                      <a:pos x="79" y="2"/>
                    </a:cxn>
                    <a:cxn ang="0">
                      <a:pos x="82" y="1"/>
                    </a:cxn>
                    <a:cxn ang="0">
                      <a:pos x="86" y="0"/>
                    </a:cxn>
                    <a:cxn ang="0">
                      <a:pos x="88" y="0"/>
                    </a:cxn>
                    <a:cxn ang="0">
                      <a:pos x="89" y="1"/>
                    </a:cxn>
                    <a:cxn ang="0">
                      <a:pos x="91" y="1"/>
                    </a:cxn>
                    <a:cxn ang="0">
                      <a:pos x="91" y="3"/>
                    </a:cxn>
                    <a:cxn ang="0">
                      <a:pos x="91" y="6"/>
                    </a:cxn>
                    <a:cxn ang="0">
                      <a:pos x="90" y="10"/>
                    </a:cxn>
                    <a:cxn ang="0">
                      <a:pos x="86" y="18"/>
                    </a:cxn>
                    <a:cxn ang="0">
                      <a:pos x="82" y="26"/>
                    </a:cxn>
                    <a:cxn ang="0">
                      <a:pos x="73" y="37"/>
                    </a:cxn>
                    <a:cxn ang="0">
                      <a:pos x="58" y="54"/>
                    </a:cxn>
                    <a:cxn ang="0">
                      <a:pos x="43" y="71"/>
                    </a:cxn>
                    <a:cxn ang="0">
                      <a:pos x="33" y="82"/>
                    </a:cxn>
                    <a:cxn ang="0">
                      <a:pos x="25" y="91"/>
                    </a:cxn>
                    <a:cxn ang="0">
                      <a:pos x="18" y="98"/>
                    </a:cxn>
                    <a:cxn ang="0">
                      <a:pos x="13" y="100"/>
                    </a:cxn>
                    <a:cxn ang="0">
                      <a:pos x="10" y="101"/>
                    </a:cxn>
                    <a:cxn ang="0">
                      <a:pos x="6" y="100"/>
                    </a:cxn>
                    <a:cxn ang="0">
                      <a:pos x="5" y="100"/>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w="9525">
                  <a:noFill/>
                  <a:round/>
                  <a:headEnd/>
                  <a:tailEnd/>
                </a:ln>
              </p:spPr>
              <p:txBody>
                <a:bodyPr/>
                <a:lstStyle/>
                <a:p>
                  <a:endParaRPr lang="en-US"/>
                </a:p>
              </p:txBody>
            </p:sp>
            <p:sp>
              <p:nvSpPr>
                <p:cNvPr id="29856" name="Freeform 160"/>
                <p:cNvSpPr>
                  <a:spLocks/>
                </p:cNvSpPr>
                <p:nvPr/>
              </p:nvSpPr>
              <p:spPr bwMode="auto">
                <a:xfrm>
                  <a:off x="4002" y="3755"/>
                  <a:ext cx="91" cy="101"/>
                </a:xfrm>
                <a:custGeom>
                  <a:avLst/>
                  <a:gdLst/>
                  <a:ahLst/>
                  <a:cxnLst>
                    <a:cxn ang="0">
                      <a:pos x="4" y="100"/>
                    </a:cxn>
                    <a:cxn ang="0">
                      <a:pos x="1" y="98"/>
                    </a:cxn>
                    <a:cxn ang="0">
                      <a:pos x="1" y="97"/>
                    </a:cxn>
                    <a:cxn ang="0">
                      <a:pos x="0" y="95"/>
                    </a:cxn>
                    <a:cxn ang="0">
                      <a:pos x="0" y="92"/>
                    </a:cxn>
                    <a:cxn ang="0">
                      <a:pos x="4" y="86"/>
                    </a:cxn>
                    <a:cxn ang="0">
                      <a:pos x="10" y="76"/>
                    </a:cxn>
                    <a:cxn ang="0">
                      <a:pos x="18" y="65"/>
                    </a:cxn>
                    <a:cxn ang="0">
                      <a:pos x="32" y="47"/>
                    </a:cxn>
                    <a:cxn ang="0">
                      <a:pos x="47" y="30"/>
                    </a:cxn>
                    <a:cxn ang="0">
                      <a:pos x="58" y="18"/>
                    </a:cxn>
                    <a:cxn ang="0">
                      <a:pos x="64" y="13"/>
                    </a:cxn>
                    <a:cxn ang="0">
                      <a:pos x="72" y="7"/>
                    </a:cxn>
                    <a:cxn ang="0">
                      <a:pos x="75" y="5"/>
                    </a:cxn>
                    <a:cxn ang="0">
                      <a:pos x="78" y="2"/>
                    </a:cxn>
                    <a:cxn ang="0">
                      <a:pos x="82" y="1"/>
                    </a:cxn>
                    <a:cxn ang="0">
                      <a:pos x="85" y="0"/>
                    </a:cxn>
                    <a:cxn ang="0">
                      <a:pos x="87" y="0"/>
                    </a:cxn>
                    <a:cxn ang="0">
                      <a:pos x="89" y="1"/>
                    </a:cxn>
                    <a:cxn ang="0">
                      <a:pos x="91" y="1"/>
                    </a:cxn>
                    <a:cxn ang="0">
                      <a:pos x="91" y="3"/>
                    </a:cxn>
                    <a:cxn ang="0">
                      <a:pos x="91" y="6"/>
                    </a:cxn>
                    <a:cxn ang="0">
                      <a:pos x="89" y="10"/>
                    </a:cxn>
                    <a:cxn ang="0">
                      <a:pos x="86" y="18"/>
                    </a:cxn>
                    <a:cxn ang="0">
                      <a:pos x="82" y="26"/>
                    </a:cxn>
                    <a:cxn ang="0">
                      <a:pos x="72" y="37"/>
                    </a:cxn>
                    <a:cxn ang="0">
                      <a:pos x="57" y="54"/>
                    </a:cxn>
                    <a:cxn ang="0">
                      <a:pos x="43" y="71"/>
                    </a:cxn>
                    <a:cxn ang="0">
                      <a:pos x="33" y="82"/>
                    </a:cxn>
                    <a:cxn ang="0">
                      <a:pos x="25" y="91"/>
                    </a:cxn>
                    <a:cxn ang="0">
                      <a:pos x="17" y="98"/>
                    </a:cxn>
                    <a:cxn ang="0">
                      <a:pos x="13" y="100"/>
                    </a:cxn>
                    <a:cxn ang="0">
                      <a:pos x="10" y="101"/>
                    </a:cxn>
                    <a:cxn ang="0">
                      <a:pos x="5" y="100"/>
                    </a:cxn>
                    <a:cxn ang="0">
                      <a:pos x="4" y="100"/>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29857" name="Freeform 161"/>
                <p:cNvSpPr>
                  <a:spLocks/>
                </p:cNvSpPr>
                <p:nvPr/>
              </p:nvSpPr>
              <p:spPr bwMode="auto">
                <a:xfrm>
                  <a:off x="3993" y="3740"/>
                  <a:ext cx="38" cy="104"/>
                </a:xfrm>
                <a:custGeom>
                  <a:avLst/>
                  <a:gdLst/>
                  <a:ahLst/>
                  <a:cxnLst>
                    <a:cxn ang="0">
                      <a:pos x="26" y="2"/>
                    </a:cxn>
                    <a:cxn ang="0">
                      <a:pos x="23" y="4"/>
                    </a:cxn>
                    <a:cxn ang="0">
                      <a:pos x="22" y="6"/>
                    </a:cxn>
                    <a:cxn ang="0">
                      <a:pos x="19" y="14"/>
                    </a:cxn>
                    <a:cxn ang="0">
                      <a:pos x="15" y="25"/>
                    </a:cxn>
                    <a:cxn ang="0">
                      <a:pos x="12" y="33"/>
                    </a:cxn>
                    <a:cxn ang="0">
                      <a:pos x="10" y="44"/>
                    </a:cxn>
                    <a:cxn ang="0">
                      <a:pos x="6" y="58"/>
                    </a:cxn>
                    <a:cxn ang="0">
                      <a:pos x="4" y="67"/>
                    </a:cxn>
                    <a:cxn ang="0">
                      <a:pos x="1" y="79"/>
                    </a:cxn>
                    <a:cxn ang="0">
                      <a:pos x="1" y="89"/>
                    </a:cxn>
                    <a:cxn ang="0">
                      <a:pos x="0" y="95"/>
                    </a:cxn>
                    <a:cxn ang="0">
                      <a:pos x="1" y="100"/>
                    </a:cxn>
                    <a:cxn ang="0">
                      <a:pos x="4" y="103"/>
                    </a:cxn>
                    <a:cxn ang="0">
                      <a:pos x="10" y="104"/>
                    </a:cxn>
                    <a:cxn ang="0">
                      <a:pos x="13" y="102"/>
                    </a:cxn>
                    <a:cxn ang="0">
                      <a:pos x="17" y="98"/>
                    </a:cxn>
                    <a:cxn ang="0">
                      <a:pos x="20" y="92"/>
                    </a:cxn>
                    <a:cxn ang="0">
                      <a:pos x="24" y="81"/>
                    </a:cxn>
                    <a:cxn ang="0">
                      <a:pos x="26" y="70"/>
                    </a:cxn>
                    <a:cxn ang="0">
                      <a:pos x="29" y="59"/>
                    </a:cxn>
                    <a:cxn ang="0">
                      <a:pos x="32" y="45"/>
                    </a:cxn>
                    <a:cxn ang="0">
                      <a:pos x="35" y="35"/>
                    </a:cxn>
                    <a:cxn ang="0">
                      <a:pos x="37" y="25"/>
                    </a:cxn>
                    <a:cxn ang="0">
                      <a:pos x="37" y="15"/>
                    </a:cxn>
                    <a:cxn ang="0">
                      <a:pos x="38" y="8"/>
                    </a:cxn>
                    <a:cxn ang="0">
                      <a:pos x="37" y="5"/>
                    </a:cxn>
                    <a:cxn ang="0">
                      <a:pos x="36" y="3"/>
                    </a:cxn>
                    <a:cxn ang="0">
                      <a:pos x="34" y="1"/>
                    </a:cxn>
                    <a:cxn ang="0">
                      <a:pos x="32" y="0"/>
                    </a:cxn>
                    <a:cxn ang="0">
                      <a:pos x="29" y="1"/>
                    </a:cxn>
                    <a:cxn ang="0">
                      <a:pos x="26" y="2"/>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w="9525">
                  <a:noFill/>
                  <a:round/>
                  <a:headEnd/>
                  <a:tailEnd/>
                </a:ln>
              </p:spPr>
              <p:txBody>
                <a:bodyPr/>
                <a:lstStyle/>
                <a:p>
                  <a:endParaRPr lang="en-US"/>
                </a:p>
              </p:txBody>
            </p:sp>
            <p:sp>
              <p:nvSpPr>
                <p:cNvPr id="29858" name="Freeform 162"/>
                <p:cNvSpPr>
                  <a:spLocks/>
                </p:cNvSpPr>
                <p:nvPr/>
              </p:nvSpPr>
              <p:spPr bwMode="auto">
                <a:xfrm>
                  <a:off x="3988" y="3740"/>
                  <a:ext cx="37" cy="104"/>
                </a:xfrm>
                <a:custGeom>
                  <a:avLst/>
                  <a:gdLst/>
                  <a:ahLst/>
                  <a:cxnLst>
                    <a:cxn ang="0">
                      <a:pos x="26" y="2"/>
                    </a:cxn>
                    <a:cxn ang="0">
                      <a:pos x="24" y="4"/>
                    </a:cxn>
                    <a:cxn ang="0">
                      <a:pos x="21" y="6"/>
                    </a:cxn>
                    <a:cxn ang="0">
                      <a:pos x="18" y="14"/>
                    </a:cxn>
                    <a:cxn ang="0">
                      <a:pos x="15" y="25"/>
                    </a:cxn>
                    <a:cxn ang="0">
                      <a:pos x="12" y="33"/>
                    </a:cxn>
                    <a:cxn ang="0">
                      <a:pos x="9" y="44"/>
                    </a:cxn>
                    <a:cxn ang="0">
                      <a:pos x="6" y="58"/>
                    </a:cxn>
                    <a:cxn ang="0">
                      <a:pos x="4" y="67"/>
                    </a:cxn>
                    <a:cxn ang="0">
                      <a:pos x="1" y="79"/>
                    </a:cxn>
                    <a:cxn ang="0">
                      <a:pos x="0" y="89"/>
                    </a:cxn>
                    <a:cxn ang="0">
                      <a:pos x="0" y="95"/>
                    </a:cxn>
                    <a:cxn ang="0">
                      <a:pos x="0" y="100"/>
                    </a:cxn>
                    <a:cxn ang="0">
                      <a:pos x="3" y="103"/>
                    </a:cxn>
                    <a:cxn ang="0">
                      <a:pos x="9" y="104"/>
                    </a:cxn>
                    <a:cxn ang="0">
                      <a:pos x="13" y="102"/>
                    </a:cxn>
                    <a:cxn ang="0">
                      <a:pos x="17" y="98"/>
                    </a:cxn>
                    <a:cxn ang="0">
                      <a:pos x="20" y="92"/>
                    </a:cxn>
                    <a:cxn ang="0">
                      <a:pos x="24" y="81"/>
                    </a:cxn>
                    <a:cxn ang="0">
                      <a:pos x="26" y="70"/>
                    </a:cxn>
                    <a:cxn ang="0">
                      <a:pos x="28" y="59"/>
                    </a:cxn>
                    <a:cxn ang="0">
                      <a:pos x="32" y="45"/>
                    </a:cxn>
                    <a:cxn ang="0">
                      <a:pos x="34" y="35"/>
                    </a:cxn>
                    <a:cxn ang="0">
                      <a:pos x="36" y="25"/>
                    </a:cxn>
                    <a:cxn ang="0">
                      <a:pos x="37" y="15"/>
                    </a:cxn>
                    <a:cxn ang="0">
                      <a:pos x="37" y="8"/>
                    </a:cxn>
                    <a:cxn ang="0">
                      <a:pos x="37" y="5"/>
                    </a:cxn>
                    <a:cxn ang="0">
                      <a:pos x="36" y="3"/>
                    </a:cxn>
                    <a:cxn ang="0">
                      <a:pos x="34" y="1"/>
                    </a:cxn>
                    <a:cxn ang="0">
                      <a:pos x="31" y="0"/>
                    </a:cxn>
                    <a:cxn ang="0">
                      <a:pos x="28" y="1"/>
                    </a:cxn>
                    <a:cxn ang="0">
                      <a:pos x="26" y="2"/>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29859" name="Freeform 163"/>
                <p:cNvSpPr>
                  <a:spLocks/>
                </p:cNvSpPr>
                <p:nvPr/>
              </p:nvSpPr>
              <p:spPr bwMode="auto">
                <a:xfrm>
                  <a:off x="4009" y="3789"/>
                  <a:ext cx="146" cy="61"/>
                </a:xfrm>
                <a:custGeom>
                  <a:avLst/>
                  <a:gdLst/>
                  <a:ahLst/>
                  <a:cxnLst>
                    <a:cxn ang="0">
                      <a:pos x="3" y="53"/>
                    </a:cxn>
                    <a:cxn ang="0">
                      <a:pos x="8" y="50"/>
                    </a:cxn>
                    <a:cxn ang="0">
                      <a:pos x="20" y="44"/>
                    </a:cxn>
                    <a:cxn ang="0">
                      <a:pos x="39" y="35"/>
                    </a:cxn>
                    <a:cxn ang="0">
                      <a:pos x="63" y="25"/>
                    </a:cxn>
                    <a:cxn ang="0">
                      <a:pos x="87" y="16"/>
                    </a:cxn>
                    <a:cxn ang="0">
                      <a:pos x="115" y="6"/>
                    </a:cxn>
                    <a:cxn ang="0">
                      <a:pos x="127" y="2"/>
                    </a:cxn>
                    <a:cxn ang="0">
                      <a:pos x="134" y="1"/>
                    </a:cxn>
                    <a:cxn ang="0">
                      <a:pos x="138" y="0"/>
                    </a:cxn>
                    <a:cxn ang="0">
                      <a:pos x="142" y="0"/>
                    </a:cxn>
                    <a:cxn ang="0">
                      <a:pos x="146" y="1"/>
                    </a:cxn>
                    <a:cxn ang="0">
                      <a:pos x="146" y="3"/>
                    </a:cxn>
                    <a:cxn ang="0">
                      <a:pos x="146" y="5"/>
                    </a:cxn>
                    <a:cxn ang="0">
                      <a:pos x="143" y="8"/>
                    </a:cxn>
                    <a:cxn ang="0">
                      <a:pos x="140" y="10"/>
                    </a:cxn>
                    <a:cxn ang="0">
                      <a:pos x="137" y="13"/>
                    </a:cxn>
                    <a:cxn ang="0">
                      <a:pos x="125" y="19"/>
                    </a:cxn>
                    <a:cxn ang="0">
                      <a:pos x="99" y="31"/>
                    </a:cxn>
                    <a:cxn ang="0">
                      <a:pos x="72" y="41"/>
                    </a:cxn>
                    <a:cxn ang="0">
                      <a:pos x="50" y="49"/>
                    </a:cxn>
                    <a:cxn ang="0">
                      <a:pos x="31" y="55"/>
                    </a:cxn>
                    <a:cxn ang="0">
                      <a:pos x="16" y="60"/>
                    </a:cxn>
                    <a:cxn ang="0">
                      <a:pos x="6" y="61"/>
                    </a:cxn>
                    <a:cxn ang="0">
                      <a:pos x="3" y="60"/>
                    </a:cxn>
                    <a:cxn ang="0">
                      <a:pos x="0" y="57"/>
                    </a:cxn>
                    <a:cxn ang="0">
                      <a:pos x="3" y="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w="9525">
                  <a:noFill/>
                  <a:round/>
                  <a:headEnd/>
                  <a:tailEnd/>
                </a:ln>
              </p:spPr>
              <p:txBody>
                <a:bodyPr/>
                <a:lstStyle/>
                <a:p>
                  <a:endParaRPr lang="en-US"/>
                </a:p>
              </p:txBody>
            </p:sp>
            <p:sp>
              <p:nvSpPr>
                <p:cNvPr id="29860" name="Freeform 164"/>
                <p:cNvSpPr>
                  <a:spLocks/>
                </p:cNvSpPr>
                <p:nvPr/>
              </p:nvSpPr>
              <p:spPr bwMode="auto">
                <a:xfrm>
                  <a:off x="4003" y="3789"/>
                  <a:ext cx="146" cy="61"/>
                </a:xfrm>
                <a:custGeom>
                  <a:avLst/>
                  <a:gdLst/>
                  <a:ahLst/>
                  <a:cxnLst>
                    <a:cxn ang="0">
                      <a:pos x="3" y="53"/>
                    </a:cxn>
                    <a:cxn ang="0">
                      <a:pos x="9" y="50"/>
                    </a:cxn>
                    <a:cxn ang="0">
                      <a:pos x="21" y="44"/>
                    </a:cxn>
                    <a:cxn ang="0">
                      <a:pos x="40" y="35"/>
                    </a:cxn>
                    <a:cxn ang="0">
                      <a:pos x="64" y="25"/>
                    </a:cxn>
                    <a:cxn ang="0">
                      <a:pos x="87" y="16"/>
                    </a:cxn>
                    <a:cxn ang="0">
                      <a:pos x="115" y="6"/>
                    </a:cxn>
                    <a:cxn ang="0">
                      <a:pos x="127" y="2"/>
                    </a:cxn>
                    <a:cxn ang="0">
                      <a:pos x="134" y="1"/>
                    </a:cxn>
                    <a:cxn ang="0">
                      <a:pos x="139" y="0"/>
                    </a:cxn>
                    <a:cxn ang="0">
                      <a:pos x="143" y="0"/>
                    </a:cxn>
                    <a:cxn ang="0">
                      <a:pos x="146" y="1"/>
                    </a:cxn>
                    <a:cxn ang="0">
                      <a:pos x="146" y="3"/>
                    </a:cxn>
                    <a:cxn ang="0">
                      <a:pos x="146" y="5"/>
                    </a:cxn>
                    <a:cxn ang="0">
                      <a:pos x="144" y="8"/>
                    </a:cxn>
                    <a:cxn ang="0">
                      <a:pos x="140" y="10"/>
                    </a:cxn>
                    <a:cxn ang="0">
                      <a:pos x="138" y="13"/>
                    </a:cxn>
                    <a:cxn ang="0">
                      <a:pos x="126" y="19"/>
                    </a:cxn>
                    <a:cxn ang="0">
                      <a:pos x="99" y="31"/>
                    </a:cxn>
                    <a:cxn ang="0">
                      <a:pos x="73" y="41"/>
                    </a:cxn>
                    <a:cxn ang="0">
                      <a:pos x="51" y="49"/>
                    </a:cxn>
                    <a:cxn ang="0">
                      <a:pos x="31" y="55"/>
                    </a:cxn>
                    <a:cxn ang="0">
                      <a:pos x="16" y="60"/>
                    </a:cxn>
                    <a:cxn ang="0">
                      <a:pos x="6" y="61"/>
                    </a:cxn>
                    <a:cxn ang="0">
                      <a:pos x="3" y="60"/>
                    </a:cxn>
                    <a:cxn ang="0">
                      <a:pos x="0" y="57"/>
                    </a:cxn>
                    <a:cxn ang="0">
                      <a:pos x="3" y="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29861" name="Freeform 165"/>
                <p:cNvSpPr>
                  <a:spLocks/>
                </p:cNvSpPr>
                <p:nvPr/>
              </p:nvSpPr>
              <p:spPr bwMode="auto">
                <a:xfrm>
                  <a:off x="4008" y="3828"/>
                  <a:ext cx="172" cy="30"/>
                </a:xfrm>
                <a:custGeom>
                  <a:avLst/>
                  <a:gdLst/>
                  <a:ahLst/>
                  <a:cxnLst>
                    <a:cxn ang="0">
                      <a:pos x="0" y="26"/>
                    </a:cxn>
                    <a:cxn ang="0">
                      <a:pos x="7" y="23"/>
                    </a:cxn>
                    <a:cxn ang="0">
                      <a:pos x="23" y="19"/>
                    </a:cxn>
                    <a:cxn ang="0">
                      <a:pos x="50" y="13"/>
                    </a:cxn>
                    <a:cxn ang="0">
                      <a:pos x="73" y="10"/>
                    </a:cxn>
                    <a:cxn ang="0">
                      <a:pos x="101" y="5"/>
                    </a:cxn>
                    <a:cxn ang="0">
                      <a:pos x="131" y="2"/>
                    </a:cxn>
                    <a:cxn ang="0">
                      <a:pos x="148" y="1"/>
                    </a:cxn>
                    <a:cxn ang="0">
                      <a:pos x="154" y="0"/>
                    </a:cxn>
                    <a:cxn ang="0">
                      <a:pos x="159" y="1"/>
                    </a:cxn>
                    <a:cxn ang="0">
                      <a:pos x="166" y="1"/>
                    </a:cxn>
                    <a:cxn ang="0">
                      <a:pos x="170" y="2"/>
                    </a:cxn>
                    <a:cxn ang="0">
                      <a:pos x="172" y="3"/>
                    </a:cxn>
                    <a:cxn ang="0">
                      <a:pos x="171" y="5"/>
                    </a:cxn>
                    <a:cxn ang="0">
                      <a:pos x="169" y="7"/>
                    </a:cxn>
                    <a:cxn ang="0">
                      <a:pos x="166" y="9"/>
                    </a:cxn>
                    <a:cxn ang="0">
                      <a:pos x="159" y="12"/>
                    </a:cxn>
                    <a:cxn ang="0">
                      <a:pos x="152" y="13"/>
                    </a:cxn>
                    <a:cxn ang="0">
                      <a:pos x="141" y="16"/>
                    </a:cxn>
                    <a:cxn ang="0">
                      <a:pos x="111" y="21"/>
                    </a:cxn>
                    <a:cxn ang="0">
                      <a:pos x="81" y="24"/>
                    </a:cxn>
                    <a:cxn ang="0">
                      <a:pos x="58" y="27"/>
                    </a:cxn>
                    <a:cxn ang="0">
                      <a:pos x="31" y="29"/>
                    </a:cxn>
                    <a:cxn ang="0">
                      <a:pos x="19" y="30"/>
                    </a:cxn>
                    <a:cxn ang="0">
                      <a:pos x="10" y="30"/>
                    </a:cxn>
                    <a:cxn ang="0">
                      <a:pos x="4" y="29"/>
                    </a:cxn>
                    <a:cxn ang="0">
                      <a:pos x="0" y="28"/>
                    </a:cxn>
                    <a:cxn ang="0">
                      <a:pos x="0" y="26"/>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w="9525">
                  <a:noFill/>
                  <a:round/>
                  <a:headEnd/>
                  <a:tailEnd/>
                </a:ln>
              </p:spPr>
              <p:txBody>
                <a:bodyPr/>
                <a:lstStyle/>
                <a:p>
                  <a:endParaRPr lang="en-US"/>
                </a:p>
              </p:txBody>
            </p:sp>
            <p:sp>
              <p:nvSpPr>
                <p:cNvPr id="29862" name="Freeform 166"/>
                <p:cNvSpPr>
                  <a:spLocks/>
                </p:cNvSpPr>
                <p:nvPr/>
              </p:nvSpPr>
              <p:spPr bwMode="auto">
                <a:xfrm>
                  <a:off x="4003" y="3828"/>
                  <a:ext cx="171" cy="30"/>
                </a:xfrm>
                <a:custGeom>
                  <a:avLst/>
                  <a:gdLst/>
                  <a:ahLst/>
                  <a:cxnLst>
                    <a:cxn ang="0">
                      <a:pos x="0" y="25"/>
                    </a:cxn>
                    <a:cxn ang="0">
                      <a:pos x="6" y="22"/>
                    </a:cxn>
                    <a:cxn ang="0">
                      <a:pos x="22" y="18"/>
                    </a:cxn>
                    <a:cxn ang="0">
                      <a:pos x="50" y="13"/>
                    </a:cxn>
                    <a:cxn ang="0">
                      <a:pos x="72" y="9"/>
                    </a:cxn>
                    <a:cxn ang="0">
                      <a:pos x="101" y="5"/>
                    </a:cxn>
                    <a:cxn ang="0">
                      <a:pos x="130" y="1"/>
                    </a:cxn>
                    <a:cxn ang="0">
                      <a:pos x="148" y="0"/>
                    </a:cxn>
                    <a:cxn ang="0">
                      <a:pos x="153" y="0"/>
                    </a:cxn>
                    <a:cxn ang="0">
                      <a:pos x="159" y="0"/>
                    </a:cxn>
                    <a:cxn ang="0">
                      <a:pos x="165" y="0"/>
                    </a:cxn>
                    <a:cxn ang="0">
                      <a:pos x="170" y="1"/>
                    </a:cxn>
                    <a:cxn ang="0">
                      <a:pos x="171" y="3"/>
                    </a:cxn>
                    <a:cxn ang="0">
                      <a:pos x="171" y="5"/>
                    </a:cxn>
                    <a:cxn ang="0">
                      <a:pos x="168" y="7"/>
                    </a:cxn>
                    <a:cxn ang="0">
                      <a:pos x="166" y="8"/>
                    </a:cxn>
                    <a:cxn ang="0">
                      <a:pos x="159" y="11"/>
                    </a:cxn>
                    <a:cxn ang="0">
                      <a:pos x="152" y="13"/>
                    </a:cxn>
                    <a:cxn ang="0">
                      <a:pos x="140" y="16"/>
                    </a:cxn>
                    <a:cxn ang="0">
                      <a:pos x="111" y="21"/>
                    </a:cxn>
                    <a:cxn ang="0">
                      <a:pos x="81" y="24"/>
                    </a:cxn>
                    <a:cxn ang="0">
                      <a:pos x="57" y="27"/>
                    </a:cxn>
                    <a:cxn ang="0">
                      <a:pos x="31" y="29"/>
                    </a:cxn>
                    <a:cxn ang="0">
                      <a:pos x="19" y="29"/>
                    </a:cxn>
                    <a:cxn ang="0">
                      <a:pos x="10" y="30"/>
                    </a:cxn>
                    <a:cxn ang="0">
                      <a:pos x="3" y="29"/>
                    </a:cxn>
                    <a:cxn ang="0">
                      <a:pos x="0" y="27"/>
                    </a:cxn>
                    <a:cxn ang="0">
                      <a:pos x="0" y="2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29863" name="Oval 167"/>
                <p:cNvSpPr>
                  <a:spLocks noChangeArrowheads="1"/>
                </p:cNvSpPr>
                <p:nvPr/>
              </p:nvSpPr>
              <p:spPr bwMode="auto">
                <a:xfrm>
                  <a:off x="4008" y="3849"/>
                  <a:ext cx="163" cy="17"/>
                </a:xfrm>
                <a:prstGeom prst="ellipse">
                  <a:avLst/>
                </a:prstGeom>
                <a:solidFill>
                  <a:srgbClr val="E0E0E0"/>
                </a:solidFill>
                <a:ln w="9525">
                  <a:noFill/>
                  <a:round/>
                  <a:headEnd/>
                  <a:tailEnd/>
                </a:ln>
              </p:spPr>
              <p:txBody>
                <a:bodyPr/>
                <a:lstStyle/>
                <a:p>
                  <a:endParaRPr lang="en-US"/>
                </a:p>
              </p:txBody>
            </p:sp>
            <p:sp>
              <p:nvSpPr>
                <p:cNvPr id="29864" name="Oval 168"/>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29865" name="Freeform 169"/>
                <p:cNvSpPr>
                  <a:spLocks/>
                </p:cNvSpPr>
                <p:nvPr/>
              </p:nvSpPr>
              <p:spPr bwMode="auto">
                <a:xfrm>
                  <a:off x="4003" y="3772"/>
                  <a:ext cx="133" cy="78"/>
                </a:xfrm>
                <a:custGeom>
                  <a:avLst/>
                  <a:gdLst/>
                  <a:ahLst/>
                  <a:cxnLst>
                    <a:cxn ang="0">
                      <a:pos x="2" y="72"/>
                    </a:cxn>
                    <a:cxn ang="0">
                      <a:pos x="5" y="67"/>
                    </a:cxn>
                    <a:cxn ang="0">
                      <a:pos x="13" y="61"/>
                    </a:cxn>
                    <a:cxn ang="0">
                      <a:pos x="28" y="50"/>
                    </a:cxn>
                    <a:cxn ang="0">
                      <a:pos x="50" y="36"/>
                    </a:cxn>
                    <a:cxn ang="0">
                      <a:pos x="74" y="23"/>
                    </a:cxn>
                    <a:cxn ang="0">
                      <a:pos x="91" y="14"/>
                    </a:cxn>
                    <a:cxn ang="0">
                      <a:pos x="109" y="4"/>
                    </a:cxn>
                    <a:cxn ang="0">
                      <a:pos x="115" y="2"/>
                    </a:cxn>
                    <a:cxn ang="0">
                      <a:pos x="121" y="0"/>
                    </a:cxn>
                    <a:cxn ang="0">
                      <a:pos x="124" y="0"/>
                    </a:cxn>
                    <a:cxn ang="0">
                      <a:pos x="129" y="0"/>
                    </a:cxn>
                    <a:cxn ang="0">
                      <a:pos x="132" y="1"/>
                    </a:cxn>
                    <a:cxn ang="0">
                      <a:pos x="133" y="3"/>
                    </a:cxn>
                    <a:cxn ang="0">
                      <a:pos x="131" y="6"/>
                    </a:cxn>
                    <a:cxn ang="0">
                      <a:pos x="129" y="9"/>
                    </a:cxn>
                    <a:cxn ang="0">
                      <a:pos x="127" y="11"/>
                    </a:cxn>
                    <a:cxn ang="0">
                      <a:pos x="122" y="15"/>
                    </a:cxn>
                    <a:cxn ang="0">
                      <a:pos x="106" y="27"/>
                    </a:cxn>
                    <a:cxn ang="0">
                      <a:pos x="90" y="37"/>
                    </a:cxn>
                    <a:cxn ang="0">
                      <a:pos x="67" y="51"/>
                    </a:cxn>
                    <a:cxn ang="0">
                      <a:pos x="44" y="63"/>
                    </a:cxn>
                    <a:cxn ang="0">
                      <a:pos x="25" y="73"/>
                    </a:cxn>
                    <a:cxn ang="0">
                      <a:pos x="13" y="76"/>
                    </a:cxn>
                    <a:cxn ang="0">
                      <a:pos x="6" y="78"/>
                    </a:cxn>
                    <a:cxn ang="0">
                      <a:pos x="2" y="77"/>
                    </a:cxn>
                    <a:cxn ang="0">
                      <a:pos x="0" y="75"/>
                    </a:cxn>
                    <a:cxn ang="0">
                      <a:pos x="2" y="72"/>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w="9525">
                  <a:noFill/>
                  <a:round/>
                  <a:headEnd/>
                  <a:tailEnd/>
                </a:ln>
              </p:spPr>
              <p:txBody>
                <a:bodyPr/>
                <a:lstStyle/>
                <a:p>
                  <a:endParaRPr lang="en-US"/>
                </a:p>
              </p:txBody>
            </p:sp>
            <p:sp>
              <p:nvSpPr>
                <p:cNvPr id="29866" name="Freeform 170"/>
                <p:cNvSpPr>
                  <a:spLocks/>
                </p:cNvSpPr>
                <p:nvPr/>
              </p:nvSpPr>
              <p:spPr bwMode="auto">
                <a:xfrm>
                  <a:off x="3997" y="3772"/>
                  <a:ext cx="133" cy="78"/>
                </a:xfrm>
                <a:custGeom>
                  <a:avLst/>
                  <a:gdLst/>
                  <a:ahLst/>
                  <a:cxnLst>
                    <a:cxn ang="0">
                      <a:pos x="3" y="72"/>
                    </a:cxn>
                    <a:cxn ang="0">
                      <a:pos x="6" y="67"/>
                    </a:cxn>
                    <a:cxn ang="0">
                      <a:pos x="13" y="61"/>
                    </a:cxn>
                    <a:cxn ang="0">
                      <a:pos x="28" y="50"/>
                    </a:cxn>
                    <a:cxn ang="0">
                      <a:pos x="51" y="36"/>
                    </a:cxn>
                    <a:cxn ang="0">
                      <a:pos x="74" y="23"/>
                    </a:cxn>
                    <a:cxn ang="0">
                      <a:pos x="92" y="14"/>
                    </a:cxn>
                    <a:cxn ang="0">
                      <a:pos x="109" y="4"/>
                    </a:cxn>
                    <a:cxn ang="0">
                      <a:pos x="116" y="2"/>
                    </a:cxn>
                    <a:cxn ang="0">
                      <a:pos x="121" y="0"/>
                    </a:cxn>
                    <a:cxn ang="0">
                      <a:pos x="125" y="0"/>
                    </a:cxn>
                    <a:cxn ang="0">
                      <a:pos x="130" y="0"/>
                    </a:cxn>
                    <a:cxn ang="0">
                      <a:pos x="133" y="1"/>
                    </a:cxn>
                    <a:cxn ang="0">
                      <a:pos x="133" y="3"/>
                    </a:cxn>
                    <a:cxn ang="0">
                      <a:pos x="132" y="6"/>
                    </a:cxn>
                    <a:cxn ang="0">
                      <a:pos x="130" y="9"/>
                    </a:cxn>
                    <a:cxn ang="0">
                      <a:pos x="127" y="11"/>
                    </a:cxn>
                    <a:cxn ang="0">
                      <a:pos x="123" y="15"/>
                    </a:cxn>
                    <a:cxn ang="0">
                      <a:pos x="107" y="27"/>
                    </a:cxn>
                    <a:cxn ang="0">
                      <a:pos x="91" y="37"/>
                    </a:cxn>
                    <a:cxn ang="0">
                      <a:pos x="68" y="51"/>
                    </a:cxn>
                    <a:cxn ang="0">
                      <a:pos x="45" y="63"/>
                    </a:cxn>
                    <a:cxn ang="0">
                      <a:pos x="25" y="73"/>
                    </a:cxn>
                    <a:cxn ang="0">
                      <a:pos x="15" y="76"/>
                    </a:cxn>
                    <a:cxn ang="0">
                      <a:pos x="7" y="78"/>
                    </a:cxn>
                    <a:cxn ang="0">
                      <a:pos x="2" y="77"/>
                    </a:cxn>
                    <a:cxn ang="0">
                      <a:pos x="0" y="75"/>
                    </a:cxn>
                    <a:cxn ang="0">
                      <a:pos x="3" y="72"/>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29867" name="Freeform 171"/>
                <p:cNvSpPr>
                  <a:spLocks/>
                </p:cNvSpPr>
                <p:nvPr/>
              </p:nvSpPr>
              <p:spPr bwMode="auto">
                <a:xfrm>
                  <a:off x="3992" y="3747"/>
                  <a:ext cx="76" cy="101"/>
                </a:xfrm>
                <a:custGeom>
                  <a:avLst/>
                  <a:gdLst/>
                  <a:ahLst/>
                  <a:cxnLst>
                    <a:cxn ang="0">
                      <a:pos x="5" y="100"/>
                    </a:cxn>
                    <a:cxn ang="0">
                      <a:pos x="2" y="98"/>
                    </a:cxn>
                    <a:cxn ang="0">
                      <a:pos x="1" y="97"/>
                    </a:cxn>
                    <a:cxn ang="0">
                      <a:pos x="0" y="94"/>
                    </a:cxn>
                    <a:cxn ang="0">
                      <a:pos x="1" y="91"/>
                    </a:cxn>
                    <a:cxn ang="0">
                      <a:pos x="5" y="83"/>
                    </a:cxn>
                    <a:cxn ang="0">
                      <a:pos x="13" y="69"/>
                    </a:cxn>
                    <a:cxn ang="0">
                      <a:pos x="21" y="55"/>
                    </a:cxn>
                    <a:cxn ang="0">
                      <a:pos x="30" y="42"/>
                    </a:cxn>
                    <a:cxn ang="0">
                      <a:pos x="39" y="29"/>
                    </a:cxn>
                    <a:cxn ang="0">
                      <a:pos x="48" y="17"/>
                    </a:cxn>
                    <a:cxn ang="0">
                      <a:pos x="55" y="9"/>
                    </a:cxn>
                    <a:cxn ang="0">
                      <a:pos x="58" y="6"/>
                    </a:cxn>
                    <a:cxn ang="0">
                      <a:pos x="61" y="3"/>
                    </a:cxn>
                    <a:cxn ang="0">
                      <a:pos x="64" y="1"/>
                    </a:cxn>
                    <a:cxn ang="0">
                      <a:pos x="67" y="1"/>
                    </a:cxn>
                    <a:cxn ang="0">
                      <a:pos x="70" y="0"/>
                    </a:cxn>
                    <a:cxn ang="0">
                      <a:pos x="73" y="0"/>
                    </a:cxn>
                    <a:cxn ang="0">
                      <a:pos x="75" y="1"/>
                    </a:cxn>
                    <a:cxn ang="0">
                      <a:pos x="76" y="3"/>
                    </a:cxn>
                    <a:cxn ang="0">
                      <a:pos x="76" y="5"/>
                    </a:cxn>
                    <a:cxn ang="0">
                      <a:pos x="76" y="7"/>
                    </a:cxn>
                    <a:cxn ang="0">
                      <a:pos x="74" y="11"/>
                    </a:cxn>
                    <a:cxn ang="0">
                      <a:pos x="72" y="16"/>
                    </a:cxn>
                    <a:cxn ang="0">
                      <a:pos x="69" y="24"/>
                    </a:cxn>
                    <a:cxn ang="0">
                      <a:pos x="63" y="34"/>
                    </a:cxn>
                    <a:cxn ang="0">
                      <a:pos x="55" y="47"/>
                    </a:cxn>
                    <a:cxn ang="0">
                      <a:pos x="46" y="61"/>
                    </a:cxn>
                    <a:cxn ang="0">
                      <a:pos x="37" y="73"/>
                    </a:cxn>
                    <a:cxn ang="0">
                      <a:pos x="31" y="81"/>
                    </a:cxn>
                    <a:cxn ang="0">
                      <a:pos x="24" y="88"/>
                    </a:cxn>
                    <a:cxn ang="0">
                      <a:pos x="16" y="96"/>
                    </a:cxn>
                    <a:cxn ang="0">
                      <a:pos x="14" y="99"/>
                    </a:cxn>
                    <a:cxn ang="0">
                      <a:pos x="11" y="100"/>
                    </a:cxn>
                    <a:cxn ang="0">
                      <a:pos x="8" y="101"/>
                    </a:cxn>
                    <a:cxn ang="0">
                      <a:pos x="5" y="100"/>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w="9525">
                  <a:noFill/>
                  <a:round/>
                  <a:headEnd/>
                  <a:tailEnd/>
                </a:ln>
              </p:spPr>
              <p:txBody>
                <a:bodyPr/>
                <a:lstStyle/>
                <a:p>
                  <a:endParaRPr lang="en-US"/>
                </a:p>
              </p:txBody>
            </p:sp>
            <p:sp>
              <p:nvSpPr>
                <p:cNvPr id="29868" name="Freeform 172"/>
                <p:cNvSpPr>
                  <a:spLocks/>
                </p:cNvSpPr>
                <p:nvPr/>
              </p:nvSpPr>
              <p:spPr bwMode="auto">
                <a:xfrm>
                  <a:off x="3987" y="3747"/>
                  <a:ext cx="75" cy="101"/>
                </a:xfrm>
                <a:custGeom>
                  <a:avLst/>
                  <a:gdLst/>
                  <a:ahLst/>
                  <a:cxnLst>
                    <a:cxn ang="0">
                      <a:pos x="5" y="100"/>
                    </a:cxn>
                    <a:cxn ang="0">
                      <a:pos x="2" y="98"/>
                    </a:cxn>
                    <a:cxn ang="0">
                      <a:pos x="1" y="97"/>
                    </a:cxn>
                    <a:cxn ang="0">
                      <a:pos x="0" y="94"/>
                    </a:cxn>
                    <a:cxn ang="0">
                      <a:pos x="1" y="91"/>
                    </a:cxn>
                    <a:cxn ang="0">
                      <a:pos x="4" y="83"/>
                    </a:cxn>
                    <a:cxn ang="0">
                      <a:pos x="12" y="69"/>
                    </a:cxn>
                    <a:cxn ang="0">
                      <a:pos x="21" y="55"/>
                    </a:cxn>
                    <a:cxn ang="0">
                      <a:pos x="29" y="42"/>
                    </a:cxn>
                    <a:cxn ang="0">
                      <a:pos x="38" y="29"/>
                    </a:cxn>
                    <a:cxn ang="0">
                      <a:pos x="48" y="17"/>
                    </a:cxn>
                    <a:cxn ang="0">
                      <a:pos x="55" y="9"/>
                    </a:cxn>
                    <a:cxn ang="0">
                      <a:pos x="59" y="6"/>
                    </a:cxn>
                    <a:cxn ang="0">
                      <a:pos x="61" y="3"/>
                    </a:cxn>
                    <a:cxn ang="0">
                      <a:pos x="63" y="1"/>
                    </a:cxn>
                    <a:cxn ang="0">
                      <a:pos x="67" y="1"/>
                    </a:cxn>
                    <a:cxn ang="0">
                      <a:pos x="70" y="0"/>
                    </a:cxn>
                    <a:cxn ang="0">
                      <a:pos x="73" y="0"/>
                    </a:cxn>
                    <a:cxn ang="0">
                      <a:pos x="75" y="1"/>
                    </a:cxn>
                    <a:cxn ang="0">
                      <a:pos x="75" y="3"/>
                    </a:cxn>
                    <a:cxn ang="0">
                      <a:pos x="75" y="5"/>
                    </a:cxn>
                    <a:cxn ang="0">
                      <a:pos x="75" y="7"/>
                    </a:cxn>
                    <a:cxn ang="0">
                      <a:pos x="73" y="11"/>
                    </a:cxn>
                    <a:cxn ang="0">
                      <a:pos x="72" y="16"/>
                    </a:cxn>
                    <a:cxn ang="0">
                      <a:pos x="69" y="24"/>
                    </a:cxn>
                    <a:cxn ang="0">
                      <a:pos x="63" y="34"/>
                    </a:cxn>
                    <a:cxn ang="0">
                      <a:pos x="55" y="47"/>
                    </a:cxn>
                    <a:cxn ang="0">
                      <a:pos x="46" y="61"/>
                    </a:cxn>
                    <a:cxn ang="0">
                      <a:pos x="37" y="73"/>
                    </a:cxn>
                    <a:cxn ang="0">
                      <a:pos x="30" y="81"/>
                    </a:cxn>
                    <a:cxn ang="0">
                      <a:pos x="25" y="88"/>
                    </a:cxn>
                    <a:cxn ang="0">
                      <a:pos x="16" y="96"/>
                    </a:cxn>
                    <a:cxn ang="0">
                      <a:pos x="13" y="99"/>
                    </a:cxn>
                    <a:cxn ang="0">
                      <a:pos x="11" y="100"/>
                    </a:cxn>
                    <a:cxn ang="0">
                      <a:pos x="8" y="101"/>
                    </a:cxn>
                    <a:cxn ang="0">
                      <a:pos x="5" y="100"/>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29869" name="Freeform 173"/>
                <p:cNvSpPr>
                  <a:spLocks/>
                </p:cNvSpPr>
                <p:nvPr/>
              </p:nvSpPr>
              <p:spPr bwMode="auto">
                <a:xfrm>
                  <a:off x="4003" y="3809"/>
                  <a:ext cx="170" cy="44"/>
                </a:xfrm>
                <a:custGeom>
                  <a:avLst/>
                  <a:gdLst/>
                  <a:ahLst/>
                  <a:cxnLst>
                    <a:cxn ang="0">
                      <a:pos x="0" y="39"/>
                    </a:cxn>
                    <a:cxn ang="0">
                      <a:pos x="6" y="35"/>
                    </a:cxn>
                    <a:cxn ang="0">
                      <a:pos x="22" y="29"/>
                    </a:cxn>
                    <a:cxn ang="0">
                      <a:pos x="44" y="23"/>
                    </a:cxn>
                    <a:cxn ang="0">
                      <a:pos x="71" y="16"/>
                    </a:cxn>
                    <a:cxn ang="0">
                      <a:pos x="100" y="9"/>
                    </a:cxn>
                    <a:cxn ang="0">
                      <a:pos x="129" y="4"/>
                    </a:cxn>
                    <a:cxn ang="0">
                      <a:pos x="146" y="1"/>
                    </a:cxn>
                    <a:cxn ang="0">
                      <a:pos x="153" y="0"/>
                    </a:cxn>
                    <a:cxn ang="0">
                      <a:pos x="158" y="0"/>
                    </a:cxn>
                    <a:cxn ang="0">
                      <a:pos x="165" y="1"/>
                    </a:cxn>
                    <a:cxn ang="0">
                      <a:pos x="168" y="2"/>
                    </a:cxn>
                    <a:cxn ang="0">
                      <a:pos x="170" y="4"/>
                    </a:cxn>
                    <a:cxn ang="0">
                      <a:pos x="168" y="7"/>
                    </a:cxn>
                    <a:cxn ang="0">
                      <a:pos x="167" y="8"/>
                    </a:cxn>
                    <a:cxn ang="0">
                      <a:pos x="164" y="10"/>
                    </a:cxn>
                    <a:cxn ang="0">
                      <a:pos x="160" y="12"/>
                    </a:cxn>
                    <a:cxn ang="0">
                      <a:pos x="143" y="16"/>
                    </a:cxn>
                    <a:cxn ang="0">
                      <a:pos x="114" y="24"/>
                    </a:cxn>
                    <a:cxn ang="0">
                      <a:pos x="87" y="31"/>
                    </a:cxn>
                    <a:cxn ang="0">
                      <a:pos x="58" y="37"/>
                    </a:cxn>
                    <a:cxn ang="0">
                      <a:pos x="36" y="41"/>
                    </a:cxn>
                    <a:cxn ang="0">
                      <a:pos x="19" y="44"/>
                    </a:cxn>
                    <a:cxn ang="0">
                      <a:pos x="10" y="44"/>
                    </a:cxn>
                    <a:cxn ang="0">
                      <a:pos x="3" y="43"/>
                    </a:cxn>
                    <a:cxn ang="0">
                      <a:pos x="0" y="41"/>
                    </a:cxn>
                    <a:cxn ang="0">
                      <a:pos x="0" y="39"/>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w="9525">
                  <a:noFill/>
                  <a:round/>
                  <a:headEnd/>
                  <a:tailEnd/>
                </a:ln>
              </p:spPr>
              <p:txBody>
                <a:bodyPr/>
                <a:lstStyle/>
                <a:p>
                  <a:endParaRPr lang="en-US"/>
                </a:p>
              </p:txBody>
            </p:sp>
            <p:sp>
              <p:nvSpPr>
                <p:cNvPr id="29870" name="Freeform 174"/>
                <p:cNvSpPr>
                  <a:spLocks/>
                </p:cNvSpPr>
                <p:nvPr/>
              </p:nvSpPr>
              <p:spPr bwMode="auto">
                <a:xfrm>
                  <a:off x="3998" y="3808"/>
                  <a:ext cx="169" cy="45"/>
                </a:xfrm>
                <a:custGeom>
                  <a:avLst/>
                  <a:gdLst/>
                  <a:ahLst/>
                  <a:cxnLst>
                    <a:cxn ang="0">
                      <a:pos x="0" y="39"/>
                    </a:cxn>
                    <a:cxn ang="0">
                      <a:pos x="6" y="35"/>
                    </a:cxn>
                    <a:cxn ang="0">
                      <a:pos x="22" y="30"/>
                    </a:cxn>
                    <a:cxn ang="0">
                      <a:pos x="43" y="24"/>
                    </a:cxn>
                    <a:cxn ang="0">
                      <a:pos x="71" y="16"/>
                    </a:cxn>
                    <a:cxn ang="0">
                      <a:pos x="100" y="10"/>
                    </a:cxn>
                    <a:cxn ang="0">
                      <a:pos x="129" y="4"/>
                    </a:cxn>
                    <a:cxn ang="0">
                      <a:pos x="146" y="1"/>
                    </a:cxn>
                    <a:cxn ang="0">
                      <a:pos x="152" y="1"/>
                    </a:cxn>
                    <a:cxn ang="0">
                      <a:pos x="158" y="0"/>
                    </a:cxn>
                    <a:cxn ang="0">
                      <a:pos x="165" y="1"/>
                    </a:cxn>
                    <a:cxn ang="0">
                      <a:pos x="168" y="3"/>
                    </a:cxn>
                    <a:cxn ang="0">
                      <a:pos x="169" y="5"/>
                    </a:cxn>
                    <a:cxn ang="0">
                      <a:pos x="168" y="7"/>
                    </a:cxn>
                    <a:cxn ang="0">
                      <a:pos x="166" y="9"/>
                    </a:cxn>
                    <a:cxn ang="0">
                      <a:pos x="164" y="10"/>
                    </a:cxn>
                    <a:cxn ang="0">
                      <a:pos x="159" y="12"/>
                    </a:cxn>
                    <a:cxn ang="0">
                      <a:pos x="143" y="16"/>
                    </a:cxn>
                    <a:cxn ang="0">
                      <a:pos x="114" y="25"/>
                    </a:cxn>
                    <a:cxn ang="0">
                      <a:pos x="87" y="31"/>
                    </a:cxn>
                    <a:cxn ang="0">
                      <a:pos x="58" y="37"/>
                    </a:cxn>
                    <a:cxn ang="0">
                      <a:pos x="35" y="42"/>
                    </a:cxn>
                    <a:cxn ang="0">
                      <a:pos x="18" y="44"/>
                    </a:cxn>
                    <a:cxn ang="0">
                      <a:pos x="9" y="45"/>
                    </a:cxn>
                    <a:cxn ang="0">
                      <a:pos x="3" y="44"/>
                    </a:cxn>
                    <a:cxn ang="0">
                      <a:pos x="0" y="42"/>
                    </a:cxn>
                    <a:cxn ang="0">
                      <a:pos x="0" y="39"/>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29871" name="Freeform 175"/>
                <p:cNvSpPr>
                  <a:spLocks/>
                </p:cNvSpPr>
                <p:nvPr/>
              </p:nvSpPr>
              <p:spPr bwMode="auto">
                <a:xfrm>
                  <a:off x="3994" y="3807"/>
                  <a:ext cx="28" cy="37"/>
                </a:xfrm>
                <a:custGeom>
                  <a:avLst/>
                  <a:gdLst/>
                  <a:ahLst/>
                  <a:cxnLst>
                    <a:cxn ang="0">
                      <a:pos x="3" y="36"/>
                    </a:cxn>
                    <a:cxn ang="0">
                      <a:pos x="2" y="35"/>
                    </a:cxn>
                    <a:cxn ang="0">
                      <a:pos x="1" y="35"/>
                    </a:cxn>
                    <a:cxn ang="0">
                      <a:pos x="0" y="34"/>
                    </a:cxn>
                    <a:cxn ang="0">
                      <a:pos x="1" y="33"/>
                    </a:cxn>
                    <a:cxn ang="0">
                      <a:pos x="3" y="30"/>
                    </a:cxn>
                    <a:cxn ang="0">
                      <a:pos x="6" y="25"/>
                    </a:cxn>
                    <a:cxn ang="0">
                      <a:pos x="9" y="20"/>
                    </a:cxn>
                    <a:cxn ang="0">
                      <a:pos x="12" y="15"/>
                    </a:cxn>
                    <a:cxn ang="0">
                      <a:pos x="15" y="10"/>
                    </a:cxn>
                    <a:cxn ang="0">
                      <a:pos x="19" y="6"/>
                    </a:cxn>
                    <a:cxn ang="0">
                      <a:pos x="21" y="3"/>
                    </a:cxn>
                    <a:cxn ang="0">
                      <a:pos x="22" y="1"/>
                    </a:cxn>
                    <a:cxn ang="0">
                      <a:pos x="23" y="1"/>
                    </a:cxn>
                    <a:cxn ang="0">
                      <a:pos x="25" y="0"/>
                    </a:cxn>
                    <a:cxn ang="0">
                      <a:pos x="25" y="0"/>
                    </a:cxn>
                    <a:cxn ang="0">
                      <a:pos x="26" y="0"/>
                    </a:cxn>
                    <a:cxn ang="0">
                      <a:pos x="28" y="0"/>
                    </a:cxn>
                    <a:cxn ang="0">
                      <a:pos x="28" y="0"/>
                    </a:cxn>
                    <a:cxn ang="0">
                      <a:pos x="28" y="0"/>
                    </a:cxn>
                    <a:cxn ang="0">
                      <a:pos x="28" y="1"/>
                    </a:cxn>
                    <a:cxn ang="0">
                      <a:pos x="28" y="2"/>
                    </a:cxn>
                    <a:cxn ang="0">
                      <a:pos x="28" y="4"/>
                    </a:cxn>
                    <a:cxn ang="0">
                      <a:pos x="27" y="5"/>
                    </a:cxn>
                    <a:cxn ang="0">
                      <a:pos x="26" y="8"/>
                    </a:cxn>
                    <a:cxn ang="0">
                      <a:pos x="24" y="12"/>
                    </a:cxn>
                    <a:cxn ang="0">
                      <a:pos x="21" y="17"/>
                    </a:cxn>
                    <a:cxn ang="0">
                      <a:pos x="18" y="22"/>
                    </a:cxn>
                    <a:cxn ang="0">
                      <a:pos x="14" y="26"/>
                    </a:cxn>
                    <a:cxn ang="0">
                      <a:pos x="12" y="29"/>
                    </a:cxn>
                    <a:cxn ang="0">
                      <a:pos x="9" y="32"/>
                    </a:cxn>
                    <a:cxn ang="0">
                      <a:pos x="7" y="35"/>
                    </a:cxn>
                    <a:cxn ang="0">
                      <a:pos x="6" y="36"/>
                    </a:cxn>
                    <a:cxn ang="0">
                      <a:pos x="5" y="36"/>
                    </a:cxn>
                    <a:cxn ang="0">
                      <a:pos x="4" y="37"/>
                    </a:cxn>
                    <a:cxn ang="0">
                      <a:pos x="3" y="36"/>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w="9525">
                  <a:noFill/>
                  <a:round/>
                  <a:headEnd/>
                  <a:tailEnd/>
                </a:ln>
              </p:spPr>
              <p:txBody>
                <a:bodyPr/>
                <a:lstStyle/>
                <a:p>
                  <a:endParaRPr lang="en-US"/>
                </a:p>
              </p:txBody>
            </p:sp>
            <p:sp>
              <p:nvSpPr>
                <p:cNvPr id="29872" name="Freeform 176"/>
                <p:cNvSpPr>
                  <a:spLocks/>
                </p:cNvSpPr>
                <p:nvPr/>
              </p:nvSpPr>
              <p:spPr bwMode="auto">
                <a:xfrm>
                  <a:off x="3993" y="3806"/>
                  <a:ext cx="27" cy="37"/>
                </a:xfrm>
                <a:custGeom>
                  <a:avLst/>
                  <a:gdLst/>
                  <a:ahLst/>
                  <a:cxnLst>
                    <a:cxn ang="0">
                      <a:pos x="1" y="36"/>
                    </a:cxn>
                    <a:cxn ang="0">
                      <a:pos x="1" y="36"/>
                    </a:cxn>
                    <a:cxn ang="0">
                      <a:pos x="0" y="35"/>
                    </a:cxn>
                    <a:cxn ang="0">
                      <a:pos x="0" y="35"/>
                    </a:cxn>
                    <a:cxn ang="0">
                      <a:pos x="0" y="34"/>
                    </a:cxn>
                    <a:cxn ang="0">
                      <a:pos x="1" y="31"/>
                    </a:cxn>
                    <a:cxn ang="0">
                      <a:pos x="4" y="26"/>
                    </a:cxn>
                    <a:cxn ang="0">
                      <a:pos x="7" y="20"/>
                    </a:cxn>
                    <a:cxn ang="0">
                      <a:pos x="10" y="16"/>
                    </a:cxn>
                    <a:cxn ang="0">
                      <a:pos x="13" y="11"/>
                    </a:cxn>
                    <a:cxn ang="0">
                      <a:pos x="16" y="6"/>
                    </a:cxn>
                    <a:cxn ang="0">
                      <a:pos x="20" y="3"/>
                    </a:cxn>
                    <a:cxn ang="0">
                      <a:pos x="21" y="2"/>
                    </a:cxn>
                    <a:cxn ang="0">
                      <a:pos x="22" y="1"/>
                    </a:cxn>
                    <a:cxn ang="0">
                      <a:pos x="23" y="1"/>
                    </a:cxn>
                    <a:cxn ang="0">
                      <a:pos x="24" y="0"/>
                    </a:cxn>
                    <a:cxn ang="0">
                      <a:pos x="26" y="0"/>
                    </a:cxn>
                    <a:cxn ang="0">
                      <a:pos x="26" y="0"/>
                    </a:cxn>
                    <a:cxn ang="0">
                      <a:pos x="27" y="1"/>
                    </a:cxn>
                    <a:cxn ang="0">
                      <a:pos x="27" y="1"/>
                    </a:cxn>
                    <a:cxn ang="0">
                      <a:pos x="27" y="2"/>
                    </a:cxn>
                    <a:cxn ang="0">
                      <a:pos x="27" y="2"/>
                    </a:cxn>
                    <a:cxn ang="0">
                      <a:pos x="26" y="4"/>
                    </a:cxn>
                    <a:cxn ang="0">
                      <a:pos x="26" y="6"/>
                    </a:cxn>
                    <a:cxn ang="0">
                      <a:pos x="25" y="9"/>
                    </a:cxn>
                    <a:cxn ang="0">
                      <a:pos x="23" y="13"/>
                    </a:cxn>
                    <a:cxn ang="0">
                      <a:pos x="20" y="17"/>
                    </a:cxn>
                    <a:cxn ang="0">
                      <a:pos x="16" y="23"/>
                    </a:cxn>
                    <a:cxn ang="0">
                      <a:pos x="13" y="27"/>
                    </a:cxn>
                    <a:cxn ang="0">
                      <a:pos x="10" y="30"/>
                    </a:cxn>
                    <a:cxn ang="0">
                      <a:pos x="8" y="32"/>
                    </a:cxn>
                    <a:cxn ang="0">
                      <a:pos x="6" y="35"/>
                    </a:cxn>
                    <a:cxn ang="0">
                      <a:pos x="5" y="36"/>
                    </a:cxn>
                    <a:cxn ang="0">
                      <a:pos x="4" y="36"/>
                    </a:cxn>
                    <a:cxn ang="0">
                      <a:pos x="3" y="37"/>
                    </a:cxn>
                    <a:cxn ang="0">
                      <a:pos x="1" y="36"/>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29873" name="Freeform 177"/>
                <p:cNvSpPr>
                  <a:spLocks/>
                </p:cNvSpPr>
                <p:nvPr/>
              </p:nvSpPr>
              <p:spPr bwMode="auto">
                <a:xfrm>
                  <a:off x="4000" y="3816"/>
                  <a:ext cx="53" cy="32"/>
                </a:xfrm>
                <a:custGeom>
                  <a:avLst/>
                  <a:gdLst/>
                  <a:ahLst/>
                  <a:cxnLst>
                    <a:cxn ang="0">
                      <a:pos x="1" y="29"/>
                    </a:cxn>
                    <a:cxn ang="0">
                      <a:pos x="3" y="28"/>
                    </a:cxn>
                    <a:cxn ang="0">
                      <a:pos x="6" y="25"/>
                    </a:cxn>
                    <a:cxn ang="0">
                      <a:pos x="12" y="21"/>
                    </a:cxn>
                    <a:cxn ang="0">
                      <a:pos x="21" y="15"/>
                    </a:cxn>
                    <a:cxn ang="0">
                      <a:pos x="30" y="9"/>
                    </a:cxn>
                    <a:cxn ang="0">
                      <a:pos x="37" y="6"/>
                    </a:cxn>
                    <a:cxn ang="0">
                      <a:pos x="43" y="2"/>
                    </a:cxn>
                    <a:cxn ang="0">
                      <a:pos x="47" y="1"/>
                    </a:cxn>
                    <a:cxn ang="0">
                      <a:pos x="49" y="0"/>
                    </a:cxn>
                    <a:cxn ang="0">
                      <a:pos x="50" y="0"/>
                    </a:cxn>
                    <a:cxn ang="0">
                      <a:pos x="53" y="0"/>
                    </a:cxn>
                    <a:cxn ang="0">
                      <a:pos x="53" y="1"/>
                    </a:cxn>
                    <a:cxn ang="0">
                      <a:pos x="53" y="2"/>
                    </a:cxn>
                    <a:cxn ang="0">
                      <a:pos x="53" y="3"/>
                    </a:cxn>
                    <a:cxn ang="0">
                      <a:pos x="53" y="4"/>
                    </a:cxn>
                    <a:cxn ang="0">
                      <a:pos x="52" y="5"/>
                    </a:cxn>
                    <a:cxn ang="0">
                      <a:pos x="50" y="7"/>
                    </a:cxn>
                    <a:cxn ang="0">
                      <a:pos x="43" y="11"/>
                    </a:cxn>
                    <a:cxn ang="0">
                      <a:pos x="37" y="16"/>
                    </a:cxn>
                    <a:cxn ang="0">
                      <a:pos x="27" y="21"/>
                    </a:cxn>
                    <a:cxn ang="0">
                      <a:pos x="19" y="26"/>
                    </a:cxn>
                    <a:cxn ang="0">
                      <a:pos x="10" y="30"/>
                    </a:cxn>
                    <a:cxn ang="0">
                      <a:pos x="6" y="31"/>
                    </a:cxn>
                    <a:cxn ang="0">
                      <a:pos x="3" y="32"/>
                    </a:cxn>
                    <a:cxn ang="0">
                      <a:pos x="1" y="32"/>
                    </a:cxn>
                    <a:cxn ang="0">
                      <a:pos x="0" y="31"/>
                    </a:cxn>
                    <a:cxn ang="0">
                      <a:pos x="1" y="29"/>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w="9525">
                  <a:noFill/>
                  <a:round/>
                  <a:headEnd/>
                  <a:tailEnd/>
                </a:ln>
              </p:spPr>
              <p:txBody>
                <a:bodyPr/>
                <a:lstStyle/>
                <a:p>
                  <a:endParaRPr lang="en-US"/>
                </a:p>
              </p:txBody>
            </p:sp>
            <p:sp>
              <p:nvSpPr>
                <p:cNvPr id="29874" name="Freeform 178"/>
                <p:cNvSpPr>
                  <a:spLocks/>
                </p:cNvSpPr>
                <p:nvPr/>
              </p:nvSpPr>
              <p:spPr bwMode="auto">
                <a:xfrm>
                  <a:off x="3998" y="3816"/>
                  <a:ext cx="54" cy="31"/>
                </a:xfrm>
                <a:custGeom>
                  <a:avLst/>
                  <a:gdLst/>
                  <a:ahLst/>
                  <a:cxnLst>
                    <a:cxn ang="0">
                      <a:pos x="1" y="29"/>
                    </a:cxn>
                    <a:cxn ang="0">
                      <a:pos x="2" y="27"/>
                    </a:cxn>
                    <a:cxn ang="0">
                      <a:pos x="5" y="25"/>
                    </a:cxn>
                    <a:cxn ang="0">
                      <a:pos x="11" y="20"/>
                    </a:cxn>
                    <a:cxn ang="0">
                      <a:pos x="21" y="14"/>
                    </a:cxn>
                    <a:cxn ang="0">
                      <a:pos x="30" y="9"/>
                    </a:cxn>
                    <a:cxn ang="0">
                      <a:pos x="37" y="5"/>
                    </a:cxn>
                    <a:cxn ang="0">
                      <a:pos x="44" y="1"/>
                    </a:cxn>
                    <a:cxn ang="0">
                      <a:pos x="46" y="0"/>
                    </a:cxn>
                    <a:cxn ang="0">
                      <a:pos x="49" y="0"/>
                    </a:cxn>
                    <a:cxn ang="0">
                      <a:pos x="51" y="0"/>
                    </a:cxn>
                    <a:cxn ang="0">
                      <a:pos x="52" y="0"/>
                    </a:cxn>
                    <a:cxn ang="0">
                      <a:pos x="53" y="0"/>
                    </a:cxn>
                    <a:cxn ang="0">
                      <a:pos x="54" y="1"/>
                    </a:cxn>
                    <a:cxn ang="0">
                      <a:pos x="52" y="2"/>
                    </a:cxn>
                    <a:cxn ang="0">
                      <a:pos x="52" y="3"/>
                    </a:cxn>
                    <a:cxn ang="0">
                      <a:pos x="51" y="4"/>
                    </a:cxn>
                    <a:cxn ang="0">
                      <a:pos x="49" y="6"/>
                    </a:cxn>
                    <a:cxn ang="0">
                      <a:pos x="42" y="10"/>
                    </a:cxn>
                    <a:cxn ang="0">
                      <a:pos x="36" y="15"/>
                    </a:cxn>
                    <a:cxn ang="0">
                      <a:pos x="27" y="20"/>
                    </a:cxn>
                    <a:cxn ang="0">
                      <a:pos x="18" y="25"/>
                    </a:cxn>
                    <a:cxn ang="0">
                      <a:pos x="10" y="29"/>
                    </a:cxn>
                    <a:cxn ang="0">
                      <a:pos x="5" y="31"/>
                    </a:cxn>
                    <a:cxn ang="0">
                      <a:pos x="3" y="31"/>
                    </a:cxn>
                    <a:cxn ang="0">
                      <a:pos x="1" y="31"/>
                    </a:cxn>
                    <a:cxn ang="0">
                      <a:pos x="0" y="30"/>
                    </a:cxn>
                    <a:cxn ang="0">
                      <a:pos x="1" y="29"/>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29875" name="Freeform 179"/>
                <p:cNvSpPr>
                  <a:spLocks/>
                </p:cNvSpPr>
                <p:nvPr/>
              </p:nvSpPr>
              <p:spPr bwMode="auto">
                <a:xfrm>
                  <a:off x="4008" y="3835"/>
                  <a:ext cx="49" cy="17"/>
                </a:xfrm>
                <a:custGeom>
                  <a:avLst/>
                  <a:gdLst/>
                  <a:ahLst/>
                  <a:cxnLst>
                    <a:cxn ang="0">
                      <a:pos x="0" y="15"/>
                    </a:cxn>
                    <a:cxn ang="0">
                      <a:pos x="1" y="14"/>
                    </a:cxn>
                    <a:cxn ang="0">
                      <a:pos x="7" y="12"/>
                    </a:cxn>
                    <a:cxn ang="0">
                      <a:pos x="13" y="9"/>
                    </a:cxn>
                    <a:cxn ang="0">
                      <a:pos x="20" y="6"/>
                    </a:cxn>
                    <a:cxn ang="0">
                      <a:pos x="29" y="4"/>
                    </a:cxn>
                    <a:cxn ang="0">
                      <a:pos x="38" y="2"/>
                    </a:cxn>
                    <a:cxn ang="0">
                      <a:pos x="42" y="1"/>
                    </a:cxn>
                    <a:cxn ang="0">
                      <a:pos x="45" y="0"/>
                    </a:cxn>
                    <a:cxn ang="0">
                      <a:pos x="45" y="0"/>
                    </a:cxn>
                    <a:cxn ang="0">
                      <a:pos x="48" y="1"/>
                    </a:cxn>
                    <a:cxn ang="0">
                      <a:pos x="48" y="1"/>
                    </a:cxn>
                    <a:cxn ang="0">
                      <a:pos x="49" y="2"/>
                    </a:cxn>
                    <a:cxn ang="0">
                      <a:pos x="48" y="3"/>
                    </a:cxn>
                    <a:cxn ang="0">
                      <a:pos x="48" y="3"/>
                    </a:cxn>
                    <a:cxn ang="0">
                      <a:pos x="48" y="4"/>
                    </a:cxn>
                    <a:cxn ang="0">
                      <a:pos x="46" y="5"/>
                    </a:cxn>
                    <a:cxn ang="0">
                      <a:pos x="41" y="6"/>
                    </a:cxn>
                    <a:cxn ang="0">
                      <a:pos x="32" y="10"/>
                    </a:cxn>
                    <a:cxn ang="0">
                      <a:pos x="25" y="12"/>
                    </a:cxn>
                    <a:cxn ang="0">
                      <a:pos x="17" y="15"/>
                    </a:cxn>
                    <a:cxn ang="0">
                      <a:pos x="11" y="16"/>
                    </a:cxn>
                    <a:cxn ang="0">
                      <a:pos x="5" y="17"/>
                    </a:cxn>
                    <a:cxn ang="0">
                      <a:pos x="3" y="17"/>
                    </a:cxn>
                    <a:cxn ang="0">
                      <a:pos x="1" y="17"/>
                    </a:cxn>
                    <a:cxn ang="0">
                      <a:pos x="0" y="16"/>
                    </a:cxn>
                    <a:cxn ang="0">
                      <a:pos x="0" y="15"/>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w="9525">
                  <a:noFill/>
                  <a:round/>
                  <a:headEnd/>
                  <a:tailEnd/>
                </a:ln>
              </p:spPr>
              <p:txBody>
                <a:bodyPr/>
                <a:lstStyle/>
                <a:p>
                  <a:endParaRPr lang="en-US"/>
                </a:p>
              </p:txBody>
            </p:sp>
            <p:sp>
              <p:nvSpPr>
                <p:cNvPr id="29876" name="Freeform 180"/>
                <p:cNvSpPr>
                  <a:spLocks/>
                </p:cNvSpPr>
                <p:nvPr/>
              </p:nvSpPr>
              <p:spPr bwMode="auto">
                <a:xfrm>
                  <a:off x="4006" y="3834"/>
                  <a:ext cx="50" cy="17"/>
                </a:xfrm>
                <a:custGeom>
                  <a:avLst/>
                  <a:gdLst/>
                  <a:ahLst/>
                  <a:cxnLst>
                    <a:cxn ang="0">
                      <a:pos x="0" y="15"/>
                    </a:cxn>
                    <a:cxn ang="0">
                      <a:pos x="2" y="14"/>
                    </a:cxn>
                    <a:cxn ang="0">
                      <a:pos x="7" y="12"/>
                    </a:cxn>
                    <a:cxn ang="0">
                      <a:pos x="13" y="9"/>
                    </a:cxn>
                    <a:cxn ang="0">
                      <a:pos x="21" y="7"/>
                    </a:cxn>
                    <a:cxn ang="0">
                      <a:pos x="29" y="4"/>
                    </a:cxn>
                    <a:cxn ang="0">
                      <a:pos x="37" y="2"/>
                    </a:cxn>
                    <a:cxn ang="0">
                      <a:pos x="43" y="1"/>
                    </a:cxn>
                    <a:cxn ang="0">
                      <a:pos x="44" y="0"/>
                    </a:cxn>
                    <a:cxn ang="0">
                      <a:pos x="47" y="0"/>
                    </a:cxn>
                    <a:cxn ang="0">
                      <a:pos x="48" y="0"/>
                    </a:cxn>
                    <a:cxn ang="0">
                      <a:pos x="49" y="1"/>
                    </a:cxn>
                    <a:cxn ang="0">
                      <a:pos x="50" y="2"/>
                    </a:cxn>
                    <a:cxn ang="0">
                      <a:pos x="49" y="3"/>
                    </a:cxn>
                    <a:cxn ang="0">
                      <a:pos x="48" y="4"/>
                    </a:cxn>
                    <a:cxn ang="0">
                      <a:pos x="48" y="4"/>
                    </a:cxn>
                    <a:cxn ang="0">
                      <a:pos x="47" y="5"/>
                    </a:cxn>
                    <a:cxn ang="0">
                      <a:pos x="41" y="7"/>
                    </a:cxn>
                    <a:cxn ang="0">
                      <a:pos x="33" y="10"/>
                    </a:cxn>
                    <a:cxn ang="0">
                      <a:pos x="26" y="12"/>
                    </a:cxn>
                    <a:cxn ang="0">
                      <a:pos x="17" y="15"/>
                    </a:cxn>
                    <a:cxn ang="0">
                      <a:pos x="10" y="16"/>
                    </a:cxn>
                    <a:cxn ang="0">
                      <a:pos x="6" y="17"/>
                    </a:cxn>
                    <a:cxn ang="0">
                      <a:pos x="3" y="17"/>
                    </a:cxn>
                    <a:cxn ang="0">
                      <a:pos x="1" y="17"/>
                    </a:cxn>
                    <a:cxn ang="0">
                      <a:pos x="0" y="16"/>
                    </a:cxn>
                    <a:cxn ang="0">
                      <a:pos x="0" y="15"/>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29877" name="Oval 181"/>
                <p:cNvSpPr>
                  <a:spLocks noChangeArrowheads="1"/>
                </p:cNvSpPr>
                <p:nvPr/>
              </p:nvSpPr>
              <p:spPr bwMode="auto">
                <a:xfrm>
                  <a:off x="4010" y="3856"/>
                  <a:ext cx="64" cy="4"/>
                </a:xfrm>
                <a:prstGeom prst="ellipse">
                  <a:avLst/>
                </a:prstGeom>
                <a:solidFill>
                  <a:srgbClr val="E0E0E0"/>
                </a:solidFill>
                <a:ln w="9525">
                  <a:noFill/>
                  <a:round/>
                  <a:headEnd/>
                  <a:tailEnd/>
                </a:ln>
              </p:spPr>
              <p:txBody>
                <a:bodyPr/>
                <a:lstStyle/>
                <a:p>
                  <a:endParaRPr lang="en-US"/>
                </a:p>
              </p:txBody>
            </p:sp>
            <p:sp>
              <p:nvSpPr>
                <p:cNvPr id="29878" name="Oval 182"/>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29879" name="Freeform 183"/>
                <p:cNvSpPr>
                  <a:spLocks/>
                </p:cNvSpPr>
                <p:nvPr/>
              </p:nvSpPr>
              <p:spPr bwMode="auto">
                <a:xfrm>
                  <a:off x="3817" y="3874"/>
                  <a:ext cx="161" cy="57"/>
                </a:xfrm>
                <a:custGeom>
                  <a:avLst/>
                  <a:gdLst/>
                  <a:ahLst/>
                  <a:cxnLst>
                    <a:cxn ang="0">
                      <a:pos x="160" y="2"/>
                    </a:cxn>
                    <a:cxn ang="0">
                      <a:pos x="157" y="1"/>
                    </a:cxn>
                    <a:cxn ang="0">
                      <a:pos x="155" y="0"/>
                    </a:cxn>
                    <a:cxn ang="0">
                      <a:pos x="152" y="0"/>
                    </a:cxn>
                    <a:cxn ang="0">
                      <a:pos x="146" y="0"/>
                    </a:cxn>
                    <a:cxn ang="0">
                      <a:pos x="137" y="2"/>
                    </a:cxn>
                    <a:cxn ang="0">
                      <a:pos x="121" y="6"/>
                    </a:cxn>
                    <a:cxn ang="0">
                      <a:pos x="104" y="11"/>
                    </a:cxn>
                    <a:cxn ang="0">
                      <a:pos x="75" y="20"/>
                    </a:cxn>
                    <a:cxn ang="0">
                      <a:pos x="48" y="29"/>
                    </a:cxn>
                    <a:cxn ang="0">
                      <a:pos x="29" y="36"/>
                    </a:cxn>
                    <a:cxn ang="0">
                      <a:pos x="21" y="40"/>
                    </a:cxn>
                    <a:cxn ang="0">
                      <a:pos x="12" y="45"/>
                    </a:cxn>
                    <a:cxn ang="0">
                      <a:pos x="8" y="47"/>
                    </a:cxn>
                    <a:cxn ang="0">
                      <a:pos x="4" y="49"/>
                    </a:cxn>
                    <a:cxn ang="0">
                      <a:pos x="2" y="51"/>
                    </a:cxn>
                    <a:cxn ang="0">
                      <a:pos x="0" y="53"/>
                    </a:cxn>
                    <a:cxn ang="0">
                      <a:pos x="0" y="54"/>
                    </a:cxn>
                    <a:cxn ang="0">
                      <a:pos x="1" y="56"/>
                    </a:cxn>
                    <a:cxn ang="0">
                      <a:pos x="3" y="56"/>
                    </a:cxn>
                    <a:cxn ang="0">
                      <a:pos x="6" y="57"/>
                    </a:cxn>
                    <a:cxn ang="0">
                      <a:pos x="10" y="57"/>
                    </a:cxn>
                    <a:cxn ang="0">
                      <a:pos x="17" y="56"/>
                    </a:cxn>
                    <a:cxn ang="0">
                      <a:pos x="29" y="54"/>
                    </a:cxn>
                    <a:cxn ang="0">
                      <a:pos x="41" y="51"/>
                    </a:cxn>
                    <a:cxn ang="0">
                      <a:pos x="60" y="45"/>
                    </a:cxn>
                    <a:cxn ang="0">
                      <a:pos x="87" y="36"/>
                    </a:cxn>
                    <a:cxn ang="0">
                      <a:pos x="114" y="27"/>
                    </a:cxn>
                    <a:cxn ang="0">
                      <a:pos x="130" y="21"/>
                    </a:cxn>
                    <a:cxn ang="0">
                      <a:pos x="145" y="15"/>
                    </a:cxn>
                    <a:cxn ang="0">
                      <a:pos x="156" y="10"/>
                    </a:cxn>
                    <a:cxn ang="0">
                      <a:pos x="159" y="8"/>
                    </a:cxn>
                    <a:cxn ang="0">
                      <a:pos x="161" y="6"/>
                    </a:cxn>
                    <a:cxn ang="0">
                      <a:pos x="160" y="3"/>
                    </a:cxn>
                    <a:cxn ang="0">
                      <a:pos x="160" y="2"/>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w="9525">
                  <a:noFill/>
                  <a:round/>
                  <a:headEnd/>
                  <a:tailEnd/>
                </a:ln>
              </p:spPr>
              <p:txBody>
                <a:bodyPr/>
                <a:lstStyle/>
                <a:p>
                  <a:endParaRPr lang="en-US"/>
                </a:p>
              </p:txBody>
            </p:sp>
            <p:sp>
              <p:nvSpPr>
                <p:cNvPr id="29880" name="Freeform 184"/>
                <p:cNvSpPr>
                  <a:spLocks/>
                </p:cNvSpPr>
                <p:nvPr/>
              </p:nvSpPr>
              <p:spPr bwMode="auto">
                <a:xfrm>
                  <a:off x="3817" y="3870"/>
                  <a:ext cx="161" cy="57"/>
                </a:xfrm>
                <a:custGeom>
                  <a:avLst/>
                  <a:gdLst/>
                  <a:ahLst/>
                  <a:cxnLst>
                    <a:cxn ang="0">
                      <a:pos x="160" y="3"/>
                    </a:cxn>
                    <a:cxn ang="0">
                      <a:pos x="157" y="1"/>
                    </a:cxn>
                    <a:cxn ang="0">
                      <a:pos x="155" y="0"/>
                    </a:cxn>
                    <a:cxn ang="0">
                      <a:pos x="152" y="0"/>
                    </a:cxn>
                    <a:cxn ang="0">
                      <a:pos x="146" y="0"/>
                    </a:cxn>
                    <a:cxn ang="0">
                      <a:pos x="137" y="3"/>
                    </a:cxn>
                    <a:cxn ang="0">
                      <a:pos x="121" y="6"/>
                    </a:cxn>
                    <a:cxn ang="0">
                      <a:pos x="104" y="11"/>
                    </a:cxn>
                    <a:cxn ang="0">
                      <a:pos x="75" y="21"/>
                    </a:cxn>
                    <a:cxn ang="0">
                      <a:pos x="48" y="30"/>
                    </a:cxn>
                    <a:cxn ang="0">
                      <a:pos x="29" y="37"/>
                    </a:cxn>
                    <a:cxn ang="0">
                      <a:pos x="21" y="41"/>
                    </a:cxn>
                    <a:cxn ang="0">
                      <a:pos x="12" y="45"/>
                    </a:cxn>
                    <a:cxn ang="0">
                      <a:pos x="8" y="47"/>
                    </a:cxn>
                    <a:cxn ang="0">
                      <a:pos x="4" y="49"/>
                    </a:cxn>
                    <a:cxn ang="0">
                      <a:pos x="2" y="52"/>
                    </a:cxn>
                    <a:cxn ang="0">
                      <a:pos x="0" y="54"/>
                    </a:cxn>
                    <a:cxn ang="0">
                      <a:pos x="0" y="55"/>
                    </a:cxn>
                    <a:cxn ang="0">
                      <a:pos x="1" y="57"/>
                    </a:cxn>
                    <a:cxn ang="0">
                      <a:pos x="3" y="57"/>
                    </a:cxn>
                    <a:cxn ang="0">
                      <a:pos x="6" y="57"/>
                    </a:cxn>
                    <a:cxn ang="0">
                      <a:pos x="10" y="57"/>
                    </a:cxn>
                    <a:cxn ang="0">
                      <a:pos x="17" y="57"/>
                    </a:cxn>
                    <a:cxn ang="0">
                      <a:pos x="29" y="55"/>
                    </a:cxn>
                    <a:cxn ang="0">
                      <a:pos x="41" y="52"/>
                    </a:cxn>
                    <a:cxn ang="0">
                      <a:pos x="60" y="45"/>
                    </a:cxn>
                    <a:cxn ang="0">
                      <a:pos x="87" y="37"/>
                    </a:cxn>
                    <a:cxn ang="0">
                      <a:pos x="114" y="27"/>
                    </a:cxn>
                    <a:cxn ang="0">
                      <a:pos x="130" y="22"/>
                    </a:cxn>
                    <a:cxn ang="0">
                      <a:pos x="145" y="16"/>
                    </a:cxn>
                    <a:cxn ang="0">
                      <a:pos x="156" y="11"/>
                    </a:cxn>
                    <a:cxn ang="0">
                      <a:pos x="159" y="8"/>
                    </a:cxn>
                    <a:cxn ang="0">
                      <a:pos x="161" y="6"/>
                    </a:cxn>
                    <a:cxn ang="0">
                      <a:pos x="160" y="4"/>
                    </a:cxn>
                    <a:cxn ang="0">
                      <a:pos x="160" y="3"/>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29881" name="Freeform 185"/>
                <p:cNvSpPr>
                  <a:spLocks/>
                </p:cNvSpPr>
                <p:nvPr/>
              </p:nvSpPr>
              <p:spPr bwMode="auto">
                <a:xfrm>
                  <a:off x="3794" y="3864"/>
                  <a:ext cx="165" cy="25"/>
                </a:xfrm>
                <a:custGeom>
                  <a:avLst/>
                  <a:gdLst/>
                  <a:ahLst/>
                  <a:cxnLst>
                    <a:cxn ang="0">
                      <a:pos x="3" y="17"/>
                    </a:cxn>
                    <a:cxn ang="0">
                      <a:pos x="6" y="16"/>
                    </a:cxn>
                    <a:cxn ang="0">
                      <a:pos x="10" y="14"/>
                    </a:cxn>
                    <a:cxn ang="0">
                      <a:pos x="21" y="12"/>
                    </a:cxn>
                    <a:cxn ang="0">
                      <a:pos x="39" y="10"/>
                    </a:cxn>
                    <a:cxn ang="0">
                      <a:pos x="52" y="9"/>
                    </a:cxn>
                    <a:cxn ang="0">
                      <a:pos x="70" y="7"/>
                    </a:cxn>
                    <a:cxn ang="0">
                      <a:pos x="92" y="4"/>
                    </a:cxn>
                    <a:cxn ang="0">
                      <a:pos x="107" y="3"/>
                    </a:cxn>
                    <a:cxn ang="0">
                      <a:pos x="126" y="2"/>
                    </a:cxn>
                    <a:cxn ang="0">
                      <a:pos x="141" y="1"/>
                    </a:cxn>
                    <a:cxn ang="0">
                      <a:pos x="152" y="0"/>
                    </a:cxn>
                    <a:cxn ang="0">
                      <a:pos x="159" y="1"/>
                    </a:cxn>
                    <a:cxn ang="0">
                      <a:pos x="164" y="3"/>
                    </a:cxn>
                    <a:cxn ang="0">
                      <a:pos x="165" y="6"/>
                    </a:cxn>
                    <a:cxn ang="0">
                      <a:pos x="163" y="10"/>
                    </a:cxn>
                    <a:cxn ang="0">
                      <a:pos x="155" y="12"/>
                    </a:cxn>
                    <a:cxn ang="0">
                      <a:pos x="146" y="13"/>
                    </a:cxn>
                    <a:cxn ang="0">
                      <a:pos x="128" y="16"/>
                    </a:cxn>
                    <a:cxn ang="0">
                      <a:pos x="112" y="17"/>
                    </a:cxn>
                    <a:cxn ang="0">
                      <a:pos x="94" y="19"/>
                    </a:cxn>
                    <a:cxn ang="0">
                      <a:pos x="72" y="21"/>
                    </a:cxn>
                    <a:cxn ang="0">
                      <a:pos x="54" y="22"/>
                    </a:cxn>
                    <a:cxn ang="0">
                      <a:pos x="40" y="23"/>
                    </a:cxn>
                    <a:cxn ang="0">
                      <a:pos x="23" y="24"/>
                    </a:cxn>
                    <a:cxn ang="0">
                      <a:pos x="11" y="25"/>
                    </a:cxn>
                    <a:cxn ang="0">
                      <a:pos x="8" y="24"/>
                    </a:cxn>
                    <a:cxn ang="0">
                      <a:pos x="4" y="23"/>
                    </a:cxn>
                    <a:cxn ang="0">
                      <a:pos x="2" y="22"/>
                    </a:cxn>
                    <a:cxn ang="0">
                      <a:pos x="0" y="20"/>
                    </a:cxn>
                    <a:cxn ang="0">
                      <a:pos x="2" y="19"/>
                    </a:cxn>
                    <a:cxn ang="0">
                      <a:pos x="3" y="17"/>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w="9525">
                  <a:noFill/>
                  <a:round/>
                  <a:headEnd/>
                  <a:tailEnd/>
                </a:ln>
              </p:spPr>
              <p:txBody>
                <a:bodyPr/>
                <a:lstStyle/>
                <a:p>
                  <a:endParaRPr lang="en-US"/>
                </a:p>
              </p:txBody>
            </p:sp>
            <p:sp>
              <p:nvSpPr>
                <p:cNvPr id="29882" name="Freeform 186"/>
                <p:cNvSpPr>
                  <a:spLocks/>
                </p:cNvSpPr>
                <p:nvPr/>
              </p:nvSpPr>
              <p:spPr bwMode="auto">
                <a:xfrm>
                  <a:off x="3794" y="3861"/>
                  <a:ext cx="165" cy="24"/>
                </a:xfrm>
                <a:custGeom>
                  <a:avLst/>
                  <a:gdLst/>
                  <a:ahLst/>
                  <a:cxnLst>
                    <a:cxn ang="0">
                      <a:pos x="3" y="17"/>
                    </a:cxn>
                    <a:cxn ang="0">
                      <a:pos x="6" y="15"/>
                    </a:cxn>
                    <a:cxn ang="0">
                      <a:pos x="10" y="14"/>
                    </a:cxn>
                    <a:cxn ang="0">
                      <a:pos x="21" y="12"/>
                    </a:cxn>
                    <a:cxn ang="0">
                      <a:pos x="39" y="10"/>
                    </a:cxn>
                    <a:cxn ang="0">
                      <a:pos x="52" y="8"/>
                    </a:cxn>
                    <a:cxn ang="0">
                      <a:pos x="70" y="6"/>
                    </a:cxn>
                    <a:cxn ang="0">
                      <a:pos x="92" y="4"/>
                    </a:cxn>
                    <a:cxn ang="0">
                      <a:pos x="107" y="3"/>
                    </a:cxn>
                    <a:cxn ang="0">
                      <a:pos x="126" y="1"/>
                    </a:cxn>
                    <a:cxn ang="0">
                      <a:pos x="141" y="1"/>
                    </a:cxn>
                    <a:cxn ang="0">
                      <a:pos x="152" y="0"/>
                    </a:cxn>
                    <a:cxn ang="0">
                      <a:pos x="159" y="1"/>
                    </a:cxn>
                    <a:cxn ang="0">
                      <a:pos x="164" y="3"/>
                    </a:cxn>
                    <a:cxn ang="0">
                      <a:pos x="165" y="6"/>
                    </a:cxn>
                    <a:cxn ang="0">
                      <a:pos x="163" y="9"/>
                    </a:cxn>
                    <a:cxn ang="0">
                      <a:pos x="155" y="12"/>
                    </a:cxn>
                    <a:cxn ang="0">
                      <a:pos x="146" y="13"/>
                    </a:cxn>
                    <a:cxn ang="0">
                      <a:pos x="128" y="15"/>
                    </a:cxn>
                    <a:cxn ang="0">
                      <a:pos x="112" y="17"/>
                    </a:cxn>
                    <a:cxn ang="0">
                      <a:pos x="94" y="19"/>
                    </a:cxn>
                    <a:cxn ang="0">
                      <a:pos x="72" y="21"/>
                    </a:cxn>
                    <a:cxn ang="0">
                      <a:pos x="54" y="22"/>
                    </a:cxn>
                    <a:cxn ang="0">
                      <a:pos x="40" y="23"/>
                    </a:cxn>
                    <a:cxn ang="0">
                      <a:pos x="23" y="24"/>
                    </a:cxn>
                    <a:cxn ang="0">
                      <a:pos x="11" y="24"/>
                    </a:cxn>
                    <a:cxn ang="0">
                      <a:pos x="8" y="24"/>
                    </a:cxn>
                    <a:cxn ang="0">
                      <a:pos x="4" y="23"/>
                    </a:cxn>
                    <a:cxn ang="0">
                      <a:pos x="2" y="22"/>
                    </a:cxn>
                    <a:cxn ang="0">
                      <a:pos x="0" y="20"/>
                    </a:cxn>
                    <a:cxn ang="0">
                      <a:pos x="2" y="18"/>
                    </a:cxn>
                    <a:cxn ang="0">
                      <a:pos x="3" y="17"/>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29883" name="Freeform 187"/>
                <p:cNvSpPr>
                  <a:spLocks/>
                </p:cNvSpPr>
                <p:nvPr/>
              </p:nvSpPr>
              <p:spPr bwMode="auto">
                <a:xfrm>
                  <a:off x="3872" y="3875"/>
                  <a:ext cx="96" cy="92"/>
                </a:xfrm>
                <a:custGeom>
                  <a:avLst/>
                  <a:gdLst/>
                  <a:ahLst/>
                  <a:cxnLst>
                    <a:cxn ang="0">
                      <a:pos x="85" y="1"/>
                    </a:cxn>
                    <a:cxn ang="0">
                      <a:pos x="80" y="5"/>
                    </a:cxn>
                    <a:cxn ang="0">
                      <a:pos x="69" y="12"/>
                    </a:cxn>
                    <a:cxn ang="0">
                      <a:pos x="55" y="24"/>
                    </a:cxn>
                    <a:cxn ang="0">
                      <a:pos x="39" y="39"/>
                    </a:cxn>
                    <a:cxn ang="0">
                      <a:pos x="25" y="54"/>
                    </a:cxn>
                    <a:cxn ang="0">
                      <a:pos x="10" y="71"/>
                    </a:cxn>
                    <a:cxn ang="0">
                      <a:pos x="4" y="79"/>
                    </a:cxn>
                    <a:cxn ang="0">
                      <a:pos x="1" y="84"/>
                    </a:cxn>
                    <a:cxn ang="0">
                      <a:pos x="0" y="86"/>
                    </a:cxn>
                    <a:cxn ang="0">
                      <a:pos x="0" y="89"/>
                    </a:cxn>
                    <a:cxn ang="0">
                      <a:pos x="2" y="91"/>
                    </a:cxn>
                    <a:cxn ang="0">
                      <a:pos x="5" y="92"/>
                    </a:cxn>
                    <a:cxn ang="0">
                      <a:pos x="8" y="91"/>
                    </a:cxn>
                    <a:cxn ang="0">
                      <a:pos x="12" y="89"/>
                    </a:cxn>
                    <a:cxn ang="0">
                      <a:pos x="17" y="87"/>
                    </a:cxn>
                    <a:cxn ang="0">
                      <a:pos x="20" y="86"/>
                    </a:cxn>
                    <a:cxn ang="0">
                      <a:pos x="31" y="78"/>
                    </a:cxn>
                    <a:cxn ang="0">
                      <a:pos x="48" y="62"/>
                    </a:cxn>
                    <a:cxn ang="0">
                      <a:pos x="65" y="45"/>
                    </a:cxn>
                    <a:cxn ang="0">
                      <a:pos x="77" y="31"/>
                    </a:cxn>
                    <a:cxn ang="0">
                      <a:pos x="88" y="19"/>
                    </a:cxn>
                    <a:cxn ang="0">
                      <a:pos x="94" y="9"/>
                    </a:cxn>
                    <a:cxn ang="0">
                      <a:pos x="96" y="4"/>
                    </a:cxn>
                    <a:cxn ang="0">
                      <a:pos x="95" y="1"/>
                    </a:cxn>
                    <a:cxn ang="0">
                      <a:pos x="90" y="0"/>
                    </a:cxn>
                    <a:cxn ang="0">
                      <a:pos x="85" y="1"/>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w="9525">
                  <a:noFill/>
                  <a:round/>
                  <a:headEnd/>
                  <a:tailEnd/>
                </a:ln>
              </p:spPr>
              <p:txBody>
                <a:bodyPr/>
                <a:lstStyle/>
                <a:p>
                  <a:endParaRPr lang="en-US"/>
                </a:p>
              </p:txBody>
            </p:sp>
            <p:sp>
              <p:nvSpPr>
                <p:cNvPr id="29884" name="Freeform 188"/>
                <p:cNvSpPr>
                  <a:spLocks/>
                </p:cNvSpPr>
                <p:nvPr/>
              </p:nvSpPr>
              <p:spPr bwMode="auto">
                <a:xfrm>
                  <a:off x="3872" y="3871"/>
                  <a:ext cx="96" cy="92"/>
                </a:xfrm>
                <a:custGeom>
                  <a:avLst/>
                  <a:gdLst/>
                  <a:ahLst/>
                  <a:cxnLst>
                    <a:cxn ang="0">
                      <a:pos x="85" y="2"/>
                    </a:cxn>
                    <a:cxn ang="0">
                      <a:pos x="80" y="5"/>
                    </a:cxn>
                    <a:cxn ang="0">
                      <a:pos x="69" y="13"/>
                    </a:cxn>
                    <a:cxn ang="0">
                      <a:pos x="55" y="25"/>
                    </a:cxn>
                    <a:cxn ang="0">
                      <a:pos x="39" y="40"/>
                    </a:cxn>
                    <a:cxn ang="0">
                      <a:pos x="25" y="55"/>
                    </a:cxn>
                    <a:cxn ang="0">
                      <a:pos x="10" y="72"/>
                    </a:cxn>
                    <a:cxn ang="0">
                      <a:pos x="4" y="80"/>
                    </a:cxn>
                    <a:cxn ang="0">
                      <a:pos x="1" y="84"/>
                    </a:cxn>
                    <a:cxn ang="0">
                      <a:pos x="0" y="87"/>
                    </a:cxn>
                    <a:cxn ang="0">
                      <a:pos x="0" y="90"/>
                    </a:cxn>
                    <a:cxn ang="0">
                      <a:pos x="2" y="91"/>
                    </a:cxn>
                    <a:cxn ang="0">
                      <a:pos x="5" y="92"/>
                    </a:cxn>
                    <a:cxn ang="0">
                      <a:pos x="8" y="91"/>
                    </a:cxn>
                    <a:cxn ang="0">
                      <a:pos x="12" y="90"/>
                    </a:cxn>
                    <a:cxn ang="0">
                      <a:pos x="17" y="88"/>
                    </a:cxn>
                    <a:cxn ang="0">
                      <a:pos x="20" y="86"/>
                    </a:cxn>
                    <a:cxn ang="0">
                      <a:pos x="31" y="79"/>
                    </a:cxn>
                    <a:cxn ang="0">
                      <a:pos x="48" y="63"/>
                    </a:cxn>
                    <a:cxn ang="0">
                      <a:pos x="65" y="46"/>
                    </a:cxn>
                    <a:cxn ang="0">
                      <a:pos x="77" y="32"/>
                    </a:cxn>
                    <a:cxn ang="0">
                      <a:pos x="88" y="20"/>
                    </a:cxn>
                    <a:cxn ang="0">
                      <a:pos x="94" y="10"/>
                    </a:cxn>
                    <a:cxn ang="0">
                      <a:pos x="96" y="5"/>
                    </a:cxn>
                    <a:cxn ang="0">
                      <a:pos x="95" y="2"/>
                    </a:cxn>
                    <a:cxn ang="0">
                      <a:pos x="90" y="0"/>
                    </a:cxn>
                    <a:cxn ang="0">
                      <a:pos x="85" y="2"/>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885" name="Freeform 189"/>
                <p:cNvSpPr>
                  <a:spLocks/>
                </p:cNvSpPr>
                <p:nvPr/>
              </p:nvSpPr>
              <p:spPr bwMode="auto">
                <a:xfrm>
                  <a:off x="3934" y="3875"/>
                  <a:ext cx="47" cy="107"/>
                </a:xfrm>
                <a:custGeom>
                  <a:avLst/>
                  <a:gdLst/>
                  <a:ahLst/>
                  <a:cxnLst>
                    <a:cxn ang="0">
                      <a:pos x="41" y="0"/>
                    </a:cxn>
                    <a:cxn ang="0">
                      <a:pos x="36" y="3"/>
                    </a:cxn>
                    <a:cxn ang="0">
                      <a:pos x="30" y="14"/>
                    </a:cxn>
                    <a:cxn ang="0">
                      <a:pos x="21" y="31"/>
                    </a:cxn>
                    <a:cxn ang="0">
                      <a:pos x="15" y="44"/>
                    </a:cxn>
                    <a:cxn ang="0">
                      <a:pos x="7" y="63"/>
                    </a:cxn>
                    <a:cxn ang="0">
                      <a:pos x="2" y="81"/>
                    </a:cxn>
                    <a:cxn ang="0">
                      <a:pos x="1" y="92"/>
                    </a:cxn>
                    <a:cxn ang="0">
                      <a:pos x="0" y="96"/>
                    </a:cxn>
                    <a:cxn ang="0">
                      <a:pos x="1" y="99"/>
                    </a:cxn>
                    <a:cxn ang="0">
                      <a:pos x="1" y="103"/>
                    </a:cxn>
                    <a:cxn ang="0">
                      <a:pos x="3" y="106"/>
                    </a:cxn>
                    <a:cxn ang="0">
                      <a:pos x="4" y="107"/>
                    </a:cxn>
                    <a:cxn ang="0">
                      <a:pos x="7" y="107"/>
                    </a:cxn>
                    <a:cxn ang="0">
                      <a:pos x="11" y="105"/>
                    </a:cxn>
                    <a:cxn ang="0">
                      <a:pos x="14" y="103"/>
                    </a:cxn>
                    <a:cxn ang="0">
                      <a:pos x="18" y="99"/>
                    </a:cxn>
                    <a:cxn ang="0">
                      <a:pos x="21" y="94"/>
                    </a:cxn>
                    <a:cxn ang="0">
                      <a:pos x="26" y="87"/>
                    </a:cxn>
                    <a:cxn ang="0">
                      <a:pos x="33" y="69"/>
                    </a:cxn>
                    <a:cxn ang="0">
                      <a:pos x="38" y="50"/>
                    </a:cxn>
                    <a:cxn ang="0">
                      <a:pos x="43" y="35"/>
                    </a:cxn>
                    <a:cxn ang="0">
                      <a:pos x="46" y="18"/>
                    </a:cxn>
                    <a:cxn ang="0">
                      <a:pos x="47" y="11"/>
                    </a:cxn>
                    <a:cxn ang="0">
                      <a:pos x="47" y="5"/>
                    </a:cxn>
                    <a:cxn ang="0">
                      <a:pos x="46" y="1"/>
                    </a:cxn>
                    <a:cxn ang="0">
                      <a:pos x="44" y="0"/>
                    </a:cxn>
                    <a:cxn ang="0">
                      <a:pos x="41" y="0"/>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w="9525">
                  <a:noFill/>
                  <a:round/>
                  <a:headEnd/>
                  <a:tailEnd/>
                </a:ln>
              </p:spPr>
              <p:txBody>
                <a:bodyPr/>
                <a:lstStyle/>
                <a:p>
                  <a:endParaRPr lang="en-US"/>
                </a:p>
              </p:txBody>
            </p:sp>
            <p:sp>
              <p:nvSpPr>
                <p:cNvPr id="29886" name="Freeform 190"/>
                <p:cNvSpPr>
                  <a:spLocks/>
                </p:cNvSpPr>
                <p:nvPr/>
              </p:nvSpPr>
              <p:spPr bwMode="auto">
                <a:xfrm>
                  <a:off x="3933" y="3871"/>
                  <a:ext cx="48" cy="107"/>
                </a:xfrm>
                <a:custGeom>
                  <a:avLst/>
                  <a:gdLst/>
                  <a:ahLst/>
                  <a:cxnLst>
                    <a:cxn ang="0">
                      <a:pos x="41" y="0"/>
                    </a:cxn>
                    <a:cxn ang="0">
                      <a:pos x="36" y="4"/>
                    </a:cxn>
                    <a:cxn ang="0">
                      <a:pos x="30" y="14"/>
                    </a:cxn>
                    <a:cxn ang="0">
                      <a:pos x="21" y="31"/>
                    </a:cxn>
                    <a:cxn ang="0">
                      <a:pos x="15" y="46"/>
                    </a:cxn>
                    <a:cxn ang="0">
                      <a:pos x="8" y="64"/>
                    </a:cxn>
                    <a:cxn ang="0">
                      <a:pos x="2" y="82"/>
                    </a:cxn>
                    <a:cxn ang="0">
                      <a:pos x="0" y="93"/>
                    </a:cxn>
                    <a:cxn ang="0">
                      <a:pos x="0" y="97"/>
                    </a:cxn>
                    <a:cxn ang="0">
                      <a:pos x="0" y="100"/>
                    </a:cxn>
                    <a:cxn ang="0">
                      <a:pos x="1" y="104"/>
                    </a:cxn>
                    <a:cxn ang="0">
                      <a:pos x="2" y="107"/>
                    </a:cxn>
                    <a:cxn ang="0">
                      <a:pos x="5" y="107"/>
                    </a:cxn>
                    <a:cxn ang="0">
                      <a:pos x="8" y="107"/>
                    </a:cxn>
                    <a:cxn ang="0">
                      <a:pos x="11" y="106"/>
                    </a:cxn>
                    <a:cxn ang="0">
                      <a:pos x="14" y="104"/>
                    </a:cxn>
                    <a:cxn ang="0">
                      <a:pos x="18" y="100"/>
                    </a:cxn>
                    <a:cxn ang="0">
                      <a:pos x="21" y="95"/>
                    </a:cxn>
                    <a:cxn ang="0">
                      <a:pos x="26" y="88"/>
                    </a:cxn>
                    <a:cxn ang="0">
                      <a:pos x="33" y="69"/>
                    </a:cxn>
                    <a:cxn ang="0">
                      <a:pos x="39" y="51"/>
                    </a:cxn>
                    <a:cxn ang="0">
                      <a:pos x="43" y="36"/>
                    </a:cxn>
                    <a:cxn ang="0">
                      <a:pos x="46" y="19"/>
                    </a:cxn>
                    <a:cxn ang="0">
                      <a:pos x="46" y="12"/>
                    </a:cxn>
                    <a:cxn ang="0">
                      <a:pos x="48" y="6"/>
                    </a:cxn>
                    <a:cxn ang="0">
                      <a:pos x="46" y="2"/>
                    </a:cxn>
                    <a:cxn ang="0">
                      <a:pos x="44" y="0"/>
                    </a:cxn>
                    <a:cxn ang="0">
                      <a:pos x="41" y="0"/>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29887" name="Oval 191"/>
                <p:cNvSpPr>
                  <a:spLocks noChangeArrowheads="1"/>
                </p:cNvSpPr>
                <p:nvPr/>
              </p:nvSpPr>
              <p:spPr bwMode="auto">
                <a:xfrm>
                  <a:off x="3967" y="3880"/>
                  <a:ext cx="28" cy="102"/>
                </a:xfrm>
                <a:prstGeom prst="ellipse">
                  <a:avLst/>
                </a:prstGeom>
                <a:solidFill>
                  <a:srgbClr val="E0E0E0"/>
                </a:solidFill>
                <a:ln w="9525">
                  <a:noFill/>
                  <a:round/>
                  <a:headEnd/>
                  <a:tailEnd/>
                </a:ln>
              </p:spPr>
              <p:txBody>
                <a:bodyPr/>
                <a:lstStyle/>
                <a:p>
                  <a:endParaRPr lang="en-US"/>
                </a:p>
              </p:txBody>
            </p:sp>
            <p:sp>
              <p:nvSpPr>
                <p:cNvPr id="29888" name="Oval 192"/>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29889" name="Freeform 193"/>
                <p:cNvSpPr>
                  <a:spLocks/>
                </p:cNvSpPr>
                <p:nvPr/>
              </p:nvSpPr>
              <p:spPr bwMode="auto">
                <a:xfrm>
                  <a:off x="3844" y="3871"/>
                  <a:ext cx="125" cy="83"/>
                </a:xfrm>
                <a:custGeom>
                  <a:avLst/>
                  <a:gdLst/>
                  <a:ahLst/>
                  <a:cxnLst>
                    <a:cxn ang="0">
                      <a:pos x="115" y="2"/>
                    </a:cxn>
                    <a:cxn ang="0">
                      <a:pos x="107" y="3"/>
                    </a:cxn>
                    <a:cxn ang="0">
                      <a:pos x="97" y="8"/>
                    </a:cxn>
                    <a:cxn ang="0">
                      <a:pos x="81" y="18"/>
                    </a:cxn>
                    <a:cxn ang="0">
                      <a:pos x="57" y="31"/>
                    </a:cxn>
                    <a:cxn ang="0">
                      <a:pos x="38" y="46"/>
                    </a:cxn>
                    <a:cxn ang="0">
                      <a:pos x="23" y="57"/>
                    </a:cxn>
                    <a:cxn ang="0">
                      <a:pos x="7" y="68"/>
                    </a:cxn>
                    <a:cxn ang="0">
                      <a:pos x="4" y="73"/>
                    </a:cxn>
                    <a:cxn ang="0">
                      <a:pos x="1" y="75"/>
                    </a:cxn>
                    <a:cxn ang="0">
                      <a:pos x="0" y="79"/>
                    </a:cxn>
                    <a:cxn ang="0">
                      <a:pos x="0" y="81"/>
                    </a:cxn>
                    <a:cxn ang="0">
                      <a:pos x="2" y="83"/>
                    </a:cxn>
                    <a:cxn ang="0">
                      <a:pos x="6" y="83"/>
                    </a:cxn>
                    <a:cxn ang="0">
                      <a:pos x="11" y="82"/>
                    </a:cxn>
                    <a:cxn ang="0">
                      <a:pos x="15" y="81"/>
                    </a:cxn>
                    <a:cxn ang="0">
                      <a:pos x="19" y="80"/>
                    </a:cxn>
                    <a:cxn ang="0">
                      <a:pos x="25" y="77"/>
                    </a:cxn>
                    <a:cxn ang="0">
                      <a:pos x="43" y="67"/>
                    </a:cxn>
                    <a:cxn ang="0">
                      <a:pos x="60" y="57"/>
                    </a:cxn>
                    <a:cxn ang="0">
                      <a:pos x="82" y="42"/>
                    </a:cxn>
                    <a:cxn ang="0">
                      <a:pos x="101" y="28"/>
                    </a:cxn>
                    <a:cxn ang="0">
                      <a:pos x="116" y="15"/>
                    </a:cxn>
                    <a:cxn ang="0">
                      <a:pos x="122" y="9"/>
                    </a:cxn>
                    <a:cxn ang="0">
                      <a:pos x="125" y="4"/>
                    </a:cxn>
                    <a:cxn ang="0">
                      <a:pos x="123" y="1"/>
                    </a:cxn>
                    <a:cxn ang="0">
                      <a:pos x="120" y="0"/>
                    </a:cxn>
                    <a:cxn ang="0">
                      <a:pos x="115" y="2"/>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w="9525">
                  <a:noFill/>
                  <a:round/>
                  <a:headEnd/>
                  <a:tailEnd/>
                </a:ln>
              </p:spPr>
              <p:txBody>
                <a:bodyPr/>
                <a:lstStyle/>
                <a:p>
                  <a:endParaRPr lang="en-US"/>
                </a:p>
              </p:txBody>
            </p:sp>
            <p:sp>
              <p:nvSpPr>
                <p:cNvPr id="29890" name="Freeform 194"/>
                <p:cNvSpPr>
                  <a:spLocks/>
                </p:cNvSpPr>
                <p:nvPr/>
              </p:nvSpPr>
              <p:spPr bwMode="auto">
                <a:xfrm>
                  <a:off x="3844" y="3867"/>
                  <a:ext cx="125" cy="84"/>
                </a:xfrm>
                <a:custGeom>
                  <a:avLst/>
                  <a:gdLst/>
                  <a:ahLst/>
                  <a:cxnLst>
                    <a:cxn ang="0">
                      <a:pos x="115" y="2"/>
                    </a:cxn>
                    <a:cxn ang="0">
                      <a:pos x="107" y="4"/>
                    </a:cxn>
                    <a:cxn ang="0">
                      <a:pos x="97" y="9"/>
                    </a:cxn>
                    <a:cxn ang="0">
                      <a:pos x="81" y="18"/>
                    </a:cxn>
                    <a:cxn ang="0">
                      <a:pos x="57" y="32"/>
                    </a:cxn>
                    <a:cxn ang="0">
                      <a:pos x="38" y="47"/>
                    </a:cxn>
                    <a:cxn ang="0">
                      <a:pos x="23" y="58"/>
                    </a:cxn>
                    <a:cxn ang="0">
                      <a:pos x="7" y="68"/>
                    </a:cxn>
                    <a:cxn ang="0">
                      <a:pos x="4" y="73"/>
                    </a:cxn>
                    <a:cxn ang="0">
                      <a:pos x="1" y="76"/>
                    </a:cxn>
                    <a:cxn ang="0">
                      <a:pos x="0" y="79"/>
                    </a:cxn>
                    <a:cxn ang="0">
                      <a:pos x="0" y="82"/>
                    </a:cxn>
                    <a:cxn ang="0">
                      <a:pos x="2" y="84"/>
                    </a:cxn>
                    <a:cxn ang="0">
                      <a:pos x="6" y="84"/>
                    </a:cxn>
                    <a:cxn ang="0">
                      <a:pos x="11" y="83"/>
                    </a:cxn>
                    <a:cxn ang="0">
                      <a:pos x="15" y="82"/>
                    </a:cxn>
                    <a:cxn ang="0">
                      <a:pos x="19" y="80"/>
                    </a:cxn>
                    <a:cxn ang="0">
                      <a:pos x="25" y="77"/>
                    </a:cxn>
                    <a:cxn ang="0">
                      <a:pos x="43" y="68"/>
                    </a:cxn>
                    <a:cxn ang="0">
                      <a:pos x="60" y="58"/>
                    </a:cxn>
                    <a:cxn ang="0">
                      <a:pos x="82" y="43"/>
                    </a:cxn>
                    <a:cxn ang="0">
                      <a:pos x="101" y="28"/>
                    </a:cxn>
                    <a:cxn ang="0">
                      <a:pos x="116" y="16"/>
                    </a:cxn>
                    <a:cxn ang="0">
                      <a:pos x="122" y="9"/>
                    </a:cxn>
                    <a:cxn ang="0">
                      <a:pos x="125" y="4"/>
                    </a:cxn>
                    <a:cxn ang="0">
                      <a:pos x="123" y="1"/>
                    </a:cxn>
                    <a:cxn ang="0">
                      <a:pos x="120" y="0"/>
                    </a:cxn>
                    <a:cxn ang="0">
                      <a:pos x="115" y="2"/>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29891" name="Freeform 195"/>
                <p:cNvSpPr>
                  <a:spLocks/>
                </p:cNvSpPr>
                <p:nvPr/>
              </p:nvSpPr>
              <p:spPr bwMode="auto">
                <a:xfrm>
                  <a:off x="3804" y="3864"/>
                  <a:ext cx="161" cy="48"/>
                </a:xfrm>
                <a:custGeom>
                  <a:avLst/>
                  <a:gdLst/>
                  <a:ahLst/>
                  <a:cxnLst>
                    <a:cxn ang="0">
                      <a:pos x="159" y="3"/>
                    </a:cxn>
                    <a:cxn ang="0">
                      <a:pos x="157" y="2"/>
                    </a:cxn>
                    <a:cxn ang="0">
                      <a:pos x="155" y="1"/>
                    </a:cxn>
                    <a:cxn ang="0">
                      <a:pos x="151" y="0"/>
                    </a:cxn>
                    <a:cxn ang="0">
                      <a:pos x="146" y="1"/>
                    </a:cxn>
                    <a:cxn ang="0">
                      <a:pos x="133" y="3"/>
                    </a:cxn>
                    <a:cxn ang="0">
                      <a:pos x="111" y="8"/>
                    </a:cxn>
                    <a:cxn ang="0">
                      <a:pos x="88" y="13"/>
                    </a:cxn>
                    <a:cxn ang="0">
                      <a:pos x="68" y="18"/>
                    </a:cxn>
                    <a:cxn ang="0">
                      <a:pos x="47" y="25"/>
                    </a:cxn>
                    <a:cxn ang="0">
                      <a:pos x="28" y="30"/>
                    </a:cxn>
                    <a:cxn ang="0">
                      <a:pos x="16" y="35"/>
                    </a:cxn>
                    <a:cxn ang="0">
                      <a:pos x="10" y="37"/>
                    </a:cxn>
                    <a:cxn ang="0">
                      <a:pos x="6" y="38"/>
                    </a:cxn>
                    <a:cxn ang="0">
                      <a:pos x="3" y="40"/>
                    </a:cxn>
                    <a:cxn ang="0">
                      <a:pos x="1" y="42"/>
                    </a:cxn>
                    <a:cxn ang="0">
                      <a:pos x="0" y="44"/>
                    </a:cxn>
                    <a:cxn ang="0">
                      <a:pos x="1" y="46"/>
                    </a:cxn>
                    <a:cxn ang="0">
                      <a:pos x="3" y="47"/>
                    </a:cxn>
                    <a:cxn ang="0">
                      <a:pos x="5" y="47"/>
                    </a:cxn>
                    <a:cxn ang="0">
                      <a:pos x="8" y="48"/>
                    </a:cxn>
                    <a:cxn ang="0">
                      <a:pos x="12" y="47"/>
                    </a:cxn>
                    <a:cxn ang="0">
                      <a:pos x="19" y="46"/>
                    </a:cxn>
                    <a:cxn ang="0">
                      <a:pos x="26" y="46"/>
                    </a:cxn>
                    <a:cxn ang="0">
                      <a:pos x="38" y="43"/>
                    </a:cxn>
                    <a:cxn ang="0">
                      <a:pos x="55" y="39"/>
                    </a:cxn>
                    <a:cxn ang="0">
                      <a:pos x="75" y="35"/>
                    </a:cxn>
                    <a:cxn ang="0">
                      <a:pos x="97" y="29"/>
                    </a:cxn>
                    <a:cxn ang="0">
                      <a:pos x="117" y="23"/>
                    </a:cxn>
                    <a:cxn ang="0">
                      <a:pos x="130" y="19"/>
                    </a:cxn>
                    <a:cxn ang="0">
                      <a:pos x="141" y="16"/>
                    </a:cxn>
                    <a:cxn ang="0">
                      <a:pos x="153" y="11"/>
                    </a:cxn>
                    <a:cxn ang="0">
                      <a:pos x="159" y="9"/>
                    </a:cxn>
                    <a:cxn ang="0">
                      <a:pos x="160" y="7"/>
                    </a:cxn>
                    <a:cxn ang="0">
                      <a:pos x="161" y="5"/>
                    </a:cxn>
                    <a:cxn ang="0">
                      <a:pos x="159" y="3"/>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w="9525">
                  <a:noFill/>
                  <a:round/>
                  <a:headEnd/>
                  <a:tailEnd/>
                </a:ln>
              </p:spPr>
              <p:txBody>
                <a:bodyPr/>
                <a:lstStyle/>
                <a:p>
                  <a:endParaRPr lang="en-US"/>
                </a:p>
              </p:txBody>
            </p:sp>
            <p:sp>
              <p:nvSpPr>
                <p:cNvPr id="29892" name="Freeform 196"/>
                <p:cNvSpPr>
                  <a:spLocks/>
                </p:cNvSpPr>
                <p:nvPr/>
              </p:nvSpPr>
              <p:spPr bwMode="auto">
                <a:xfrm>
                  <a:off x="3804" y="3861"/>
                  <a:ext cx="161" cy="48"/>
                </a:xfrm>
                <a:custGeom>
                  <a:avLst/>
                  <a:gdLst/>
                  <a:ahLst/>
                  <a:cxnLst>
                    <a:cxn ang="0">
                      <a:pos x="159" y="3"/>
                    </a:cxn>
                    <a:cxn ang="0">
                      <a:pos x="157" y="2"/>
                    </a:cxn>
                    <a:cxn ang="0">
                      <a:pos x="155" y="0"/>
                    </a:cxn>
                    <a:cxn ang="0">
                      <a:pos x="151" y="0"/>
                    </a:cxn>
                    <a:cxn ang="0">
                      <a:pos x="146" y="0"/>
                    </a:cxn>
                    <a:cxn ang="0">
                      <a:pos x="133" y="3"/>
                    </a:cxn>
                    <a:cxn ang="0">
                      <a:pos x="111" y="7"/>
                    </a:cxn>
                    <a:cxn ang="0">
                      <a:pos x="88" y="13"/>
                    </a:cxn>
                    <a:cxn ang="0">
                      <a:pos x="68" y="18"/>
                    </a:cxn>
                    <a:cxn ang="0">
                      <a:pos x="47" y="24"/>
                    </a:cxn>
                    <a:cxn ang="0">
                      <a:pos x="28" y="30"/>
                    </a:cxn>
                    <a:cxn ang="0">
                      <a:pos x="16" y="34"/>
                    </a:cxn>
                    <a:cxn ang="0">
                      <a:pos x="10" y="36"/>
                    </a:cxn>
                    <a:cxn ang="0">
                      <a:pos x="6" y="38"/>
                    </a:cxn>
                    <a:cxn ang="0">
                      <a:pos x="3" y="40"/>
                    </a:cxn>
                    <a:cxn ang="0">
                      <a:pos x="1" y="42"/>
                    </a:cxn>
                    <a:cxn ang="0">
                      <a:pos x="0" y="44"/>
                    </a:cxn>
                    <a:cxn ang="0">
                      <a:pos x="1" y="46"/>
                    </a:cxn>
                    <a:cxn ang="0">
                      <a:pos x="3" y="47"/>
                    </a:cxn>
                    <a:cxn ang="0">
                      <a:pos x="5" y="47"/>
                    </a:cxn>
                    <a:cxn ang="0">
                      <a:pos x="8" y="48"/>
                    </a:cxn>
                    <a:cxn ang="0">
                      <a:pos x="12" y="47"/>
                    </a:cxn>
                    <a:cxn ang="0">
                      <a:pos x="19" y="46"/>
                    </a:cxn>
                    <a:cxn ang="0">
                      <a:pos x="26" y="45"/>
                    </a:cxn>
                    <a:cxn ang="0">
                      <a:pos x="38" y="43"/>
                    </a:cxn>
                    <a:cxn ang="0">
                      <a:pos x="55" y="40"/>
                    </a:cxn>
                    <a:cxn ang="0">
                      <a:pos x="75" y="34"/>
                    </a:cxn>
                    <a:cxn ang="0">
                      <a:pos x="97" y="29"/>
                    </a:cxn>
                    <a:cxn ang="0">
                      <a:pos x="117" y="23"/>
                    </a:cxn>
                    <a:cxn ang="0">
                      <a:pos x="130" y="19"/>
                    </a:cxn>
                    <a:cxn ang="0">
                      <a:pos x="141" y="15"/>
                    </a:cxn>
                    <a:cxn ang="0">
                      <a:pos x="153" y="10"/>
                    </a:cxn>
                    <a:cxn ang="0">
                      <a:pos x="159" y="8"/>
                    </a:cxn>
                    <a:cxn ang="0">
                      <a:pos x="160" y="6"/>
                    </a:cxn>
                    <a:cxn ang="0">
                      <a:pos x="161" y="5"/>
                    </a:cxn>
                    <a:cxn ang="0">
                      <a:pos x="159" y="3"/>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29893" name="Freeform 197"/>
                <p:cNvSpPr>
                  <a:spLocks/>
                </p:cNvSpPr>
                <p:nvPr/>
              </p:nvSpPr>
              <p:spPr bwMode="auto">
                <a:xfrm>
                  <a:off x="3904" y="3871"/>
                  <a:ext cx="70" cy="107"/>
                </a:xfrm>
                <a:custGeom>
                  <a:avLst/>
                  <a:gdLst/>
                  <a:ahLst/>
                  <a:cxnLst>
                    <a:cxn ang="0">
                      <a:pos x="62" y="0"/>
                    </a:cxn>
                    <a:cxn ang="0">
                      <a:pos x="55" y="4"/>
                    </a:cxn>
                    <a:cxn ang="0">
                      <a:pos x="46" y="14"/>
                    </a:cxn>
                    <a:cxn ang="0">
                      <a:pos x="36" y="27"/>
                    </a:cxn>
                    <a:cxn ang="0">
                      <a:pos x="25" y="45"/>
                    </a:cxn>
                    <a:cxn ang="0">
                      <a:pos x="14" y="63"/>
                    </a:cxn>
                    <a:cxn ang="0">
                      <a:pos x="6" y="81"/>
                    </a:cxn>
                    <a:cxn ang="0">
                      <a:pos x="1" y="92"/>
                    </a:cxn>
                    <a:cxn ang="0">
                      <a:pos x="0" y="96"/>
                    </a:cxn>
                    <a:cxn ang="0">
                      <a:pos x="0" y="99"/>
                    </a:cxn>
                    <a:cxn ang="0">
                      <a:pos x="0" y="103"/>
                    </a:cxn>
                    <a:cxn ang="0">
                      <a:pos x="3" y="106"/>
                    </a:cxn>
                    <a:cxn ang="0">
                      <a:pos x="6" y="107"/>
                    </a:cxn>
                    <a:cxn ang="0">
                      <a:pos x="10" y="106"/>
                    </a:cxn>
                    <a:cxn ang="0">
                      <a:pos x="13" y="105"/>
                    </a:cxn>
                    <a:cxn ang="0">
                      <a:pos x="16" y="103"/>
                    </a:cxn>
                    <a:cxn ang="0">
                      <a:pos x="19" y="100"/>
                    </a:cxn>
                    <a:cxn ang="0">
                      <a:pos x="25" y="90"/>
                    </a:cxn>
                    <a:cxn ang="0">
                      <a:pos x="37" y="71"/>
                    </a:cxn>
                    <a:cxn ang="0">
                      <a:pos x="48" y="55"/>
                    </a:cxn>
                    <a:cxn ang="0">
                      <a:pos x="58" y="37"/>
                    </a:cxn>
                    <a:cxn ang="0">
                      <a:pos x="65" y="22"/>
                    </a:cxn>
                    <a:cxn ang="0">
                      <a:pos x="69" y="12"/>
                    </a:cxn>
                    <a:cxn ang="0">
                      <a:pos x="70" y="6"/>
                    </a:cxn>
                    <a:cxn ang="0">
                      <a:pos x="68" y="2"/>
                    </a:cxn>
                    <a:cxn ang="0">
                      <a:pos x="65" y="0"/>
                    </a:cxn>
                    <a:cxn ang="0">
                      <a:pos x="62" y="0"/>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w="9525">
                  <a:noFill/>
                  <a:round/>
                  <a:headEnd/>
                  <a:tailEnd/>
                </a:ln>
              </p:spPr>
              <p:txBody>
                <a:bodyPr/>
                <a:lstStyle/>
                <a:p>
                  <a:endParaRPr lang="en-US"/>
                </a:p>
              </p:txBody>
            </p:sp>
            <p:sp>
              <p:nvSpPr>
                <p:cNvPr id="29894" name="Freeform 198"/>
                <p:cNvSpPr>
                  <a:spLocks/>
                </p:cNvSpPr>
                <p:nvPr/>
              </p:nvSpPr>
              <p:spPr bwMode="auto">
                <a:xfrm>
                  <a:off x="3903" y="3867"/>
                  <a:ext cx="71" cy="107"/>
                </a:xfrm>
                <a:custGeom>
                  <a:avLst/>
                  <a:gdLst/>
                  <a:ahLst/>
                  <a:cxnLst>
                    <a:cxn ang="0">
                      <a:pos x="61" y="0"/>
                    </a:cxn>
                    <a:cxn ang="0">
                      <a:pos x="55" y="4"/>
                    </a:cxn>
                    <a:cxn ang="0">
                      <a:pos x="46" y="15"/>
                    </a:cxn>
                    <a:cxn ang="0">
                      <a:pos x="36" y="28"/>
                    </a:cxn>
                    <a:cxn ang="0">
                      <a:pos x="25" y="45"/>
                    </a:cxn>
                    <a:cxn ang="0">
                      <a:pos x="14" y="63"/>
                    </a:cxn>
                    <a:cxn ang="0">
                      <a:pos x="5" y="82"/>
                    </a:cxn>
                    <a:cxn ang="0">
                      <a:pos x="1" y="93"/>
                    </a:cxn>
                    <a:cxn ang="0">
                      <a:pos x="1" y="96"/>
                    </a:cxn>
                    <a:cxn ang="0">
                      <a:pos x="0" y="100"/>
                    </a:cxn>
                    <a:cxn ang="0">
                      <a:pos x="1" y="104"/>
                    </a:cxn>
                    <a:cxn ang="0">
                      <a:pos x="3" y="106"/>
                    </a:cxn>
                    <a:cxn ang="0">
                      <a:pos x="6" y="107"/>
                    </a:cxn>
                    <a:cxn ang="0">
                      <a:pos x="10" y="107"/>
                    </a:cxn>
                    <a:cxn ang="0">
                      <a:pos x="13" y="105"/>
                    </a:cxn>
                    <a:cxn ang="0">
                      <a:pos x="15" y="104"/>
                    </a:cxn>
                    <a:cxn ang="0">
                      <a:pos x="18" y="101"/>
                    </a:cxn>
                    <a:cxn ang="0">
                      <a:pos x="26" y="91"/>
                    </a:cxn>
                    <a:cxn ang="0">
                      <a:pos x="38" y="72"/>
                    </a:cxn>
                    <a:cxn ang="0">
                      <a:pos x="48" y="56"/>
                    </a:cxn>
                    <a:cxn ang="0">
                      <a:pos x="58" y="37"/>
                    </a:cxn>
                    <a:cxn ang="0">
                      <a:pos x="66" y="23"/>
                    </a:cxn>
                    <a:cxn ang="0">
                      <a:pos x="69" y="12"/>
                    </a:cxn>
                    <a:cxn ang="0">
                      <a:pos x="71" y="7"/>
                    </a:cxn>
                    <a:cxn ang="0">
                      <a:pos x="69" y="2"/>
                    </a:cxn>
                    <a:cxn ang="0">
                      <a:pos x="66" y="0"/>
                    </a:cxn>
                    <a:cxn ang="0">
                      <a:pos x="61" y="0"/>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29895" name="Freeform 199"/>
                <p:cNvSpPr>
                  <a:spLocks/>
                </p:cNvSpPr>
                <p:nvPr/>
              </p:nvSpPr>
              <p:spPr bwMode="auto">
                <a:xfrm>
                  <a:off x="3899" y="3866"/>
                  <a:ext cx="60" cy="17"/>
                </a:xfrm>
                <a:custGeom>
                  <a:avLst/>
                  <a:gdLst/>
                  <a:ahLst/>
                  <a:cxnLst>
                    <a:cxn ang="0">
                      <a:pos x="59" y="1"/>
                    </a:cxn>
                    <a:cxn ang="0">
                      <a:pos x="58" y="1"/>
                    </a:cxn>
                    <a:cxn ang="0">
                      <a:pos x="57" y="0"/>
                    </a:cxn>
                    <a:cxn ang="0">
                      <a:pos x="56" y="0"/>
                    </a:cxn>
                    <a:cxn ang="0">
                      <a:pos x="55" y="0"/>
                    </a:cxn>
                    <a:cxn ang="0">
                      <a:pos x="49" y="1"/>
                    </a:cxn>
                    <a:cxn ang="0">
                      <a:pos x="41" y="2"/>
                    </a:cxn>
                    <a:cxn ang="0">
                      <a:pos x="33" y="5"/>
                    </a:cxn>
                    <a:cxn ang="0">
                      <a:pos x="26" y="7"/>
                    </a:cxn>
                    <a:cxn ang="0">
                      <a:pos x="17" y="9"/>
                    </a:cxn>
                    <a:cxn ang="0">
                      <a:pos x="11" y="11"/>
                    </a:cxn>
                    <a:cxn ang="0">
                      <a:pos x="6" y="12"/>
                    </a:cxn>
                    <a:cxn ang="0">
                      <a:pos x="4" y="13"/>
                    </a:cxn>
                    <a:cxn ang="0">
                      <a:pos x="2" y="14"/>
                    </a:cxn>
                    <a:cxn ang="0">
                      <a:pos x="2" y="14"/>
                    </a:cxn>
                    <a:cxn ang="0">
                      <a:pos x="1" y="15"/>
                    </a:cxn>
                    <a:cxn ang="0">
                      <a:pos x="0" y="16"/>
                    </a:cxn>
                    <a:cxn ang="0">
                      <a:pos x="0" y="17"/>
                    </a:cxn>
                    <a:cxn ang="0">
                      <a:pos x="2" y="17"/>
                    </a:cxn>
                    <a:cxn ang="0">
                      <a:pos x="2" y="17"/>
                    </a:cxn>
                    <a:cxn ang="0">
                      <a:pos x="4" y="17"/>
                    </a:cxn>
                    <a:cxn ang="0">
                      <a:pos x="5" y="17"/>
                    </a:cxn>
                    <a:cxn ang="0">
                      <a:pos x="7" y="17"/>
                    </a:cxn>
                    <a:cxn ang="0">
                      <a:pos x="10" y="16"/>
                    </a:cxn>
                    <a:cxn ang="0">
                      <a:pos x="14" y="15"/>
                    </a:cxn>
                    <a:cxn ang="0">
                      <a:pos x="21" y="14"/>
                    </a:cxn>
                    <a:cxn ang="0">
                      <a:pos x="28" y="12"/>
                    </a:cxn>
                    <a:cxn ang="0">
                      <a:pos x="36" y="10"/>
                    </a:cxn>
                    <a:cxn ang="0">
                      <a:pos x="43" y="9"/>
                    </a:cxn>
                    <a:cxn ang="0">
                      <a:pos x="48" y="7"/>
                    </a:cxn>
                    <a:cxn ang="0">
                      <a:pos x="52" y="5"/>
                    </a:cxn>
                    <a:cxn ang="0">
                      <a:pos x="57" y="3"/>
                    </a:cxn>
                    <a:cxn ang="0">
                      <a:pos x="59" y="3"/>
                    </a:cxn>
                    <a:cxn ang="0">
                      <a:pos x="59" y="2"/>
                    </a:cxn>
                    <a:cxn ang="0">
                      <a:pos x="60" y="1"/>
                    </a:cxn>
                    <a:cxn ang="0">
                      <a:pos x="59" y="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w="9525">
                  <a:noFill/>
                  <a:round/>
                  <a:headEnd/>
                  <a:tailEnd/>
                </a:ln>
              </p:spPr>
              <p:txBody>
                <a:bodyPr/>
                <a:lstStyle/>
                <a:p>
                  <a:endParaRPr lang="en-US"/>
                </a:p>
              </p:txBody>
            </p:sp>
            <p:sp>
              <p:nvSpPr>
                <p:cNvPr id="29896" name="Freeform 200"/>
                <p:cNvSpPr>
                  <a:spLocks/>
                </p:cNvSpPr>
                <p:nvPr/>
              </p:nvSpPr>
              <p:spPr bwMode="auto">
                <a:xfrm>
                  <a:off x="3899" y="3865"/>
                  <a:ext cx="58" cy="17"/>
                </a:xfrm>
                <a:custGeom>
                  <a:avLst/>
                  <a:gdLst/>
                  <a:ahLst/>
                  <a:cxnLst>
                    <a:cxn ang="0">
                      <a:pos x="58" y="1"/>
                    </a:cxn>
                    <a:cxn ang="0">
                      <a:pos x="58" y="0"/>
                    </a:cxn>
                    <a:cxn ang="0">
                      <a:pos x="56" y="0"/>
                    </a:cxn>
                    <a:cxn ang="0">
                      <a:pos x="55" y="0"/>
                    </a:cxn>
                    <a:cxn ang="0">
                      <a:pos x="53" y="0"/>
                    </a:cxn>
                    <a:cxn ang="0">
                      <a:pos x="48" y="1"/>
                    </a:cxn>
                    <a:cxn ang="0">
                      <a:pos x="40" y="2"/>
                    </a:cxn>
                    <a:cxn ang="0">
                      <a:pos x="32" y="4"/>
                    </a:cxn>
                    <a:cxn ang="0">
                      <a:pos x="24" y="6"/>
                    </a:cxn>
                    <a:cxn ang="0">
                      <a:pos x="17" y="9"/>
                    </a:cxn>
                    <a:cxn ang="0">
                      <a:pos x="10" y="11"/>
                    </a:cxn>
                    <a:cxn ang="0">
                      <a:pos x="5" y="12"/>
                    </a:cxn>
                    <a:cxn ang="0">
                      <a:pos x="3" y="13"/>
                    </a:cxn>
                    <a:cxn ang="0">
                      <a:pos x="2" y="13"/>
                    </a:cxn>
                    <a:cxn ang="0">
                      <a:pos x="0" y="14"/>
                    </a:cxn>
                    <a:cxn ang="0">
                      <a:pos x="0" y="15"/>
                    </a:cxn>
                    <a:cxn ang="0">
                      <a:pos x="0" y="15"/>
                    </a:cxn>
                    <a:cxn ang="0">
                      <a:pos x="0" y="16"/>
                    </a:cxn>
                    <a:cxn ang="0">
                      <a:pos x="0" y="17"/>
                    </a:cxn>
                    <a:cxn ang="0">
                      <a:pos x="2" y="17"/>
                    </a:cxn>
                    <a:cxn ang="0">
                      <a:pos x="2" y="17"/>
                    </a:cxn>
                    <a:cxn ang="0">
                      <a:pos x="4" y="17"/>
                    </a:cxn>
                    <a:cxn ang="0">
                      <a:pos x="7" y="16"/>
                    </a:cxn>
                    <a:cxn ang="0">
                      <a:pos x="8" y="16"/>
                    </a:cxn>
                    <a:cxn ang="0">
                      <a:pos x="14" y="15"/>
                    </a:cxn>
                    <a:cxn ang="0">
                      <a:pos x="20" y="14"/>
                    </a:cxn>
                    <a:cxn ang="0">
                      <a:pos x="27" y="12"/>
                    </a:cxn>
                    <a:cxn ang="0">
                      <a:pos x="36" y="10"/>
                    </a:cxn>
                    <a:cxn ang="0">
                      <a:pos x="42" y="8"/>
                    </a:cxn>
                    <a:cxn ang="0">
                      <a:pos x="48" y="6"/>
                    </a:cxn>
                    <a:cxn ang="0">
                      <a:pos x="52" y="5"/>
                    </a:cxn>
                    <a:cxn ang="0">
                      <a:pos x="56" y="3"/>
                    </a:cxn>
                    <a:cxn ang="0">
                      <a:pos x="58" y="2"/>
                    </a:cxn>
                    <a:cxn ang="0">
                      <a:pos x="58" y="2"/>
                    </a:cxn>
                    <a:cxn ang="0">
                      <a:pos x="58" y="2"/>
                    </a:cxn>
                    <a:cxn ang="0">
                      <a:pos x="58" y="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29897" name="Freeform 201"/>
                <p:cNvSpPr>
                  <a:spLocks/>
                </p:cNvSpPr>
                <p:nvPr/>
              </p:nvSpPr>
              <p:spPr bwMode="auto">
                <a:xfrm>
                  <a:off x="3915" y="3869"/>
                  <a:ext cx="51" cy="33"/>
                </a:xfrm>
                <a:custGeom>
                  <a:avLst/>
                  <a:gdLst/>
                  <a:ahLst/>
                  <a:cxnLst>
                    <a:cxn ang="0">
                      <a:pos x="46" y="1"/>
                    </a:cxn>
                    <a:cxn ang="0">
                      <a:pos x="44" y="1"/>
                    </a:cxn>
                    <a:cxn ang="0">
                      <a:pos x="39" y="4"/>
                    </a:cxn>
                    <a:cxn ang="0">
                      <a:pos x="32" y="7"/>
                    </a:cxn>
                    <a:cxn ang="0">
                      <a:pos x="23" y="13"/>
                    </a:cxn>
                    <a:cxn ang="0">
                      <a:pos x="15" y="19"/>
                    </a:cxn>
                    <a:cxn ang="0">
                      <a:pos x="9" y="23"/>
                    </a:cxn>
                    <a:cxn ang="0">
                      <a:pos x="3" y="28"/>
                    </a:cxn>
                    <a:cxn ang="0">
                      <a:pos x="1" y="29"/>
                    </a:cxn>
                    <a:cxn ang="0">
                      <a:pos x="0" y="31"/>
                    </a:cxn>
                    <a:cxn ang="0">
                      <a:pos x="0" y="32"/>
                    </a:cxn>
                    <a:cxn ang="0">
                      <a:pos x="0" y="32"/>
                    </a:cxn>
                    <a:cxn ang="0">
                      <a:pos x="1" y="33"/>
                    </a:cxn>
                    <a:cxn ang="0">
                      <a:pos x="2" y="33"/>
                    </a:cxn>
                    <a:cxn ang="0">
                      <a:pos x="5" y="33"/>
                    </a:cxn>
                    <a:cxn ang="0">
                      <a:pos x="6" y="33"/>
                    </a:cxn>
                    <a:cxn ang="0">
                      <a:pos x="8" y="32"/>
                    </a:cxn>
                    <a:cxn ang="0">
                      <a:pos x="10" y="31"/>
                    </a:cxn>
                    <a:cxn ang="0">
                      <a:pos x="17" y="27"/>
                    </a:cxn>
                    <a:cxn ang="0">
                      <a:pos x="24" y="23"/>
                    </a:cxn>
                    <a:cxn ang="0">
                      <a:pos x="33" y="17"/>
                    </a:cxn>
                    <a:cxn ang="0">
                      <a:pos x="41" y="11"/>
                    </a:cxn>
                    <a:cxn ang="0">
                      <a:pos x="47" y="7"/>
                    </a:cxn>
                    <a:cxn ang="0">
                      <a:pos x="49" y="4"/>
                    </a:cxn>
                    <a:cxn ang="0">
                      <a:pos x="51" y="2"/>
                    </a:cxn>
                    <a:cxn ang="0">
                      <a:pos x="50" y="0"/>
                    </a:cxn>
                    <a:cxn ang="0">
                      <a:pos x="49" y="0"/>
                    </a:cxn>
                    <a:cxn ang="0">
                      <a:pos x="46" y="1"/>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w="9525">
                  <a:noFill/>
                  <a:round/>
                  <a:headEnd/>
                  <a:tailEnd/>
                </a:ln>
              </p:spPr>
              <p:txBody>
                <a:bodyPr/>
                <a:lstStyle/>
                <a:p>
                  <a:endParaRPr lang="en-US"/>
                </a:p>
              </p:txBody>
            </p:sp>
            <p:sp>
              <p:nvSpPr>
                <p:cNvPr id="29898" name="Freeform 202"/>
                <p:cNvSpPr>
                  <a:spLocks/>
                </p:cNvSpPr>
                <p:nvPr/>
              </p:nvSpPr>
              <p:spPr bwMode="auto">
                <a:xfrm>
                  <a:off x="3914" y="3868"/>
                  <a:ext cx="50" cy="33"/>
                </a:xfrm>
                <a:custGeom>
                  <a:avLst/>
                  <a:gdLst/>
                  <a:ahLst/>
                  <a:cxnLst>
                    <a:cxn ang="0">
                      <a:pos x="46" y="0"/>
                    </a:cxn>
                    <a:cxn ang="0">
                      <a:pos x="43" y="1"/>
                    </a:cxn>
                    <a:cxn ang="0">
                      <a:pos x="40" y="3"/>
                    </a:cxn>
                    <a:cxn ang="0">
                      <a:pos x="33" y="7"/>
                    </a:cxn>
                    <a:cxn ang="0">
                      <a:pos x="24" y="13"/>
                    </a:cxn>
                    <a:cxn ang="0">
                      <a:pos x="15" y="18"/>
                    </a:cxn>
                    <a:cxn ang="0">
                      <a:pos x="9" y="23"/>
                    </a:cxn>
                    <a:cxn ang="0">
                      <a:pos x="3" y="27"/>
                    </a:cxn>
                    <a:cxn ang="0">
                      <a:pos x="1" y="29"/>
                    </a:cxn>
                    <a:cxn ang="0">
                      <a:pos x="0" y="30"/>
                    </a:cxn>
                    <a:cxn ang="0">
                      <a:pos x="0" y="32"/>
                    </a:cxn>
                    <a:cxn ang="0">
                      <a:pos x="0" y="33"/>
                    </a:cxn>
                    <a:cxn ang="0">
                      <a:pos x="1" y="33"/>
                    </a:cxn>
                    <a:cxn ang="0">
                      <a:pos x="2" y="33"/>
                    </a:cxn>
                    <a:cxn ang="0">
                      <a:pos x="4" y="33"/>
                    </a:cxn>
                    <a:cxn ang="0">
                      <a:pos x="6" y="33"/>
                    </a:cxn>
                    <a:cxn ang="0">
                      <a:pos x="8" y="32"/>
                    </a:cxn>
                    <a:cxn ang="0">
                      <a:pos x="10" y="31"/>
                    </a:cxn>
                    <a:cxn ang="0">
                      <a:pos x="18" y="27"/>
                    </a:cxn>
                    <a:cxn ang="0">
                      <a:pos x="24" y="23"/>
                    </a:cxn>
                    <a:cxn ang="0">
                      <a:pos x="33" y="17"/>
                    </a:cxn>
                    <a:cxn ang="0">
                      <a:pos x="41" y="11"/>
                    </a:cxn>
                    <a:cxn ang="0">
                      <a:pos x="47" y="6"/>
                    </a:cxn>
                    <a:cxn ang="0">
                      <a:pos x="49" y="3"/>
                    </a:cxn>
                    <a:cxn ang="0">
                      <a:pos x="50" y="1"/>
                    </a:cxn>
                    <a:cxn ang="0">
                      <a:pos x="50" y="0"/>
                    </a:cxn>
                    <a:cxn ang="0">
                      <a:pos x="49" y="0"/>
                    </a:cxn>
                    <a:cxn ang="0">
                      <a:pos x="46" y="0"/>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29899" name="Freeform 203"/>
                <p:cNvSpPr>
                  <a:spLocks/>
                </p:cNvSpPr>
                <p:nvPr/>
              </p:nvSpPr>
              <p:spPr bwMode="auto">
                <a:xfrm>
                  <a:off x="3945" y="3874"/>
                  <a:ext cx="27" cy="31"/>
                </a:xfrm>
                <a:custGeom>
                  <a:avLst/>
                  <a:gdLst/>
                  <a:ahLst/>
                  <a:cxnLst>
                    <a:cxn ang="0">
                      <a:pos x="24" y="0"/>
                    </a:cxn>
                    <a:cxn ang="0">
                      <a:pos x="22" y="2"/>
                    </a:cxn>
                    <a:cxn ang="0">
                      <a:pos x="18" y="4"/>
                    </a:cxn>
                    <a:cxn ang="0">
                      <a:pos x="15" y="8"/>
                    </a:cxn>
                    <a:cxn ang="0">
                      <a:pos x="10" y="13"/>
                    </a:cxn>
                    <a:cxn ang="0">
                      <a:pos x="6" y="18"/>
                    </a:cxn>
                    <a:cxn ang="0">
                      <a:pos x="2" y="23"/>
                    </a:cxn>
                    <a:cxn ang="0">
                      <a:pos x="1" y="27"/>
                    </a:cxn>
                    <a:cxn ang="0">
                      <a:pos x="1" y="27"/>
                    </a:cxn>
                    <a:cxn ang="0">
                      <a:pos x="0" y="28"/>
                    </a:cxn>
                    <a:cxn ang="0">
                      <a:pos x="1" y="30"/>
                    </a:cxn>
                    <a:cxn ang="0">
                      <a:pos x="2" y="31"/>
                    </a:cxn>
                    <a:cxn ang="0">
                      <a:pos x="2" y="31"/>
                    </a:cxn>
                    <a:cxn ang="0">
                      <a:pos x="5" y="31"/>
                    </a:cxn>
                    <a:cxn ang="0">
                      <a:pos x="6" y="30"/>
                    </a:cxn>
                    <a:cxn ang="0">
                      <a:pos x="6" y="30"/>
                    </a:cxn>
                    <a:cxn ang="0">
                      <a:pos x="8" y="29"/>
                    </a:cxn>
                    <a:cxn ang="0">
                      <a:pos x="10" y="26"/>
                    </a:cxn>
                    <a:cxn ang="0">
                      <a:pos x="15" y="21"/>
                    </a:cxn>
                    <a:cxn ang="0">
                      <a:pos x="19" y="16"/>
                    </a:cxn>
                    <a:cxn ang="0">
                      <a:pos x="23" y="10"/>
                    </a:cxn>
                    <a:cxn ang="0">
                      <a:pos x="26" y="7"/>
                    </a:cxn>
                    <a:cxn ang="0">
                      <a:pos x="27" y="4"/>
                    </a:cxn>
                    <a:cxn ang="0">
                      <a:pos x="27" y="2"/>
                    </a:cxn>
                    <a:cxn ang="0">
                      <a:pos x="27" y="1"/>
                    </a:cxn>
                    <a:cxn ang="0">
                      <a:pos x="26" y="0"/>
                    </a:cxn>
                    <a:cxn ang="0">
                      <a:pos x="24" y="0"/>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w="9525">
                  <a:noFill/>
                  <a:round/>
                  <a:headEnd/>
                  <a:tailEnd/>
                </a:ln>
              </p:spPr>
              <p:txBody>
                <a:bodyPr/>
                <a:lstStyle/>
                <a:p>
                  <a:endParaRPr lang="en-US"/>
                </a:p>
              </p:txBody>
            </p:sp>
            <p:sp>
              <p:nvSpPr>
                <p:cNvPr id="29900" name="Freeform 204"/>
                <p:cNvSpPr>
                  <a:spLocks/>
                </p:cNvSpPr>
                <p:nvPr/>
              </p:nvSpPr>
              <p:spPr bwMode="auto">
                <a:xfrm>
                  <a:off x="3944" y="3874"/>
                  <a:ext cx="27" cy="30"/>
                </a:xfrm>
                <a:custGeom>
                  <a:avLst/>
                  <a:gdLst/>
                  <a:ahLst/>
                  <a:cxnLst>
                    <a:cxn ang="0">
                      <a:pos x="23" y="0"/>
                    </a:cxn>
                    <a:cxn ang="0">
                      <a:pos x="22" y="1"/>
                    </a:cxn>
                    <a:cxn ang="0">
                      <a:pos x="18" y="3"/>
                    </a:cxn>
                    <a:cxn ang="0">
                      <a:pos x="14" y="7"/>
                    </a:cxn>
                    <a:cxn ang="0">
                      <a:pos x="10" y="12"/>
                    </a:cxn>
                    <a:cxn ang="0">
                      <a:pos x="6" y="17"/>
                    </a:cxn>
                    <a:cxn ang="0">
                      <a:pos x="2" y="22"/>
                    </a:cxn>
                    <a:cxn ang="0">
                      <a:pos x="0" y="26"/>
                    </a:cxn>
                    <a:cxn ang="0">
                      <a:pos x="0" y="27"/>
                    </a:cxn>
                    <a:cxn ang="0">
                      <a:pos x="0" y="27"/>
                    </a:cxn>
                    <a:cxn ang="0">
                      <a:pos x="0" y="29"/>
                    </a:cxn>
                    <a:cxn ang="0">
                      <a:pos x="1" y="29"/>
                    </a:cxn>
                    <a:cxn ang="0">
                      <a:pos x="3" y="30"/>
                    </a:cxn>
                    <a:cxn ang="0">
                      <a:pos x="3" y="29"/>
                    </a:cxn>
                    <a:cxn ang="0">
                      <a:pos x="5" y="29"/>
                    </a:cxn>
                    <a:cxn ang="0">
                      <a:pos x="6" y="29"/>
                    </a:cxn>
                    <a:cxn ang="0">
                      <a:pos x="7" y="28"/>
                    </a:cxn>
                    <a:cxn ang="0">
                      <a:pos x="10" y="25"/>
                    </a:cxn>
                    <a:cxn ang="0">
                      <a:pos x="15" y="20"/>
                    </a:cxn>
                    <a:cxn ang="0">
                      <a:pos x="19" y="15"/>
                    </a:cxn>
                    <a:cxn ang="0">
                      <a:pos x="22" y="10"/>
                    </a:cxn>
                    <a:cxn ang="0">
                      <a:pos x="25" y="6"/>
                    </a:cxn>
                    <a:cxn ang="0">
                      <a:pos x="27" y="3"/>
                    </a:cxn>
                    <a:cxn ang="0">
                      <a:pos x="27" y="1"/>
                    </a:cxn>
                    <a:cxn ang="0">
                      <a:pos x="27" y="0"/>
                    </a:cxn>
                    <a:cxn ang="0">
                      <a:pos x="25" y="0"/>
                    </a:cxn>
                    <a:cxn ang="0">
                      <a:pos x="23" y="0"/>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29901" name="Oval 205"/>
              <p:cNvSpPr>
                <a:spLocks noChangeArrowheads="1"/>
              </p:cNvSpPr>
              <p:nvPr/>
            </p:nvSpPr>
            <p:spPr bwMode="auto">
              <a:xfrm>
                <a:off x="3978" y="3875"/>
                <a:ext cx="10" cy="40"/>
              </a:xfrm>
              <a:prstGeom prst="ellipse">
                <a:avLst/>
              </a:prstGeom>
              <a:solidFill>
                <a:srgbClr val="E0E0E0"/>
              </a:solidFill>
              <a:ln w="9525">
                <a:noFill/>
                <a:round/>
                <a:headEnd/>
                <a:tailEnd/>
              </a:ln>
            </p:spPr>
            <p:txBody>
              <a:bodyPr/>
              <a:lstStyle/>
              <a:p>
                <a:endParaRPr lang="en-US"/>
              </a:p>
            </p:txBody>
          </p:sp>
          <p:sp>
            <p:nvSpPr>
              <p:cNvPr id="29902" name="Oval 206"/>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29903" name="Freeform 207"/>
              <p:cNvSpPr>
                <a:spLocks/>
              </p:cNvSpPr>
              <p:nvPr/>
            </p:nvSpPr>
            <p:spPr bwMode="auto">
              <a:xfrm>
                <a:off x="3866" y="3754"/>
                <a:ext cx="91" cy="101"/>
              </a:xfrm>
              <a:custGeom>
                <a:avLst/>
                <a:gdLst/>
                <a:ahLst/>
                <a:cxnLst>
                  <a:cxn ang="0">
                    <a:pos x="87" y="100"/>
                  </a:cxn>
                  <a:cxn ang="0">
                    <a:pos x="89" y="98"/>
                  </a:cxn>
                  <a:cxn ang="0">
                    <a:pos x="91" y="97"/>
                  </a:cxn>
                  <a:cxn ang="0">
                    <a:pos x="91" y="95"/>
                  </a:cxn>
                  <a:cxn ang="0">
                    <a:pos x="91" y="92"/>
                  </a:cxn>
                  <a:cxn ang="0">
                    <a:pos x="88" y="85"/>
                  </a:cxn>
                  <a:cxn ang="0">
                    <a:pos x="81" y="76"/>
                  </a:cxn>
                  <a:cxn ang="0">
                    <a:pos x="73" y="65"/>
                  </a:cxn>
                  <a:cxn ang="0">
                    <a:pos x="59" y="47"/>
                  </a:cxn>
                  <a:cxn ang="0">
                    <a:pos x="44" y="30"/>
                  </a:cxn>
                  <a:cxn ang="0">
                    <a:pos x="33" y="18"/>
                  </a:cxn>
                  <a:cxn ang="0">
                    <a:pos x="26" y="12"/>
                  </a:cxn>
                  <a:cxn ang="0">
                    <a:pos x="20" y="7"/>
                  </a:cxn>
                  <a:cxn ang="0">
                    <a:pos x="16" y="5"/>
                  </a:cxn>
                  <a:cxn ang="0">
                    <a:pos x="13" y="2"/>
                  </a:cxn>
                  <a:cxn ang="0">
                    <a:pos x="10" y="1"/>
                  </a:cxn>
                  <a:cxn ang="0">
                    <a:pos x="6" y="0"/>
                  </a:cxn>
                  <a:cxn ang="0">
                    <a:pos x="4" y="0"/>
                  </a:cxn>
                  <a:cxn ang="0">
                    <a:pos x="1" y="0"/>
                  </a:cxn>
                  <a:cxn ang="0">
                    <a:pos x="1" y="2"/>
                  </a:cxn>
                  <a:cxn ang="0">
                    <a:pos x="0" y="3"/>
                  </a:cxn>
                  <a:cxn ang="0">
                    <a:pos x="0" y="6"/>
                  </a:cxn>
                  <a:cxn ang="0">
                    <a:pos x="1" y="11"/>
                  </a:cxn>
                  <a:cxn ang="0">
                    <a:pos x="4" y="18"/>
                  </a:cxn>
                  <a:cxn ang="0">
                    <a:pos x="10" y="26"/>
                  </a:cxn>
                  <a:cxn ang="0">
                    <a:pos x="20" y="37"/>
                  </a:cxn>
                  <a:cxn ang="0">
                    <a:pos x="33" y="54"/>
                  </a:cxn>
                  <a:cxn ang="0">
                    <a:pos x="48" y="71"/>
                  </a:cxn>
                  <a:cxn ang="0">
                    <a:pos x="57" y="81"/>
                  </a:cxn>
                  <a:cxn ang="0">
                    <a:pos x="66" y="91"/>
                  </a:cxn>
                  <a:cxn ang="0">
                    <a:pos x="74" y="97"/>
                  </a:cxn>
                  <a:cxn ang="0">
                    <a:pos x="78" y="100"/>
                  </a:cxn>
                  <a:cxn ang="0">
                    <a:pos x="81" y="101"/>
                  </a:cxn>
                  <a:cxn ang="0">
                    <a:pos x="86" y="100"/>
                  </a:cxn>
                  <a:cxn ang="0">
                    <a:pos x="87" y="100"/>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w="9525">
                <a:noFill/>
                <a:round/>
                <a:headEnd/>
                <a:tailEnd/>
              </a:ln>
            </p:spPr>
            <p:txBody>
              <a:bodyPr/>
              <a:lstStyle/>
              <a:p>
                <a:endParaRPr lang="en-US"/>
              </a:p>
            </p:txBody>
          </p:sp>
          <p:sp>
            <p:nvSpPr>
              <p:cNvPr id="29904" name="Freeform 208"/>
              <p:cNvSpPr>
                <a:spLocks/>
              </p:cNvSpPr>
              <p:nvPr/>
            </p:nvSpPr>
            <p:spPr bwMode="auto">
              <a:xfrm>
                <a:off x="3871" y="3754"/>
                <a:ext cx="91" cy="101"/>
              </a:xfrm>
              <a:custGeom>
                <a:avLst/>
                <a:gdLst/>
                <a:ahLst/>
                <a:cxnLst>
                  <a:cxn ang="0">
                    <a:pos x="87" y="100"/>
                  </a:cxn>
                  <a:cxn ang="0">
                    <a:pos x="89" y="98"/>
                  </a:cxn>
                  <a:cxn ang="0">
                    <a:pos x="91" y="97"/>
                  </a:cxn>
                  <a:cxn ang="0">
                    <a:pos x="91" y="95"/>
                  </a:cxn>
                  <a:cxn ang="0">
                    <a:pos x="91" y="92"/>
                  </a:cxn>
                  <a:cxn ang="0">
                    <a:pos x="88" y="85"/>
                  </a:cxn>
                  <a:cxn ang="0">
                    <a:pos x="82" y="76"/>
                  </a:cxn>
                  <a:cxn ang="0">
                    <a:pos x="73" y="65"/>
                  </a:cxn>
                  <a:cxn ang="0">
                    <a:pos x="59" y="47"/>
                  </a:cxn>
                  <a:cxn ang="0">
                    <a:pos x="44" y="30"/>
                  </a:cxn>
                  <a:cxn ang="0">
                    <a:pos x="33" y="18"/>
                  </a:cxn>
                  <a:cxn ang="0">
                    <a:pos x="27" y="12"/>
                  </a:cxn>
                  <a:cxn ang="0">
                    <a:pos x="20" y="7"/>
                  </a:cxn>
                  <a:cxn ang="0">
                    <a:pos x="17" y="5"/>
                  </a:cxn>
                  <a:cxn ang="0">
                    <a:pos x="13" y="2"/>
                  </a:cxn>
                  <a:cxn ang="0">
                    <a:pos x="9" y="1"/>
                  </a:cxn>
                  <a:cxn ang="0">
                    <a:pos x="6" y="0"/>
                  </a:cxn>
                  <a:cxn ang="0">
                    <a:pos x="5" y="0"/>
                  </a:cxn>
                  <a:cxn ang="0">
                    <a:pos x="2" y="0"/>
                  </a:cxn>
                  <a:cxn ang="0">
                    <a:pos x="1" y="2"/>
                  </a:cxn>
                  <a:cxn ang="0">
                    <a:pos x="0" y="3"/>
                  </a:cxn>
                  <a:cxn ang="0">
                    <a:pos x="0" y="6"/>
                  </a:cxn>
                  <a:cxn ang="0">
                    <a:pos x="2" y="11"/>
                  </a:cxn>
                  <a:cxn ang="0">
                    <a:pos x="5" y="18"/>
                  </a:cxn>
                  <a:cxn ang="0">
                    <a:pos x="10" y="26"/>
                  </a:cxn>
                  <a:cxn ang="0">
                    <a:pos x="20" y="37"/>
                  </a:cxn>
                  <a:cxn ang="0">
                    <a:pos x="33" y="54"/>
                  </a:cxn>
                  <a:cxn ang="0">
                    <a:pos x="49" y="71"/>
                  </a:cxn>
                  <a:cxn ang="0">
                    <a:pos x="58" y="81"/>
                  </a:cxn>
                  <a:cxn ang="0">
                    <a:pos x="67" y="91"/>
                  </a:cxn>
                  <a:cxn ang="0">
                    <a:pos x="74" y="97"/>
                  </a:cxn>
                  <a:cxn ang="0">
                    <a:pos x="79" y="100"/>
                  </a:cxn>
                  <a:cxn ang="0">
                    <a:pos x="82" y="101"/>
                  </a:cxn>
                  <a:cxn ang="0">
                    <a:pos x="86" y="100"/>
                  </a:cxn>
                  <a:cxn ang="0">
                    <a:pos x="87" y="100"/>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29905" name="Freeform 209"/>
              <p:cNvSpPr>
                <a:spLocks/>
              </p:cNvSpPr>
              <p:nvPr/>
            </p:nvSpPr>
            <p:spPr bwMode="auto">
              <a:xfrm>
                <a:off x="3933" y="3739"/>
                <a:ext cx="39" cy="103"/>
              </a:xfrm>
              <a:custGeom>
                <a:avLst/>
                <a:gdLst/>
                <a:ahLst/>
                <a:cxnLst>
                  <a:cxn ang="0">
                    <a:pos x="12" y="2"/>
                  </a:cxn>
                  <a:cxn ang="0">
                    <a:pos x="14" y="4"/>
                  </a:cxn>
                  <a:cxn ang="0">
                    <a:pos x="16" y="6"/>
                  </a:cxn>
                  <a:cxn ang="0">
                    <a:pos x="20" y="14"/>
                  </a:cxn>
                  <a:cxn ang="0">
                    <a:pos x="24" y="25"/>
                  </a:cxn>
                  <a:cxn ang="0">
                    <a:pos x="26" y="33"/>
                  </a:cxn>
                  <a:cxn ang="0">
                    <a:pos x="29" y="43"/>
                  </a:cxn>
                  <a:cxn ang="0">
                    <a:pos x="33" y="58"/>
                  </a:cxn>
                  <a:cxn ang="0">
                    <a:pos x="34" y="67"/>
                  </a:cxn>
                  <a:cxn ang="0">
                    <a:pos x="36" y="79"/>
                  </a:cxn>
                  <a:cxn ang="0">
                    <a:pos x="38" y="89"/>
                  </a:cxn>
                  <a:cxn ang="0">
                    <a:pos x="39" y="95"/>
                  </a:cxn>
                  <a:cxn ang="0">
                    <a:pos x="38" y="100"/>
                  </a:cxn>
                  <a:cxn ang="0">
                    <a:pos x="34" y="103"/>
                  </a:cxn>
                  <a:cxn ang="0">
                    <a:pos x="29" y="103"/>
                  </a:cxn>
                  <a:cxn ang="0">
                    <a:pos x="24" y="102"/>
                  </a:cxn>
                  <a:cxn ang="0">
                    <a:pos x="21" y="98"/>
                  </a:cxn>
                  <a:cxn ang="0">
                    <a:pos x="18" y="92"/>
                  </a:cxn>
                  <a:cxn ang="0">
                    <a:pos x="14" y="80"/>
                  </a:cxn>
                  <a:cxn ang="0">
                    <a:pos x="12" y="70"/>
                  </a:cxn>
                  <a:cxn ang="0">
                    <a:pos x="9" y="59"/>
                  </a:cxn>
                  <a:cxn ang="0">
                    <a:pos x="5" y="45"/>
                  </a:cxn>
                  <a:cxn ang="0">
                    <a:pos x="4" y="34"/>
                  </a:cxn>
                  <a:cxn ang="0">
                    <a:pos x="2" y="25"/>
                  </a:cxn>
                  <a:cxn ang="0">
                    <a:pos x="1" y="15"/>
                  </a:cxn>
                  <a:cxn ang="0">
                    <a:pos x="0" y="7"/>
                  </a:cxn>
                  <a:cxn ang="0">
                    <a:pos x="1" y="5"/>
                  </a:cxn>
                  <a:cxn ang="0">
                    <a:pos x="2" y="3"/>
                  </a:cxn>
                  <a:cxn ang="0">
                    <a:pos x="4" y="1"/>
                  </a:cxn>
                  <a:cxn ang="0">
                    <a:pos x="7" y="0"/>
                  </a:cxn>
                  <a:cxn ang="0">
                    <a:pos x="9" y="1"/>
                  </a:cxn>
                  <a:cxn ang="0">
                    <a:pos x="12" y="2"/>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w="9525">
                <a:noFill/>
                <a:round/>
                <a:headEnd/>
                <a:tailEnd/>
              </a:ln>
            </p:spPr>
            <p:txBody>
              <a:bodyPr/>
              <a:lstStyle/>
              <a:p>
                <a:endParaRPr lang="en-US"/>
              </a:p>
            </p:txBody>
          </p:sp>
          <p:sp>
            <p:nvSpPr>
              <p:cNvPr id="29906" name="Freeform 210"/>
              <p:cNvSpPr>
                <a:spLocks/>
              </p:cNvSpPr>
              <p:nvPr/>
            </p:nvSpPr>
            <p:spPr bwMode="auto">
              <a:xfrm>
                <a:off x="3938" y="3739"/>
                <a:ext cx="39" cy="103"/>
              </a:xfrm>
              <a:custGeom>
                <a:avLst/>
                <a:gdLst/>
                <a:ahLst/>
                <a:cxnLst>
                  <a:cxn ang="0">
                    <a:pos x="13" y="2"/>
                  </a:cxn>
                  <a:cxn ang="0">
                    <a:pos x="15" y="4"/>
                  </a:cxn>
                  <a:cxn ang="0">
                    <a:pos x="16" y="6"/>
                  </a:cxn>
                  <a:cxn ang="0">
                    <a:pos x="20" y="14"/>
                  </a:cxn>
                  <a:cxn ang="0">
                    <a:pos x="24" y="25"/>
                  </a:cxn>
                  <a:cxn ang="0">
                    <a:pos x="26" y="33"/>
                  </a:cxn>
                  <a:cxn ang="0">
                    <a:pos x="29" y="43"/>
                  </a:cxn>
                  <a:cxn ang="0">
                    <a:pos x="33" y="58"/>
                  </a:cxn>
                  <a:cxn ang="0">
                    <a:pos x="34" y="67"/>
                  </a:cxn>
                  <a:cxn ang="0">
                    <a:pos x="37" y="79"/>
                  </a:cxn>
                  <a:cxn ang="0">
                    <a:pos x="37" y="89"/>
                  </a:cxn>
                  <a:cxn ang="0">
                    <a:pos x="39" y="95"/>
                  </a:cxn>
                  <a:cxn ang="0">
                    <a:pos x="38" y="100"/>
                  </a:cxn>
                  <a:cxn ang="0">
                    <a:pos x="34" y="103"/>
                  </a:cxn>
                  <a:cxn ang="0">
                    <a:pos x="29" y="103"/>
                  </a:cxn>
                  <a:cxn ang="0">
                    <a:pos x="25" y="102"/>
                  </a:cxn>
                  <a:cxn ang="0">
                    <a:pos x="21" y="98"/>
                  </a:cxn>
                  <a:cxn ang="0">
                    <a:pos x="19" y="92"/>
                  </a:cxn>
                  <a:cxn ang="0">
                    <a:pos x="15" y="80"/>
                  </a:cxn>
                  <a:cxn ang="0">
                    <a:pos x="13" y="70"/>
                  </a:cxn>
                  <a:cxn ang="0">
                    <a:pos x="9" y="59"/>
                  </a:cxn>
                  <a:cxn ang="0">
                    <a:pos x="6" y="45"/>
                  </a:cxn>
                  <a:cxn ang="0">
                    <a:pos x="3" y="34"/>
                  </a:cxn>
                  <a:cxn ang="0">
                    <a:pos x="2" y="25"/>
                  </a:cxn>
                  <a:cxn ang="0">
                    <a:pos x="1" y="15"/>
                  </a:cxn>
                  <a:cxn ang="0">
                    <a:pos x="0" y="7"/>
                  </a:cxn>
                  <a:cxn ang="0">
                    <a:pos x="1" y="5"/>
                  </a:cxn>
                  <a:cxn ang="0">
                    <a:pos x="2" y="3"/>
                  </a:cxn>
                  <a:cxn ang="0">
                    <a:pos x="4" y="1"/>
                  </a:cxn>
                  <a:cxn ang="0">
                    <a:pos x="7" y="0"/>
                  </a:cxn>
                  <a:cxn ang="0">
                    <a:pos x="9" y="1"/>
                  </a:cxn>
                  <a:cxn ang="0">
                    <a:pos x="13" y="2"/>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29907" name="Freeform 211"/>
              <p:cNvSpPr>
                <a:spLocks/>
              </p:cNvSpPr>
              <p:nvPr/>
            </p:nvSpPr>
            <p:spPr bwMode="auto">
              <a:xfrm>
                <a:off x="3809" y="3788"/>
                <a:ext cx="146" cy="60"/>
              </a:xfrm>
              <a:custGeom>
                <a:avLst/>
                <a:gdLst/>
                <a:ahLst/>
                <a:cxnLst>
                  <a:cxn ang="0">
                    <a:pos x="144" y="53"/>
                  </a:cxn>
                  <a:cxn ang="0">
                    <a:pos x="138" y="50"/>
                  </a:cxn>
                  <a:cxn ang="0">
                    <a:pos x="126" y="44"/>
                  </a:cxn>
                  <a:cxn ang="0">
                    <a:pos x="107" y="35"/>
                  </a:cxn>
                  <a:cxn ang="0">
                    <a:pos x="83" y="25"/>
                  </a:cxn>
                  <a:cxn ang="0">
                    <a:pos x="60" y="16"/>
                  </a:cxn>
                  <a:cxn ang="0">
                    <a:pos x="32" y="6"/>
                  </a:cxn>
                  <a:cxn ang="0">
                    <a:pos x="20" y="2"/>
                  </a:cxn>
                  <a:cxn ang="0">
                    <a:pos x="13" y="1"/>
                  </a:cxn>
                  <a:cxn ang="0">
                    <a:pos x="8" y="0"/>
                  </a:cxn>
                  <a:cxn ang="0">
                    <a:pos x="4" y="0"/>
                  </a:cxn>
                  <a:cxn ang="0">
                    <a:pos x="1" y="1"/>
                  </a:cxn>
                  <a:cxn ang="0">
                    <a:pos x="0" y="3"/>
                  </a:cxn>
                  <a:cxn ang="0">
                    <a:pos x="1" y="5"/>
                  </a:cxn>
                  <a:cxn ang="0">
                    <a:pos x="3" y="8"/>
                  </a:cxn>
                  <a:cxn ang="0">
                    <a:pos x="7" y="11"/>
                  </a:cxn>
                  <a:cxn ang="0">
                    <a:pos x="9" y="13"/>
                  </a:cxn>
                  <a:cxn ang="0">
                    <a:pos x="21" y="19"/>
                  </a:cxn>
                  <a:cxn ang="0">
                    <a:pos x="48" y="31"/>
                  </a:cxn>
                  <a:cxn ang="0">
                    <a:pos x="74" y="41"/>
                  </a:cxn>
                  <a:cxn ang="0">
                    <a:pos x="96" y="49"/>
                  </a:cxn>
                  <a:cxn ang="0">
                    <a:pos x="116" y="55"/>
                  </a:cxn>
                  <a:cxn ang="0">
                    <a:pos x="131" y="60"/>
                  </a:cxn>
                  <a:cxn ang="0">
                    <a:pos x="140" y="60"/>
                  </a:cxn>
                  <a:cxn ang="0">
                    <a:pos x="144" y="60"/>
                  </a:cxn>
                  <a:cxn ang="0">
                    <a:pos x="146" y="57"/>
                  </a:cxn>
                  <a:cxn ang="0">
                    <a:pos x="144" y="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w="9525">
                <a:noFill/>
                <a:round/>
                <a:headEnd/>
                <a:tailEnd/>
              </a:ln>
            </p:spPr>
            <p:txBody>
              <a:bodyPr/>
              <a:lstStyle/>
              <a:p>
                <a:endParaRPr lang="en-US"/>
              </a:p>
            </p:txBody>
          </p:sp>
          <p:sp>
            <p:nvSpPr>
              <p:cNvPr id="29908" name="Freeform 212"/>
              <p:cNvSpPr>
                <a:spLocks/>
              </p:cNvSpPr>
              <p:nvPr/>
            </p:nvSpPr>
            <p:spPr bwMode="auto">
              <a:xfrm>
                <a:off x="3814" y="3788"/>
                <a:ext cx="146" cy="60"/>
              </a:xfrm>
              <a:custGeom>
                <a:avLst/>
                <a:gdLst/>
                <a:ahLst/>
                <a:cxnLst>
                  <a:cxn ang="0">
                    <a:pos x="144" y="53"/>
                  </a:cxn>
                  <a:cxn ang="0">
                    <a:pos x="139" y="50"/>
                  </a:cxn>
                  <a:cxn ang="0">
                    <a:pos x="126" y="44"/>
                  </a:cxn>
                  <a:cxn ang="0">
                    <a:pos x="108" y="35"/>
                  </a:cxn>
                  <a:cxn ang="0">
                    <a:pos x="84" y="25"/>
                  </a:cxn>
                  <a:cxn ang="0">
                    <a:pos x="60" y="16"/>
                  </a:cxn>
                  <a:cxn ang="0">
                    <a:pos x="32" y="6"/>
                  </a:cxn>
                  <a:cxn ang="0">
                    <a:pos x="20" y="2"/>
                  </a:cxn>
                  <a:cxn ang="0">
                    <a:pos x="13" y="1"/>
                  </a:cxn>
                  <a:cxn ang="0">
                    <a:pos x="9" y="0"/>
                  </a:cxn>
                  <a:cxn ang="0">
                    <a:pos x="4" y="0"/>
                  </a:cxn>
                  <a:cxn ang="0">
                    <a:pos x="2" y="1"/>
                  </a:cxn>
                  <a:cxn ang="0">
                    <a:pos x="0" y="3"/>
                  </a:cxn>
                  <a:cxn ang="0">
                    <a:pos x="2" y="5"/>
                  </a:cxn>
                  <a:cxn ang="0">
                    <a:pos x="3" y="8"/>
                  </a:cxn>
                  <a:cxn ang="0">
                    <a:pos x="7" y="11"/>
                  </a:cxn>
                  <a:cxn ang="0">
                    <a:pos x="10" y="13"/>
                  </a:cxn>
                  <a:cxn ang="0">
                    <a:pos x="22" y="19"/>
                  </a:cxn>
                  <a:cxn ang="0">
                    <a:pos x="48" y="31"/>
                  </a:cxn>
                  <a:cxn ang="0">
                    <a:pos x="75" y="41"/>
                  </a:cxn>
                  <a:cxn ang="0">
                    <a:pos x="96" y="49"/>
                  </a:cxn>
                  <a:cxn ang="0">
                    <a:pos x="116" y="55"/>
                  </a:cxn>
                  <a:cxn ang="0">
                    <a:pos x="131" y="60"/>
                  </a:cxn>
                  <a:cxn ang="0">
                    <a:pos x="140" y="60"/>
                  </a:cxn>
                  <a:cxn ang="0">
                    <a:pos x="144" y="60"/>
                  </a:cxn>
                  <a:cxn ang="0">
                    <a:pos x="146" y="57"/>
                  </a:cxn>
                  <a:cxn ang="0">
                    <a:pos x="144" y="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29909" name="Freeform 213"/>
              <p:cNvSpPr>
                <a:spLocks/>
              </p:cNvSpPr>
              <p:nvPr/>
            </p:nvSpPr>
            <p:spPr bwMode="auto">
              <a:xfrm>
                <a:off x="3785" y="3827"/>
                <a:ext cx="171" cy="30"/>
              </a:xfrm>
              <a:custGeom>
                <a:avLst/>
                <a:gdLst/>
                <a:ahLst/>
                <a:cxnLst>
                  <a:cxn ang="0">
                    <a:pos x="171" y="26"/>
                  </a:cxn>
                  <a:cxn ang="0">
                    <a:pos x="165" y="23"/>
                  </a:cxn>
                  <a:cxn ang="0">
                    <a:pos x="148" y="19"/>
                  </a:cxn>
                  <a:cxn ang="0">
                    <a:pos x="121" y="14"/>
                  </a:cxn>
                  <a:cxn ang="0">
                    <a:pos x="99" y="9"/>
                  </a:cxn>
                  <a:cxn ang="0">
                    <a:pos x="70" y="5"/>
                  </a:cxn>
                  <a:cxn ang="0">
                    <a:pos x="41" y="2"/>
                  </a:cxn>
                  <a:cxn ang="0">
                    <a:pos x="23" y="0"/>
                  </a:cxn>
                  <a:cxn ang="0">
                    <a:pos x="17" y="0"/>
                  </a:cxn>
                  <a:cxn ang="0">
                    <a:pos x="12" y="0"/>
                  </a:cxn>
                  <a:cxn ang="0">
                    <a:pos x="6" y="1"/>
                  </a:cxn>
                  <a:cxn ang="0">
                    <a:pos x="1" y="2"/>
                  </a:cxn>
                  <a:cxn ang="0">
                    <a:pos x="0" y="3"/>
                  </a:cxn>
                  <a:cxn ang="0">
                    <a:pos x="0" y="5"/>
                  </a:cxn>
                  <a:cxn ang="0">
                    <a:pos x="2" y="7"/>
                  </a:cxn>
                  <a:cxn ang="0">
                    <a:pos x="5" y="9"/>
                  </a:cxn>
                  <a:cxn ang="0">
                    <a:pos x="12" y="11"/>
                  </a:cxn>
                  <a:cxn ang="0">
                    <a:pos x="20" y="13"/>
                  </a:cxn>
                  <a:cxn ang="0">
                    <a:pos x="31" y="16"/>
                  </a:cxn>
                  <a:cxn ang="0">
                    <a:pos x="60" y="21"/>
                  </a:cxn>
                  <a:cxn ang="0">
                    <a:pos x="91" y="24"/>
                  </a:cxn>
                  <a:cxn ang="0">
                    <a:pos x="114" y="27"/>
                  </a:cxn>
                  <a:cxn ang="0">
                    <a:pos x="141" y="29"/>
                  </a:cxn>
                  <a:cxn ang="0">
                    <a:pos x="153" y="29"/>
                  </a:cxn>
                  <a:cxn ang="0">
                    <a:pos x="162" y="30"/>
                  </a:cxn>
                  <a:cxn ang="0">
                    <a:pos x="169" y="29"/>
                  </a:cxn>
                  <a:cxn ang="0">
                    <a:pos x="171" y="28"/>
                  </a:cxn>
                  <a:cxn ang="0">
                    <a:pos x="171" y="26"/>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w="9525">
                <a:noFill/>
                <a:round/>
                <a:headEnd/>
                <a:tailEnd/>
              </a:ln>
            </p:spPr>
            <p:txBody>
              <a:bodyPr/>
              <a:lstStyle/>
              <a:p>
                <a:endParaRPr lang="en-US"/>
              </a:p>
            </p:txBody>
          </p:sp>
          <p:sp>
            <p:nvSpPr>
              <p:cNvPr id="29910" name="Freeform 214"/>
              <p:cNvSpPr>
                <a:spLocks/>
              </p:cNvSpPr>
              <p:nvPr/>
            </p:nvSpPr>
            <p:spPr bwMode="auto">
              <a:xfrm>
                <a:off x="3790" y="3826"/>
                <a:ext cx="171" cy="30"/>
              </a:xfrm>
              <a:custGeom>
                <a:avLst/>
                <a:gdLst/>
                <a:ahLst/>
                <a:cxnLst>
                  <a:cxn ang="0">
                    <a:pos x="171" y="26"/>
                  </a:cxn>
                  <a:cxn ang="0">
                    <a:pos x="165" y="23"/>
                  </a:cxn>
                  <a:cxn ang="0">
                    <a:pos x="148" y="19"/>
                  </a:cxn>
                  <a:cxn ang="0">
                    <a:pos x="121" y="14"/>
                  </a:cxn>
                  <a:cxn ang="0">
                    <a:pos x="99" y="10"/>
                  </a:cxn>
                  <a:cxn ang="0">
                    <a:pos x="71" y="5"/>
                  </a:cxn>
                  <a:cxn ang="0">
                    <a:pos x="41" y="2"/>
                  </a:cxn>
                  <a:cxn ang="0">
                    <a:pos x="24" y="1"/>
                  </a:cxn>
                  <a:cxn ang="0">
                    <a:pos x="18" y="0"/>
                  </a:cxn>
                  <a:cxn ang="0">
                    <a:pos x="12" y="1"/>
                  </a:cxn>
                  <a:cxn ang="0">
                    <a:pos x="6" y="1"/>
                  </a:cxn>
                  <a:cxn ang="0">
                    <a:pos x="2" y="2"/>
                  </a:cxn>
                  <a:cxn ang="0">
                    <a:pos x="0" y="4"/>
                  </a:cxn>
                  <a:cxn ang="0">
                    <a:pos x="0" y="6"/>
                  </a:cxn>
                  <a:cxn ang="0">
                    <a:pos x="3" y="8"/>
                  </a:cxn>
                  <a:cxn ang="0">
                    <a:pos x="6" y="9"/>
                  </a:cxn>
                  <a:cxn ang="0">
                    <a:pos x="12" y="12"/>
                  </a:cxn>
                  <a:cxn ang="0">
                    <a:pos x="20" y="14"/>
                  </a:cxn>
                  <a:cxn ang="0">
                    <a:pos x="31" y="16"/>
                  </a:cxn>
                  <a:cxn ang="0">
                    <a:pos x="61" y="22"/>
                  </a:cxn>
                  <a:cxn ang="0">
                    <a:pos x="91" y="25"/>
                  </a:cxn>
                  <a:cxn ang="0">
                    <a:pos x="114" y="27"/>
                  </a:cxn>
                  <a:cxn ang="0">
                    <a:pos x="141" y="29"/>
                  </a:cxn>
                  <a:cxn ang="0">
                    <a:pos x="153" y="30"/>
                  </a:cxn>
                  <a:cxn ang="0">
                    <a:pos x="162" y="30"/>
                  </a:cxn>
                  <a:cxn ang="0">
                    <a:pos x="169" y="29"/>
                  </a:cxn>
                  <a:cxn ang="0">
                    <a:pos x="171" y="28"/>
                  </a:cxn>
                  <a:cxn ang="0">
                    <a:pos x="171" y="26"/>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29911" name="Oval 215"/>
              <p:cNvSpPr>
                <a:spLocks noChangeArrowheads="1"/>
              </p:cNvSpPr>
              <p:nvPr/>
            </p:nvSpPr>
            <p:spPr bwMode="auto">
              <a:xfrm>
                <a:off x="3963" y="3739"/>
                <a:ext cx="28" cy="102"/>
              </a:xfrm>
              <a:prstGeom prst="ellipse">
                <a:avLst/>
              </a:prstGeom>
              <a:solidFill>
                <a:srgbClr val="E0E0E0"/>
              </a:solidFill>
              <a:ln w="9525">
                <a:noFill/>
                <a:round/>
                <a:headEnd/>
                <a:tailEnd/>
              </a:ln>
            </p:spPr>
            <p:txBody>
              <a:bodyPr/>
              <a:lstStyle/>
              <a:p>
                <a:endParaRPr lang="en-US"/>
              </a:p>
            </p:txBody>
          </p:sp>
          <p:sp>
            <p:nvSpPr>
              <p:cNvPr id="29912" name="Oval 216"/>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29913" name="Oval 217"/>
              <p:cNvSpPr>
                <a:spLocks noChangeArrowheads="1"/>
              </p:cNvSpPr>
              <p:nvPr/>
            </p:nvSpPr>
            <p:spPr bwMode="auto">
              <a:xfrm>
                <a:off x="3791" y="3848"/>
                <a:ext cx="163" cy="17"/>
              </a:xfrm>
              <a:prstGeom prst="ellipse">
                <a:avLst/>
              </a:prstGeom>
              <a:solidFill>
                <a:srgbClr val="E0E0E0"/>
              </a:solidFill>
              <a:ln w="9525">
                <a:noFill/>
                <a:round/>
                <a:headEnd/>
                <a:tailEnd/>
              </a:ln>
            </p:spPr>
            <p:txBody>
              <a:bodyPr/>
              <a:lstStyle/>
              <a:p>
                <a:endParaRPr lang="en-US"/>
              </a:p>
            </p:txBody>
          </p:sp>
          <p:sp>
            <p:nvSpPr>
              <p:cNvPr id="29914" name="Oval 218"/>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29915" name="Freeform 219"/>
              <p:cNvSpPr>
                <a:spLocks/>
              </p:cNvSpPr>
              <p:nvPr/>
            </p:nvSpPr>
            <p:spPr bwMode="auto">
              <a:xfrm>
                <a:off x="3829" y="3771"/>
                <a:ext cx="133" cy="78"/>
              </a:xfrm>
              <a:custGeom>
                <a:avLst/>
                <a:gdLst/>
                <a:ahLst/>
                <a:cxnLst>
                  <a:cxn ang="0">
                    <a:pos x="130" y="71"/>
                  </a:cxn>
                  <a:cxn ang="0">
                    <a:pos x="128" y="67"/>
                  </a:cxn>
                  <a:cxn ang="0">
                    <a:pos x="119" y="60"/>
                  </a:cxn>
                  <a:cxn ang="0">
                    <a:pos x="104" y="50"/>
                  </a:cxn>
                  <a:cxn ang="0">
                    <a:pos x="82" y="36"/>
                  </a:cxn>
                  <a:cxn ang="0">
                    <a:pos x="59" y="23"/>
                  </a:cxn>
                  <a:cxn ang="0">
                    <a:pos x="41" y="14"/>
                  </a:cxn>
                  <a:cxn ang="0">
                    <a:pos x="24" y="4"/>
                  </a:cxn>
                  <a:cxn ang="0">
                    <a:pos x="17" y="2"/>
                  </a:cxn>
                  <a:cxn ang="0">
                    <a:pos x="12" y="0"/>
                  </a:cxn>
                  <a:cxn ang="0">
                    <a:pos x="7" y="0"/>
                  </a:cxn>
                  <a:cxn ang="0">
                    <a:pos x="4" y="0"/>
                  </a:cxn>
                  <a:cxn ang="0">
                    <a:pos x="1" y="1"/>
                  </a:cxn>
                  <a:cxn ang="0">
                    <a:pos x="0" y="3"/>
                  </a:cxn>
                  <a:cxn ang="0">
                    <a:pos x="1" y="6"/>
                  </a:cxn>
                  <a:cxn ang="0">
                    <a:pos x="3" y="9"/>
                  </a:cxn>
                  <a:cxn ang="0">
                    <a:pos x="6" y="11"/>
                  </a:cxn>
                  <a:cxn ang="0">
                    <a:pos x="10" y="15"/>
                  </a:cxn>
                  <a:cxn ang="0">
                    <a:pos x="26" y="27"/>
                  </a:cxn>
                  <a:cxn ang="0">
                    <a:pos x="41" y="37"/>
                  </a:cxn>
                  <a:cxn ang="0">
                    <a:pos x="65" y="51"/>
                  </a:cxn>
                  <a:cxn ang="0">
                    <a:pos x="88" y="63"/>
                  </a:cxn>
                  <a:cxn ang="0">
                    <a:pos x="108" y="73"/>
                  </a:cxn>
                  <a:cxn ang="0">
                    <a:pos x="118" y="76"/>
                  </a:cxn>
                  <a:cxn ang="0">
                    <a:pos x="126" y="78"/>
                  </a:cxn>
                  <a:cxn ang="0">
                    <a:pos x="131" y="77"/>
                  </a:cxn>
                  <a:cxn ang="0">
                    <a:pos x="133" y="75"/>
                  </a:cxn>
                  <a:cxn ang="0">
                    <a:pos x="130" y="71"/>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w="9525">
                <a:noFill/>
                <a:round/>
                <a:headEnd/>
                <a:tailEnd/>
              </a:ln>
            </p:spPr>
            <p:txBody>
              <a:bodyPr/>
              <a:lstStyle/>
              <a:p>
                <a:endParaRPr lang="en-US"/>
              </a:p>
            </p:txBody>
          </p:sp>
          <p:sp>
            <p:nvSpPr>
              <p:cNvPr id="29916" name="Freeform 220"/>
              <p:cNvSpPr>
                <a:spLocks/>
              </p:cNvSpPr>
              <p:nvPr/>
            </p:nvSpPr>
            <p:spPr bwMode="auto">
              <a:xfrm>
                <a:off x="3834" y="3771"/>
                <a:ext cx="133" cy="78"/>
              </a:xfrm>
              <a:custGeom>
                <a:avLst/>
                <a:gdLst/>
                <a:ahLst/>
                <a:cxnLst>
                  <a:cxn ang="0">
                    <a:pos x="130" y="71"/>
                  </a:cxn>
                  <a:cxn ang="0">
                    <a:pos x="128" y="67"/>
                  </a:cxn>
                  <a:cxn ang="0">
                    <a:pos x="120" y="60"/>
                  </a:cxn>
                  <a:cxn ang="0">
                    <a:pos x="104" y="50"/>
                  </a:cxn>
                  <a:cxn ang="0">
                    <a:pos x="82" y="36"/>
                  </a:cxn>
                  <a:cxn ang="0">
                    <a:pos x="59" y="23"/>
                  </a:cxn>
                  <a:cxn ang="0">
                    <a:pos x="42" y="14"/>
                  </a:cxn>
                  <a:cxn ang="0">
                    <a:pos x="24" y="4"/>
                  </a:cxn>
                  <a:cxn ang="0">
                    <a:pos x="17" y="2"/>
                  </a:cxn>
                  <a:cxn ang="0">
                    <a:pos x="12" y="0"/>
                  </a:cxn>
                  <a:cxn ang="0">
                    <a:pos x="8" y="0"/>
                  </a:cxn>
                  <a:cxn ang="0">
                    <a:pos x="4" y="0"/>
                  </a:cxn>
                  <a:cxn ang="0">
                    <a:pos x="1" y="1"/>
                  </a:cxn>
                  <a:cxn ang="0">
                    <a:pos x="0" y="3"/>
                  </a:cxn>
                  <a:cxn ang="0">
                    <a:pos x="1" y="6"/>
                  </a:cxn>
                  <a:cxn ang="0">
                    <a:pos x="3" y="9"/>
                  </a:cxn>
                  <a:cxn ang="0">
                    <a:pos x="5" y="11"/>
                  </a:cxn>
                  <a:cxn ang="0">
                    <a:pos x="11" y="15"/>
                  </a:cxn>
                  <a:cxn ang="0">
                    <a:pos x="27" y="27"/>
                  </a:cxn>
                  <a:cxn ang="0">
                    <a:pos x="42" y="37"/>
                  </a:cxn>
                  <a:cxn ang="0">
                    <a:pos x="65" y="51"/>
                  </a:cxn>
                  <a:cxn ang="0">
                    <a:pos x="89" y="63"/>
                  </a:cxn>
                  <a:cxn ang="0">
                    <a:pos x="108" y="73"/>
                  </a:cxn>
                  <a:cxn ang="0">
                    <a:pos x="119" y="76"/>
                  </a:cxn>
                  <a:cxn ang="0">
                    <a:pos x="126" y="78"/>
                  </a:cxn>
                  <a:cxn ang="0">
                    <a:pos x="132" y="77"/>
                  </a:cxn>
                  <a:cxn ang="0">
                    <a:pos x="133" y="75"/>
                  </a:cxn>
                  <a:cxn ang="0">
                    <a:pos x="130" y="71"/>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29917" name="Freeform 221"/>
              <p:cNvSpPr>
                <a:spLocks/>
              </p:cNvSpPr>
              <p:nvPr/>
            </p:nvSpPr>
            <p:spPr bwMode="auto">
              <a:xfrm>
                <a:off x="3896" y="3746"/>
                <a:ext cx="76" cy="100"/>
              </a:xfrm>
              <a:custGeom>
                <a:avLst/>
                <a:gdLst/>
                <a:ahLst/>
                <a:cxnLst>
                  <a:cxn ang="0">
                    <a:pos x="71" y="100"/>
                  </a:cxn>
                  <a:cxn ang="0">
                    <a:pos x="73" y="98"/>
                  </a:cxn>
                  <a:cxn ang="0">
                    <a:pos x="76" y="96"/>
                  </a:cxn>
                  <a:cxn ang="0">
                    <a:pos x="76" y="94"/>
                  </a:cxn>
                  <a:cxn ang="0">
                    <a:pos x="76" y="91"/>
                  </a:cxn>
                  <a:cxn ang="0">
                    <a:pos x="71" y="83"/>
                  </a:cxn>
                  <a:cxn ang="0">
                    <a:pos x="64" y="69"/>
                  </a:cxn>
                  <a:cxn ang="0">
                    <a:pos x="55" y="55"/>
                  </a:cxn>
                  <a:cxn ang="0">
                    <a:pos x="47" y="42"/>
                  </a:cxn>
                  <a:cxn ang="0">
                    <a:pos x="37" y="29"/>
                  </a:cxn>
                  <a:cxn ang="0">
                    <a:pos x="28" y="17"/>
                  </a:cxn>
                  <a:cxn ang="0">
                    <a:pos x="21" y="10"/>
                  </a:cxn>
                  <a:cxn ang="0">
                    <a:pos x="17" y="5"/>
                  </a:cxn>
                  <a:cxn ang="0">
                    <a:pos x="15" y="3"/>
                  </a:cxn>
                  <a:cxn ang="0">
                    <a:pos x="12" y="2"/>
                  </a:cxn>
                  <a:cxn ang="0">
                    <a:pos x="9" y="0"/>
                  </a:cxn>
                  <a:cxn ang="0">
                    <a:pos x="6" y="0"/>
                  </a:cxn>
                  <a:cxn ang="0">
                    <a:pos x="3" y="0"/>
                  </a:cxn>
                  <a:cxn ang="0">
                    <a:pos x="2" y="2"/>
                  </a:cxn>
                  <a:cxn ang="0">
                    <a:pos x="1" y="3"/>
                  </a:cxn>
                  <a:cxn ang="0">
                    <a:pos x="0" y="5"/>
                  </a:cxn>
                  <a:cxn ang="0">
                    <a:pos x="1" y="7"/>
                  </a:cxn>
                  <a:cxn ang="0">
                    <a:pos x="3" y="11"/>
                  </a:cxn>
                  <a:cxn ang="0">
                    <a:pos x="4" y="15"/>
                  </a:cxn>
                  <a:cxn ang="0">
                    <a:pos x="8" y="23"/>
                  </a:cxn>
                  <a:cxn ang="0">
                    <a:pos x="14" y="34"/>
                  </a:cxn>
                  <a:cxn ang="0">
                    <a:pos x="21" y="47"/>
                  </a:cxn>
                  <a:cxn ang="0">
                    <a:pos x="30" y="61"/>
                  </a:cxn>
                  <a:cxn ang="0">
                    <a:pos x="39" y="73"/>
                  </a:cxn>
                  <a:cxn ang="0">
                    <a:pos x="45" y="81"/>
                  </a:cxn>
                  <a:cxn ang="0">
                    <a:pos x="51" y="88"/>
                  </a:cxn>
                  <a:cxn ang="0">
                    <a:pos x="60" y="96"/>
                  </a:cxn>
                  <a:cxn ang="0">
                    <a:pos x="63" y="99"/>
                  </a:cxn>
                  <a:cxn ang="0">
                    <a:pos x="65" y="100"/>
                  </a:cxn>
                  <a:cxn ang="0">
                    <a:pos x="68" y="100"/>
                  </a:cxn>
                  <a:cxn ang="0">
                    <a:pos x="71" y="100"/>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w="9525">
                <a:noFill/>
                <a:round/>
                <a:headEnd/>
                <a:tailEnd/>
              </a:ln>
            </p:spPr>
            <p:txBody>
              <a:bodyPr/>
              <a:lstStyle/>
              <a:p>
                <a:endParaRPr lang="en-US"/>
              </a:p>
            </p:txBody>
          </p:sp>
          <p:sp>
            <p:nvSpPr>
              <p:cNvPr id="29918" name="Freeform 222"/>
              <p:cNvSpPr>
                <a:spLocks/>
              </p:cNvSpPr>
              <p:nvPr/>
            </p:nvSpPr>
            <p:spPr bwMode="auto">
              <a:xfrm>
                <a:off x="3901" y="3746"/>
                <a:ext cx="77" cy="100"/>
              </a:xfrm>
              <a:custGeom>
                <a:avLst/>
                <a:gdLst/>
                <a:ahLst/>
                <a:cxnLst>
                  <a:cxn ang="0">
                    <a:pos x="71" y="100"/>
                  </a:cxn>
                  <a:cxn ang="0">
                    <a:pos x="74" y="98"/>
                  </a:cxn>
                  <a:cxn ang="0">
                    <a:pos x="76" y="96"/>
                  </a:cxn>
                  <a:cxn ang="0">
                    <a:pos x="77" y="94"/>
                  </a:cxn>
                  <a:cxn ang="0">
                    <a:pos x="76" y="91"/>
                  </a:cxn>
                  <a:cxn ang="0">
                    <a:pos x="71" y="83"/>
                  </a:cxn>
                  <a:cxn ang="0">
                    <a:pos x="65" y="69"/>
                  </a:cxn>
                  <a:cxn ang="0">
                    <a:pos x="56" y="55"/>
                  </a:cxn>
                  <a:cxn ang="0">
                    <a:pos x="47" y="42"/>
                  </a:cxn>
                  <a:cxn ang="0">
                    <a:pos x="37" y="29"/>
                  </a:cxn>
                  <a:cxn ang="0">
                    <a:pos x="28" y="17"/>
                  </a:cxn>
                  <a:cxn ang="0">
                    <a:pos x="22" y="10"/>
                  </a:cxn>
                  <a:cxn ang="0">
                    <a:pos x="19" y="5"/>
                  </a:cxn>
                  <a:cxn ang="0">
                    <a:pos x="15" y="3"/>
                  </a:cxn>
                  <a:cxn ang="0">
                    <a:pos x="12" y="2"/>
                  </a:cxn>
                  <a:cxn ang="0">
                    <a:pos x="9" y="0"/>
                  </a:cxn>
                  <a:cxn ang="0">
                    <a:pos x="6" y="0"/>
                  </a:cxn>
                  <a:cxn ang="0">
                    <a:pos x="3" y="0"/>
                  </a:cxn>
                  <a:cxn ang="0">
                    <a:pos x="2" y="2"/>
                  </a:cxn>
                  <a:cxn ang="0">
                    <a:pos x="1" y="3"/>
                  </a:cxn>
                  <a:cxn ang="0">
                    <a:pos x="0" y="5"/>
                  </a:cxn>
                  <a:cxn ang="0">
                    <a:pos x="1" y="7"/>
                  </a:cxn>
                  <a:cxn ang="0">
                    <a:pos x="3" y="11"/>
                  </a:cxn>
                  <a:cxn ang="0">
                    <a:pos x="5" y="15"/>
                  </a:cxn>
                  <a:cxn ang="0">
                    <a:pos x="8" y="23"/>
                  </a:cxn>
                  <a:cxn ang="0">
                    <a:pos x="13" y="34"/>
                  </a:cxn>
                  <a:cxn ang="0">
                    <a:pos x="22" y="47"/>
                  </a:cxn>
                  <a:cxn ang="0">
                    <a:pos x="31" y="61"/>
                  </a:cxn>
                  <a:cxn ang="0">
                    <a:pos x="39" y="73"/>
                  </a:cxn>
                  <a:cxn ang="0">
                    <a:pos x="46" y="81"/>
                  </a:cxn>
                  <a:cxn ang="0">
                    <a:pos x="52" y="88"/>
                  </a:cxn>
                  <a:cxn ang="0">
                    <a:pos x="60" y="96"/>
                  </a:cxn>
                  <a:cxn ang="0">
                    <a:pos x="63" y="99"/>
                  </a:cxn>
                  <a:cxn ang="0">
                    <a:pos x="66" y="100"/>
                  </a:cxn>
                  <a:cxn ang="0">
                    <a:pos x="68" y="100"/>
                  </a:cxn>
                  <a:cxn ang="0">
                    <a:pos x="71" y="100"/>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29919" name="Freeform 223"/>
              <p:cNvSpPr>
                <a:spLocks/>
              </p:cNvSpPr>
              <p:nvPr/>
            </p:nvSpPr>
            <p:spPr bwMode="auto">
              <a:xfrm>
                <a:off x="3792" y="3808"/>
                <a:ext cx="169" cy="44"/>
              </a:xfrm>
              <a:custGeom>
                <a:avLst/>
                <a:gdLst/>
                <a:ahLst/>
                <a:cxnLst>
                  <a:cxn ang="0">
                    <a:pos x="169" y="39"/>
                  </a:cxn>
                  <a:cxn ang="0">
                    <a:pos x="163" y="34"/>
                  </a:cxn>
                  <a:cxn ang="0">
                    <a:pos x="146" y="29"/>
                  </a:cxn>
                  <a:cxn ang="0">
                    <a:pos x="126" y="23"/>
                  </a:cxn>
                  <a:cxn ang="0">
                    <a:pos x="98" y="16"/>
                  </a:cxn>
                  <a:cxn ang="0">
                    <a:pos x="69" y="9"/>
                  </a:cxn>
                  <a:cxn ang="0">
                    <a:pos x="40" y="4"/>
                  </a:cxn>
                  <a:cxn ang="0">
                    <a:pos x="22" y="1"/>
                  </a:cxn>
                  <a:cxn ang="0">
                    <a:pos x="17" y="0"/>
                  </a:cxn>
                  <a:cxn ang="0">
                    <a:pos x="11" y="0"/>
                  </a:cxn>
                  <a:cxn ang="0">
                    <a:pos x="4" y="1"/>
                  </a:cxn>
                  <a:cxn ang="0">
                    <a:pos x="1" y="2"/>
                  </a:cxn>
                  <a:cxn ang="0">
                    <a:pos x="0" y="4"/>
                  </a:cxn>
                  <a:cxn ang="0">
                    <a:pos x="1" y="7"/>
                  </a:cxn>
                  <a:cxn ang="0">
                    <a:pos x="2" y="8"/>
                  </a:cxn>
                  <a:cxn ang="0">
                    <a:pos x="5" y="10"/>
                  </a:cxn>
                  <a:cxn ang="0">
                    <a:pos x="10" y="12"/>
                  </a:cxn>
                  <a:cxn ang="0">
                    <a:pos x="26" y="16"/>
                  </a:cxn>
                  <a:cxn ang="0">
                    <a:pos x="56" y="24"/>
                  </a:cxn>
                  <a:cxn ang="0">
                    <a:pos x="81" y="30"/>
                  </a:cxn>
                  <a:cxn ang="0">
                    <a:pos x="111" y="37"/>
                  </a:cxn>
                  <a:cxn ang="0">
                    <a:pos x="134" y="41"/>
                  </a:cxn>
                  <a:cxn ang="0">
                    <a:pos x="150" y="44"/>
                  </a:cxn>
                  <a:cxn ang="0">
                    <a:pos x="160" y="44"/>
                  </a:cxn>
                  <a:cxn ang="0">
                    <a:pos x="166" y="43"/>
                  </a:cxn>
                  <a:cxn ang="0">
                    <a:pos x="169" y="41"/>
                  </a:cxn>
                  <a:cxn ang="0">
                    <a:pos x="169" y="39"/>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w="9525">
                <a:noFill/>
                <a:round/>
                <a:headEnd/>
                <a:tailEnd/>
              </a:ln>
            </p:spPr>
            <p:txBody>
              <a:bodyPr/>
              <a:lstStyle/>
              <a:p>
                <a:endParaRPr lang="en-US"/>
              </a:p>
            </p:txBody>
          </p:sp>
          <p:sp>
            <p:nvSpPr>
              <p:cNvPr id="29920" name="Freeform 224"/>
              <p:cNvSpPr>
                <a:spLocks/>
              </p:cNvSpPr>
              <p:nvPr/>
            </p:nvSpPr>
            <p:spPr bwMode="auto">
              <a:xfrm>
                <a:off x="3797" y="3807"/>
                <a:ext cx="169" cy="45"/>
              </a:xfrm>
              <a:custGeom>
                <a:avLst/>
                <a:gdLst/>
                <a:ahLst/>
                <a:cxnLst>
                  <a:cxn ang="0">
                    <a:pos x="169" y="39"/>
                  </a:cxn>
                  <a:cxn ang="0">
                    <a:pos x="163" y="35"/>
                  </a:cxn>
                  <a:cxn ang="0">
                    <a:pos x="147" y="29"/>
                  </a:cxn>
                  <a:cxn ang="0">
                    <a:pos x="126" y="23"/>
                  </a:cxn>
                  <a:cxn ang="0">
                    <a:pos x="98" y="16"/>
                  </a:cxn>
                  <a:cxn ang="0">
                    <a:pos x="70" y="9"/>
                  </a:cxn>
                  <a:cxn ang="0">
                    <a:pos x="40" y="4"/>
                  </a:cxn>
                  <a:cxn ang="0">
                    <a:pos x="23" y="1"/>
                  </a:cxn>
                  <a:cxn ang="0">
                    <a:pos x="17" y="1"/>
                  </a:cxn>
                  <a:cxn ang="0">
                    <a:pos x="11" y="0"/>
                  </a:cxn>
                  <a:cxn ang="0">
                    <a:pos x="5" y="1"/>
                  </a:cxn>
                  <a:cxn ang="0">
                    <a:pos x="2" y="2"/>
                  </a:cxn>
                  <a:cxn ang="0">
                    <a:pos x="0" y="4"/>
                  </a:cxn>
                  <a:cxn ang="0">
                    <a:pos x="1" y="7"/>
                  </a:cxn>
                  <a:cxn ang="0">
                    <a:pos x="3" y="9"/>
                  </a:cxn>
                  <a:cxn ang="0">
                    <a:pos x="5" y="10"/>
                  </a:cxn>
                  <a:cxn ang="0">
                    <a:pos x="11" y="12"/>
                  </a:cxn>
                  <a:cxn ang="0">
                    <a:pos x="27" y="17"/>
                  </a:cxn>
                  <a:cxn ang="0">
                    <a:pos x="56" y="25"/>
                  </a:cxn>
                  <a:cxn ang="0">
                    <a:pos x="82" y="31"/>
                  </a:cxn>
                  <a:cxn ang="0">
                    <a:pos x="111" y="37"/>
                  </a:cxn>
                  <a:cxn ang="0">
                    <a:pos x="135" y="42"/>
                  </a:cxn>
                  <a:cxn ang="0">
                    <a:pos x="150" y="44"/>
                  </a:cxn>
                  <a:cxn ang="0">
                    <a:pos x="160" y="45"/>
                  </a:cxn>
                  <a:cxn ang="0">
                    <a:pos x="166" y="44"/>
                  </a:cxn>
                  <a:cxn ang="0">
                    <a:pos x="169" y="42"/>
                  </a:cxn>
                  <a:cxn ang="0">
                    <a:pos x="169" y="39"/>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29921" name="Oval 225"/>
              <p:cNvSpPr>
                <a:spLocks noChangeArrowheads="1"/>
              </p:cNvSpPr>
              <p:nvPr/>
            </p:nvSpPr>
            <p:spPr bwMode="auto">
              <a:xfrm>
                <a:off x="3974" y="3790"/>
                <a:ext cx="13" cy="51"/>
              </a:xfrm>
              <a:prstGeom prst="ellipse">
                <a:avLst/>
              </a:prstGeom>
              <a:solidFill>
                <a:srgbClr val="E0E0E0"/>
              </a:solidFill>
              <a:ln w="9525">
                <a:noFill/>
                <a:round/>
                <a:headEnd/>
                <a:tailEnd/>
              </a:ln>
            </p:spPr>
            <p:txBody>
              <a:bodyPr/>
              <a:lstStyle/>
              <a:p>
                <a:endParaRPr lang="en-US"/>
              </a:p>
            </p:txBody>
          </p:sp>
          <p:sp>
            <p:nvSpPr>
              <p:cNvPr id="29922" name="Oval 226"/>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29923" name="Freeform 227"/>
              <p:cNvSpPr>
                <a:spLocks/>
              </p:cNvSpPr>
              <p:nvPr/>
            </p:nvSpPr>
            <p:spPr bwMode="auto">
              <a:xfrm>
                <a:off x="3941" y="3805"/>
                <a:ext cx="28" cy="37"/>
              </a:xfrm>
              <a:custGeom>
                <a:avLst/>
                <a:gdLst/>
                <a:ahLst/>
                <a:cxnLst>
                  <a:cxn ang="0">
                    <a:pos x="26" y="37"/>
                  </a:cxn>
                  <a:cxn ang="0">
                    <a:pos x="28" y="36"/>
                  </a:cxn>
                  <a:cxn ang="0">
                    <a:pos x="28" y="36"/>
                  </a:cxn>
                  <a:cxn ang="0">
                    <a:pos x="28" y="36"/>
                  </a:cxn>
                  <a:cxn ang="0">
                    <a:pos x="28" y="34"/>
                  </a:cxn>
                  <a:cxn ang="0">
                    <a:pos x="26" y="31"/>
                  </a:cxn>
                  <a:cxn ang="0">
                    <a:pos x="24" y="26"/>
                  </a:cxn>
                  <a:cxn ang="0">
                    <a:pos x="21" y="20"/>
                  </a:cxn>
                  <a:cxn ang="0">
                    <a:pos x="18" y="16"/>
                  </a:cxn>
                  <a:cxn ang="0">
                    <a:pos x="14" y="11"/>
                  </a:cxn>
                  <a:cxn ang="0">
                    <a:pos x="11" y="7"/>
                  </a:cxn>
                  <a:cxn ang="0">
                    <a:pos x="8" y="4"/>
                  </a:cxn>
                  <a:cxn ang="0">
                    <a:pos x="7" y="2"/>
                  </a:cxn>
                  <a:cxn ang="0">
                    <a:pos x="6" y="2"/>
                  </a:cxn>
                  <a:cxn ang="0">
                    <a:pos x="5" y="1"/>
                  </a:cxn>
                  <a:cxn ang="0">
                    <a:pos x="4" y="1"/>
                  </a:cxn>
                  <a:cxn ang="0">
                    <a:pos x="3" y="0"/>
                  </a:cxn>
                  <a:cxn ang="0">
                    <a:pos x="2" y="1"/>
                  </a:cxn>
                  <a:cxn ang="0">
                    <a:pos x="0" y="1"/>
                  </a:cxn>
                  <a:cxn ang="0">
                    <a:pos x="0" y="2"/>
                  </a:cxn>
                  <a:cxn ang="0">
                    <a:pos x="0" y="2"/>
                  </a:cxn>
                  <a:cxn ang="0">
                    <a:pos x="0" y="3"/>
                  </a:cxn>
                  <a:cxn ang="0">
                    <a:pos x="1" y="5"/>
                  </a:cxn>
                  <a:cxn ang="0">
                    <a:pos x="2" y="6"/>
                  </a:cxn>
                  <a:cxn ang="0">
                    <a:pos x="3" y="9"/>
                  </a:cxn>
                  <a:cxn ang="0">
                    <a:pos x="6" y="13"/>
                  </a:cxn>
                  <a:cxn ang="0">
                    <a:pos x="8" y="18"/>
                  </a:cxn>
                  <a:cxn ang="0">
                    <a:pos x="12" y="23"/>
                  </a:cxn>
                  <a:cxn ang="0">
                    <a:pos x="15" y="28"/>
                  </a:cxn>
                  <a:cxn ang="0">
                    <a:pos x="17" y="30"/>
                  </a:cxn>
                  <a:cxn ang="0">
                    <a:pos x="19" y="33"/>
                  </a:cxn>
                  <a:cxn ang="0">
                    <a:pos x="22" y="36"/>
                  </a:cxn>
                  <a:cxn ang="0">
                    <a:pos x="23" y="37"/>
                  </a:cxn>
                  <a:cxn ang="0">
                    <a:pos x="25" y="37"/>
                  </a:cxn>
                  <a:cxn ang="0">
                    <a:pos x="25" y="37"/>
                  </a:cxn>
                  <a:cxn ang="0">
                    <a:pos x="26" y="37"/>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w="9525">
                <a:noFill/>
                <a:round/>
                <a:headEnd/>
                <a:tailEnd/>
              </a:ln>
            </p:spPr>
            <p:txBody>
              <a:bodyPr/>
              <a:lstStyle/>
              <a:p>
                <a:endParaRPr lang="en-US"/>
              </a:p>
            </p:txBody>
          </p:sp>
          <p:sp>
            <p:nvSpPr>
              <p:cNvPr id="29924" name="Freeform 228"/>
              <p:cNvSpPr>
                <a:spLocks/>
              </p:cNvSpPr>
              <p:nvPr/>
            </p:nvSpPr>
            <p:spPr bwMode="auto">
              <a:xfrm>
                <a:off x="3944" y="3805"/>
                <a:ext cx="28" cy="37"/>
              </a:xfrm>
              <a:custGeom>
                <a:avLst/>
                <a:gdLst/>
                <a:ahLst/>
                <a:cxnLst>
                  <a:cxn ang="0">
                    <a:pos x="25" y="36"/>
                  </a:cxn>
                  <a:cxn ang="0">
                    <a:pos x="27" y="36"/>
                  </a:cxn>
                  <a:cxn ang="0">
                    <a:pos x="27" y="36"/>
                  </a:cxn>
                  <a:cxn ang="0">
                    <a:pos x="28" y="35"/>
                  </a:cxn>
                  <a:cxn ang="0">
                    <a:pos x="27" y="34"/>
                  </a:cxn>
                  <a:cxn ang="0">
                    <a:pos x="25" y="30"/>
                  </a:cxn>
                  <a:cxn ang="0">
                    <a:pos x="23" y="26"/>
                  </a:cxn>
                  <a:cxn ang="0">
                    <a:pos x="20" y="20"/>
                  </a:cxn>
                  <a:cxn ang="0">
                    <a:pos x="17" y="16"/>
                  </a:cxn>
                  <a:cxn ang="0">
                    <a:pos x="13" y="11"/>
                  </a:cxn>
                  <a:cxn ang="0">
                    <a:pos x="10" y="6"/>
                  </a:cxn>
                  <a:cxn ang="0">
                    <a:pos x="8" y="3"/>
                  </a:cxn>
                  <a:cxn ang="0">
                    <a:pos x="7" y="2"/>
                  </a:cxn>
                  <a:cxn ang="0">
                    <a:pos x="5" y="1"/>
                  </a:cxn>
                  <a:cxn ang="0">
                    <a:pos x="4" y="0"/>
                  </a:cxn>
                  <a:cxn ang="0">
                    <a:pos x="3" y="0"/>
                  </a:cxn>
                  <a:cxn ang="0">
                    <a:pos x="2" y="0"/>
                  </a:cxn>
                  <a:cxn ang="0">
                    <a:pos x="1" y="0"/>
                  </a:cxn>
                  <a:cxn ang="0">
                    <a:pos x="0" y="0"/>
                  </a:cxn>
                  <a:cxn ang="0">
                    <a:pos x="0" y="1"/>
                  </a:cxn>
                  <a:cxn ang="0">
                    <a:pos x="0" y="2"/>
                  </a:cxn>
                  <a:cxn ang="0">
                    <a:pos x="0" y="2"/>
                  </a:cxn>
                  <a:cxn ang="0">
                    <a:pos x="1" y="4"/>
                  </a:cxn>
                  <a:cxn ang="0">
                    <a:pos x="1" y="6"/>
                  </a:cxn>
                  <a:cxn ang="0">
                    <a:pos x="3" y="9"/>
                  </a:cxn>
                  <a:cxn ang="0">
                    <a:pos x="4" y="12"/>
                  </a:cxn>
                  <a:cxn ang="0">
                    <a:pos x="8" y="17"/>
                  </a:cxn>
                  <a:cxn ang="0">
                    <a:pos x="11" y="22"/>
                  </a:cxn>
                  <a:cxn ang="0">
                    <a:pos x="14" y="27"/>
                  </a:cxn>
                  <a:cxn ang="0">
                    <a:pos x="16" y="30"/>
                  </a:cxn>
                  <a:cxn ang="0">
                    <a:pos x="19" y="32"/>
                  </a:cxn>
                  <a:cxn ang="0">
                    <a:pos x="22" y="36"/>
                  </a:cxn>
                  <a:cxn ang="0">
                    <a:pos x="22" y="36"/>
                  </a:cxn>
                  <a:cxn ang="0">
                    <a:pos x="23" y="37"/>
                  </a:cxn>
                  <a:cxn ang="0">
                    <a:pos x="25" y="37"/>
                  </a:cxn>
                  <a:cxn ang="0">
                    <a:pos x="25" y="36"/>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29925" name="Freeform 229"/>
              <p:cNvSpPr>
                <a:spLocks/>
              </p:cNvSpPr>
              <p:nvPr/>
            </p:nvSpPr>
            <p:spPr bwMode="auto">
              <a:xfrm>
                <a:off x="3910" y="3815"/>
                <a:ext cx="54" cy="32"/>
              </a:xfrm>
              <a:custGeom>
                <a:avLst/>
                <a:gdLst/>
                <a:ahLst/>
                <a:cxnLst>
                  <a:cxn ang="0">
                    <a:pos x="53" y="29"/>
                  </a:cxn>
                  <a:cxn ang="0">
                    <a:pos x="52" y="27"/>
                  </a:cxn>
                  <a:cxn ang="0">
                    <a:pos x="49" y="25"/>
                  </a:cxn>
                  <a:cxn ang="0">
                    <a:pos x="43" y="21"/>
                  </a:cxn>
                  <a:cxn ang="0">
                    <a:pos x="34" y="15"/>
                  </a:cxn>
                  <a:cxn ang="0">
                    <a:pos x="25" y="9"/>
                  </a:cxn>
                  <a:cxn ang="0">
                    <a:pos x="17" y="6"/>
                  </a:cxn>
                  <a:cxn ang="0">
                    <a:pos x="10" y="2"/>
                  </a:cxn>
                  <a:cxn ang="0">
                    <a:pos x="7" y="1"/>
                  </a:cxn>
                  <a:cxn ang="0">
                    <a:pos x="6" y="1"/>
                  </a:cxn>
                  <a:cxn ang="0">
                    <a:pos x="3" y="0"/>
                  </a:cxn>
                  <a:cxn ang="0">
                    <a:pos x="2" y="0"/>
                  </a:cxn>
                  <a:cxn ang="0">
                    <a:pos x="1" y="1"/>
                  </a:cxn>
                  <a:cxn ang="0">
                    <a:pos x="0" y="2"/>
                  </a:cxn>
                  <a:cxn ang="0">
                    <a:pos x="1" y="3"/>
                  </a:cxn>
                  <a:cxn ang="0">
                    <a:pos x="2" y="4"/>
                  </a:cxn>
                  <a:cxn ang="0">
                    <a:pos x="3" y="5"/>
                  </a:cxn>
                  <a:cxn ang="0">
                    <a:pos x="4" y="6"/>
                  </a:cxn>
                  <a:cxn ang="0">
                    <a:pos x="11" y="11"/>
                  </a:cxn>
                  <a:cxn ang="0">
                    <a:pos x="18" y="16"/>
                  </a:cxn>
                  <a:cxn ang="0">
                    <a:pos x="27" y="21"/>
                  </a:cxn>
                  <a:cxn ang="0">
                    <a:pos x="36" y="26"/>
                  </a:cxn>
                  <a:cxn ang="0">
                    <a:pos x="44" y="30"/>
                  </a:cxn>
                  <a:cxn ang="0">
                    <a:pos x="49" y="31"/>
                  </a:cxn>
                  <a:cxn ang="0">
                    <a:pos x="51" y="32"/>
                  </a:cxn>
                  <a:cxn ang="0">
                    <a:pos x="53" y="32"/>
                  </a:cxn>
                  <a:cxn ang="0">
                    <a:pos x="54" y="31"/>
                  </a:cxn>
                  <a:cxn ang="0">
                    <a:pos x="53" y="29"/>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w="9525">
                <a:noFill/>
                <a:round/>
                <a:headEnd/>
                <a:tailEnd/>
              </a:ln>
            </p:spPr>
            <p:txBody>
              <a:bodyPr/>
              <a:lstStyle/>
              <a:p>
                <a:endParaRPr lang="en-US"/>
              </a:p>
            </p:txBody>
          </p:sp>
          <p:sp>
            <p:nvSpPr>
              <p:cNvPr id="29926" name="Freeform 230"/>
              <p:cNvSpPr>
                <a:spLocks/>
              </p:cNvSpPr>
              <p:nvPr/>
            </p:nvSpPr>
            <p:spPr bwMode="auto">
              <a:xfrm>
                <a:off x="3913" y="3815"/>
                <a:ext cx="53" cy="31"/>
              </a:xfrm>
              <a:custGeom>
                <a:avLst/>
                <a:gdLst/>
                <a:ahLst/>
                <a:cxnLst>
                  <a:cxn ang="0">
                    <a:pos x="53" y="29"/>
                  </a:cxn>
                  <a:cxn ang="0">
                    <a:pos x="51" y="27"/>
                  </a:cxn>
                  <a:cxn ang="0">
                    <a:pos x="47" y="24"/>
                  </a:cxn>
                  <a:cxn ang="0">
                    <a:pos x="42" y="20"/>
                  </a:cxn>
                  <a:cxn ang="0">
                    <a:pos x="33" y="14"/>
                  </a:cxn>
                  <a:cxn ang="0">
                    <a:pos x="24" y="9"/>
                  </a:cxn>
                  <a:cxn ang="0">
                    <a:pos x="16" y="5"/>
                  </a:cxn>
                  <a:cxn ang="0">
                    <a:pos x="10" y="1"/>
                  </a:cxn>
                  <a:cxn ang="0">
                    <a:pos x="7" y="0"/>
                  </a:cxn>
                  <a:cxn ang="0">
                    <a:pos x="5" y="0"/>
                  </a:cxn>
                  <a:cxn ang="0">
                    <a:pos x="3" y="0"/>
                  </a:cxn>
                  <a:cxn ang="0">
                    <a:pos x="1" y="0"/>
                  </a:cxn>
                  <a:cxn ang="0">
                    <a:pos x="0" y="0"/>
                  </a:cxn>
                  <a:cxn ang="0">
                    <a:pos x="0" y="1"/>
                  </a:cxn>
                  <a:cxn ang="0">
                    <a:pos x="0" y="2"/>
                  </a:cxn>
                  <a:cxn ang="0">
                    <a:pos x="1" y="3"/>
                  </a:cxn>
                  <a:cxn ang="0">
                    <a:pos x="2" y="4"/>
                  </a:cxn>
                  <a:cxn ang="0">
                    <a:pos x="4" y="6"/>
                  </a:cxn>
                  <a:cxn ang="0">
                    <a:pos x="10" y="10"/>
                  </a:cxn>
                  <a:cxn ang="0">
                    <a:pos x="17" y="15"/>
                  </a:cxn>
                  <a:cxn ang="0">
                    <a:pos x="26" y="20"/>
                  </a:cxn>
                  <a:cxn ang="0">
                    <a:pos x="35" y="26"/>
                  </a:cxn>
                  <a:cxn ang="0">
                    <a:pos x="44" y="29"/>
                  </a:cxn>
                  <a:cxn ang="0">
                    <a:pos x="47" y="31"/>
                  </a:cxn>
                  <a:cxn ang="0">
                    <a:pos x="50" y="31"/>
                  </a:cxn>
                  <a:cxn ang="0">
                    <a:pos x="53" y="31"/>
                  </a:cxn>
                  <a:cxn ang="0">
                    <a:pos x="53" y="30"/>
                  </a:cxn>
                  <a:cxn ang="0">
                    <a:pos x="53" y="29"/>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29927" name="Freeform 231"/>
              <p:cNvSpPr>
                <a:spLocks/>
              </p:cNvSpPr>
              <p:nvPr/>
            </p:nvSpPr>
            <p:spPr bwMode="auto">
              <a:xfrm>
                <a:off x="3907" y="3834"/>
                <a:ext cx="49" cy="17"/>
              </a:xfrm>
              <a:custGeom>
                <a:avLst/>
                <a:gdLst/>
                <a:ahLst/>
                <a:cxnLst>
                  <a:cxn ang="0">
                    <a:pos x="49" y="15"/>
                  </a:cxn>
                  <a:cxn ang="0">
                    <a:pos x="47" y="14"/>
                  </a:cxn>
                  <a:cxn ang="0">
                    <a:pos x="43" y="12"/>
                  </a:cxn>
                  <a:cxn ang="0">
                    <a:pos x="37" y="9"/>
                  </a:cxn>
                  <a:cxn ang="0">
                    <a:pos x="28" y="7"/>
                  </a:cxn>
                  <a:cxn ang="0">
                    <a:pos x="20" y="4"/>
                  </a:cxn>
                  <a:cxn ang="0">
                    <a:pos x="12" y="2"/>
                  </a:cxn>
                  <a:cxn ang="0">
                    <a:pos x="7" y="1"/>
                  </a:cxn>
                  <a:cxn ang="0">
                    <a:pos x="5" y="0"/>
                  </a:cxn>
                  <a:cxn ang="0">
                    <a:pos x="3" y="0"/>
                  </a:cxn>
                  <a:cxn ang="0">
                    <a:pos x="2" y="0"/>
                  </a:cxn>
                  <a:cxn ang="0">
                    <a:pos x="0" y="1"/>
                  </a:cxn>
                  <a:cxn ang="0">
                    <a:pos x="0" y="2"/>
                  </a:cxn>
                  <a:cxn ang="0">
                    <a:pos x="0" y="3"/>
                  </a:cxn>
                  <a:cxn ang="0">
                    <a:pos x="1" y="3"/>
                  </a:cxn>
                  <a:cxn ang="0">
                    <a:pos x="2" y="4"/>
                  </a:cxn>
                  <a:cxn ang="0">
                    <a:pos x="3" y="5"/>
                  </a:cxn>
                  <a:cxn ang="0">
                    <a:pos x="8" y="7"/>
                  </a:cxn>
                  <a:cxn ang="0">
                    <a:pos x="16" y="10"/>
                  </a:cxn>
                  <a:cxn ang="0">
                    <a:pos x="24" y="12"/>
                  </a:cxn>
                  <a:cxn ang="0">
                    <a:pos x="32" y="15"/>
                  </a:cxn>
                  <a:cxn ang="0">
                    <a:pos x="39" y="16"/>
                  </a:cxn>
                  <a:cxn ang="0">
                    <a:pos x="44" y="17"/>
                  </a:cxn>
                  <a:cxn ang="0">
                    <a:pos x="47" y="17"/>
                  </a:cxn>
                  <a:cxn ang="0">
                    <a:pos x="48" y="17"/>
                  </a:cxn>
                  <a:cxn ang="0">
                    <a:pos x="49" y="16"/>
                  </a:cxn>
                  <a:cxn ang="0">
                    <a:pos x="49" y="15"/>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w="9525">
                <a:noFill/>
                <a:round/>
                <a:headEnd/>
                <a:tailEnd/>
              </a:ln>
            </p:spPr>
            <p:txBody>
              <a:bodyPr/>
              <a:lstStyle/>
              <a:p>
                <a:endParaRPr lang="en-US"/>
              </a:p>
            </p:txBody>
          </p:sp>
          <p:sp>
            <p:nvSpPr>
              <p:cNvPr id="29928" name="Freeform 232"/>
              <p:cNvSpPr>
                <a:spLocks/>
              </p:cNvSpPr>
              <p:nvPr/>
            </p:nvSpPr>
            <p:spPr bwMode="auto">
              <a:xfrm>
                <a:off x="3909" y="3833"/>
                <a:ext cx="48" cy="17"/>
              </a:xfrm>
              <a:custGeom>
                <a:avLst/>
                <a:gdLst/>
                <a:ahLst/>
                <a:cxnLst>
                  <a:cxn ang="0">
                    <a:pos x="48" y="15"/>
                  </a:cxn>
                  <a:cxn ang="0">
                    <a:pos x="47" y="14"/>
                  </a:cxn>
                  <a:cxn ang="0">
                    <a:pos x="42" y="12"/>
                  </a:cxn>
                  <a:cxn ang="0">
                    <a:pos x="36" y="9"/>
                  </a:cxn>
                  <a:cxn ang="0">
                    <a:pos x="28" y="6"/>
                  </a:cxn>
                  <a:cxn ang="0">
                    <a:pos x="20" y="4"/>
                  </a:cxn>
                  <a:cxn ang="0">
                    <a:pos x="11" y="2"/>
                  </a:cxn>
                  <a:cxn ang="0">
                    <a:pos x="7" y="1"/>
                  </a:cxn>
                  <a:cxn ang="0">
                    <a:pos x="4" y="0"/>
                  </a:cxn>
                  <a:cxn ang="0">
                    <a:pos x="3" y="0"/>
                  </a:cxn>
                  <a:cxn ang="0">
                    <a:pos x="1" y="1"/>
                  </a:cxn>
                  <a:cxn ang="0">
                    <a:pos x="1" y="1"/>
                  </a:cxn>
                  <a:cxn ang="0">
                    <a:pos x="0" y="2"/>
                  </a:cxn>
                  <a:cxn ang="0">
                    <a:pos x="1" y="3"/>
                  </a:cxn>
                  <a:cxn ang="0">
                    <a:pos x="1" y="4"/>
                  </a:cxn>
                  <a:cxn ang="0">
                    <a:pos x="1" y="4"/>
                  </a:cxn>
                  <a:cxn ang="0">
                    <a:pos x="3" y="5"/>
                  </a:cxn>
                  <a:cxn ang="0">
                    <a:pos x="7" y="7"/>
                  </a:cxn>
                  <a:cxn ang="0">
                    <a:pos x="16" y="9"/>
                  </a:cxn>
                  <a:cxn ang="0">
                    <a:pos x="23" y="12"/>
                  </a:cxn>
                  <a:cxn ang="0">
                    <a:pos x="32" y="15"/>
                  </a:cxn>
                  <a:cxn ang="0">
                    <a:pos x="38" y="16"/>
                  </a:cxn>
                  <a:cxn ang="0">
                    <a:pos x="43" y="17"/>
                  </a:cxn>
                  <a:cxn ang="0">
                    <a:pos x="46" y="17"/>
                  </a:cxn>
                  <a:cxn ang="0">
                    <a:pos x="48" y="17"/>
                  </a:cxn>
                  <a:cxn ang="0">
                    <a:pos x="48" y="16"/>
                  </a:cxn>
                  <a:cxn ang="0">
                    <a:pos x="48" y="15"/>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29929" name="Oval 233"/>
              <p:cNvSpPr>
                <a:spLocks noChangeArrowheads="1"/>
              </p:cNvSpPr>
              <p:nvPr/>
            </p:nvSpPr>
            <p:spPr bwMode="auto">
              <a:xfrm>
                <a:off x="3889" y="3854"/>
                <a:ext cx="63" cy="5"/>
              </a:xfrm>
              <a:prstGeom prst="ellipse">
                <a:avLst/>
              </a:prstGeom>
              <a:solidFill>
                <a:srgbClr val="E0E0E0"/>
              </a:solidFill>
              <a:ln w="9525">
                <a:noFill/>
                <a:round/>
                <a:headEnd/>
                <a:tailEnd/>
              </a:ln>
            </p:spPr>
            <p:txBody>
              <a:bodyPr/>
              <a:lstStyle/>
              <a:p>
                <a:endParaRPr lang="en-US"/>
              </a:p>
            </p:txBody>
          </p:sp>
          <p:sp>
            <p:nvSpPr>
              <p:cNvPr id="29930" name="Oval 234"/>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29931" name="Oval 235"/>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29932" name="Oval 236"/>
              <p:cNvSpPr>
                <a:spLocks noChangeArrowheads="1"/>
              </p:cNvSpPr>
              <p:nvPr/>
            </p:nvSpPr>
            <p:spPr bwMode="auto">
              <a:xfrm>
                <a:off x="3952" y="3838"/>
                <a:ext cx="60" cy="37"/>
              </a:xfrm>
              <a:prstGeom prst="ellipse">
                <a:avLst/>
              </a:prstGeom>
              <a:solidFill>
                <a:srgbClr val="FFA040"/>
              </a:solidFill>
              <a:ln w="9525">
                <a:noFill/>
                <a:round/>
                <a:headEnd/>
                <a:tailEnd/>
              </a:ln>
            </p:spPr>
            <p:txBody>
              <a:bodyPr/>
              <a:lstStyle/>
              <a:p>
                <a:endParaRPr lang="en-US"/>
              </a:p>
            </p:txBody>
          </p:sp>
          <p:sp>
            <p:nvSpPr>
              <p:cNvPr id="29933" name="Oval 237"/>
              <p:cNvSpPr>
                <a:spLocks noChangeArrowheads="1"/>
              </p:cNvSpPr>
              <p:nvPr/>
            </p:nvSpPr>
            <p:spPr bwMode="auto">
              <a:xfrm>
                <a:off x="3985" y="3873"/>
                <a:ext cx="3" cy="1"/>
              </a:xfrm>
              <a:prstGeom prst="ellipse">
                <a:avLst/>
              </a:prstGeom>
              <a:solidFill>
                <a:srgbClr val="C06000"/>
              </a:solidFill>
              <a:ln w="9525">
                <a:noFill/>
                <a:round/>
                <a:headEnd/>
                <a:tailEnd/>
              </a:ln>
            </p:spPr>
            <p:txBody>
              <a:bodyPr/>
              <a:lstStyle/>
              <a:p>
                <a:endParaRPr lang="en-US"/>
              </a:p>
            </p:txBody>
          </p:sp>
          <p:sp>
            <p:nvSpPr>
              <p:cNvPr id="29934" name="Oval 238"/>
              <p:cNvSpPr>
                <a:spLocks noChangeArrowheads="1"/>
              </p:cNvSpPr>
              <p:nvPr/>
            </p:nvSpPr>
            <p:spPr bwMode="auto">
              <a:xfrm>
                <a:off x="3979" y="3874"/>
                <a:ext cx="5" cy="2"/>
              </a:xfrm>
              <a:prstGeom prst="ellipse">
                <a:avLst/>
              </a:prstGeom>
              <a:solidFill>
                <a:srgbClr val="FF8000"/>
              </a:solidFill>
              <a:ln w="9525">
                <a:noFill/>
                <a:round/>
                <a:headEnd/>
                <a:tailEnd/>
              </a:ln>
            </p:spPr>
            <p:txBody>
              <a:bodyPr/>
              <a:lstStyle/>
              <a:p>
                <a:endParaRPr lang="en-US"/>
              </a:p>
            </p:txBody>
          </p:sp>
          <p:sp>
            <p:nvSpPr>
              <p:cNvPr id="29935" name="Oval 239"/>
              <p:cNvSpPr>
                <a:spLocks noChangeArrowheads="1"/>
              </p:cNvSpPr>
              <p:nvPr/>
            </p:nvSpPr>
            <p:spPr bwMode="auto">
              <a:xfrm>
                <a:off x="3979" y="3870"/>
                <a:ext cx="3" cy="1"/>
              </a:xfrm>
              <a:prstGeom prst="ellipse">
                <a:avLst/>
              </a:prstGeom>
              <a:solidFill>
                <a:srgbClr val="C06000"/>
              </a:solidFill>
              <a:ln w="9525">
                <a:noFill/>
                <a:round/>
                <a:headEnd/>
                <a:tailEnd/>
              </a:ln>
            </p:spPr>
            <p:txBody>
              <a:bodyPr/>
              <a:lstStyle/>
              <a:p>
                <a:endParaRPr lang="en-US"/>
              </a:p>
            </p:txBody>
          </p:sp>
          <p:sp>
            <p:nvSpPr>
              <p:cNvPr id="29936" name="Oval 240"/>
              <p:cNvSpPr>
                <a:spLocks noChangeArrowheads="1"/>
              </p:cNvSpPr>
              <p:nvPr/>
            </p:nvSpPr>
            <p:spPr bwMode="auto">
              <a:xfrm>
                <a:off x="3973" y="3873"/>
                <a:ext cx="3" cy="1"/>
              </a:xfrm>
              <a:prstGeom prst="ellipse">
                <a:avLst/>
              </a:prstGeom>
              <a:solidFill>
                <a:srgbClr val="C06000"/>
              </a:solidFill>
              <a:ln w="9525">
                <a:noFill/>
                <a:round/>
                <a:headEnd/>
                <a:tailEnd/>
              </a:ln>
            </p:spPr>
            <p:txBody>
              <a:bodyPr/>
              <a:lstStyle/>
              <a:p>
                <a:endParaRPr lang="en-US"/>
              </a:p>
            </p:txBody>
          </p:sp>
          <p:sp>
            <p:nvSpPr>
              <p:cNvPr id="29937" name="Oval 241"/>
              <p:cNvSpPr>
                <a:spLocks noChangeArrowheads="1"/>
              </p:cNvSpPr>
              <p:nvPr/>
            </p:nvSpPr>
            <p:spPr bwMode="auto">
              <a:xfrm>
                <a:off x="3974" y="3869"/>
                <a:ext cx="2" cy="1"/>
              </a:xfrm>
              <a:prstGeom prst="ellipse">
                <a:avLst/>
              </a:prstGeom>
              <a:solidFill>
                <a:srgbClr val="C06000"/>
              </a:solidFill>
              <a:ln w="9525">
                <a:noFill/>
                <a:round/>
                <a:headEnd/>
                <a:tailEnd/>
              </a:ln>
            </p:spPr>
            <p:txBody>
              <a:bodyPr/>
              <a:lstStyle/>
              <a:p>
                <a:endParaRPr lang="en-US"/>
              </a:p>
            </p:txBody>
          </p:sp>
          <p:sp>
            <p:nvSpPr>
              <p:cNvPr id="29938" name="Oval 242"/>
              <p:cNvSpPr>
                <a:spLocks noChangeArrowheads="1"/>
              </p:cNvSpPr>
              <p:nvPr/>
            </p:nvSpPr>
            <p:spPr bwMode="auto">
              <a:xfrm>
                <a:off x="3966" y="3870"/>
                <a:ext cx="5" cy="2"/>
              </a:xfrm>
              <a:prstGeom prst="ellipse">
                <a:avLst/>
              </a:prstGeom>
              <a:solidFill>
                <a:srgbClr val="C06000"/>
              </a:solidFill>
              <a:ln w="9525">
                <a:noFill/>
                <a:round/>
                <a:headEnd/>
                <a:tailEnd/>
              </a:ln>
            </p:spPr>
            <p:txBody>
              <a:bodyPr/>
              <a:lstStyle/>
              <a:p>
                <a:endParaRPr lang="en-US"/>
              </a:p>
            </p:txBody>
          </p:sp>
          <p:sp>
            <p:nvSpPr>
              <p:cNvPr id="29939" name="Oval 243"/>
              <p:cNvSpPr>
                <a:spLocks noChangeArrowheads="1"/>
              </p:cNvSpPr>
              <p:nvPr/>
            </p:nvSpPr>
            <p:spPr bwMode="auto">
              <a:xfrm>
                <a:off x="3961" y="3868"/>
                <a:ext cx="4" cy="1"/>
              </a:xfrm>
              <a:prstGeom prst="ellipse">
                <a:avLst/>
              </a:prstGeom>
              <a:solidFill>
                <a:srgbClr val="C06000"/>
              </a:solidFill>
              <a:ln w="9525">
                <a:noFill/>
                <a:round/>
                <a:headEnd/>
                <a:tailEnd/>
              </a:ln>
            </p:spPr>
            <p:txBody>
              <a:bodyPr/>
              <a:lstStyle/>
              <a:p>
                <a:endParaRPr lang="en-US"/>
              </a:p>
            </p:txBody>
          </p:sp>
          <p:sp>
            <p:nvSpPr>
              <p:cNvPr id="29940" name="Oval 244"/>
              <p:cNvSpPr>
                <a:spLocks noChangeArrowheads="1"/>
              </p:cNvSpPr>
              <p:nvPr/>
            </p:nvSpPr>
            <p:spPr bwMode="auto">
              <a:xfrm>
                <a:off x="3957" y="3865"/>
                <a:ext cx="3" cy="1"/>
              </a:xfrm>
              <a:prstGeom prst="ellipse">
                <a:avLst/>
              </a:prstGeom>
              <a:solidFill>
                <a:srgbClr val="C06000"/>
              </a:solidFill>
              <a:ln w="9525">
                <a:noFill/>
                <a:round/>
                <a:headEnd/>
                <a:tailEnd/>
              </a:ln>
            </p:spPr>
            <p:txBody>
              <a:bodyPr/>
              <a:lstStyle/>
              <a:p>
                <a:endParaRPr lang="en-US"/>
              </a:p>
            </p:txBody>
          </p:sp>
          <p:sp>
            <p:nvSpPr>
              <p:cNvPr id="29941" name="Oval 245"/>
              <p:cNvSpPr>
                <a:spLocks noChangeArrowheads="1"/>
              </p:cNvSpPr>
              <p:nvPr/>
            </p:nvSpPr>
            <p:spPr bwMode="auto">
              <a:xfrm>
                <a:off x="3964" y="3864"/>
                <a:ext cx="2" cy="1"/>
              </a:xfrm>
              <a:prstGeom prst="ellipse">
                <a:avLst/>
              </a:prstGeom>
              <a:solidFill>
                <a:srgbClr val="C06000"/>
              </a:solidFill>
              <a:ln w="9525">
                <a:noFill/>
                <a:round/>
                <a:headEnd/>
                <a:tailEnd/>
              </a:ln>
            </p:spPr>
            <p:txBody>
              <a:bodyPr/>
              <a:lstStyle/>
              <a:p>
                <a:endParaRPr lang="en-US"/>
              </a:p>
            </p:txBody>
          </p:sp>
          <p:sp>
            <p:nvSpPr>
              <p:cNvPr id="29942" name="Oval 246"/>
              <p:cNvSpPr>
                <a:spLocks noChangeArrowheads="1"/>
              </p:cNvSpPr>
              <p:nvPr/>
            </p:nvSpPr>
            <p:spPr bwMode="auto">
              <a:xfrm>
                <a:off x="3952" y="3860"/>
                <a:ext cx="5" cy="3"/>
              </a:xfrm>
              <a:prstGeom prst="ellipse">
                <a:avLst/>
              </a:prstGeom>
              <a:solidFill>
                <a:srgbClr val="FF8000"/>
              </a:solidFill>
              <a:ln w="9525">
                <a:noFill/>
                <a:round/>
                <a:headEnd/>
                <a:tailEnd/>
              </a:ln>
            </p:spPr>
            <p:txBody>
              <a:bodyPr/>
              <a:lstStyle/>
              <a:p>
                <a:endParaRPr lang="en-US"/>
              </a:p>
            </p:txBody>
          </p:sp>
          <p:sp>
            <p:nvSpPr>
              <p:cNvPr id="29943" name="Oval 247"/>
              <p:cNvSpPr>
                <a:spLocks noChangeArrowheads="1"/>
              </p:cNvSpPr>
              <p:nvPr/>
            </p:nvSpPr>
            <p:spPr bwMode="auto">
              <a:xfrm>
                <a:off x="3960" y="3861"/>
                <a:ext cx="3" cy="1"/>
              </a:xfrm>
              <a:prstGeom prst="ellipse">
                <a:avLst/>
              </a:prstGeom>
              <a:solidFill>
                <a:srgbClr val="C06000"/>
              </a:solidFill>
              <a:ln w="9525">
                <a:noFill/>
                <a:round/>
                <a:headEnd/>
                <a:tailEnd/>
              </a:ln>
            </p:spPr>
            <p:txBody>
              <a:bodyPr/>
              <a:lstStyle/>
              <a:p>
                <a:endParaRPr lang="en-US"/>
              </a:p>
            </p:txBody>
          </p:sp>
          <p:sp>
            <p:nvSpPr>
              <p:cNvPr id="29944" name="Oval 248"/>
              <p:cNvSpPr>
                <a:spLocks noChangeArrowheads="1"/>
              </p:cNvSpPr>
              <p:nvPr/>
            </p:nvSpPr>
            <p:spPr bwMode="auto">
              <a:xfrm>
                <a:off x="3972" y="3867"/>
                <a:ext cx="1" cy="1"/>
              </a:xfrm>
              <a:prstGeom prst="ellipse">
                <a:avLst/>
              </a:prstGeom>
              <a:solidFill>
                <a:srgbClr val="C06000"/>
              </a:solidFill>
              <a:ln w="9525">
                <a:noFill/>
                <a:round/>
                <a:headEnd/>
                <a:tailEnd/>
              </a:ln>
            </p:spPr>
            <p:txBody>
              <a:bodyPr/>
              <a:lstStyle/>
              <a:p>
                <a:endParaRPr lang="en-US"/>
              </a:p>
            </p:txBody>
          </p:sp>
          <p:sp>
            <p:nvSpPr>
              <p:cNvPr id="29945" name="Oval 249"/>
              <p:cNvSpPr>
                <a:spLocks noChangeArrowheads="1"/>
              </p:cNvSpPr>
              <p:nvPr/>
            </p:nvSpPr>
            <p:spPr bwMode="auto">
              <a:xfrm>
                <a:off x="3954" y="3858"/>
                <a:ext cx="3" cy="1"/>
              </a:xfrm>
              <a:prstGeom prst="ellipse">
                <a:avLst/>
              </a:prstGeom>
              <a:solidFill>
                <a:srgbClr val="C06000"/>
              </a:solidFill>
              <a:ln w="9525">
                <a:noFill/>
                <a:round/>
                <a:headEnd/>
                <a:tailEnd/>
              </a:ln>
            </p:spPr>
            <p:txBody>
              <a:bodyPr/>
              <a:lstStyle/>
              <a:p>
                <a:endParaRPr lang="en-US"/>
              </a:p>
            </p:txBody>
          </p:sp>
          <p:sp>
            <p:nvSpPr>
              <p:cNvPr id="29946" name="Oval 250"/>
              <p:cNvSpPr>
                <a:spLocks noChangeArrowheads="1"/>
              </p:cNvSpPr>
              <p:nvPr/>
            </p:nvSpPr>
            <p:spPr bwMode="auto">
              <a:xfrm>
                <a:off x="3954" y="3854"/>
                <a:ext cx="3" cy="2"/>
              </a:xfrm>
              <a:prstGeom prst="ellipse">
                <a:avLst/>
              </a:prstGeom>
              <a:solidFill>
                <a:srgbClr val="C06000"/>
              </a:solidFill>
              <a:ln w="9525">
                <a:noFill/>
                <a:round/>
                <a:headEnd/>
                <a:tailEnd/>
              </a:ln>
            </p:spPr>
            <p:txBody>
              <a:bodyPr/>
              <a:lstStyle/>
              <a:p>
                <a:endParaRPr lang="en-US"/>
              </a:p>
            </p:txBody>
          </p:sp>
          <p:sp>
            <p:nvSpPr>
              <p:cNvPr id="29947" name="Oval 251"/>
              <p:cNvSpPr>
                <a:spLocks noChangeArrowheads="1"/>
              </p:cNvSpPr>
              <p:nvPr/>
            </p:nvSpPr>
            <p:spPr bwMode="auto">
              <a:xfrm>
                <a:off x="3958" y="3859"/>
                <a:ext cx="2" cy="1"/>
              </a:xfrm>
              <a:prstGeom prst="ellipse">
                <a:avLst/>
              </a:prstGeom>
              <a:solidFill>
                <a:srgbClr val="C06000"/>
              </a:solidFill>
              <a:ln w="9525">
                <a:noFill/>
                <a:round/>
                <a:headEnd/>
                <a:tailEnd/>
              </a:ln>
            </p:spPr>
            <p:txBody>
              <a:bodyPr/>
              <a:lstStyle/>
              <a:p>
                <a:endParaRPr lang="en-US"/>
              </a:p>
            </p:txBody>
          </p:sp>
          <p:sp>
            <p:nvSpPr>
              <p:cNvPr id="29948" name="Oval 252"/>
              <p:cNvSpPr>
                <a:spLocks noChangeArrowheads="1"/>
              </p:cNvSpPr>
              <p:nvPr/>
            </p:nvSpPr>
            <p:spPr bwMode="auto">
              <a:xfrm>
                <a:off x="3958" y="3856"/>
                <a:ext cx="2" cy="1"/>
              </a:xfrm>
              <a:prstGeom prst="ellipse">
                <a:avLst/>
              </a:prstGeom>
              <a:solidFill>
                <a:srgbClr val="C06000"/>
              </a:solidFill>
              <a:ln w="9525">
                <a:noFill/>
                <a:round/>
                <a:headEnd/>
                <a:tailEnd/>
              </a:ln>
            </p:spPr>
            <p:txBody>
              <a:bodyPr/>
              <a:lstStyle/>
              <a:p>
                <a:endParaRPr lang="en-US"/>
              </a:p>
            </p:txBody>
          </p:sp>
          <p:sp>
            <p:nvSpPr>
              <p:cNvPr id="29949" name="Oval 253"/>
              <p:cNvSpPr>
                <a:spLocks noChangeArrowheads="1"/>
              </p:cNvSpPr>
              <p:nvPr/>
            </p:nvSpPr>
            <p:spPr bwMode="auto">
              <a:xfrm>
                <a:off x="3957" y="3851"/>
                <a:ext cx="2" cy="1"/>
              </a:xfrm>
              <a:prstGeom prst="ellipse">
                <a:avLst/>
              </a:prstGeom>
              <a:solidFill>
                <a:srgbClr val="C06000"/>
              </a:solidFill>
              <a:ln w="9525">
                <a:noFill/>
                <a:round/>
                <a:headEnd/>
                <a:tailEnd/>
              </a:ln>
            </p:spPr>
            <p:txBody>
              <a:bodyPr/>
              <a:lstStyle/>
              <a:p>
                <a:endParaRPr lang="en-US"/>
              </a:p>
            </p:txBody>
          </p:sp>
          <p:sp>
            <p:nvSpPr>
              <p:cNvPr id="29950" name="Freeform 254"/>
              <p:cNvSpPr>
                <a:spLocks/>
              </p:cNvSpPr>
              <p:nvPr/>
            </p:nvSpPr>
            <p:spPr bwMode="auto">
              <a:xfrm>
                <a:off x="3844" y="4179"/>
                <a:ext cx="215" cy="110"/>
              </a:xfrm>
              <a:custGeom>
                <a:avLst/>
                <a:gdLst/>
                <a:ahLst/>
                <a:cxnLst>
                  <a:cxn ang="0">
                    <a:pos x="215" y="110"/>
                  </a:cxn>
                  <a:cxn ang="0">
                    <a:pos x="139" y="102"/>
                  </a:cxn>
                  <a:cxn ang="0">
                    <a:pos x="120" y="100"/>
                  </a:cxn>
                  <a:cxn ang="0">
                    <a:pos x="130" y="97"/>
                  </a:cxn>
                  <a:cxn ang="0">
                    <a:pos x="141" y="97"/>
                  </a:cxn>
                  <a:cxn ang="0">
                    <a:pos x="119" y="92"/>
                  </a:cxn>
                  <a:cxn ang="0">
                    <a:pos x="103" y="90"/>
                  </a:cxn>
                  <a:cxn ang="0">
                    <a:pos x="86" y="86"/>
                  </a:cxn>
                  <a:cxn ang="0">
                    <a:pos x="103" y="86"/>
                  </a:cxn>
                  <a:cxn ang="0">
                    <a:pos x="116" y="86"/>
                  </a:cxn>
                  <a:cxn ang="0">
                    <a:pos x="84" y="80"/>
                  </a:cxn>
                  <a:cxn ang="0">
                    <a:pos x="76" y="76"/>
                  </a:cxn>
                  <a:cxn ang="0">
                    <a:pos x="66" y="71"/>
                  </a:cxn>
                  <a:cxn ang="0">
                    <a:pos x="91" y="75"/>
                  </a:cxn>
                  <a:cxn ang="0">
                    <a:pos x="67" y="63"/>
                  </a:cxn>
                  <a:cxn ang="0">
                    <a:pos x="48" y="53"/>
                  </a:cxn>
                  <a:cxn ang="0">
                    <a:pos x="60" y="54"/>
                  </a:cxn>
                  <a:cxn ang="0">
                    <a:pos x="67" y="56"/>
                  </a:cxn>
                  <a:cxn ang="0">
                    <a:pos x="42" y="41"/>
                  </a:cxn>
                  <a:cxn ang="0">
                    <a:pos x="29" y="30"/>
                  </a:cxn>
                  <a:cxn ang="0">
                    <a:pos x="42" y="35"/>
                  </a:cxn>
                  <a:cxn ang="0">
                    <a:pos x="50" y="37"/>
                  </a:cxn>
                  <a:cxn ang="0">
                    <a:pos x="25" y="20"/>
                  </a:cxn>
                  <a:cxn ang="0">
                    <a:pos x="7" y="10"/>
                  </a:cxn>
                  <a:cxn ang="0">
                    <a:pos x="0" y="0"/>
                  </a:cxn>
                  <a:cxn ang="0">
                    <a:pos x="16" y="7"/>
                  </a:cxn>
                  <a:cxn ang="0">
                    <a:pos x="38" y="13"/>
                  </a:cxn>
                  <a:cxn ang="0">
                    <a:pos x="50" y="18"/>
                  </a:cxn>
                  <a:cxn ang="0">
                    <a:pos x="36" y="8"/>
                  </a:cxn>
                  <a:cxn ang="0">
                    <a:pos x="55" y="13"/>
                  </a:cxn>
                  <a:cxn ang="0">
                    <a:pos x="69" y="24"/>
                  </a:cxn>
                  <a:cxn ang="0">
                    <a:pos x="71" y="30"/>
                  </a:cxn>
                  <a:cxn ang="0">
                    <a:pos x="71" y="18"/>
                  </a:cxn>
                  <a:cxn ang="0">
                    <a:pos x="85" y="29"/>
                  </a:cxn>
                  <a:cxn ang="0">
                    <a:pos x="99" y="38"/>
                  </a:cxn>
                  <a:cxn ang="0">
                    <a:pos x="99" y="30"/>
                  </a:cxn>
                  <a:cxn ang="0">
                    <a:pos x="116" y="42"/>
                  </a:cxn>
                  <a:cxn ang="0">
                    <a:pos x="120" y="54"/>
                  </a:cxn>
                  <a:cxn ang="0">
                    <a:pos x="125" y="58"/>
                  </a:cxn>
                  <a:cxn ang="0">
                    <a:pos x="122" y="44"/>
                  </a:cxn>
                  <a:cxn ang="0">
                    <a:pos x="141" y="55"/>
                  </a:cxn>
                  <a:cxn ang="0">
                    <a:pos x="149" y="65"/>
                  </a:cxn>
                  <a:cxn ang="0">
                    <a:pos x="159" y="77"/>
                  </a:cxn>
                  <a:cxn ang="0">
                    <a:pos x="159" y="63"/>
                  </a:cxn>
                  <a:cxn ang="0">
                    <a:pos x="170" y="71"/>
                  </a:cxn>
                  <a:cxn ang="0">
                    <a:pos x="172" y="79"/>
                  </a:cxn>
                  <a:cxn ang="0">
                    <a:pos x="187" y="88"/>
                  </a:cxn>
                  <a:cxn ang="0">
                    <a:pos x="187" y="83"/>
                  </a:cxn>
                  <a:cxn ang="0">
                    <a:pos x="202" y="93"/>
                  </a:cxn>
                  <a:cxn ang="0">
                    <a:pos x="215" y="110"/>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29951" name="Freeform 255"/>
              <p:cNvSpPr>
                <a:spLocks/>
              </p:cNvSpPr>
              <p:nvPr/>
            </p:nvSpPr>
            <p:spPr bwMode="auto">
              <a:xfrm>
                <a:off x="4048" y="4186"/>
                <a:ext cx="179" cy="102"/>
              </a:xfrm>
              <a:custGeom>
                <a:avLst/>
                <a:gdLst/>
                <a:ahLst/>
                <a:cxnLst>
                  <a:cxn ang="0">
                    <a:pos x="0" y="102"/>
                  </a:cxn>
                  <a:cxn ang="0">
                    <a:pos x="26" y="99"/>
                  </a:cxn>
                  <a:cxn ang="0">
                    <a:pos x="64" y="91"/>
                  </a:cxn>
                  <a:cxn ang="0">
                    <a:pos x="88" y="81"/>
                  </a:cxn>
                  <a:cxn ang="0">
                    <a:pos x="54" y="84"/>
                  </a:cxn>
                  <a:cxn ang="0">
                    <a:pos x="82" y="77"/>
                  </a:cxn>
                  <a:cxn ang="0">
                    <a:pos x="106" y="73"/>
                  </a:cxn>
                  <a:cxn ang="0">
                    <a:pos x="125" y="66"/>
                  </a:cxn>
                  <a:cxn ang="0">
                    <a:pos x="97" y="69"/>
                  </a:cxn>
                  <a:cxn ang="0">
                    <a:pos x="133" y="59"/>
                  </a:cxn>
                  <a:cxn ang="0">
                    <a:pos x="157" y="46"/>
                  </a:cxn>
                  <a:cxn ang="0">
                    <a:pos x="133" y="51"/>
                  </a:cxn>
                  <a:cxn ang="0">
                    <a:pos x="166" y="38"/>
                  </a:cxn>
                  <a:cxn ang="0">
                    <a:pos x="174" y="26"/>
                  </a:cxn>
                  <a:cxn ang="0">
                    <a:pos x="157" y="34"/>
                  </a:cxn>
                  <a:cxn ang="0">
                    <a:pos x="179" y="0"/>
                  </a:cxn>
                  <a:cxn ang="0">
                    <a:pos x="129" y="13"/>
                  </a:cxn>
                  <a:cxn ang="0">
                    <a:pos x="135" y="5"/>
                  </a:cxn>
                  <a:cxn ang="0">
                    <a:pos x="98" y="19"/>
                  </a:cxn>
                  <a:cxn ang="0">
                    <a:pos x="85" y="28"/>
                  </a:cxn>
                  <a:cxn ang="0">
                    <a:pos x="85" y="18"/>
                  </a:cxn>
                  <a:cxn ang="0">
                    <a:pos x="67" y="32"/>
                  </a:cxn>
                  <a:cxn ang="0">
                    <a:pos x="55" y="47"/>
                  </a:cxn>
                  <a:cxn ang="0">
                    <a:pos x="54" y="39"/>
                  </a:cxn>
                  <a:cxn ang="0">
                    <a:pos x="39" y="53"/>
                  </a:cxn>
                  <a:cxn ang="0">
                    <a:pos x="32" y="71"/>
                  </a:cxn>
                  <a:cxn ang="0">
                    <a:pos x="26" y="57"/>
                  </a:cxn>
                  <a:cxn ang="0">
                    <a:pos x="11" y="71"/>
                  </a:cxn>
                  <a:cxn ang="0">
                    <a:pos x="6" y="81"/>
                  </a:cxn>
                  <a:cxn ang="0">
                    <a:pos x="0" y="102"/>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29952" name="Freeform 256"/>
              <p:cNvSpPr>
                <a:spLocks/>
              </p:cNvSpPr>
              <p:nvPr/>
            </p:nvSpPr>
            <p:spPr bwMode="auto">
              <a:xfrm>
                <a:off x="3910" y="3994"/>
                <a:ext cx="113" cy="50"/>
              </a:xfrm>
              <a:custGeom>
                <a:avLst/>
                <a:gdLst/>
                <a:ahLst/>
                <a:cxnLst>
                  <a:cxn ang="0">
                    <a:pos x="113" y="50"/>
                  </a:cxn>
                  <a:cxn ang="0">
                    <a:pos x="111" y="33"/>
                  </a:cxn>
                  <a:cxn ang="0">
                    <a:pos x="103" y="14"/>
                  </a:cxn>
                  <a:cxn ang="0">
                    <a:pos x="99" y="28"/>
                  </a:cxn>
                  <a:cxn ang="0">
                    <a:pos x="92" y="12"/>
                  </a:cxn>
                  <a:cxn ang="0">
                    <a:pos x="81" y="3"/>
                  </a:cxn>
                  <a:cxn ang="0">
                    <a:pos x="87" y="18"/>
                  </a:cxn>
                  <a:cxn ang="0">
                    <a:pos x="63" y="4"/>
                  </a:cxn>
                  <a:cxn ang="0">
                    <a:pos x="37" y="0"/>
                  </a:cxn>
                  <a:cxn ang="0">
                    <a:pos x="50" y="6"/>
                  </a:cxn>
                  <a:cxn ang="0">
                    <a:pos x="0" y="1"/>
                  </a:cxn>
                  <a:cxn ang="0">
                    <a:pos x="34" y="13"/>
                  </a:cxn>
                  <a:cxn ang="0">
                    <a:pos x="14" y="14"/>
                  </a:cxn>
                  <a:cxn ang="0">
                    <a:pos x="56" y="18"/>
                  </a:cxn>
                  <a:cxn ang="0">
                    <a:pos x="25" y="28"/>
                  </a:cxn>
                  <a:cxn ang="0">
                    <a:pos x="59" y="25"/>
                  </a:cxn>
                  <a:cxn ang="0">
                    <a:pos x="69" y="26"/>
                  </a:cxn>
                  <a:cxn ang="0">
                    <a:pos x="52" y="32"/>
                  </a:cxn>
                  <a:cxn ang="0">
                    <a:pos x="81" y="31"/>
                  </a:cxn>
                  <a:cxn ang="0">
                    <a:pos x="73" y="41"/>
                  </a:cxn>
                  <a:cxn ang="0">
                    <a:pos x="92" y="35"/>
                  </a:cxn>
                  <a:cxn ang="0">
                    <a:pos x="103" y="35"/>
                  </a:cxn>
                  <a:cxn ang="0">
                    <a:pos x="113" y="50"/>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29953" name="Freeform 257"/>
              <p:cNvSpPr>
                <a:spLocks/>
              </p:cNvSpPr>
              <p:nvPr/>
            </p:nvSpPr>
            <p:spPr bwMode="auto">
              <a:xfrm>
                <a:off x="3898" y="4032"/>
                <a:ext cx="135" cy="66"/>
              </a:xfrm>
              <a:custGeom>
                <a:avLst/>
                <a:gdLst/>
                <a:ahLst/>
                <a:cxnLst>
                  <a:cxn ang="0">
                    <a:pos x="135" y="66"/>
                  </a:cxn>
                  <a:cxn ang="0">
                    <a:pos x="133" y="44"/>
                  </a:cxn>
                  <a:cxn ang="0">
                    <a:pos x="124" y="19"/>
                  </a:cxn>
                  <a:cxn ang="0">
                    <a:pos x="118" y="38"/>
                  </a:cxn>
                  <a:cxn ang="0">
                    <a:pos x="108" y="16"/>
                  </a:cxn>
                  <a:cxn ang="0">
                    <a:pos x="97" y="4"/>
                  </a:cxn>
                  <a:cxn ang="0">
                    <a:pos x="104" y="24"/>
                  </a:cxn>
                  <a:cxn ang="0">
                    <a:pos x="75" y="5"/>
                  </a:cxn>
                  <a:cxn ang="0">
                    <a:pos x="45" y="0"/>
                  </a:cxn>
                  <a:cxn ang="0">
                    <a:pos x="59" y="8"/>
                  </a:cxn>
                  <a:cxn ang="0">
                    <a:pos x="0" y="1"/>
                  </a:cxn>
                  <a:cxn ang="0">
                    <a:pos x="40" y="17"/>
                  </a:cxn>
                  <a:cxn ang="0">
                    <a:pos x="16" y="19"/>
                  </a:cxn>
                  <a:cxn ang="0">
                    <a:pos x="66" y="24"/>
                  </a:cxn>
                  <a:cxn ang="0">
                    <a:pos x="31" y="38"/>
                  </a:cxn>
                  <a:cxn ang="0">
                    <a:pos x="71" y="33"/>
                  </a:cxn>
                  <a:cxn ang="0">
                    <a:pos x="83" y="35"/>
                  </a:cxn>
                  <a:cxn ang="0">
                    <a:pos x="62" y="42"/>
                  </a:cxn>
                  <a:cxn ang="0">
                    <a:pos x="97" y="41"/>
                  </a:cxn>
                  <a:cxn ang="0">
                    <a:pos x="87" y="54"/>
                  </a:cxn>
                  <a:cxn ang="0">
                    <a:pos x="108" y="47"/>
                  </a:cxn>
                  <a:cxn ang="0">
                    <a:pos x="124" y="47"/>
                  </a:cxn>
                  <a:cxn ang="0">
                    <a:pos x="135" y="66"/>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29954" name="Freeform 258"/>
              <p:cNvSpPr>
                <a:spLocks/>
              </p:cNvSpPr>
              <p:nvPr/>
            </p:nvSpPr>
            <p:spPr bwMode="auto">
              <a:xfrm>
                <a:off x="3819" y="4141"/>
                <a:ext cx="219" cy="80"/>
              </a:xfrm>
              <a:custGeom>
                <a:avLst/>
                <a:gdLst/>
                <a:ahLst/>
                <a:cxnLst>
                  <a:cxn ang="0">
                    <a:pos x="219" y="80"/>
                  </a:cxn>
                  <a:cxn ang="0">
                    <a:pos x="216" y="53"/>
                  </a:cxn>
                  <a:cxn ang="0">
                    <a:pos x="200" y="23"/>
                  </a:cxn>
                  <a:cxn ang="0">
                    <a:pos x="194" y="46"/>
                  </a:cxn>
                  <a:cxn ang="0">
                    <a:pos x="177" y="18"/>
                  </a:cxn>
                  <a:cxn ang="0">
                    <a:pos x="157" y="5"/>
                  </a:cxn>
                  <a:cxn ang="0">
                    <a:pos x="169" y="30"/>
                  </a:cxn>
                  <a:cxn ang="0">
                    <a:pos x="123" y="7"/>
                  </a:cxn>
                  <a:cxn ang="0">
                    <a:pos x="73" y="0"/>
                  </a:cxn>
                  <a:cxn ang="0">
                    <a:pos x="97" y="10"/>
                  </a:cxn>
                  <a:cxn ang="0">
                    <a:pos x="0" y="1"/>
                  </a:cxn>
                  <a:cxn ang="0">
                    <a:pos x="64" y="21"/>
                  </a:cxn>
                  <a:cxn ang="0">
                    <a:pos x="26" y="23"/>
                  </a:cxn>
                  <a:cxn ang="0">
                    <a:pos x="107" y="30"/>
                  </a:cxn>
                  <a:cxn ang="0">
                    <a:pos x="49" y="46"/>
                  </a:cxn>
                  <a:cxn ang="0">
                    <a:pos x="115" y="41"/>
                  </a:cxn>
                  <a:cxn ang="0">
                    <a:pos x="135" y="42"/>
                  </a:cxn>
                  <a:cxn ang="0">
                    <a:pos x="100" y="51"/>
                  </a:cxn>
                  <a:cxn ang="0">
                    <a:pos x="157" y="50"/>
                  </a:cxn>
                  <a:cxn ang="0">
                    <a:pos x="143" y="66"/>
                  </a:cxn>
                  <a:cxn ang="0">
                    <a:pos x="177" y="57"/>
                  </a:cxn>
                  <a:cxn ang="0">
                    <a:pos x="200" y="57"/>
                  </a:cxn>
                  <a:cxn ang="0">
                    <a:pos x="219" y="80"/>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29955" name="Freeform 259"/>
              <p:cNvSpPr>
                <a:spLocks/>
              </p:cNvSpPr>
              <p:nvPr/>
            </p:nvSpPr>
            <p:spPr bwMode="auto">
              <a:xfrm>
                <a:off x="4037" y="4141"/>
                <a:ext cx="230" cy="77"/>
              </a:xfrm>
              <a:custGeom>
                <a:avLst/>
                <a:gdLst/>
                <a:ahLst/>
                <a:cxnLst>
                  <a:cxn ang="0">
                    <a:pos x="0" y="77"/>
                  </a:cxn>
                  <a:cxn ang="0">
                    <a:pos x="3" y="51"/>
                  </a:cxn>
                  <a:cxn ang="0">
                    <a:pos x="19" y="22"/>
                  </a:cxn>
                  <a:cxn ang="0">
                    <a:pos x="26" y="44"/>
                  </a:cxn>
                  <a:cxn ang="0">
                    <a:pos x="44" y="18"/>
                  </a:cxn>
                  <a:cxn ang="0">
                    <a:pos x="64" y="4"/>
                  </a:cxn>
                  <a:cxn ang="0">
                    <a:pos x="51" y="29"/>
                  </a:cxn>
                  <a:cxn ang="0">
                    <a:pos x="99" y="6"/>
                  </a:cxn>
                  <a:cxn ang="0">
                    <a:pos x="152" y="0"/>
                  </a:cxn>
                  <a:cxn ang="0">
                    <a:pos x="127" y="9"/>
                  </a:cxn>
                  <a:cxn ang="0">
                    <a:pos x="230" y="1"/>
                  </a:cxn>
                  <a:cxn ang="0">
                    <a:pos x="161" y="20"/>
                  </a:cxn>
                  <a:cxn ang="0">
                    <a:pos x="201" y="22"/>
                  </a:cxn>
                  <a:cxn ang="0">
                    <a:pos x="117" y="29"/>
                  </a:cxn>
                  <a:cxn ang="0">
                    <a:pos x="177" y="44"/>
                  </a:cxn>
                  <a:cxn ang="0">
                    <a:pos x="109" y="39"/>
                  </a:cxn>
                  <a:cxn ang="0">
                    <a:pos x="88" y="41"/>
                  </a:cxn>
                  <a:cxn ang="0">
                    <a:pos x="124" y="50"/>
                  </a:cxn>
                  <a:cxn ang="0">
                    <a:pos x="64" y="48"/>
                  </a:cxn>
                  <a:cxn ang="0">
                    <a:pos x="79" y="63"/>
                  </a:cxn>
                  <a:cxn ang="0">
                    <a:pos x="44" y="55"/>
                  </a:cxn>
                  <a:cxn ang="0">
                    <a:pos x="19" y="55"/>
                  </a:cxn>
                  <a:cxn ang="0">
                    <a:pos x="0" y="77"/>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29956" name="Freeform 260"/>
              <p:cNvSpPr>
                <a:spLocks/>
              </p:cNvSpPr>
              <p:nvPr/>
            </p:nvSpPr>
            <p:spPr bwMode="auto">
              <a:xfrm>
                <a:off x="4032" y="4086"/>
                <a:ext cx="161" cy="79"/>
              </a:xfrm>
              <a:custGeom>
                <a:avLst/>
                <a:gdLst/>
                <a:ahLst/>
                <a:cxnLst>
                  <a:cxn ang="0">
                    <a:pos x="0" y="79"/>
                  </a:cxn>
                  <a:cxn ang="0">
                    <a:pos x="2" y="52"/>
                  </a:cxn>
                  <a:cxn ang="0">
                    <a:pos x="14" y="23"/>
                  </a:cxn>
                  <a:cxn ang="0">
                    <a:pos x="19" y="45"/>
                  </a:cxn>
                  <a:cxn ang="0">
                    <a:pos x="31" y="19"/>
                  </a:cxn>
                  <a:cxn ang="0">
                    <a:pos x="46" y="5"/>
                  </a:cxn>
                  <a:cxn ang="0">
                    <a:pos x="36" y="29"/>
                  </a:cxn>
                  <a:cxn ang="0">
                    <a:pos x="70" y="7"/>
                  </a:cxn>
                  <a:cxn ang="0">
                    <a:pos x="108" y="0"/>
                  </a:cxn>
                  <a:cxn ang="0">
                    <a:pos x="90" y="10"/>
                  </a:cxn>
                  <a:cxn ang="0">
                    <a:pos x="161" y="2"/>
                  </a:cxn>
                  <a:cxn ang="0">
                    <a:pos x="114" y="21"/>
                  </a:cxn>
                  <a:cxn ang="0">
                    <a:pos x="142" y="23"/>
                  </a:cxn>
                  <a:cxn ang="0">
                    <a:pos x="83" y="29"/>
                  </a:cxn>
                  <a:cxn ang="0">
                    <a:pos x="125" y="45"/>
                  </a:cxn>
                  <a:cxn ang="0">
                    <a:pos x="77" y="40"/>
                  </a:cxn>
                  <a:cxn ang="0">
                    <a:pos x="62" y="42"/>
                  </a:cxn>
                  <a:cxn ang="0">
                    <a:pos x="88" y="51"/>
                  </a:cxn>
                  <a:cxn ang="0">
                    <a:pos x="46" y="49"/>
                  </a:cxn>
                  <a:cxn ang="0">
                    <a:pos x="56" y="64"/>
                  </a:cxn>
                  <a:cxn ang="0">
                    <a:pos x="31" y="56"/>
                  </a:cxn>
                  <a:cxn ang="0">
                    <a:pos x="14" y="56"/>
                  </a:cxn>
                  <a:cxn ang="0">
                    <a:pos x="0" y="79"/>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29957" name="Group 261"/>
            <p:cNvGrpSpPr>
              <a:grpSpLocks/>
            </p:cNvGrpSpPr>
            <p:nvPr/>
          </p:nvGrpSpPr>
          <p:grpSpPr bwMode="auto">
            <a:xfrm>
              <a:off x="4506" y="3198"/>
              <a:ext cx="1242" cy="1111"/>
              <a:chOff x="4506" y="3198"/>
              <a:chExt cx="1242" cy="1111"/>
            </a:xfrm>
          </p:grpSpPr>
          <p:sp>
            <p:nvSpPr>
              <p:cNvPr id="29958" name="Freeform 262"/>
              <p:cNvSpPr>
                <a:spLocks/>
              </p:cNvSpPr>
              <p:nvPr/>
            </p:nvSpPr>
            <p:spPr bwMode="auto">
              <a:xfrm>
                <a:off x="5087" y="3669"/>
                <a:ext cx="271" cy="640"/>
              </a:xfrm>
              <a:custGeom>
                <a:avLst/>
                <a:gdLst/>
                <a:ahLst/>
                <a:cxnLst>
                  <a:cxn ang="0">
                    <a:pos x="224" y="640"/>
                  </a:cxn>
                  <a:cxn ang="0">
                    <a:pos x="239" y="599"/>
                  </a:cxn>
                  <a:cxn ang="0">
                    <a:pos x="254" y="550"/>
                  </a:cxn>
                  <a:cxn ang="0">
                    <a:pos x="261" y="500"/>
                  </a:cxn>
                  <a:cxn ang="0">
                    <a:pos x="265" y="461"/>
                  </a:cxn>
                  <a:cxn ang="0">
                    <a:pos x="265" y="420"/>
                  </a:cxn>
                  <a:cxn ang="0">
                    <a:pos x="271" y="364"/>
                  </a:cxn>
                  <a:cxn ang="0">
                    <a:pos x="267" y="313"/>
                  </a:cxn>
                  <a:cxn ang="0">
                    <a:pos x="265" y="253"/>
                  </a:cxn>
                  <a:cxn ang="0">
                    <a:pos x="259" y="210"/>
                  </a:cxn>
                  <a:cxn ang="0">
                    <a:pos x="256" y="180"/>
                  </a:cxn>
                  <a:cxn ang="0">
                    <a:pos x="246" y="151"/>
                  </a:cxn>
                  <a:cxn ang="0">
                    <a:pos x="236" y="119"/>
                  </a:cxn>
                  <a:cxn ang="0">
                    <a:pos x="217" y="82"/>
                  </a:cxn>
                  <a:cxn ang="0">
                    <a:pos x="190" y="47"/>
                  </a:cxn>
                  <a:cxn ang="0">
                    <a:pos x="169" y="26"/>
                  </a:cxn>
                  <a:cxn ang="0">
                    <a:pos x="144" y="8"/>
                  </a:cxn>
                  <a:cxn ang="0">
                    <a:pos x="120" y="2"/>
                  </a:cxn>
                  <a:cxn ang="0">
                    <a:pos x="88" y="0"/>
                  </a:cxn>
                  <a:cxn ang="0">
                    <a:pos x="52" y="6"/>
                  </a:cxn>
                  <a:cxn ang="0">
                    <a:pos x="0" y="28"/>
                  </a:cxn>
                  <a:cxn ang="0">
                    <a:pos x="56" y="28"/>
                  </a:cxn>
                  <a:cxn ang="0">
                    <a:pos x="97" y="32"/>
                  </a:cxn>
                  <a:cxn ang="0">
                    <a:pos x="118" y="36"/>
                  </a:cxn>
                  <a:cxn ang="0">
                    <a:pos x="142" y="45"/>
                  </a:cxn>
                  <a:cxn ang="0">
                    <a:pos x="157" y="62"/>
                  </a:cxn>
                  <a:cxn ang="0">
                    <a:pos x="175" y="92"/>
                  </a:cxn>
                  <a:cxn ang="0">
                    <a:pos x="191" y="115"/>
                  </a:cxn>
                  <a:cxn ang="0">
                    <a:pos x="197" y="143"/>
                  </a:cxn>
                  <a:cxn ang="0">
                    <a:pos x="209" y="173"/>
                  </a:cxn>
                  <a:cxn ang="0">
                    <a:pos x="216" y="206"/>
                  </a:cxn>
                  <a:cxn ang="0">
                    <a:pos x="224" y="249"/>
                  </a:cxn>
                  <a:cxn ang="0">
                    <a:pos x="227" y="296"/>
                  </a:cxn>
                  <a:cxn ang="0">
                    <a:pos x="227" y="370"/>
                  </a:cxn>
                  <a:cxn ang="0">
                    <a:pos x="223" y="437"/>
                  </a:cxn>
                  <a:cxn ang="0">
                    <a:pos x="215" y="504"/>
                  </a:cxn>
                  <a:cxn ang="0">
                    <a:pos x="204" y="545"/>
                  </a:cxn>
                  <a:cxn ang="0">
                    <a:pos x="189" y="595"/>
                  </a:cxn>
                  <a:cxn ang="0">
                    <a:pos x="170" y="640"/>
                  </a:cxn>
                  <a:cxn ang="0">
                    <a:pos x="224" y="640"/>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29959" name="Freeform 263"/>
              <p:cNvSpPr>
                <a:spLocks/>
              </p:cNvSpPr>
              <p:nvPr/>
            </p:nvSpPr>
            <p:spPr bwMode="auto">
              <a:xfrm>
                <a:off x="5299" y="3405"/>
                <a:ext cx="132" cy="904"/>
              </a:xfrm>
              <a:custGeom>
                <a:avLst/>
                <a:gdLst/>
                <a:ahLst/>
                <a:cxnLst>
                  <a:cxn ang="0">
                    <a:pos x="0" y="0"/>
                  </a:cxn>
                  <a:cxn ang="0">
                    <a:pos x="41" y="30"/>
                  </a:cxn>
                  <a:cxn ang="0">
                    <a:pos x="62" y="43"/>
                  </a:cxn>
                  <a:cxn ang="0">
                    <a:pos x="76" y="57"/>
                  </a:cxn>
                  <a:cxn ang="0">
                    <a:pos x="93" y="75"/>
                  </a:cxn>
                  <a:cxn ang="0">
                    <a:pos x="107" y="100"/>
                  </a:cxn>
                  <a:cxn ang="0">
                    <a:pos x="114" y="124"/>
                  </a:cxn>
                  <a:cxn ang="0">
                    <a:pos x="116" y="147"/>
                  </a:cxn>
                  <a:cxn ang="0">
                    <a:pos x="116" y="186"/>
                  </a:cxn>
                  <a:cxn ang="0">
                    <a:pos x="115" y="225"/>
                  </a:cxn>
                  <a:cxn ang="0">
                    <a:pos x="111" y="282"/>
                  </a:cxn>
                  <a:cxn ang="0">
                    <a:pos x="104" y="331"/>
                  </a:cxn>
                  <a:cxn ang="0">
                    <a:pos x="101" y="364"/>
                  </a:cxn>
                  <a:cxn ang="0">
                    <a:pos x="96" y="387"/>
                  </a:cxn>
                  <a:cxn ang="0">
                    <a:pos x="90" y="415"/>
                  </a:cxn>
                  <a:cxn ang="0">
                    <a:pos x="80" y="451"/>
                  </a:cxn>
                  <a:cxn ang="0">
                    <a:pos x="71" y="485"/>
                  </a:cxn>
                  <a:cxn ang="0">
                    <a:pos x="61" y="521"/>
                  </a:cxn>
                  <a:cxn ang="0">
                    <a:pos x="54" y="548"/>
                  </a:cxn>
                  <a:cxn ang="0">
                    <a:pos x="44" y="585"/>
                  </a:cxn>
                  <a:cxn ang="0">
                    <a:pos x="34" y="628"/>
                  </a:cxn>
                  <a:cxn ang="0">
                    <a:pos x="23" y="679"/>
                  </a:cxn>
                  <a:cxn ang="0">
                    <a:pos x="15" y="725"/>
                  </a:cxn>
                  <a:cxn ang="0">
                    <a:pos x="9" y="762"/>
                  </a:cxn>
                  <a:cxn ang="0">
                    <a:pos x="6" y="815"/>
                  </a:cxn>
                  <a:cxn ang="0">
                    <a:pos x="3" y="860"/>
                  </a:cxn>
                  <a:cxn ang="0">
                    <a:pos x="1" y="904"/>
                  </a:cxn>
                  <a:cxn ang="0">
                    <a:pos x="19" y="903"/>
                  </a:cxn>
                  <a:cxn ang="0">
                    <a:pos x="16" y="879"/>
                  </a:cxn>
                  <a:cxn ang="0">
                    <a:pos x="19" y="846"/>
                  </a:cxn>
                  <a:cxn ang="0">
                    <a:pos x="22" y="810"/>
                  </a:cxn>
                  <a:cxn ang="0">
                    <a:pos x="24" y="780"/>
                  </a:cxn>
                  <a:cxn ang="0">
                    <a:pos x="30" y="733"/>
                  </a:cxn>
                  <a:cxn ang="0">
                    <a:pos x="39" y="686"/>
                  </a:cxn>
                  <a:cxn ang="0">
                    <a:pos x="50" y="630"/>
                  </a:cxn>
                  <a:cxn ang="0">
                    <a:pos x="60" y="589"/>
                  </a:cxn>
                  <a:cxn ang="0">
                    <a:pos x="70" y="548"/>
                  </a:cxn>
                  <a:cxn ang="0">
                    <a:pos x="82" y="509"/>
                  </a:cxn>
                  <a:cxn ang="0">
                    <a:pos x="92" y="470"/>
                  </a:cxn>
                  <a:cxn ang="0">
                    <a:pos x="101" y="439"/>
                  </a:cxn>
                  <a:cxn ang="0">
                    <a:pos x="108" y="406"/>
                  </a:cxn>
                  <a:cxn ang="0">
                    <a:pos x="115" y="374"/>
                  </a:cxn>
                  <a:cxn ang="0">
                    <a:pos x="119" y="342"/>
                  </a:cxn>
                  <a:cxn ang="0">
                    <a:pos x="124" y="310"/>
                  </a:cxn>
                  <a:cxn ang="0">
                    <a:pos x="127" y="275"/>
                  </a:cxn>
                  <a:cxn ang="0">
                    <a:pos x="129" y="242"/>
                  </a:cxn>
                  <a:cxn ang="0">
                    <a:pos x="132" y="207"/>
                  </a:cxn>
                  <a:cxn ang="0">
                    <a:pos x="132" y="174"/>
                  </a:cxn>
                  <a:cxn ang="0">
                    <a:pos x="131" y="141"/>
                  </a:cxn>
                  <a:cxn ang="0">
                    <a:pos x="127" y="108"/>
                  </a:cxn>
                  <a:cxn ang="0">
                    <a:pos x="119" y="85"/>
                  </a:cxn>
                  <a:cxn ang="0">
                    <a:pos x="104" y="63"/>
                  </a:cxn>
                  <a:cxn ang="0">
                    <a:pos x="83" y="44"/>
                  </a:cxn>
                  <a:cxn ang="0">
                    <a:pos x="63" y="30"/>
                  </a:cxn>
                  <a:cxn ang="0">
                    <a:pos x="0" y="0"/>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29960" name="Freeform 264"/>
              <p:cNvSpPr>
                <a:spLocks/>
              </p:cNvSpPr>
              <p:nvPr/>
            </p:nvSpPr>
            <p:spPr bwMode="auto">
              <a:xfrm>
                <a:off x="5311" y="3471"/>
                <a:ext cx="437" cy="838"/>
              </a:xfrm>
              <a:custGeom>
                <a:avLst/>
                <a:gdLst/>
                <a:ahLst/>
                <a:cxnLst>
                  <a:cxn ang="0">
                    <a:pos x="0" y="838"/>
                  </a:cxn>
                  <a:cxn ang="0">
                    <a:pos x="2" y="798"/>
                  </a:cxn>
                  <a:cxn ang="0">
                    <a:pos x="4" y="763"/>
                  </a:cxn>
                  <a:cxn ang="0">
                    <a:pos x="8" y="715"/>
                  </a:cxn>
                  <a:cxn ang="0">
                    <a:pos x="15" y="672"/>
                  </a:cxn>
                  <a:cxn ang="0">
                    <a:pos x="22" y="624"/>
                  </a:cxn>
                  <a:cxn ang="0">
                    <a:pos x="35" y="576"/>
                  </a:cxn>
                  <a:cxn ang="0">
                    <a:pos x="46" y="539"/>
                  </a:cxn>
                  <a:cxn ang="0">
                    <a:pos x="60" y="488"/>
                  </a:cxn>
                  <a:cxn ang="0">
                    <a:pos x="76" y="438"/>
                  </a:cxn>
                  <a:cxn ang="0">
                    <a:pos x="94" y="394"/>
                  </a:cxn>
                  <a:cxn ang="0">
                    <a:pos x="116" y="345"/>
                  </a:cxn>
                  <a:cxn ang="0">
                    <a:pos x="136" y="308"/>
                  </a:cxn>
                  <a:cxn ang="0">
                    <a:pos x="165" y="256"/>
                  </a:cxn>
                  <a:cxn ang="0">
                    <a:pos x="192" y="213"/>
                  </a:cxn>
                  <a:cxn ang="0">
                    <a:pos x="216" y="176"/>
                  </a:cxn>
                  <a:cxn ang="0">
                    <a:pos x="240" y="141"/>
                  </a:cxn>
                  <a:cxn ang="0">
                    <a:pos x="266" y="105"/>
                  </a:cxn>
                  <a:cxn ang="0">
                    <a:pos x="299" y="70"/>
                  </a:cxn>
                  <a:cxn ang="0">
                    <a:pos x="328" y="37"/>
                  </a:cxn>
                  <a:cxn ang="0">
                    <a:pos x="366" y="14"/>
                  </a:cxn>
                  <a:cxn ang="0">
                    <a:pos x="411" y="0"/>
                  </a:cxn>
                  <a:cxn ang="0">
                    <a:pos x="437" y="0"/>
                  </a:cxn>
                  <a:cxn ang="0">
                    <a:pos x="396" y="14"/>
                  </a:cxn>
                  <a:cxn ang="0">
                    <a:pos x="351" y="51"/>
                  </a:cxn>
                  <a:cxn ang="0">
                    <a:pos x="326" y="83"/>
                  </a:cxn>
                  <a:cxn ang="0">
                    <a:pos x="295" y="119"/>
                  </a:cxn>
                  <a:cxn ang="0">
                    <a:pos x="258" y="170"/>
                  </a:cxn>
                  <a:cxn ang="0">
                    <a:pos x="233" y="208"/>
                  </a:cxn>
                  <a:cxn ang="0">
                    <a:pos x="212" y="246"/>
                  </a:cxn>
                  <a:cxn ang="0">
                    <a:pos x="186" y="290"/>
                  </a:cxn>
                  <a:cxn ang="0">
                    <a:pos x="166" y="325"/>
                  </a:cxn>
                  <a:cxn ang="0">
                    <a:pos x="143" y="371"/>
                  </a:cxn>
                  <a:cxn ang="0">
                    <a:pos x="121" y="421"/>
                  </a:cxn>
                  <a:cxn ang="0">
                    <a:pos x="103" y="470"/>
                  </a:cxn>
                  <a:cxn ang="0">
                    <a:pos x="87" y="512"/>
                  </a:cxn>
                  <a:cxn ang="0">
                    <a:pos x="78" y="553"/>
                  </a:cxn>
                  <a:cxn ang="0">
                    <a:pos x="67" y="603"/>
                  </a:cxn>
                  <a:cxn ang="0">
                    <a:pos x="58" y="655"/>
                  </a:cxn>
                  <a:cxn ang="0">
                    <a:pos x="53" y="702"/>
                  </a:cxn>
                  <a:cxn ang="0">
                    <a:pos x="50" y="747"/>
                  </a:cxn>
                  <a:cxn ang="0">
                    <a:pos x="53" y="797"/>
                  </a:cxn>
                  <a:cxn ang="0">
                    <a:pos x="56" y="838"/>
                  </a:cxn>
                  <a:cxn ang="0">
                    <a:pos x="0" y="838"/>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29961" name="Freeform 265"/>
              <p:cNvSpPr>
                <a:spLocks/>
              </p:cNvSpPr>
              <p:nvPr/>
            </p:nvSpPr>
            <p:spPr bwMode="auto">
              <a:xfrm>
                <a:off x="5066" y="3286"/>
                <a:ext cx="180" cy="135"/>
              </a:xfrm>
              <a:custGeom>
                <a:avLst/>
                <a:gdLst/>
                <a:ahLst/>
                <a:cxnLst>
                  <a:cxn ang="0">
                    <a:pos x="174" y="102"/>
                  </a:cxn>
                  <a:cxn ang="0">
                    <a:pos x="179" y="87"/>
                  </a:cxn>
                  <a:cxn ang="0">
                    <a:pos x="180" y="74"/>
                  </a:cxn>
                  <a:cxn ang="0">
                    <a:pos x="175" y="62"/>
                  </a:cxn>
                  <a:cxn ang="0">
                    <a:pos x="172" y="48"/>
                  </a:cxn>
                  <a:cxn ang="0">
                    <a:pos x="163" y="36"/>
                  </a:cxn>
                  <a:cxn ang="0">
                    <a:pos x="154" y="25"/>
                  </a:cxn>
                  <a:cxn ang="0">
                    <a:pos x="142" y="15"/>
                  </a:cxn>
                  <a:cxn ang="0">
                    <a:pos x="126" y="7"/>
                  </a:cxn>
                  <a:cxn ang="0">
                    <a:pos x="109" y="3"/>
                  </a:cxn>
                  <a:cxn ang="0">
                    <a:pos x="90" y="0"/>
                  </a:cxn>
                  <a:cxn ang="0">
                    <a:pos x="69" y="3"/>
                  </a:cxn>
                  <a:cxn ang="0">
                    <a:pos x="51" y="7"/>
                  </a:cxn>
                  <a:cxn ang="0">
                    <a:pos x="28" y="9"/>
                  </a:cxn>
                  <a:cxn ang="0">
                    <a:pos x="13" y="9"/>
                  </a:cxn>
                  <a:cxn ang="0">
                    <a:pos x="0" y="4"/>
                  </a:cxn>
                  <a:cxn ang="0">
                    <a:pos x="10" y="17"/>
                  </a:cxn>
                  <a:cxn ang="0">
                    <a:pos x="13" y="25"/>
                  </a:cxn>
                  <a:cxn ang="0">
                    <a:pos x="14" y="37"/>
                  </a:cxn>
                  <a:cxn ang="0">
                    <a:pos x="14" y="50"/>
                  </a:cxn>
                  <a:cxn ang="0">
                    <a:pos x="18" y="71"/>
                  </a:cxn>
                  <a:cxn ang="0">
                    <a:pos x="23" y="84"/>
                  </a:cxn>
                  <a:cxn ang="0">
                    <a:pos x="27" y="94"/>
                  </a:cxn>
                  <a:cxn ang="0">
                    <a:pos x="38" y="109"/>
                  </a:cxn>
                  <a:cxn ang="0">
                    <a:pos x="50" y="119"/>
                  </a:cxn>
                  <a:cxn ang="0">
                    <a:pos x="63" y="128"/>
                  </a:cxn>
                  <a:cxn ang="0">
                    <a:pos x="77" y="132"/>
                  </a:cxn>
                  <a:cxn ang="0">
                    <a:pos x="92" y="135"/>
                  </a:cxn>
                  <a:cxn ang="0">
                    <a:pos x="105" y="135"/>
                  </a:cxn>
                  <a:cxn ang="0">
                    <a:pos x="121" y="135"/>
                  </a:cxn>
                  <a:cxn ang="0">
                    <a:pos x="140" y="134"/>
                  </a:cxn>
                  <a:cxn ang="0">
                    <a:pos x="156" y="127"/>
                  </a:cxn>
                  <a:cxn ang="0">
                    <a:pos x="169" y="115"/>
                  </a:cxn>
                  <a:cxn ang="0">
                    <a:pos x="174" y="102"/>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29962" name="Freeform 266"/>
              <p:cNvSpPr>
                <a:spLocks/>
              </p:cNvSpPr>
              <p:nvPr/>
            </p:nvSpPr>
            <p:spPr bwMode="auto">
              <a:xfrm>
                <a:off x="5089" y="3294"/>
                <a:ext cx="150" cy="124"/>
              </a:xfrm>
              <a:custGeom>
                <a:avLst/>
                <a:gdLst/>
                <a:ahLst/>
                <a:cxnLst>
                  <a:cxn ang="0">
                    <a:pos x="0" y="19"/>
                  </a:cxn>
                  <a:cxn ang="0">
                    <a:pos x="19" y="36"/>
                  </a:cxn>
                  <a:cxn ang="0">
                    <a:pos x="46" y="55"/>
                  </a:cxn>
                  <a:cxn ang="0">
                    <a:pos x="69" y="67"/>
                  </a:cxn>
                  <a:cxn ang="0">
                    <a:pos x="82" y="74"/>
                  </a:cxn>
                  <a:cxn ang="0">
                    <a:pos x="92" y="78"/>
                  </a:cxn>
                  <a:cxn ang="0">
                    <a:pos x="92" y="84"/>
                  </a:cxn>
                  <a:cxn ang="0">
                    <a:pos x="82" y="87"/>
                  </a:cxn>
                  <a:cxn ang="0">
                    <a:pos x="69" y="92"/>
                  </a:cxn>
                  <a:cxn ang="0">
                    <a:pos x="55" y="100"/>
                  </a:cxn>
                  <a:cxn ang="0">
                    <a:pos x="45" y="108"/>
                  </a:cxn>
                  <a:cxn ang="0">
                    <a:pos x="38" y="116"/>
                  </a:cxn>
                  <a:cxn ang="0">
                    <a:pos x="54" y="119"/>
                  </a:cxn>
                  <a:cxn ang="0">
                    <a:pos x="74" y="123"/>
                  </a:cxn>
                  <a:cxn ang="0">
                    <a:pos x="98" y="124"/>
                  </a:cxn>
                  <a:cxn ang="0">
                    <a:pos x="115" y="121"/>
                  </a:cxn>
                  <a:cxn ang="0">
                    <a:pos x="131" y="114"/>
                  </a:cxn>
                  <a:cxn ang="0">
                    <a:pos x="143" y="103"/>
                  </a:cxn>
                  <a:cxn ang="0">
                    <a:pos x="148" y="92"/>
                  </a:cxn>
                  <a:cxn ang="0">
                    <a:pos x="149" y="79"/>
                  </a:cxn>
                  <a:cxn ang="0">
                    <a:pos x="150" y="67"/>
                  </a:cxn>
                  <a:cxn ang="0">
                    <a:pos x="146" y="52"/>
                  </a:cxn>
                  <a:cxn ang="0">
                    <a:pos x="140" y="39"/>
                  </a:cxn>
                  <a:cxn ang="0">
                    <a:pos x="130" y="28"/>
                  </a:cxn>
                  <a:cxn ang="0">
                    <a:pos x="118" y="16"/>
                  </a:cxn>
                  <a:cxn ang="0">
                    <a:pos x="108" y="9"/>
                  </a:cxn>
                  <a:cxn ang="0">
                    <a:pos x="93" y="3"/>
                  </a:cxn>
                  <a:cxn ang="0">
                    <a:pos x="79" y="0"/>
                  </a:cxn>
                  <a:cxn ang="0">
                    <a:pos x="77" y="14"/>
                  </a:cxn>
                  <a:cxn ang="0">
                    <a:pos x="77" y="26"/>
                  </a:cxn>
                  <a:cxn ang="0">
                    <a:pos x="78" y="38"/>
                  </a:cxn>
                  <a:cxn ang="0">
                    <a:pos x="79" y="50"/>
                  </a:cxn>
                  <a:cxn ang="0">
                    <a:pos x="82" y="60"/>
                  </a:cxn>
                  <a:cxn ang="0">
                    <a:pos x="87" y="69"/>
                  </a:cxn>
                  <a:cxn ang="0">
                    <a:pos x="61" y="58"/>
                  </a:cxn>
                  <a:cxn ang="0">
                    <a:pos x="45" y="50"/>
                  </a:cxn>
                  <a:cxn ang="0">
                    <a:pos x="26" y="39"/>
                  </a:cxn>
                  <a:cxn ang="0">
                    <a:pos x="0" y="19"/>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29963" name="Freeform 267"/>
              <p:cNvSpPr>
                <a:spLocks/>
              </p:cNvSpPr>
              <p:nvPr/>
            </p:nvSpPr>
            <p:spPr bwMode="auto">
              <a:xfrm>
                <a:off x="5274" y="3210"/>
                <a:ext cx="143" cy="173"/>
              </a:xfrm>
              <a:custGeom>
                <a:avLst/>
                <a:gdLst/>
                <a:ahLst/>
                <a:cxnLst>
                  <a:cxn ang="0">
                    <a:pos x="32" y="164"/>
                  </a:cxn>
                  <a:cxn ang="0">
                    <a:pos x="22" y="161"/>
                  </a:cxn>
                  <a:cxn ang="0">
                    <a:pos x="10" y="152"/>
                  </a:cxn>
                  <a:cxn ang="0">
                    <a:pos x="4" y="136"/>
                  </a:cxn>
                  <a:cxn ang="0">
                    <a:pos x="0" y="121"/>
                  </a:cxn>
                  <a:cxn ang="0">
                    <a:pos x="0" y="106"/>
                  </a:cxn>
                  <a:cxn ang="0">
                    <a:pos x="0" y="89"/>
                  </a:cxn>
                  <a:cxn ang="0">
                    <a:pos x="4" y="72"/>
                  </a:cxn>
                  <a:cxn ang="0">
                    <a:pos x="12" y="55"/>
                  </a:cxn>
                  <a:cxn ang="0">
                    <a:pos x="21" y="44"/>
                  </a:cxn>
                  <a:cxn ang="0">
                    <a:pos x="32" y="37"/>
                  </a:cxn>
                  <a:cxn ang="0">
                    <a:pos x="47" y="28"/>
                  </a:cxn>
                  <a:cxn ang="0">
                    <a:pos x="67" y="22"/>
                  </a:cxn>
                  <a:cxn ang="0">
                    <a:pos x="85" y="20"/>
                  </a:cxn>
                  <a:cxn ang="0">
                    <a:pos x="102" y="18"/>
                  </a:cxn>
                  <a:cxn ang="0">
                    <a:pos x="119" y="17"/>
                  </a:cxn>
                  <a:cxn ang="0">
                    <a:pos x="128" y="10"/>
                  </a:cxn>
                  <a:cxn ang="0">
                    <a:pos x="139" y="0"/>
                  </a:cxn>
                  <a:cxn ang="0">
                    <a:pos x="135" y="17"/>
                  </a:cxn>
                  <a:cxn ang="0">
                    <a:pos x="134" y="30"/>
                  </a:cxn>
                  <a:cxn ang="0">
                    <a:pos x="136" y="46"/>
                  </a:cxn>
                  <a:cxn ang="0">
                    <a:pos x="137" y="60"/>
                  </a:cxn>
                  <a:cxn ang="0">
                    <a:pos x="139" y="71"/>
                  </a:cxn>
                  <a:cxn ang="0">
                    <a:pos x="141" y="85"/>
                  </a:cxn>
                  <a:cxn ang="0">
                    <a:pos x="143" y="103"/>
                  </a:cxn>
                  <a:cxn ang="0">
                    <a:pos x="140" y="120"/>
                  </a:cxn>
                  <a:cxn ang="0">
                    <a:pos x="135" y="138"/>
                  </a:cxn>
                  <a:cxn ang="0">
                    <a:pos x="125" y="151"/>
                  </a:cxn>
                  <a:cxn ang="0">
                    <a:pos x="112" y="160"/>
                  </a:cxn>
                  <a:cxn ang="0">
                    <a:pos x="100" y="167"/>
                  </a:cxn>
                  <a:cxn ang="0">
                    <a:pos x="85" y="169"/>
                  </a:cxn>
                  <a:cxn ang="0">
                    <a:pos x="63" y="173"/>
                  </a:cxn>
                  <a:cxn ang="0">
                    <a:pos x="47" y="171"/>
                  </a:cxn>
                  <a:cxn ang="0">
                    <a:pos x="32" y="164"/>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29964" name="Freeform 268"/>
              <p:cNvSpPr>
                <a:spLocks/>
              </p:cNvSpPr>
              <p:nvPr/>
            </p:nvSpPr>
            <p:spPr bwMode="auto">
              <a:xfrm>
                <a:off x="5292" y="3245"/>
                <a:ext cx="108" cy="129"/>
              </a:xfrm>
              <a:custGeom>
                <a:avLst/>
                <a:gdLst/>
                <a:ahLst/>
                <a:cxnLst>
                  <a:cxn ang="0">
                    <a:pos x="100" y="0"/>
                  </a:cxn>
                  <a:cxn ang="0">
                    <a:pos x="92" y="19"/>
                  </a:cxn>
                  <a:cxn ang="0">
                    <a:pos x="82" y="37"/>
                  </a:cxn>
                  <a:cxn ang="0">
                    <a:pos x="73" y="48"/>
                  </a:cxn>
                  <a:cxn ang="0">
                    <a:pos x="51" y="66"/>
                  </a:cxn>
                  <a:cxn ang="0">
                    <a:pos x="41" y="69"/>
                  </a:cxn>
                  <a:cxn ang="0">
                    <a:pos x="32" y="64"/>
                  </a:cxn>
                  <a:cxn ang="0">
                    <a:pos x="25" y="57"/>
                  </a:cxn>
                  <a:cxn ang="0">
                    <a:pos x="13" y="46"/>
                  </a:cxn>
                  <a:cxn ang="0">
                    <a:pos x="4" y="33"/>
                  </a:cxn>
                  <a:cxn ang="0">
                    <a:pos x="0" y="53"/>
                  </a:cxn>
                  <a:cxn ang="0">
                    <a:pos x="0" y="71"/>
                  </a:cxn>
                  <a:cxn ang="0">
                    <a:pos x="0" y="83"/>
                  </a:cxn>
                  <a:cxn ang="0">
                    <a:pos x="1" y="99"/>
                  </a:cxn>
                  <a:cxn ang="0">
                    <a:pos x="4" y="117"/>
                  </a:cxn>
                  <a:cxn ang="0">
                    <a:pos x="7" y="123"/>
                  </a:cxn>
                  <a:cxn ang="0">
                    <a:pos x="16" y="129"/>
                  </a:cxn>
                  <a:cxn ang="0">
                    <a:pos x="37" y="129"/>
                  </a:cxn>
                  <a:cxn ang="0">
                    <a:pos x="53" y="129"/>
                  </a:cxn>
                  <a:cxn ang="0">
                    <a:pos x="76" y="122"/>
                  </a:cxn>
                  <a:cxn ang="0">
                    <a:pos x="91" y="111"/>
                  </a:cxn>
                  <a:cxn ang="0">
                    <a:pos x="102" y="99"/>
                  </a:cxn>
                  <a:cxn ang="0">
                    <a:pos x="108" y="81"/>
                  </a:cxn>
                  <a:cxn ang="0">
                    <a:pos x="64" y="77"/>
                  </a:cxn>
                  <a:cxn ang="0">
                    <a:pos x="53" y="71"/>
                  </a:cxn>
                  <a:cxn ang="0">
                    <a:pos x="67" y="61"/>
                  </a:cxn>
                  <a:cxn ang="0">
                    <a:pos x="79" y="45"/>
                  </a:cxn>
                  <a:cxn ang="0">
                    <a:pos x="90" y="27"/>
                  </a:cxn>
                  <a:cxn ang="0">
                    <a:pos x="100" y="0"/>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w="9525">
                <a:noFill/>
                <a:round/>
                <a:headEnd/>
                <a:tailEnd/>
              </a:ln>
            </p:spPr>
            <p:txBody>
              <a:bodyPr/>
              <a:lstStyle/>
              <a:p>
                <a:endParaRPr lang="en-US"/>
              </a:p>
            </p:txBody>
          </p:sp>
          <p:sp>
            <p:nvSpPr>
              <p:cNvPr id="29965" name="Freeform 269"/>
              <p:cNvSpPr>
                <a:spLocks/>
              </p:cNvSpPr>
              <p:nvPr/>
            </p:nvSpPr>
            <p:spPr bwMode="auto">
              <a:xfrm>
                <a:off x="5234" y="3394"/>
                <a:ext cx="143" cy="197"/>
              </a:xfrm>
              <a:custGeom>
                <a:avLst/>
                <a:gdLst/>
                <a:ahLst/>
                <a:cxnLst>
                  <a:cxn ang="0">
                    <a:pos x="70" y="0"/>
                  </a:cxn>
                  <a:cxn ang="0">
                    <a:pos x="45" y="8"/>
                  </a:cxn>
                  <a:cxn ang="0">
                    <a:pos x="24" y="27"/>
                  </a:cxn>
                  <a:cxn ang="0">
                    <a:pos x="9" y="51"/>
                  </a:cxn>
                  <a:cxn ang="0">
                    <a:pos x="6" y="66"/>
                  </a:cxn>
                  <a:cxn ang="0">
                    <a:pos x="2" y="81"/>
                  </a:cxn>
                  <a:cxn ang="0">
                    <a:pos x="0" y="99"/>
                  </a:cxn>
                  <a:cxn ang="0">
                    <a:pos x="3" y="115"/>
                  </a:cxn>
                  <a:cxn ang="0">
                    <a:pos x="11" y="134"/>
                  </a:cxn>
                  <a:cxn ang="0">
                    <a:pos x="22" y="147"/>
                  </a:cxn>
                  <a:cxn ang="0">
                    <a:pos x="33" y="158"/>
                  </a:cxn>
                  <a:cxn ang="0">
                    <a:pos x="56" y="174"/>
                  </a:cxn>
                  <a:cxn ang="0">
                    <a:pos x="70" y="186"/>
                  </a:cxn>
                  <a:cxn ang="0">
                    <a:pos x="73" y="197"/>
                  </a:cxn>
                  <a:cxn ang="0">
                    <a:pos x="79" y="185"/>
                  </a:cxn>
                  <a:cxn ang="0">
                    <a:pos x="89" y="174"/>
                  </a:cxn>
                  <a:cxn ang="0">
                    <a:pos x="101" y="163"/>
                  </a:cxn>
                  <a:cxn ang="0">
                    <a:pos x="117" y="149"/>
                  </a:cxn>
                  <a:cxn ang="0">
                    <a:pos x="128" y="134"/>
                  </a:cxn>
                  <a:cxn ang="0">
                    <a:pos x="138" y="119"/>
                  </a:cxn>
                  <a:cxn ang="0">
                    <a:pos x="143" y="98"/>
                  </a:cxn>
                  <a:cxn ang="0">
                    <a:pos x="141" y="79"/>
                  </a:cxn>
                  <a:cxn ang="0">
                    <a:pos x="139" y="62"/>
                  </a:cxn>
                  <a:cxn ang="0">
                    <a:pos x="130" y="45"/>
                  </a:cxn>
                  <a:cxn ang="0">
                    <a:pos x="121" y="28"/>
                  </a:cxn>
                  <a:cxn ang="0">
                    <a:pos x="109" y="14"/>
                  </a:cxn>
                  <a:cxn ang="0">
                    <a:pos x="94" y="4"/>
                  </a:cxn>
                  <a:cxn ang="0">
                    <a:pos x="70" y="0"/>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29966" name="Freeform 270"/>
              <p:cNvSpPr>
                <a:spLocks/>
              </p:cNvSpPr>
              <p:nvPr/>
            </p:nvSpPr>
            <p:spPr bwMode="auto">
              <a:xfrm>
                <a:off x="5237" y="3402"/>
                <a:ext cx="117" cy="171"/>
              </a:xfrm>
              <a:custGeom>
                <a:avLst/>
                <a:gdLst/>
                <a:ahLst/>
                <a:cxnLst>
                  <a:cxn ang="0">
                    <a:pos x="0" y="80"/>
                  </a:cxn>
                  <a:cxn ang="0">
                    <a:pos x="26" y="79"/>
                  </a:cxn>
                  <a:cxn ang="0">
                    <a:pos x="35" y="79"/>
                  </a:cxn>
                  <a:cxn ang="0">
                    <a:pos x="54" y="74"/>
                  </a:cxn>
                  <a:cxn ang="0">
                    <a:pos x="62" y="69"/>
                  </a:cxn>
                  <a:cxn ang="0">
                    <a:pos x="66" y="79"/>
                  </a:cxn>
                  <a:cxn ang="0">
                    <a:pos x="66" y="94"/>
                  </a:cxn>
                  <a:cxn ang="0">
                    <a:pos x="68" y="121"/>
                  </a:cxn>
                  <a:cxn ang="0">
                    <a:pos x="67" y="146"/>
                  </a:cxn>
                  <a:cxn ang="0">
                    <a:pos x="70" y="171"/>
                  </a:cxn>
                  <a:cxn ang="0">
                    <a:pos x="70" y="139"/>
                  </a:cxn>
                  <a:cxn ang="0">
                    <a:pos x="70" y="107"/>
                  </a:cxn>
                  <a:cxn ang="0">
                    <a:pos x="70" y="87"/>
                  </a:cxn>
                  <a:cxn ang="0">
                    <a:pos x="70" y="69"/>
                  </a:cxn>
                  <a:cxn ang="0">
                    <a:pos x="73" y="57"/>
                  </a:cxn>
                  <a:cxn ang="0">
                    <a:pos x="77" y="45"/>
                  </a:cxn>
                  <a:cxn ang="0">
                    <a:pos x="87" y="38"/>
                  </a:cxn>
                  <a:cxn ang="0">
                    <a:pos x="96" y="36"/>
                  </a:cxn>
                  <a:cxn ang="0">
                    <a:pos x="108" y="36"/>
                  </a:cxn>
                  <a:cxn ang="0">
                    <a:pos x="117" y="36"/>
                  </a:cxn>
                  <a:cxn ang="0">
                    <a:pos x="109" y="20"/>
                  </a:cxn>
                  <a:cxn ang="0">
                    <a:pos x="96" y="8"/>
                  </a:cxn>
                  <a:cxn ang="0">
                    <a:pos x="77" y="0"/>
                  </a:cxn>
                  <a:cxn ang="0">
                    <a:pos x="62" y="0"/>
                  </a:cxn>
                  <a:cxn ang="0">
                    <a:pos x="47" y="6"/>
                  </a:cxn>
                  <a:cxn ang="0">
                    <a:pos x="34" y="16"/>
                  </a:cxn>
                  <a:cxn ang="0">
                    <a:pos x="28" y="25"/>
                  </a:cxn>
                  <a:cxn ang="0">
                    <a:pos x="0" y="80"/>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w="9525">
                <a:noFill/>
                <a:round/>
                <a:headEnd/>
                <a:tailEnd/>
              </a:ln>
            </p:spPr>
            <p:txBody>
              <a:bodyPr/>
              <a:lstStyle/>
              <a:p>
                <a:endParaRPr lang="en-US"/>
              </a:p>
            </p:txBody>
          </p:sp>
          <p:sp>
            <p:nvSpPr>
              <p:cNvPr id="29967" name="Freeform 271"/>
              <p:cNvSpPr>
                <a:spLocks/>
              </p:cNvSpPr>
              <p:nvPr/>
            </p:nvSpPr>
            <p:spPr bwMode="auto">
              <a:xfrm>
                <a:off x="5084" y="3373"/>
                <a:ext cx="201" cy="128"/>
              </a:xfrm>
              <a:custGeom>
                <a:avLst/>
                <a:gdLst/>
                <a:ahLst/>
                <a:cxnLst>
                  <a:cxn ang="0">
                    <a:pos x="77" y="16"/>
                  </a:cxn>
                  <a:cxn ang="0">
                    <a:pos x="64" y="25"/>
                  </a:cxn>
                  <a:cxn ang="0">
                    <a:pos x="50" y="34"/>
                  </a:cxn>
                  <a:cxn ang="0">
                    <a:pos x="41" y="45"/>
                  </a:cxn>
                  <a:cxn ang="0">
                    <a:pos x="36" y="55"/>
                  </a:cxn>
                  <a:cxn ang="0">
                    <a:pos x="33" y="69"/>
                  </a:cxn>
                  <a:cxn ang="0">
                    <a:pos x="31" y="80"/>
                  </a:cxn>
                  <a:cxn ang="0">
                    <a:pos x="28" y="93"/>
                  </a:cxn>
                  <a:cxn ang="0">
                    <a:pos x="16" y="106"/>
                  </a:cxn>
                  <a:cxn ang="0">
                    <a:pos x="0" y="117"/>
                  </a:cxn>
                  <a:cxn ang="0">
                    <a:pos x="24" y="123"/>
                  </a:cxn>
                  <a:cxn ang="0">
                    <a:pos x="42" y="126"/>
                  </a:cxn>
                  <a:cxn ang="0">
                    <a:pos x="61" y="128"/>
                  </a:cxn>
                  <a:cxn ang="0">
                    <a:pos x="80" y="128"/>
                  </a:cxn>
                  <a:cxn ang="0">
                    <a:pos x="101" y="126"/>
                  </a:cxn>
                  <a:cxn ang="0">
                    <a:pos x="120" y="123"/>
                  </a:cxn>
                  <a:cxn ang="0">
                    <a:pos x="139" y="117"/>
                  </a:cxn>
                  <a:cxn ang="0">
                    <a:pos x="154" y="108"/>
                  </a:cxn>
                  <a:cxn ang="0">
                    <a:pos x="167" y="100"/>
                  </a:cxn>
                  <a:cxn ang="0">
                    <a:pos x="178" y="90"/>
                  </a:cxn>
                  <a:cxn ang="0">
                    <a:pos x="188" y="80"/>
                  </a:cxn>
                  <a:cxn ang="0">
                    <a:pos x="195" y="64"/>
                  </a:cxn>
                  <a:cxn ang="0">
                    <a:pos x="200" y="51"/>
                  </a:cxn>
                  <a:cxn ang="0">
                    <a:pos x="201" y="35"/>
                  </a:cxn>
                  <a:cxn ang="0">
                    <a:pos x="197" y="23"/>
                  </a:cxn>
                  <a:cxn ang="0">
                    <a:pos x="192" y="15"/>
                  </a:cxn>
                  <a:cxn ang="0">
                    <a:pos x="185" y="7"/>
                  </a:cxn>
                  <a:cxn ang="0">
                    <a:pos x="169" y="1"/>
                  </a:cxn>
                  <a:cxn ang="0">
                    <a:pos x="152" y="0"/>
                  </a:cxn>
                  <a:cxn ang="0">
                    <a:pos x="129" y="1"/>
                  </a:cxn>
                  <a:cxn ang="0">
                    <a:pos x="111" y="4"/>
                  </a:cxn>
                  <a:cxn ang="0">
                    <a:pos x="91" y="8"/>
                  </a:cxn>
                  <a:cxn ang="0">
                    <a:pos x="77" y="16"/>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29968" name="Freeform 272"/>
              <p:cNvSpPr>
                <a:spLocks/>
              </p:cNvSpPr>
              <p:nvPr/>
            </p:nvSpPr>
            <p:spPr bwMode="auto">
              <a:xfrm>
                <a:off x="5117" y="3376"/>
                <a:ext cx="162" cy="108"/>
              </a:xfrm>
              <a:custGeom>
                <a:avLst/>
                <a:gdLst/>
                <a:ahLst/>
                <a:cxnLst>
                  <a:cxn ang="0">
                    <a:pos x="123" y="14"/>
                  </a:cxn>
                  <a:cxn ang="0">
                    <a:pos x="126" y="25"/>
                  </a:cxn>
                  <a:cxn ang="0">
                    <a:pos x="123" y="38"/>
                  </a:cxn>
                  <a:cxn ang="0">
                    <a:pos x="111" y="56"/>
                  </a:cxn>
                  <a:cxn ang="0">
                    <a:pos x="96" y="70"/>
                  </a:cxn>
                  <a:cxn ang="0">
                    <a:pos x="76" y="84"/>
                  </a:cxn>
                  <a:cxn ang="0">
                    <a:pos x="56" y="92"/>
                  </a:cxn>
                  <a:cxn ang="0">
                    <a:pos x="32" y="100"/>
                  </a:cxn>
                  <a:cxn ang="0">
                    <a:pos x="15" y="105"/>
                  </a:cxn>
                  <a:cxn ang="0">
                    <a:pos x="0" y="108"/>
                  </a:cxn>
                  <a:cxn ang="0">
                    <a:pos x="41" y="100"/>
                  </a:cxn>
                  <a:cxn ang="0">
                    <a:pos x="65" y="92"/>
                  </a:cxn>
                  <a:cxn ang="0">
                    <a:pos x="78" y="87"/>
                  </a:cxn>
                  <a:cxn ang="0">
                    <a:pos x="94" y="80"/>
                  </a:cxn>
                  <a:cxn ang="0">
                    <a:pos x="108" y="71"/>
                  </a:cxn>
                  <a:cxn ang="0">
                    <a:pos x="119" y="64"/>
                  </a:cxn>
                  <a:cxn ang="0">
                    <a:pos x="130" y="58"/>
                  </a:cxn>
                  <a:cxn ang="0">
                    <a:pos x="147" y="56"/>
                  </a:cxn>
                  <a:cxn ang="0">
                    <a:pos x="152" y="60"/>
                  </a:cxn>
                  <a:cxn ang="0">
                    <a:pos x="153" y="67"/>
                  </a:cxn>
                  <a:cxn ang="0">
                    <a:pos x="162" y="50"/>
                  </a:cxn>
                  <a:cxn ang="0">
                    <a:pos x="162" y="32"/>
                  </a:cxn>
                  <a:cxn ang="0">
                    <a:pos x="155" y="16"/>
                  </a:cxn>
                  <a:cxn ang="0">
                    <a:pos x="144" y="7"/>
                  </a:cxn>
                  <a:cxn ang="0">
                    <a:pos x="131" y="2"/>
                  </a:cxn>
                  <a:cxn ang="0">
                    <a:pos x="115" y="0"/>
                  </a:cxn>
                  <a:cxn ang="0">
                    <a:pos x="123" y="14"/>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w="9525">
                <a:noFill/>
                <a:round/>
                <a:headEnd/>
                <a:tailEnd/>
              </a:ln>
            </p:spPr>
            <p:txBody>
              <a:bodyPr/>
              <a:lstStyle/>
              <a:p>
                <a:endParaRPr lang="en-US"/>
              </a:p>
            </p:txBody>
          </p:sp>
          <p:sp>
            <p:nvSpPr>
              <p:cNvPr id="29969" name="Freeform 273"/>
              <p:cNvSpPr>
                <a:spLocks/>
              </p:cNvSpPr>
              <p:nvPr/>
            </p:nvSpPr>
            <p:spPr bwMode="auto">
              <a:xfrm>
                <a:off x="5300" y="3310"/>
                <a:ext cx="186" cy="129"/>
              </a:xfrm>
              <a:custGeom>
                <a:avLst/>
                <a:gdLst/>
                <a:ahLst/>
                <a:cxnLst>
                  <a:cxn ang="0">
                    <a:pos x="24" y="113"/>
                  </a:cxn>
                  <a:cxn ang="0">
                    <a:pos x="14" y="105"/>
                  </a:cxn>
                  <a:cxn ang="0">
                    <a:pos x="6" y="95"/>
                  </a:cxn>
                  <a:cxn ang="0">
                    <a:pos x="3" y="84"/>
                  </a:cxn>
                  <a:cxn ang="0">
                    <a:pos x="0" y="70"/>
                  </a:cxn>
                  <a:cxn ang="0">
                    <a:pos x="2" y="55"/>
                  </a:cxn>
                  <a:cxn ang="0">
                    <a:pos x="7" y="38"/>
                  </a:cxn>
                  <a:cxn ang="0">
                    <a:pos x="15" y="24"/>
                  </a:cxn>
                  <a:cxn ang="0">
                    <a:pos x="27" y="13"/>
                  </a:cxn>
                  <a:cxn ang="0">
                    <a:pos x="40" y="6"/>
                  </a:cxn>
                  <a:cxn ang="0">
                    <a:pos x="56" y="1"/>
                  </a:cxn>
                  <a:cxn ang="0">
                    <a:pos x="74" y="0"/>
                  </a:cxn>
                  <a:cxn ang="0">
                    <a:pos x="89" y="1"/>
                  </a:cxn>
                  <a:cxn ang="0">
                    <a:pos x="103" y="4"/>
                  </a:cxn>
                  <a:cxn ang="0">
                    <a:pos x="115" y="9"/>
                  </a:cxn>
                  <a:cxn ang="0">
                    <a:pos x="128" y="18"/>
                  </a:cxn>
                  <a:cxn ang="0">
                    <a:pos x="139" y="29"/>
                  </a:cxn>
                  <a:cxn ang="0">
                    <a:pos x="149" y="39"/>
                  </a:cxn>
                  <a:cxn ang="0">
                    <a:pos x="156" y="52"/>
                  </a:cxn>
                  <a:cxn ang="0">
                    <a:pos x="161" y="64"/>
                  </a:cxn>
                  <a:cxn ang="0">
                    <a:pos x="165" y="76"/>
                  </a:cxn>
                  <a:cxn ang="0">
                    <a:pos x="172" y="86"/>
                  </a:cxn>
                  <a:cxn ang="0">
                    <a:pos x="186" y="92"/>
                  </a:cxn>
                  <a:cxn ang="0">
                    <a:pos x="169" y="100"/>
                  </a:cxn>
                  <a:cxn ang="0">
                    <a:pos x="158" y="104"/>
                  </a:cxn>
                  <a:cxn ang="0">
                    <a:pos x="147" y="110"/>
                  </a:cxn>
                  <a:cxn ang="0">
                    <a:pos x="132" y="118"/>
                  </a:cxn>
                  <a:cxn ang="0">
                    <a:pos x="116" y="122"/>
                  </a:cxn>
                  <a:cxn ang="0">
                    <a:pos x="102" y="126"/>
                  </a:cxn>
                  <a:cxn ang="0">
                    <a:pos x="86" y="129"/>
                  </a:cxn>
                  <a:cxn ang="0">
                    <a:pos x="70" y="129"/>
                  </a:cxn>
                  <a:cxn ang="0">
                    <a:pos x="53" y="125"/>
                  </a:cxn>
                  <a:cxn ang="0">
                    <a:pos x="37" y="120"/>
                  </a:cxn>
                  <a:cxn ang="0">
                    <a:pos x="24" y="113"/>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29970" name="Freeform 274"/>
              <p:cNvSpPr>
                <a:spLocks/>
              </p:cNvSpPr>
              <p:nvPr/>
            </p:nvSpPr>
            <p:spPr bwMode="auto">
              <a:xfrm>
                <a:off x="5303" y="3336"/>
                <a:ext cx="164" cy="100"/>
              </a:xfrm>
              <a:custGeom>
                <a:avLst/>
                <a:gdLst/>
                <a:ahLst/>
                <a:cxnLst>
                  <a:cxn ang="0">
                    <a:pos x="14" y="0"/>
                  </a:cxn>
                  <a:cxn ang="0">
                    <a:pos x="13" y="16"/>
                  </a:cxn>
                  <a:cxn ang="0">
                    <a:pos x="14" y="30"/>
                  </a:cxn>
                  <a:cxn ang="0">
                    <a:pos x="17" y="38"/>
                  </a:cxn>
                  <a:cxn ang="0">
                    <a:pos x="24" y="46"/>
                  </a:cxn>
                  <a:cxn ang="0">
                    <a:pos x="34" y="53"/>
                  </a:cxn>
                  <a:cxn ang="0">
                    <a:pos x="43" y="57"/>
                  </a:cxn>
                  <a:cxn ang="0">
                    <a:pos x="61" y="63"/>
                  </a:cxn>
                  <a:cxn ang="0">
                    <a:pos x="76" y="66"/>
                  </a:cxn>
                  <a:cxn ang="0">
                    <a:pos x="97" y="66"/>
                  </a:cxn>
                  <a:cxn ang="0">
                    <a:pos x="112" y="67"/>
                  </a:cxn>
                  <a:cxn ang="0">
                    <a:pos x="131" y="67"/>
                  </a:cxn>
                  <a:cxn ang="0">
                    <a:pos x="145" y="66"/>
                  </a:cxn>
                  <a:cxn ang="0">
                    <a:pos x="164" y="67"/>
                  </a:cxn>
                  <a:cxn ang="0">
                    <a:pos x="140" y="69"/>
                  </a:cxn>
                  <a:cxn ang="0">
                    <a:pos x="115" y="70"/>
                  </a:cxn>
                  <a:cxn ang="0">
                    <a:pos x="90" y="69"/>
                  </a:cxn>
                  <a:cxn ang="0">
                    <a:pos x="66" y="69"/>
                  </a:cxn>
                  <a:cxn ang="0">
                    <a:pos x="54" y="67"/>
                  </a:cxn>
                  <a:cxn ang="0">
                    <a:pos x="45" y="66"/>
                  </a:cxn>
                  <a:cxn ang="0">
                    <a:pos x="30" y="64"/>
                  </a:cxn>
                  <a:cxn ang="0">
                    <a:pos x="27" y="69"/>
                  </a:cxn>
                  <a:cxn ang="0">
                    <a:pos x="29" y="74"/>
                  </a:cxn>
                  <a:cxn ang="0">
                    <a:pos x="32" y="80"/>
                  </a:cxn>
                  <a:cxn ang="0">
                    <a:pos x="36" y="85"/>
                  </a:cxn>
                  <a:cxn ang="0">
                    <a:pos x="44" y="90"/>
                  </a:cxn>
                  <a:cxn ang="0">
                    <a:pos x="51" y="94"/>
                  </a:cxn>
                  <a:cxn ang="0">
                    <a:pos x="59" y="97"/>
                  </a:cxn>
                  <a:cxn ang="0">
                    <a:pos x="66" y="100"/>
                  </a:cxn>
                  <a:cxn ang="0">
                    <a:pos x="55" y="98"/>
                  </a:cxn>
                  <a:cxn ang="0">
                    <a:pos x="43" y="95"/>
                  </a:cxn>
                  <a:cxn ang="0">
                    <a:pos x="33" y="91"/>
                  </a:cxn>
                  <a:cxn ang="0">
                    <a:pos x="23" y="86"/>
                  </a:cxn>
                  <a:cxn ang="0">
                    <a:pos x="17" y="79"/>
                  </a:cxn>
                  <a:cxn ang="0">
                    <a:pos x="10" y="74"/>
                  </a:cxn>
                  <a:cxn ang="0">
                    <a:pos x="5" y="67"/>
                  </a:cxn>
                  <a:cxn ang="0">
                    <a:pos x="2" y="61"/>
                  </a:cxn>
                  <a:cxn ang="0">
                    <a:pos x="1" y="52"/>
                  </a:cxn>
                  <a:cxn ang="0">
                    <a:pos x="0" y="42"/>
                  </a:cxn>
                  <a:cxn ang="0">
                    <a:pos x="1" y="31"/>
                  </a:cxn>
                  <a:cxn ang="0">
                    <a:pos x="4" y="18"/>
                  </a:cxn>
                  <a:cxn ang="0">
                    <a:pos x="7" y="10"/>
                  </a:cxn>
                  <a:cxn ang="0">
                    <a:pos x="14" y="0"/>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w="9525">
                <a:noFill/>
                <a:round/>
                <a:headEnd/>
                <a:tailEnd/>
              </a:ln>
            </p:spPr>
            <p:txBody>
              <a:bodyPr/>
              <a:lstStyle/>
              <a:p>
                <a:endParaRPr lang="en-US"/>
              </a:p>
            </p:txBody>
          </p:sp>
          <p:sp>
            <p:nvSpPr>
              <p:cNvPr id="29971" name="Freeform 275"/>
              <p:cNvSpPr>
                <a:spLocks/>
              </p:cNvSpPr>
              <p:nvPr/>
            </p:nvSpPr>
            <p:spPr bwMode="auto">
              <a:xfrm>
                <a:off x="5169" y="3198"/>
                <a:ext cx="151" cy="181"/>
              </a:xfrm>
              <a:custGeom>
                <a:avLst/>
                <a:gdLst/>
                <a:ahLst/>
                <a:cxnLst>
                  <a:cxn ang="0">
                    <a:pos x="113" y="178"/>
                  </a:cxn>
                  <a:cxn ang="0">
                    <a:pos x="95" y="181"/>
                  </a:cxn>
                  <a:cxn ang="0">
                    <a:pos x="78" y="180"/>
                  </a:cxn>
                  <a:cxn ang="0">
                    <a:pos x="62" y="176"/>
                  </a:cxn>
                  <a:cxn ang="0">
                    <a:pos x="46" y="170"/>
                  </a:cxn>
                  <a:cxn ang="0">
                    <a:pos x="31" y="162"/>
                  </a:cxn>
                  <a:cxn ang="0">
                    <a:pos x="16" y="144"/>
                  </a:cxn>
                  <a:cxn ang="0">
                    <a:pos x="8" y="128"/>
                  </a:cxn>
                  <a:cxn ang="0">
                    <a:pos x="2" y="110"/>
                  </a:cxn>
                  <a:cxn ang="0">
                    <a:pos x="0" y="85"/>
                  </a:cxn>
                  <a:cxn ang="0">
                    <a:pos x="2" y="64"/>
                  </a:cxn>
                  <a:cxn ang="0">
                    <a:pos x="7" y="47"/>
                  </a:cxn>
                  <a:cxn ang="0">
                    <a:pos x="16" y="34"/>
                  </a:cxn>
                  <a:cxn ang="0">
                    <a:pos x="24" y="21"/>
                  </a:cxn>
                  <a:cxn ang="0">
                    <a:pos x="30" y="10"/>
                  </a:cxn>
                  <a:cxn ang="0">
                    <a:pos x="30" y="0"/>
                  </a:cxn>
                  <a:cxn ang="0">
                    <a:pos x="43" y="8"/>
                  </a:cxn>
                  <a:cxn ang="0">
                    <a:pos x="55" y="11"/>
                  </a:cxn>
                  <a:cxn ang="0">
                    <a:pos x="66" y="16"/>
                  </a:cxn>
                  <a:cxn ang="0">
                    <a:pos x="82" y="21"/>
                  </a:cxn>
                  <a:cxn ang="0">
                    <a:pos x="95" y="22"/>
                  </a:cxn>
                  <a:cxn ang="0">
                    <a:pos x="107" y="28"/>
                  </a:cxn>
                  <a:cxn ang="0">
                    <a:pos x="122" y="39"/>
                  </a:cxn>
                  <a:cxn ang="0">
                    <a:pos x="129" y="49"/>
                  </a:cxn>
                  <a:cxn ang="0">
                    <a:pos x="139" y="62"/>
                  </a:cxn>
                  <a:cxn ang="0">
                    <a:pos x="145" y="75"/>
                  </a:cxn>
                  <a:cxn ang="0">
                    <a:pos x="149" y="88"/>
                  </a:cxn>
                  <a:cxn ang="0">
                    <a:pos x="151" y="106"/>
                  </a:cxn>
                  <a:cxn ang="0">
                    <a:pos x="149" y="118"/>
                  </a:cxn>
                  <a:cxn ang="0">
                    <a:pos x="148" y="131"/>
                  </a:cxn>
                  <a:cxn ang="0">
                    <a:pos x="142" y="147"/>
                  </a:cxn>
                  <a:cxn ang="0">
                    <a:pos x="134" y="164"/>
                  </a:cxn>
                  <a:cxn ang="0">
                    <a:pos x="124" y="172"/>
                  </a:cxn>
                  <a:cxn ang="0">
                    <a:pos x="113" y="178"/>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29972" name="Freeform 276"/>
              <p:cNvSpPr>
                <a:spLocks/>
              </p:cNvSpPr>
              <p:nvPr/>
            </p:nvSpPr>
            <p:spPr bwMode="auto">
              <a:xfrm>
                <a:off x="5213" y="3238"/>
                <a:ext cx="99" cy="138"/>
              </a:xfrm>
              <a:custGeom>
                <a:avLst/>
                <a:gdLst/>
                <a:ahLst/>
                <a:cxnLst>
                  <a:cxn ang="0">
                    <a:pos x="0" y="0"/>
                  </a:cxn>
                  <a:cxn ang="0">
                    <a:pos x="11" y="13"/>
                  </a:cxn>
                  <a:cxn ang="0">
                    <a:pos x="21" y="32"/>
                  </a:cxn>
                  <a:cxn ang="0">
                    <a:pos x="30" y="51"/>
                  </a:cxn>
                  <a:cxn ang="0">
                    <a:pos x="38" y="76"/>
                  </a:cxn>
                  <a:cxn ang="0">
                    <a:pos x="44" y="101"/>
                  </a:cxn>
                  <a:cxn ang="0">
                    <a:pos x="43" y="116"/>
                  </a:cxn>
                  <a:cxn ang="0">
                    <a:pos x="41" y="127"/>
                  </a:cxn>
                  <a:cxn ang="0">
                    <a:pos x="33" y="133"/>
                  </a:cxn>
                  <a:cxn ang="0">
                    <a:pos x="21" y="133"/>
                  </a:cxn>
                  <a:cxn ang="0">
                    <a:pos x="36" y="138"/>
                  </a:cxn>
                  <a:cxn ang="0">
                    <a:pos x="51" y="138"/>
                  </a:cxn>
                  <a:cxn ang="0">
                    <a:pos x="73" y="133"/>
                  </a:cxn>
                  <a:cxn ang="0">
                    <a:pos x="81" y="126"/>
                  </a:cxn>
                  <a:cxn ang="0">
                    <a:pos x="88" y="120"/>
                  </a:cxn>
                  <a:cxn ang="0">
                    <a:pos x="93" y="108"/>
                  </a:cxn>
                  <a:cxn ang="0">
                    <a:pos x="97" y="98"/>
                  </a:cxn>
                  <a:cxn ang="0">
                    <a:pos x="99" y="85"/>
                  </a:cxn>
                  <a:cxn ang="0">
                    <a:pos x="91" y="96"/>
                  </a:cxn>
                  <a:cxn ang="0">
                    <a:pos x="80" y="102"/>
                  </a:cxn>
                  <a:cxn ang="0">
                    <a:pos x="65" y="105"/>
                  </a:cxn>
                  <a:cxn ang="0">
                    <a:pos x="54" y="104"/>
                  </a:cxn>
                  <a:cxn ang="0">
                    <a:pos x="48" y="101"/>
                  </a:cxn>
                  <a:cxn ang="0">
                    <a:pos x="47" y="89"/>
                  </a:cxn>
                  <a:cxn ang="0">
                    <a:pos x="43" y="70"/>
                  </a:cxn>
                  <a:cxn ang="0">
                    <a:pos x="36" y="49"/>
                  </a:cxn>
                  <a:cxn ang="0">
                    <a:pos x="28" y="36"/>
                  </a:cxn>
                  <a:cxn ang="0">
                    <a:pos x="17" y="18"/>
                  </a:cxn>
                  <a:cxn ang="0">
                    <a:pos x="0" y="0"/>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w="9525">
                <a:noFill/>
                <a:round/>
                <a:headEnd/>
                <a:tailEnd/>
              </a:ln>
            </p:spPr>
            <p:txBody>
              <a:bodyPr/>
              <a:lstStyle/>
              <a:p>
                <a:endParaRPr lang="en-US"/>
              </a:p>
            </p:txBody>
          </p:sp>
          <p:sp>
            <p:nvSpPr>
              <p:cNvPr id="29973" name="Freeform 277"/>
              <p:cNvSpPr>
                <a:spLocks/>
              </p:cNvSpPr>
              <p:nvPr/>
            </p:nvSpPr>
            <p:spPr bwMode="auto">
              <a:xfrm>
                <a:off x="5211" y="3342"/>
                <a:ext cx="114" cy="88"/>
              </a:xfrm>
              <a:custGeom>
                <a:avLst/>
                <a:gdLst/>
                <a:ahLst/>
                <a:cxnLst>
                  <a:cxn ang="0">
                    <a:pos x="137" y="209"/>
                  </a:cxn>
                  <a:cxn ang="0">
                    <a:pos x="273" y="105"/>
                  </a:cxn>
                  <a:cxn ang="0">
                    <a:pos x="135" y="1"/>
                  </a:cxn>
                  <a:cxn ang="0">
                    <a:pos x="0" y="80"/>
                  </a:cxn>
                  <a:cxn ang="0">
                    <a:pos x="135" y="106"/>
                  </a:cxn>
                  <a:cxn ang="0">
                    <a:pos x="137" y="209"/>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29974" name="Freeform 278"/>
              <p:cNvSpPr>
                <a:spLocks/>
              </p:cNvSpPr>
              <p:nvPr/>
            </p:nvSpPr>
            <p:spPr bwMode="auto">
              <a:xfrm>
                <a:off x="5137" y="3318"/>
                <a:ext cx="154" cy="166"/>
              </a:xfrm>
              <a:custGeom>
                <a:avLst/>
                <a:gdLst/>
                <a:ahLst/>
                <a:cxnLst>
                  <a:cxn ang="0">
                    <a:pos x="64" y="6"/>
                  </a:cxn>
                  <a:cxn ang="0">
                    <a:pos x="49" y="14"/>
                  </a:cxn>
                  <a:cxn ang="0">
                    <a:pos x="35" y="22"/>
                  </a:cxn>
                  <a:cxn ang="0">
                    <a:pos x="24" y="26"/>
                  </a:cxn>
                  <a:cxn ang="0">
                    <a:pos x="17" y="35"/>
                  </a:cxn>
                  <a:cxn ang="0">
                    <a:pos x="20" y="44"/>
                  </a:cxn>
                  <a:cxn ang="0">
                    <a:pos x="11" y="52"/>
                  </a:cxn>
                  <a:cxn ang="0">
                    <a:pos x="3" y="60"/>
                  </a:cxn>
                  <a:cxn ang="0">
                    <a:pos x="5" y="73"/>
                  </a:cxn>
                  <a:cxn ang="0">
                    <a:pos x="5" y="86"/>
                  </a:cxn>
                  <a:cxn ang="0">
                    <a:pos x="0" y="106"/>
                  </a:cxn>
                  <a:cxn ang="0">
                    <a:pos x="5" y="119"/>
                  </a:cxn>
                  <a:cxn ang="0">
                    <a:pos x="19" y="122"/>
                  </a:cxn>
                  <a:cxn ang="0">
                    <a:pos x="25" y="139"/>
                  </a:cxn>
                  <a:cxn ang="0">
                    <a:pos x="45" y="145"/>
                  </a:cxn>
                  <a:cxn ang="0">
                    <a:pos x="51" y="163"/>
                  </a:cxn>
                  <a:cxn ang="0">
                    <a:pos x="65" y="166"/>
                  </a:cxn>
                  <a:cxn ang="0">
                    <a:pos x="77" y="163"/>
                  </a:cxn>
                  <a:cxn ang="0">
                    <a:pos x="87" y="161"/>
                  </a:cxn>
                  <a:cxn ang="0">
                    <a:pos x="107" y="161"/>
                  </a:cxn>
                  <a:cxn ang="0">
                    <a:pos x="115" y="149"/>
                  </a:cxn>
                  <a:cxn ang="0">
                    <a:pos x="122" y="147"/>
                  </a:cxn>
                  <a:cxn ang="0">
                    <a:pos x="133" y="141"/>
                  </a:cxn>
                  <a:cxn ang="0">
                    <a:pos x="141" y="117"/>
                  </a:cxn>
                  <a:cxn ang="0">
                    <a:pos x="151" y="116"/>
                  </a:cxn>
                  <a:cxn ang="0">
                    <a:pos x="154" y="100"/>
                  </a:cxn>
                  <a:cxn ang="0">
                    <a:pos x="149" y="87"/>
                  </a:cxn>
                  <a:cxn ang="0">
                    <a:pos x="154" y="74"/>
                  </a:cxn>
                  <a:cxn ang="0">
                    <a:pos x="147" y="61"/>
                  </a:cxn>
                  <a:cxn ang="0">
                    <a:pos x="145" y="44"/>
                  </a:cxn>
                  <a:cxn ang="0">
                    <a:pos x="140" y="31"/>
                  </a:cxn>
                  <a:cxn ang="0">
                    <a:pos x="130" y="27"/>
                  </a:cxn>
                  <a:cxn ang="0">
                    <a:pos x="123" y="18"/>
                  </a:cxn>
                  <a:cxn ang="0">
                    <a:pos x="113" y="11"/>
                  </a:cxn>
                  <a:cxn ang="0">
                    <a:pos x="103" y="11"/>
                  </a:cxn>
                  <a:cxn ang="0">
                    <a:pos x="94" y="3"/>
                  </a:cxn>
                  <a:cxn ang="0">
                    <a:pos x="83" y="0"/>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29975" name="Freeform 279"/>
              <p:cNvSpPr>
                <a:spLocks/>
              </p:cNvSpPr>
              <p:nvPr/>
            </p:nvSpPr>
            <p:spPr bwMode="auto">
              <a:xfrm>
                <a:off x="5149" y="3379"/>
                <a:ext cx="44" cy="16"/>
              </a:xfrm>
              <a:custGeom>
                <a:avLst/>
                <a:gdLst/>
                <a:ahLst/>
                <a:cxnLst>
                  <a:cxn ang="0">
                    <a:pos x="0" y="16"/>
                  </a:cxn>
                  <a:cxn ang="0">
                    <a:pos x="7" y="11"/>
                  </a:cxn>
                  <a:cxn ang="0">
                    <a:pos x="14" y="7"/>
                  </a:cxn>
                  <a:cxn ang="0">
                    <a:pos x="24" y="5"/>
                  </a:cxn>
                  <a:cxn ang="0">
                    <a:pos x="33" y="4"/>
                  </a:cxn>
                  <a:cxn ang="0">
                    <a:pos x="44" y="4"/>
                  </a:cxn>
                  <a:cxn ang="0">
                    <a:pos x="32" y="1"/>
                  </a:cxn>
                  <a:cxn ang="0">
                    <a:pos x="22" y="0"/>
                  </a:cxn>
                  <a:cxn ang="0">
                    <a:pos x="12" y="0"/>
                  </a:cxn>
                  <a:cxn ang="0">
                    <a:pos x="7" y="3"/>
                  </a:cxn>
                  <a:cxn ang="0">
                    <a:pos x="2" y="8"/>
                  </a:cxn>
                  <a:cxn ang="0">
                    <a:pos x="0" y="16"/>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w="9525">
                <a:noFill/>
                <a:round/>
                <a:headEnd/>
                <a:tailEnd/>
              </a:ln>
            </p:spPr>
            <p:txBody>
              <a:bodyPr/>
              <a:lstStyle/>
              <a:p>
                <a:endParaRPr lang="en-US"/>
              </a:p>
            </p:txBody>
          </p:sp>
          <p:sp>
            <p:nvSpPr>
              <p:cNvPr id="29976" name="Freeform 280"/>
              <p:cNvSpPr>
                <a:spLocks/>
              </p:cNvSpPr>
              <p:nvPr/>
            </p:nvSpPr>
            <p:spPr bwMode="auto">
              <a:xfrm>
                <a:off x="5158" y="3410"/>
                <a:ext cx="39" cy="28"/>
              </a:xfrm>
              <a:custGeom>
                <a:avLst/>
                <a:gdLst/>
                <a:ahLst/>
                <a:cxnLst>
                  <a:cxn ang="0">
                    <a:pos x="0" y="28"/>
                  </a:cxn>
                  <a:cxn ang="0">
                    <a:pos x="6" y="17"/>
                  </a:cxn>
                  <a:cxn ang="0">
                    <a:pos x="14" y="10"/>
                  </a:cxn>
                  <a:cxn ang="0">
                    <a:pos x="24" y="4"/>
                  </a:cxn>
                  <a:cxn ang="0">
                    <a:pos x="33" y="3"/>
                  </a:cxn>
                  <a:cxn ang="0">
                    <a:pos x="39" y="2"/>
                  </a:cxn>
                  <a:cxn ang="0">
                    <a:pos x="23" y="0"/>
                  </a:cxn>
                  <a:cxn ang="0">
                    <a:pos x="15" y="3"/>
                  </a:cxn>
                  <a:cxn ang="0">
                    <a:pos x="10" y="6"/>
                  </a:cxn>
                  <a:cxn ang="0">
                    <a:pos x="6" y="11"/>
                  </a:cxn>
                  <a:cxn ang="0">
                    <a:pos x="3" y="18"/>
                  </a:cxn>
                  <a:cxn ang="0">
                    <a:pos x="0" y="28"/>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w="9525">
                <a:noFill/>
                <a:round/>
                <a:headEnd/>
                <a:tailEnd/>
              </a:ln>
            </p:spPr>
            <p:txBody>
              <a:bodyPr/>
              <a:lstStyle/>
              <a:p>
                <a:endParaRPr lang="en-US"/>
              </a:p>
            </p:txBody>
          </p:sp>
          <p:sp>
            <p:nvSpPr>
              <p:cNvPr id="29977" name="Freeform 281"/>
              <p:cNvSpPr>
                <a:spLocks/>
              </p:cNvSpPr>
              <p:nvPr/>
            </p:nvSpPr>
            <p:spPr bwMode="auto">
              <a:xfrm>
                <a:off x="5186" y="3418"/>
                <a:ext cx="21" cy="39"/>
              </a:xfrm>
              <a:custGeom>
                <a:avLst/>
                <a:gdLst/>
                <a:ahLst/>
                <a:cxnLst>
                  <a:cxn ang="0">
                    <a:pos x="1" y="39"/>
                  </a:cxn>
                  <a:cxn ang="0">
                    <a:pos x="5" y="25"/>
                  </a:cxn>
                  <a:cxn ang="0">
                    <a:pos x="8" y="17"/>
                  </a:cxn>
                  <a:cxn ang="0">
                    <a:pos x="13" y="10"/>
                  </a:cxn>
                  <a:cxn ang="0">
                    <a:pos x="16" y="4"/>
                  </a:cxn>
                  <a:cxn ang="0">
                    <a:pos x="21" y="0"/>
                  </a:cxn>
                  <a:cxn ang="0">
                    <a:pos x="12" y="6"/>
                  </a:cxn>
                  <a:cxn ang="0">
                    <a:pos x="4" y="16"/>
                  </a:cxn>
                  <a:cxn ang="0">
                    <a:pos x="1" y="22"/>
                  </a:cxn>
                  <a:cxn ang="0">
                    <a:pos x="0" y="28"/>
                  </a:cxn>
                  <a:cxn ang="0">
                    <a:pos x="1" y="39"/>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w="9525">
                <a:noFill/>
                <a:round/>
                <a:headEnd/>
                <a:tailEnd/>
              </a:ln>
            </p:spPr>
            <p:txBody>
              <a:bodyPr/>
              <a:lstStyle/>
              <a:p>
                <a:endParaRPr lang="en-US"/>
              </a:p>
            </p:txBody>
          </p:sp>
          <p:sp>
            <p:nvSpPr>
              <p:cNvPr id="29978" name="Freeform 282"/>
              <p:cNvSpPr>
                <a:spLocks/>
              </p:cNvSpPr>
              <p:nvPr/>
            </p:nvSpPr>
            <p:spPr bwMode="auto">
              <a:xfrm>
                <a:off x="5163" y="3367"/>
                <a:ext cx="38" cy="17"/>
              </a:xfrm>
              <a:custGeom>
                <a:avLst/>
                <a:gdLst/>
                <a:ahLst/>
                <a:cxnLst>
                  <a:cxn ang="0">
                    <a:pos x="9" y="0"/>
                  </a:cxn>
                  <a:cxn ang="0">
                    <a:pos x="16" y="1"/>
                  </a:cxn>
                  <a:cxn ang="0">
                    <a:pos x="25" y="3"/>
                  </a:cxn>
                  <a:cxn ang="0">
                    <a:pos x="34" y="11"/>
                  </a:cxn>
                  <a:cxn ang="0">
                    <a:pos x="38" y="17"/>
                  </a:cxn>
                  <a:cxn ang="0">
                    <a:pos x="27" y="8"/>
                  </a:cxn>
                  <a:cxn ang="0">
                    <a:pos x="15" y="4"/>
                  </a:cxn>
                  <a:cxn ang="0">
                    <a:pos x="7" y="3"/>
                  </a:cxn>
                  <a:cxn ang="0">
                    <a:pos x="0" y="2"/>
                  </a:cxn>
                  <a:cxn ang="0">
                    <a:pos x="9" y="0"/>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w="9525">
                <a:noFill/>
                <a:round/>
                <a:headEnd/>
                <a:tailEnd/>
              </a:ln>
            </p:spPr>
            <p:txBody>
              <a:bodyPr/>
              <a:lstStyle/>
              <a:p>
                <a:endParaRPr lang="en-US"/>
              </a:p>
            </p:txBody>
          </p:sp>
          <p:sp>
            <p:nvSpPr>
              <p:cNvPr id="29979" name="Freeform 283"/>
              <p:cNvSpPr>
                <a:spLocks/>
              </p:cNvSpPr>
              <p:nvPr/>
            </p:nvSpPr>
            <p:spPr bwMode="auto">
              <a:xfrm>
                <a:off x="5187" y="3344"/>
                <a:ext cx="15" cy="26"/>
              </a:xfrm>
              <a:custGeom>
                <a:avLst/>
                <a:gdLst/>
                <a:ahLst/>
                <a:cxnLst>
                  <a:cxn ang="0">
                    <a:pos x="0" y="0"/>
                  </a:cxn>
                  <a:cxn ang="0">
                    <a:pos x="9" y="9"/>
                  </a:cxn>
                  <a:cxn ang="0">
                    <a:pos x="12" y="16"/>
                  </a:cxn>
                  <a:cxn ang="0">
                    <a:pos x="15" y="26"/>
                  </a:cxn>
                  <a:cxn ang="0">
                    <a:pos x="15" y="13"/>
                  </a:cxn>
                  <a:cxn ang="0">
                    <a:pos x="11" y="4"/>
                  </a:cxn>
                  <a:cxn ang="0">
                    <a:pos x="0" y="0"/>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w="9525">
                <a:noFill/>
                <a:round/>
                <a:headEnd/>
                <a:tailEnd/>
              </a:ln>
            </p:spPr>
            <p:txBody>
              <a:bodyPr/>
              <a:lstStyle/>
              <a:p>
                <a:endParaRPr lang="en-US"/>
              </a:p>
            </p:txBody>
          </p:sp>
          <p:sp>
            <p:nvSpPr>
              <p:cNvPr id="29980" name="Freeform 284"/>
              <p:cNvSpPr>
                <a:spLocks/>
              </p:cNvSpPr>
              <p:nvPr/>
            </p:nvSpPr>
            <p:spPr bwMode="auto">
              <a:xfrm>
                <a:off x="5210" y="3422"/>
                <a:ext cx="7" cy="49"/>
              </a:xfrm>
              <a:custGeom>
                <a:avLst/>
                <a:gdLst/>
                <a:ahLst/>
                <a:cxnLst>
                  <a:cxn ang="0">
                    <a:pos x="5" y="0"/>
                  </a:cxn>
                  <a:cxn ang="0">
                    <a:pos x="1" y="12"/>
                  </a:cxn>
                  <a:cxn ang="0">
                    <a:pos x="0" y="25"/>
                  </a:cxn>
                  <a:cxn ang="0">
                    <a:pos x="2" y="33"/>
                  </a:cxn>
                  <a:cxn ang="0">
                    <a:pos x="3" y="43"/>
                  </a:cxn>
                  <a:cxn ang="0">
                    <a:pos x="7" y="49"/>
                  </a:cxn>
                  <a:cxn ang="0">
                    <a:pos x="5" y="33"/>
                  </a:cxn>
                  <a:cxn ang="0">
                    <a:pos x="4" y="13"/>
                  </a:cxn>
                  <a:cxn ang="0">
                    <a:pos x="5" y="0"/>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w="9525">
                <a:noFill/>
                <a:round/>
                <a:headEnd/>
                <a:tailEnd/>
              </a:ln>
            </p:spPr>
            <p:txBody>
              <a:bodyPr/>
              <a:lstStyle/>
              <a:p>
                <a:endParaRPr lang="en-US"/>
              </a:p>
            </p:txBody>
          </p:sp>
          <p:sp>
            <p:nvSpPr>
              <p:cNvPr id="29981" name="Freeform 285"/>
              <p:cNvSpPr>
                <a:spLocks/>
              </p:cNvSpPr>
              <p:nvPr/>
            </p:nvSpPr>
            <p:spPr bwMode="auto">
              <a:xfrm>
                <a:off x="5233" y="3417"/>
                <a:ext cx="15" cy="38"/>
              </a:xfrm>
              <a:custGeom>
                <a:avLst/>
                <a:gdLst/>
                <a:ahLst/>
                <a:cxnLst>
                  <a:cxn ang="0">
                    <a:pos x="15" y="38"/>
                  </a:cxn>
                  <a:cxn ang="0">
                    <a:pos x="5" y="23"/>
                  </a:cxn>
                  <a:cxn ang="0">
                    <a:pos x="2" y="11"/>
                  </a:cxn>
                  <a:cxn ang="0">
                    <a:pos x="0" y="0"/>
                  </a:cxn>
                  <a:cxn ang="0">
                    <a:pos x="8" y="11"/>
                  </a:cxn>
                  <a:cxn ang="0">
                    <a:pos x="12" y="22"/>
                  </a:cxn>
                  <a:cxn ang="0">
                    <a:pos x="15" y="38"/>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w="9525">
                <a:noFill/>
                <a:round/>
                <a:headEnd/>
                <a:tailEnd/>
              </a:ln>
            </p:spPr>
            <p:txBody>
              <a:bodyPr/>
              <a:lstStyle/>
              <a:p>
                <a:endParaRPr lang="en-US"/>
              </a:p>
            </p:txBody>
          </p:sp>
          <p:sp>
            <p:nvSpPr>
              <p:cNvPr id="29982" name="Freeform 286"/>
              <p:cNvSpPr>
                <a:spLocks/>
              </p:cNvSpPr>
              <p:nvPr/>
            </p:nvSpPr>
            <p:spPr bwMode="auto">
              <a:xfrm>
                <a:off x="5239" y="3412"/>
                <a:ext cx="35" cy="20"/>
              </a:xfrm>
              <a:custGeom>
                <a:avLst/>
                <a:gdLst/>
                <a:ahLst/>
                <a:cxnLst>
                  <a:cxn ang="0">
                    <a:pos x="0" y="0"/>
                  </a:cxn>
                  <a:cxn ang="0">
                    <a:pos x="15" y="3"/>
                  </a:cxn>
                  <a:cxn ang="0">
                    <a:pos x="22" y="8"/>
                  </a:cxn>
                  <a:cxn ang="0">
                    <a:pos x="31" y="15"/>
                  </a:cxn>
                  <a:cxn ang="0">
                    <a:pos x="35" y="20"/>
                  </a:cxn>
                  <a:cxn ang="0">
                    <a:pos x="30" y="10"/>
                  </a:cxn>
                  <a:cxn ang="0">
                    <a:pos x="23" y="3"/>
                  </a:cxn>
                  <a:cxn ang="0">
                    <a:pos x="13" y="0"/>
                  </a:cxn>
                  <a:cxn ang="0">
                    <a:pos x="0" y="0"/>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w="9525">
                <a:noFill/>
                <a:round/>
                <a:headEnd/>
                <a:tailEnd/>
              </a:ln>
            </p:spPr>
            <p:txBody>
              <a:bodyPr/>
              <a:lstStyle/>
              <a:p>
                <a:endParaRPr lang="en-US"/>
              </a:p>
            </p:txBody>
          </p:sp>
          <p:sp>
            <p:nvSpPr>
              <p:cNvPr id="29983" name="Freeform 287"/>
              <p:cNvSpPr>
                <a:spLocks/>
              </p:cNvSpPr>
              <p:nvPr/>
            </p:nvSpPr>
            <p:spPr bwMode="auto">
              <a:xfrm>
                <a:off x="5242" y="3358"/>
                <a:ext cx="9" cy="20"/>
              </a:xfrm>
              <a:custGeom>
                <a:avLst/>
                <a:gdLst/>
                <a:ahLst/>
                <a:cxnLst>
                  <a:cxn ang="0">
                    <a:pos x="9" y="0"/>
                  </a:cxn>
                  <a:cxn ang="0">
                    <a:pos x="3" y="9"/>
                  </a:cxn>
                  <a:cxn ang="0">
                    <a:pos x="0" y="20"/>
                  </a:cxn>
                  <a:cxn ang="0">
                    <a:pos x="7" y="11"/>
                  </a:cxn>
                  <a:cxn ang="0">
                    <a:pos x="9" y="0"/>
                  </a:cxn>
                </a:cxnLst>
                <a:rect l="0" t="0" r="r" b="b"/>
                <a:pathLst>
                  <a:path w="9" h="20">
                    <a:moveTo>
                      <a:pt x="9" y="0"/>
                    </a:moveTo>
                    <a:lnTo>
                      <a:pt x="3" y="9"/>
                    </a:lnTo>
                    <a:lnTo>
                      <a:pt x="0" y="20"/>
                    </a:lnTo>
                    <a:lnTo>
                      <a:pt x="7" y="11"/>
                    </a:lnTo>
                    <a:lnTo>
                      <a:pt x="9" y="0"/>
                    </a:lnTo>
                    <a:close/>
                  </a:path>
                </a:pathLst>
              </a:custGeom>
              <a:solidFill>
                <a:srgbClr val="808000"/>
              </a:solidFill>
              <a:ln w="9525">
                <a:noFill/>
                <a:round/>
                <a:headEnd/>
                <a:tailEnd/>
              </a:ln>
            </p:spPr>
            <p:txBody>
              <a:bodyPr/>
              <a:lstStyle/>
              <a:p>
                <a:endParaRPr lang="en-US"/>
              </a:p>
            </p:txBody>
          </p:sp>
          <p:sp>
            <p:nvSpPr>
              <p:cNvPr id="29984" name="Freeform 288"/>
              <p:cNvSpPr>
                <a:spLocks/>
              </p:cNvSpPr>
              <p:nvPr/>
            </p:nvSpPr>
            <p:spPr bwMode="auto">
              <a:xfrm>
                <a:off x="5226" y="3346"/>
                <a:ext cx="4" cy="27"/>
              </a:xfrm>
              <a:custGeom>
                <a:avLst/>
                <a:gdLst/>
                <a:ahLst/>
                <a:cxnLst>
                  <a:cxn ang="0">
                    <a:pos x="3" y="0"/>
                  </a:cxn>
                  <a:cxn ang="0">
                    <a:pos x="0" y="8"/>
                  </a:cxn>
                  <a:cxn ang="0">
                    <a:pos x="0" y="17"/>
                  </a:cxn>
                  <a:cxn ang="0">
                    <a:pos x="2" y="27"/>
                  </a:cxn>
                  <a:cxn ang="0">
                    <a:pos x="4" y="14"/>
                  </a:cxn>
                  <a:cxn ang="0">
                    <a:pos x="3" y="0"/>
                  </a:cxn>
                </a:cxnLst>
                <a:rect l="0" t="0" r="r" b="b"/>
                <a:pathLst>
                  <a:path w="4" h="27">
                    <a:moveTo>
                      <a:pt x="3" y="0"/>
                    </a:moveTo>
                    <a:lnTo>
                      <a:pt x="0" y="8"/>
                    </a:lnTo>
                    <a:lnTo>
                      <a:pt x="0" y="17"/>
                    </a:lnTo>
                    <a:lnTo>
                      <a:pt x="2" y="27"/>
                    </a:lnTo>
                    <a:lnTo>
                      <a:pt x="4" y="14"/>
                    </a:lnTo>
                    <a:lnTo>
                      <a:pt x="3" y="0"/>
                    </a:lnTo>
                    <a:close/>
                  </a:path>
                </a:pathLst>
              </a:custGeom>
              <a:solidFill>
                <a:srgbClr val="808000"/>
              </a:solidFill>
              <a:ln w="9525">
                <a:noFill/>
                <a:round/>
                <a:headEnd/>
                <a:tailEnd/>
              </a:ln>
            </p:spPr>
            <p:txBody>
              <a:bodyPr/>
              <a:lstStyle/>
              <a:p>
                <a:endParaRPr lang="en-US"/>
              </a:p>
            </p:txBody>
          </p:sp>
          <p:sp>
            <p:nvSpPr>
              <p:cNvPr id="29985" name="Freeform 289"/>
              <p:cNvSpPr>
                <a:spLocks/>
              </p:cNvSpPr>
              <p:nvPr/>
            </p:nvSpPr>
            <p:spPr bwMode="auto">
              <a:xfrm>
                <a:off x="5250" y="3381"/>
                <a:ext cx="24" cy="6"/>
              </a:xfrm>
              <a:custGeom>
                <a:avLst/>
                <a:gdLst/>
                <a:ahLst/>
                <a:cxnLst>
                  <a:cxn ang="0">
                    <a:pos x="0" y="6"/>
                  </a:cxn>
                  <a:cxn ang="0">
                    <a:pos x="8" y="3"/>
                  </a:cxn>
                  <a:cxn ang="0">
                    <a:pos x="16" y="0"/>
                  </a:cxn>
                  <a:cxn ang="0">
                    <a:pos x="24" y="1"/>
                  </a:cxn>
                  <a:cxn ang="0">
                    <a:pos x="14" y="3"/>
                  </a:cxn>
                  <a:cxn ang="0">
                    <a:pos x="0" y="6"/>
                  </a:cxn>
                </a:cxnLst>
                <a:rect l="0" t="0" r="r" b="b"/>
                <a:pathLst>
                  <a:path w="24" h="6">
                    <a:moveTo>
                      <a:pt x="0" y="6"/>
                    </a:moveTo>
                    <a:lnTo>
                      <a:pt x="8" y="3"/>
                    </a:lnTo>
                    <a:lnTo>
                      <a:pt x="16" y="0"/>
                    </a:lnTo>
                    <a:lnTo>
                      <a:pt x="24" y="1"/>
                    </a:lnTo>
                    <a:lnTo>
                      <a:pt x="14" y="3"/>
                    </a:lnTo>
                    <a:lnTo>
                      <a:pt x="0" y="6"/>
                    </a:lnTo>
                    <a:close/>
                  </a:path>
                </a:pathLst>
              </a:custGeom>
              <a:solidFill>
                <a:srgbClr val="808000"/>
              </a:solidFill>
              <a:ln w="9525">
                <a:noFill/>
                <a:round/>
                <a:headEnd/>
                <a:tailEnd/>
              </a:ln>
            </p:spPr>
            <p:txBody>
              <a:bodyPr/>
              <a:lstStyle/>
              <a:p>
                <a:endParaRPr lang="en-US"/>
              </a:p>
            </p:txBody>
          </p:sp>
          <p:sp>
            <p:nvSpPr>
              <p:cNvPr id="29986" name="Freeform 290"/>
              <p:cNvSpPr>
                <a:spLocks/>
              </p:cNvSpPr>
              <p:nvPr/>
            </p:nvSpPr>
            <p:spPr bwMode="auto">
              <a:xfrm>
                <a:off x="5188" y="3376"/>
                <a:ext cx="57" cy="44"/>
              </a:xfrm>
              <a:custGeom>
                <a:avLst/>
                <a:gdLst/>
                <a:ahLst/>
                <a:cxnLst>
                  <a:cxn ang="0">
                    <a:pos x="3" y="30"/>
                  </a:cxn>
                  <a:cxn ang="0">
                    <a:pos x="9" y="36"/>
                  </a:cxn>
                  <a:cxn ang="0">
                    <a:pos x="9" y="30"/>
                  </a:cxn>
                  <a:cxn ang="0">
                    <a:pos x="11" y="24"/>
                  </a:cxn>
                  <a:cxn ang="0">
                    <a:pos x="13" y="20"/>
                  </a:cxn>
                  <a:cxn ang="0">
                    <a:pos x="21" y="16"/>
                  </a:cxn>
                  <a:cxn ang="0">
                    <a:pos x="27" y="14"/>
                  </a:cxn>
                  <a:cxn ang="0">
                    <a:pos x="34" y="15"/>
                  </a:cxn>
                  <a:cxn ang="0">
                    <a:pos x="40" y="16"/>
                  </a:cxn>
                  <a:cxn ang="0">
                    <a:pos x="44" y="20"/>
                  </a:cxn>
                  <a:cxn ang="0">
                    <a:pos x="45" y="26"/>
                  </a:cxn>
                  <a:cxn ang="0">
                    <a:pos x="45" y="33"/>
                  </a:cxn>
                  <a:cxn ang="0">
                    <a:pos x="43" y="37"/>
                  </a:cxn>
                  <a:cxn ang="0">
                    <a:pos x="39" y="41"/>
                  </a:cxn>
                  <a:cxn ang="0">
                    <a:pos x="25" y="42"/>
                  </a:cxn>
                  <a:cxn ang="0">
                    <a:pos x="35" y="44"/>
                  </a:cxn>
                  <a:cxn ang="0">
                    <a:pos x="42" y="42"/>
                  </a:cxn>
                  <a:cxn ang="0">
                    <a:pos x="47" y="40"/>
                  </a:cxn>
                  <a:cxn ang="0">
                    <a:pos x="54" y="34"/>
                  </a:cxn>
                  <a:cxn ang="0">
                    <a:pos x="56" y="28"/>
                  </a:cxn>
                  <a:cxn ang="0">
                    <a:pos x="57" y="23"/>
                  </a:cxn>
                  <a:cxn ang="0">
                    <a:pos x="57" y="17"/>
                  </a:cxn>
                  <a:cxn ang="0">
                    <a:pos x="54" y="12"/>
                  </a:cxn>
                  <a:cxn ang="0">
                    <a:pos x="52" y="9"/>
                  </a:cxn>
                  <a:cxn ang="0">
                    <a:pos x="46" y="4"/>
                  </a:cxn>
                  <a:cxn ang="0">
                    <a:pos x="41" y="1"/>
                  </a:cxn>
                  <a:cxn ang="0">
                    <a:pos x="36" y="0"/>
                  </a:cxn>
                  <a:cxn ang="0">
                    <a:pos x="29" y="0"/>
                  </a:cxn>
                  <a:cxn ang="0">
                    <a:pos x="22" y="1"/>
                  </a:cxn>
                  <a:cxn ang="0">
                    <a:pos x="14" y="3"/>
                  </a:cxn>
                  <a:cxn ang="0">
                    <a:pos x="7" y="7"/>
                  </a:cxn>
                  <a:cxn ang="0">
                    <a:pos x="4" y="11"/>
                  </a:cxn>
                  <a:cxn ang="0">
                    <a:pos x="0" y="18"/>
                  </a:cxn>
                  <a:cxn ang="0">
                    <a:pos x="0" y="25"/>
                  </a:cxn>
                  <a:cxn ang="0">
                    <a:pos x="3" y="30"/>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w="9525">
                <a:noFill/>
                <a:round/>
                <a:headEnd/>
                <a:tailEnd/>
              </a:ln>
            </p:spPr>
            <p:txBody>
              <a:bodyPr/>
              <a:lstStyle/>
              <a:p>
                <a:endParaRPr lang="en-US"/>
              </a:p>
            </p:txBody>
          </p:sp>
          <p:sp>
            <p:nvSpPr>
              <p:cNvPr id="29987" name="Freeform 291"/>
              <p:cNvSpPr>
                <a:spLocks/>
              </p:cNvSpPr>
              <p:nvPr/>
            </p:nvSpPr>
            <p:spPr bwMode="auto">
              <a:xfrm>
                <a:off x="5179" y="3405"/>
                <a:ext cx="26" cy="24"/>
              </a:xfrm>
              <a:custGeom>
                <a:avLst/>
                <a:gdLst/>
                <a:ahLst/>
                <a:cxnLst>
                  <a:cxn ang="0">
                    <a:pos x="26" y="0"/>
                  </a:cxn>
                  <a:cxn ang="0">
                    <a:pos x="15" y="5"/>
                  </a:cxn>
                  <a:cxn ang="0">
                    <a:pos x="6" y="11"/>
                  </a:cxn>
                  <a:cxn ang="0">
                    <a:pos x="2" y="18"/>
                  </a:cxn>
                  <a:cxn ang="0">
                    <a:pos x="0" y="24"/>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p:spPr>
            <p:txBody>
              <a:bodyPr/>
              <a:lstStyle/>
              <a:p>
                <a:endParaRPr lang="en-US"/>
              </a:p>
            </p:txBody>
          </p:sp>
          <p:sp>
            <p:nvSpPr>
              <p:cNvPr id="29988" name="Freeform 292"/>
              <p:cNvSpPr>
                <a:spLocks/>
              </p:cNvSpPr>
              <p:nvPr/>
            </p:nvSpPr>
            <p:spPr bwMode="auto">
              <a:xfrm>
                <a:off x="5196" y="3405"/>
                <a:ext cx="15" cy="36"/>
              </a:xfrm>
              <a:custGeom>
                <a:avLst/>
                <a:gdLst/>
                <a:ahLst/>
                <a:cxnLst>
                  <a:cxn ang="0">
                    <a:pos x="15" y="0"/>
                  </a:cxn>
                  <a:cxn ang="0">
                    <a:pos x="5" y="8"/>
                  </a:cxn>
                  <a:cxn ang="0">
                    <a:pos x="1" y="15"/>
                  </a:cxn>
                  <a:cxn ang="0">
                    <a:pos x="0" y="20"/>
                  </a:cxn>
                  <a:cxn ang="0">
                    <a:pos x="0" y="28"/>
                  </a:cxn>
                  <a:cxn ang="0">
                    <a:pos x="2" y="36"/>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p:spPr>
            <p:txBody>
              <a:bodyPr/>
              <a:lstStyle/>
              <a:p>
                <a:endParaRPr lang="en-US"/>
              </a:p>
            </p:txBody>
          </p:sp>
          <p:sp>
            <p:nvSpPr>
              <p:cNvPr id="29989" name="Freeform 293"/>
              <p:cNvSpPr>
                <a:spLocks/>
              </p:cNvSpPr>
              <p:nvPr/>
            </p:nvSpPr>
            <p:spPr bwMode="auto">
              <a:xfrm>
                <a:off x="5208" y="3405"/>
                <a:ext cx="9" cy="29"/>
              </a:xfrm>
              <a:custGeom>
                <a:avLst/>
                <a:gdLst/>
                <a:ahLst/>
                <a:cxnLst>
                  <a:cxn ang="0">
                    <a:pos x="9" y="0"/>
                  </a:cxn>
                  <a:cxn ang="0">
                    <a:pos x="2" y="7"/>
                  </a:cxn>
                  <a:cxn ang="0">
                    <a:pos x="1" y="13"/>
                  </a:cxn>
                  <a:cxn ang="0">
                    <a:pos x="0" y="19"/>
                  </a:cxn>
                  <a:cxn ang="0">
                    <a:pos x="0" y="26"/>
                  </a:cxn>
                  <a:cxn ang="0">
                    <a:pos x="0" y="29"/>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p:spPr>
            <p:txBody>
              <a:bodyPr/>
              <a:lstStyle/>
              <a:p>
                <a:endParaRPr lang="en-US"/>
              </a:p>
            </p:txBody>
          </p:sp>
          <p:sp>
            <p:nvSpPr>
              <p:cNvPr id="29990" name="Oval 294"/>
              <p:cNvSpPr>
                <a:spLocks noChangeArrowheads="1"/>
              </p:cNvSpPr>
              <p:nvPr/>
            </p:nvSpPr>
            <p:spPr bwMode="auto">
              <a:xfrm>
                <a:off x="5174" y="3425"/>
                <a:ext cx="8" cy="8"/>
              </a:xfrm>
              <a:prstGeom prst="ellipse">
                <a:avLst/>
              </a:prstGeom>
              <a:solidFill>
                <a:srgbClr val="808000"/>
              </a:solidFill>
              <a:ln w="9525">
                <a:noFill/>
                <a:round/>
                <a:headEnd/>
                <a:tailEnd/>
              </a:ln>
            </p:spPr>
            <p:txBody>
              <a:bodyPr/>
              <a:lstStyle/>
              <a:p>
                <a:endParaRPr lang="en-US"/>
              </a:p>
            </p:txBody>
          </p:sp>
          <p:sp>
            <p:nvSpPr>
              <p:cNvPr id="29991" name="Oval 295"/>
              <p:cNvSpPr>
                <a:spLocks noChangeArrowheads="1"/>
              </p:cNvSpPr>
              <p:nvPr/>
            </p:nvSpPr>
            <p:spPr bwMode="auto">
              <a:xfrm>
                <a:off x="5193" y="3440"/>
                <a:ext cx="9" cy="8"/>
              </a:xfrm>
              <a:prstGeom prst="ellipse">
                <a:avLst/>
              </a:prstGeom>
              <a:solidFill>
                <a:srgbClr val="808000"/>
              </a:solidFill>
              <a:ln w="9525">
                <a:noFill/>
                <a:round/>
                <a:headEnd/>
                <a:tailEnd/>
              </a:ln>
            </p:spPr>
            <p:txBody>
              <a:bodyPr/>
              <a:lstStyle/>
              <a:p>
                <a:endParaRPr lang="en-US"/>
              </a:p>
            </p:txBody>
          </p:sp>
          <p:sp>
            <p:nvSpPr>
              <p:cNvPr id="29992" name="Oval 296"/>
              <p:cNvSpPr>
                <a:spLocks noChangeArrowheads="1"/>
              </p:cNvSpPr>
              <p:nvPr/>
            </p:nvSpPr>
            <p:spPr bwMode="auto">
              <a:xfrm>
                <a:off x="5204" y="3432"/>
                <a:ext cx="8" cy="8"/>
              </a:xfrm>
              <a:prstGeom prst="ellipse">
                <a:avLst/>
              </a:prstGeom>
              <a:solidFill>
                <a:srgbClr val="808000"/>
              </a:solidFill>
              <a:ln w="9525">
                <a:noFill/>
                <a:round/>
                <a:headEnd/>
                <a:tailEnd/>
              </a:ln>
            </p:spPr>
            <p:txBody>
              <a:bodyPr/>
              <a:lstStyle/>
              <a:p>
                <a:endParaRPr lang="en-US"/>
              </a:p>
            </p:txBody>
          </p:sp>
          <p:sp>
            <p:nvSpPr>
              <p:cNvPr id="29993" name="Freeform 297"/>
              <p:cNvSpPr>
                <a:spLocks/>
              </p:cNvSpPr>
              <p:nvPr/>
            </p:nvSpPr>
            <p:spPr bwMode="auto">
              <a:xfrm>
                <a:off x="4897" y="3740"/>
                <a:ext cx="320" cy="569"/>
              </a:xfrm>
              <a:custGeom>
                <a:avLst/>
                <a:gdLst/>
                <a:ahLst/>
                <a:cxnLst>
                  <a:cxn ang="0">
                    <a:pos x="0" y="569"/>
                  </a:cxn>
                  <a:cxn ang="0">
                    <a:pos x="1" y="542"/>
                  </a:cxn>
                  <a:cxn ang="0">
                    <a:pos x="2" y="518"/>
                  </a:cxn>
                  <a:cxn ang="0">
                    <a:pos x="5" y="485"/>
                  </a:cxn>
                  <a:cxn ang="0">
                    <a:pos x="11" y="456"/>
                  </a:cxn>
                  <a:cxn ang="0">
                    <a:pos x="16" y="424"/>
                  </a:cxn>
                  <a:cxn ang="0">
                    <a:pos x="26" y="391"/>
                  </a:cxn>
                  <a:cxn ang="0">
                    <a:pos x="33" y="366"/>
                  </a:cxn>
                  <a:cxn ang="0">
                    <a:pos x="43" y="332"/>
                  </a:cxn>
                  <a:cxn ang="0">
                    <a:pos x="56" y="297"/>
                  </a:cxn>
                  <a:cxn ang="0">
                    <a:pos x="69" y="267"/>
                  </a:cxn>
                  <a:cxn ang="0">
                    <a:pos x="84" y="234"/>
                  </a:cxn>
                  <a:cxn ang="0">
                    <a:pos x="99" y="209"/>
                  </a:cxn>
                  <a:cxn ang="0">
                    <a:pos x="121" y="174"/>
                  </a:cxn>
                  <a:cxn ang="0">
                    <a:pos x="141" y="145"/>
                  </a:cxn>
                  <a:cxn ang="0">
                    <a:pos x="159" y="120"/>
                  </a:cxn>
                  <a:cxn ang="0">
                    <a:pos x="176" y="96"/>
                  </a:cxn>
                  <a:cxn ang="0">
                    <a:pos x="195" y="72"/>
                  </a:cxn>
                  <a:cxn ang="0">
                    <a:pos x="219" y="48"/>
                  </a:cxn>
                  <a:cxn ang="0">
                    <a:pos x="240" y="25"/>
                  </a:cxn>
                  <a:cxn ang="0">
                    <a:pos x="269" y="10"/>
                  </a:cxn>
                  <a:cxn ang="0">
                    <a:pos x="301" y="0"/>
                  </a:cxn>
                  <a:cxn ang="0">
                    <a:pos x="320" y="0"/>
                  </a:cxn>
                  <a:cxn ang="0">
                    <a:pos x="290" y="10"/>
                  </a:cxn>
                  <a:cxn ang="0">
                    <a:pos x="258" y="35"/>
                  </a:cxn>
                  <a:cxn ang="0">
                    <a:pos x="239" y="56"/>
                  </a:cxn>
                  <a:cxn ang="0">
                    <a:pos x="216" y="81"/>
                  </a:cxn>
                  <a:cxn ang="0">
                    <a:pos x="189" y="116"/>
                  </a:cxn>
                  <a:cxn ang="0">
                    <a:pos x="171" y="141"/>
                  </a:cxn>
                  <a:cxn ang="0">
                    <a:pos x="156" y="168"/>
                  </a:cxn>
                  <a:cxn ang="0">
                    <a:pos x="136" y="196"/>
                  </a:cxn>
                  <a:cxn ang="0">
                    <a:pos x="122" y="221"/>
                  </a:cxn>
                  <a:cxn ang="0">
                    <a:pos x="105" y="252"/>
                  </a:cxn>
                  <a:cxn ang="0">
                    <a:pos x="89" y="286"/>
                  </a:cxn>
                  <a:cxn ang="0">
                    <a:pos x="75" y="319"/>
                  </a:cxn>
                  <a:cxn ang="0">
                    <a:pos x="63" y="348"/>
                  </a:cxn>
                  <a:cxn ang="0">
                    <a:pos x="57" y="376"/>
                  </a:cxn>
                  <a:cxn ang="0">
                    <a:pos x="49" y="409"/>
                  </a:cxn>
                  <a:cxn ang="0">
                    <a:pos x="42" y="445"/>
                  </a:cxn>
                  <a:cxn ang="0">
                    <a:pos x="38" y="477"/>
                  </a:cxn>
                  <a:cxn ang="0">
                    <a:pos x="37" y="507"/>
                  </a:cxn>
                  <a:cxn ang="0">
                    <a:pos x="38" y="541"/>
                  </a:cxn>
                  <a:cxn ang="0">
                    <a:pos x="41" y="569"/>
                  </a:cxn>
                  <a:cxn ang="0">
                    <a:pos x="0" y="569"/>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29994" name="Freeform 298"/>
              <p:cNvSpPr>
                <a:spLocks/>
              </p:cNvSpPr>
              <p:nvPr/>
            </p:nvSpPr>
            <p:spPr bwMode="auto">
              <a:xfrm>
                <a:off x="4786" y="3526"/>
                <a:ext cx="118" cy="783"/>
              </a:xfrm>
              <a:custGeom>
                <a:avLst/>
                <a:gdLst/>
                <a:ahLst/>
                <a:cxnLst>
                  <a:cxn ang="0">
                    <a:pos x="118" y="0"/>
                  </a:cxn>
                  <a:cxn ang="0">
                    <a:pos x="82" y="26"/>
                  </a:cxn>
                  <a:cxn ang="0">
                    <a:pos x="62" y="37"/>
                  </a:cxn>
                  <a:cxn ang="0">
                    <a:pos x="50" y="49"/>
                  </a:cxn>
                  <a:cxn ang="0">
                    <a:pos x="35" y="64"/>
                  </a:cxn>
                  <a:cxn ang="0">
                    <a:pos x="22" y="86"/>
                  </a:cxn>
                  <a:cxn ang="0">
                    <a:pos x="17" y="107"/>
                  </a:cxn>
                  <a:cxn ang="0">
                    <a:pos x="15" y="127"/>
                  </a:cxn>
                  <a:cxn ang="0">
                    <a:pos x="15" y="161"/>
                  </a:cxn>
                  <a:cxn ang="0">
                    <a:pos x="15" y="195"/>
                  </a:cxn>
                  <a:cxn ang="0">
                    <a:pos x="19" y="244"/>
                  </a:cxn>
                  <a:cxn ang="0">
                    <a:pos x="25" y="287"/>
                  </a:cxn>
                  <a:cxn ang="0">
                    <a:pos x="28" y="315"/>
                  </a:cxn>
                  <a:cxn ang="0">
                    <a:pos x="32" y="335"/>
                  </a:cxn>
                  <a:cxn ang="0">
                    <a:pos x="38" y="359"/>
                  </a:cxn>
                  <a:cxn ang="0">
                    <a:pos x="47" y="390"/>
                  </a:cxn>
                  <a:cxn ang="0">
                    <a:pos x="54" y="420"/>
                  </a:cxn>
                  <a:cxn ang="0">
                    <a:pos x="64" y="450"/>
                  </a:cxn>
                  <a:cxn ang="0">
                    <a:pos x="70" y="474"/>
                  </a:cxn>
                  <a:cxn ang="0">
                    <a:pos x="79" y="506"/>
                  </a:cxn>
                  <a:cxn ang="0">
                    <a:pos x="88" y="544"/>
                  </a:cxn>
                  <a:cxn ang="0">
                    <a:pos x="98" y="588"/>
                  </a:cxn>
                  <a:cxn ang="0">
                    <a:pos x="105" y="628"/>
                  </a:cxn>
                  <a:cxn ang="0">
                    <a:pos x="110" y="660"/>
                  </a:cxn>
                  <a:cxn ang="0">
                    <a:pos x="113" y="705"/>
                  </a:cxn>
                  <a:cxn ang="0">
                    <a:pos x="116" y="745"/>
                  </a:cxn>
                  <a:cxn ang="0">
                    <a:pos x="118" y="783"/>
                  </a:cxn>
                  <a:cxn ang="0">
                    <a:pos x="102" y="782"/>
                  </a:cxn>
                  <a:cxn ang="0">
                    <a:pos x="104" y="761"/>
                  </a:cxn>
                  <a:cxn ang="0">
                    <a:pos x="101" y="732"/>
                  </a:cxn>
                  <a:cxn ang="0">
                    <a:pos x="98" y="702"/>
                  </a:cxn>
                  <a:cxn ang="0">
                    <a:pos x="97" y="675"/>
                  </a:cxn>
                  <a:cxn ang="0">
                    <a:pos x="91" y="634"/>
                  </a:cxn>
                  <a:cxn ang="0">
                    <a:pos x="84" y="594"/>
                  </a:cxn>
                  <a:cxn ang="0">
                    <a:pos x="74" y="545"/>
                  </a:cxn>
                  <a:cxn ang="0">
                    <a:pos x="64" y="510"/>
                  </a:cxn>
                  <a:cxn ang="0">
                    <a:pos x="56" y="474"/>
                  </a:cxn>
                  <a:cxn ang="0">
                    <a:pos x="45" y="441"/>
                  </a:cxn>
                  <a:cxn ang="0">
                    <a:pos x="36" y="407"/>
                  </a:cxn>
                  <a:cxn ang="0">
                    <a:pos x="28" y="380"/>
                  </a:cxn>
                  <a:cxn ang="0">
                    <a:pos x="21" y="351"/>
                  </a:cxn>
                  <a:cxn ang="0">
                    <a:pos x="15" y="323"/>
                  </a:cxn>
                  <a:cxn ang="0">
                    <a:pos x="11" y="296"/>
                  </a:cxn>
                  <a:cxn ang="0">
                    <a:pos x="7" y="268"/>
                  </a:cxn>
                  <a:cxn ang="0">
                    <a:pos x="5" y="238"/>
                  </a:cxn>
                  <a:cxn ang="0">
                    <a:pos x="2" y="210"/>
                  </a:cxn>
                  <a:cxn ang="0">
                    <a:pos x="0" y="179"/>
                  </a:cxn>
                  <a:cxn ang="0">
                    <a:pos x="0" y="151"/>
                  </a:cxn>
                  <a:cxn ang="0">
                    <a:pos x="1" y="122"/>
                  </a:cxn>
                  <a:cxn ang="0">
                    <a:pos x="5" y="93"/>
                  </a:cxn>
                  <a:cxn ang="0">
                    <a:pos x="13" y="74"/>
                  </a:cxn>
                  <a:cxn ang="0">
                    <a:pos x="25" y="55"/>
                  </a:cxn>
                  <a:cxn ang="0">
                    <a:pos x="43" y="38"/>
                  </a:cxn>
                  <a:cxn ang="0">
                    <a:pos x="61" y="26"/>
                  </a:cxn>
                  <a:cxn ang="0">
                    <a:pos x="118" y="0"/>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29995" name="Freeform 299"/>
              <p:cNvSpPr>
                <a:spLocks/>
              </p:cNvSpPr>
              <p:nvPr/>
            </p:nvSpPr>
            <p:spPr bwMode="auto">
              <a:xfrm>
                <a:off x="4506" y="3619"/>
                <a:ext cx="389" cy="690"/>
              </a:xfrm>
              <a:custGeom>
                <a:avLst/>
                <a:gdLst/>
                <a:ahLst/>
                <a:cxnLst>
                  <a:cxn ang="0">
                    <a:pos x="389" y="690"/>
                  </a:cxn>
                  <a:cxn ang="0">
                    <a:pos x="388" y="657"/>
                  </a:cxn>
                  <a:cxn ang="0">
                    <a:pos x="386" y="629"/>
                  </a:cxn>
                  <a:cxn ang="0">
                    <a:pos x="383" y="589"/>
                  </a:cxn>
                  <a:cxn ang="0">
                    <a:pos x="376" y="554"/>
                  </a:cxn>
                  <a:cxn ang="0">
                    <a:pos x="370" y="514"/>
                  </a:cxn>
                  <a:cxn ang="0">
                    <a:pos x="358" y="474"/>
                  </a:cxn>
                  <a:cxn ang="0">
                    <a:pos x="349" y="444"/>
                  </a:cxn>
                  <a:cxn ang="0">
                    <a:pos x="336" y="403"/>
                  </a:cxn>
                  <a:cxn ang="0">
                    <a:pos x="321" y="361"/>
                  </a:cxn>
                  <a:cxn ang="0">
                    <a:pos x="305" y="324"/>
                  </a:cxn>
                  <a:cxn ang="0">
                    <a:pos x="286" y="285"/>
                  </a:cxn>
                  <a:cxn ang="0">
                    <a:pos x="268" y="254"/>
                  </a:cxn>
                  <a:cxn ang="0">
                    <a:pos x="243" y="211"/>
                  </a:cxn>
                  <a:cxn ang="0">
                    <a:pos x="218" y="176"/>
                  </a:cxn>
                  <a:cxn ang="0">
                    <a:pos x="197" y="146"/>
                  </a:cxn>
                  <a:cxn ang="0">
                    <a:pos x="176" y="116"/>
                  </a:cxn>
                  <a:cxn ang="0">
                    <a:pos x="152" y="88"/>
                  </a:cxn>
                  <a:cxn ang="0">
                    <a:pos x="123" y="58"/>
                  </a:cxn>
                  <a:cxn ang="0">
                    <a:pos x="97" y="31"/>
                  </a:cxn>
                  <a:cxn ang="0">
                    <a:pos x="63" y="12"/>
                  </a:cxn>
                  <a:cxn ang="0">
                    <a:pos x="23" y="0"/>
                  </a:cxn>
                  <a:cxn ang="0">
                    <a:pos x="0" y="0"/>
                  </a:cxn>
                  <a:cxn ang="0">
                    <a:pos x="37" y="12"/>
                  </a:cxn>
                  <a:cxn ang="0">
                    <a:pos x="77" y="43"/>
                  </a:cxn>
                  <a:cxn ang="0">
                    <a:pos x="99" y="69"/>
                  </a:cxn>
                  <a:cxn ang="0">
                    <a:pos x="126" y="98"/>
                  </a:cxn>
                  <a:cxn ang="0">
                    <a:pos x="159" y="141"/>
                  </a:cxn>
                  <a:cxn ang="0">
                    <a:pos x="182" y="172"/>
                  </a:cxn>
                  <a:cxn ang="0">
                    <a:pos x="200" y="204"/>
                  </a:cxn>
                  <a:cxn ang="0">
                    <a:pos x="223" y="239"/>
                  </a:cxn>
                  <a:cxn ang="0">
                    <a:pos x="242" y="268"/>
                  </a:cxn>
                  <a:cxn ang="0">
                    <a:pos x="262" y="306"/>
                  </a:cxn>
                  <a:cxn ang="0">
                    <a:pos x="282" y="347"/>
                  </a:cxn>
                  <a:cxn ang="0">
                    <a:pos x="298" y="387"/>
                  </a:cxn>
                  <a:cxn ang="0">
                    <a:pos x="312" y="422"/>
                  </a:cxn>
                  <a:cxn ang="0">
                    <a:pos x="320" y="456"/>
                  </a:cxn>
                  <a:cxn ang="0">
                    <a:pos x="330" y="497"/>
                  </a:cxn>
                  <a:cxn ang="0">
                    <a:pos x="338" y="540"/>
                  </a:cxn>
                  <a:cxn ang="0">
                    <a:pos x="343" y="578"/>
                  </a:cxn>
                  <a:cxn ang="0">
                    <a:pos x="344" y="615"/>
                  </a:cxn>
                  <a:cxn ang="0">
                    <a:pos x="343" y="656"/>
                  </a:cxn>
                  <a:cxn ang="0">
                    <a:pos x="340" y="690"/>
                  </a:cxn>
                  <a:cxn ang="0">
                    <a:pos x="389" y="690"/>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29996" name="Freeform 300"/>
              <p:cNvSpPr>
                <a:spLocks/>
              </p:cNvSpPr>
              <p:nvPr/>
            </p:nvSpPr>
            <p:spPr bwMode="auto">
              <a:xfrm>
                <a:off x="4942" y="3448"/>
                <a:ext cx="179" cy="135"/>
              </a:xfrm>
              <a:custGeom>
                <a:avLst/>
                <a:gdLst/>
                <a:ahLst/>
                <a:cxnLst>
                  <a:cxn ang="0">
                    <a:pos x="5" y="102"/>
                  </a:cxn>
                  <a:cxn ang="0">
                    <a:pos x="0" y="86"/>
                  </a:cxn>
                  <a:cxn ang="0">
                    <a:pos x="0" y="74"/>
                  </a:cxn>
                  <a:cxn ang="0">
                    <a:pos x="4" y="61"/>
                  </a:cxn>
                  <a:cxn ang="0">
                    <a:pos x="8" y="48"/>
                  </a:cxn>
                  <a:cxn ang="0">
                    <a:pos x="16" y="36"/>
                  </a:cxn>
                  <a:cxn ang="0">
                    <a:pos x="26" y="24"/>
                  </a:cxn>
                  <a:cxn ang="0">
                    <a:pos x="38" y="15"/>
                  </a:cxn>
                  <a:cxn ang="0">
                    <a:pos x="54" y="7"/>
                  </a:cxn>
                  <a:cxn ang="0">
                    <a:pos x="70" y="3"/>
                  </a:cxn>
                  <a:cxn ang="0">
                    <a:pos x="90" y="0"/>
                  </a:cxn>
                  <a:cxn ang="0">
                    <a:pos x="110" y="3"/>
                  </a:cxn>
                  <a:cxn ang="0">
                    <a:pos x="128" y="7"/>
                  </a:cxn>
                  <a:cxn ang="0">
                    <a:pos x="151" y="8"/>
                  </a:cxn>
                  <a:cxn ang="0">
                    <a:pos x="166" y="8"/>
                  </a:cxn>
                  <a:cxn ang="0">
                    <a:pos x="179" y="4"/>
                  </a:cxn>
                  <a:cxn ang="0">
                    <a:pos x="170" y="17"/>
                  </a:cxn>
                  <a:cxn ang="0">
                    <a:pos x="166" y="24"/>
                  </a:cxn>
                  <a:cxn ang="0">
                    <a:pos x="165" y="36"/>
                  </a:cxn>
                  <a:cxn ang="0">
                    <a:pos x="165" y="50"/>
                  </a:cxn>
                  <a:cxn ang="0">
                    <a:pos x="162" y="71"/>
                  </a:cxn>
                  <a:cxn ang="0">
                    <a:pos x="157" y="84"/>
                  </a:cxn>
                  <a:cxn ang="0">
                    <a:pos x="152" y="94"/>
                  </a:cxn>
                  <a:cxn ang="0">
                    <a:pos x="141" y="109"/>
                  </a:cxn>
                  <a:cxn ang="0">
                    <a:pos x="130" y="119"/>
                  </a:cxn>
                  <a:cxn ang="0">
                    <a:pos x="117" y="127"/>
                  </a:cxn>
                  <a:cxn ang="0">
                    <a:pos x="102" y="132"/>
                  </a:cxn>
                  <a:cxn ang="0">
                    <a:pos x="88" y="135"/>
                  </a:cxn>
                  <a:cxn ang="0">
                    <a:pos x="74" y="135"/>
                  </a:cxn>
                  <a:cxn ang="0">
                    <a:pos x="59" y="135"/>
                  </a:cxn>
                  <a:cxn ang="0">
                    <a:pos x="39" y="134"/>
                  </a:cxn>
                  <a:cxn ang="0">
                    <a:pos x="24" y="127"/>
                  </a:cxn>
                  <a:cxn ang="0">
                    <a:pos x="11" y="114"/>
                  </a:cxn>
                  <a:cxn ang="0">
                    <a:pos x="5" y="102"/>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29997" name="Freeform 301"/>
              <p:cNvSpPr>
                <a:spLocks/>
              </p:cNvSpPr>
              <p:nvPr/>
            </p:nvSpPr>
            <p:spPr bwMode="auto">
              <a:xfrm>
                <a:off x="4948" y="3456"/>
                <a:ext cx="150" cy="123"/>
              </a:xfrm>
              <a:custGeom>
                <a:avLst/>
                <a:gdLst/>
                <a:ahLst/>
                <a:cxnLst>
                  <a:cxn ang="0">
                    <a:pos x="150" y="19"/>
                  </a:cxn>
                  <a:cxn ang="0">
                    <a:pos x="131" y="36"/>
                  </a:cxn>
                  <a:cxn ang="0">
                    <a:pos x="104" y="55"/>
                  </a:cxn>
                  <a:cxn ang="0">
                    <a:pos x="82" y="66"/>
                  </a:cxn>
                  <a:cxn ang="0">
                    <a:pos x="68" y="74"/>
                  </a:cxn>
                  <a:cxn ang="0">
                    <a:pos x="59" y="78"/>
                  </a:cxn>
                  <a:cxn ang="0">
                    <a:pos x="59" y="84"/>
                  </a:cxn>
                  <a:cxn ang="0">
                    <a:pos x="69" y="87"/>
                  </a:cxn>
                  <a:cxn ang="0">
                    <a:pos x="82" y="92"/>
                  </a:cxn>
                  <a:cxn ang="0">
                    <a:pos x="96" y="100"/>
                  </a:cxn>
                  <a:cxn ang="0">
                    <a:pos x="105" y="108"/>
                  </a:cxn>
                  <a:cxn ang="0">
                    <a:pos x="113" y="116"/>
                  </a:cxn>
                  <a:cxn ang="0">
                    <a:pos x="97" y="119"/>
                  </a:cxn>
                  <a:cxn ang="0">
                    <a:pos x="76" y="122"/>
                  </a:cxn>
                  <a:cxn ang="0">
                    <a:pos x="52" y="123"/>
                  </a:cxn>
                  <a:cxn ang="0">
                    <a:pos x="36" y="120"/>
                  </a:cxn>
                  <a:cxn ang="0">
                    <a:pos x="20" y="114"/>
                  </a:cxn>
                  <a:cxn ang="0">
                    <a:pos x="7" y="103"/>
                  </a:cxn>
                  <a:cxn ang="0">
                    <a:pos x="3" y="91"/>
                  </a:cxn>
                  <a:cxn ang="0">
                    <a:pos x="1" y="78"/>
                  </a:cxn>
                  <a:cxn ang="0">
                    <a:pos x="0" y="66"/>
                  </a:cxn>
                  <a:cxn ang="0">
                    <a:pos x="4" y="51"/>
                  </a:cxn>
                  <a:cxn ang="0">
                    <a:pos x="10" y="38"/>
                  </a:cxn>
                  <a:cxn ang="0">
                    <a:pos x="20" y="28"/>
                  </a:cxn>
                  <a:cxn ang="0">
                    <a:pos x="33" y="15"/>
                  </a:cxn>
                  <a:cxn ang="0">
                    <a:pos x="42" y="8"/>
                  </a:cxn>
                  <a:cxn ang="0">
                    <a:pos x="57" y="2"/>
                  </a:cxn>
                  <a:cxn ang="0">
                    <a:pos x="72" y="0"/>
                  </a:cxn>
                  <a:cxn ang="0">
                    <a:pos x="74" y="14"/>
                  </a:cxn>
                  <a:cxn ang="0">
                    <a:pos x="73" y="26"/>
                  </a:cxn>
                  <a:cxn ang="0">
                    <a:pos x="73" y="38"/>
                  </a:cxn>
                  <a:cxn ang="0">
                    <a:pos x="72" y="50"/>
                  </a:cxn>
                  <a:cxn ang="0">
                    <a:pos x="69" y="59"/>
                  </a:cxn>
                  <a:cxn ang="0">
                    <a:pos x="63" y="68"/>
                  </a:cxn>
                  <a:cxn ang="0">
                    <a:pos x="90" y="58"/>
                  </a:cxn>
                  <a:cxn ang="0">
                    <a:pos x="105" y="50"/>
                  </a:cxn>
                  <a:cxn ang="0">
                    <a:pos x="125" y="38"/>
                  </a:cxn>
                  <a:cxn ang="0">
                    <a:pos x="150" y="19"/>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29998" name="Freeform 302"/>
              <p:cNvSpPr>
                <a:spLocks/>
              </p:cNvSpPr>
              <p:nvPr/>
            </p:nvSpPr>
            <p:spPr bwMode="auto">
              <a:xfrm>
                <a:off x="4770" y="3372"/>
                <a:ext cx="144" cy="173"/>
              </a:xfrm>
              <a:custGeom>
                <a:avLst/>
                <a:gdLst/>
                <a:ahLst/>
                <a:cxnLst>
                  <a:cxn ang="0">
                    <a:pos x="111" y="164"/>
                  </a:cxn>
                  <a:cxn ang="0">
                    <a:pos x="121" y="160"/>
                  </a:cxn>
                  <a:cxn ang="0">
                    <a:pos x="133" y="151"/>
                  </a:cxn>
                  <a:cxn ang="0">
                    <a:pos x="140" y="135"/>
                  </a:cxn>
                  <a:cxn ang="0">
                    <a:pos x="144" y="121"/>
                  </a:cxn>
                  <a:cxn ang="0">
                    <a:pos x="144" y="106"/>
                  </a:cxn>
                  <a:cxn ang="0">
                    <a:pos x="144" y="89"/>
                  </a:cxn>
                  <a:cxn ang="0">
                    <a:pos x="140" y="71"/>
                  </a:cxn>
                  <a:cxn ang="0">
                    <a:pos x="131" y="55"/>
                  </a:cxn>
                  <a:cxn ang="0">
                    <a:pos x="122" y="43"/>
                  </a:cxn>
                  <a:cxn ang="0">
                    <a:pos x="111" y="36"/>
                  </a:cxn>
                  <a:cxn ang="0">
                    <a:pos x="96" y="28"/>
                  </a:cxn>
                  <a:cxn ang="0">
                    <a:pos x="77" y="22"/>
                  </a:cxn>
                  <a:cxn ang="0">
                    <a:pos x="59" y="19"/>
                  </a:cxn>
                  <a:cxn ang="0">
                    <a:pos x="41" y="18"/>
                  </a:cxn>
                  <a:cxn ang="0">
                    <a:pos x="24" y="17"/>
                  </a:cxn>
                  <a:cxn ang="0">
                    <a:pos x="15" y="10"/>
                  </a:cxn>
                  <a:cxn ang="0">
                    <a:pos x="5" y="0"/>
                  </a:cxn>
                  <a:cxn ang="0">
                    <a:pos x="8" y="17"/>
                  </a:cxn>
                  <a:cxn ang="0">
                    <a:pos x="10" y="30"/>
                  </a:cxn>
                  <a:cxn ang="0">
                    <a:pos x="8" y="46"/>
                  </a:cxn>
                  <a:cxn ang="0">
                    <a:pos x="7" y="60"/>
                  </a:cxn>
                  <a:cxn ang="0">
                    <a:pos x="4" y="71"/>
                  </a:cxn>
                  <a:cxn ang="0">
                    <a:pos x="2" y="84"/>
                  </a:cxn>
                  <a:cxn ang="0">
                    <a:pos x="0" y="103"/>
                  </a:cxn>
                  <a:cxn ang="0">
                    <a:pos x="3" y="120"/>
                  </a:cxn>
                  <a:cxn ang="0">
                    <a:pos x="8" y="137"/>
                  </a:cxn>
                  <a:cxn ang="0">
                    <a:pos x="19" y="150"/>
                  </a:cxn>
                  <a:cxn ang="0">
                    <a:pos x="32" y="160"/>
                  </a:cxn>
                  <a:cxn ang="0">
                    <a:pos x="44" y="166"/>
                  </a:cxn>
                  <a:cxn ang="0">
                    <a:pos x="58" y="169"/>
                  </a:cxn>
                  <a:cxn ang="0">
                    <a:pos x="80" y="173"/>
                  </a:cxn>
                  <a:cxn ang="0">
                    <a:pos x="96" y="171"/>
                  </a:cxn>
                  <a:cxn ang="0">
                    <a:pos x="111" y="164"/>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29999" name="Freeform 303"/>
              <p:cNvSpPr>
                <a:spLocks/>
              </p:cNvSpPr>
              <p:nvPr/>
            </p:nvSpPr>
            <p:spPr bwMode="auto">
              <a:xfrm>
                <a:off x="4787" y="3407"/>
                <a:ext cx="109" cy="129"/>
              </a:xfrm>
              <a:custGeom>
                <a:avLst/>
                <a:gdLst/>
                <a:ahLst/>
                <a:cxnLst>
                  <a:cxn ang="0">
                    <a:pos x="9" y="0"/>
                  </a:cxn>
                  <a:cxn ang="0">
                    <a:pos x="17" y="19"/>
                  </a:cxn>
                  <a:cxn ang="0">
                    <a:pos x="27" y="36"/>
                  </a:cxn>
                  <a:cxn ang="0">
                    <a:pos x="35" y="48"/>
                  </a:cxn>
                  <a:cxn ang="0">
                    <a:pos x="57" y="66"/>
                  </a:cxn>
                  <a:cxn ang="0">
                    <a:pos x="68" y="69"/>
                  </a:cxn>
                  <a:cxn ang="0">
                    <a:pos x="76" y="64"/>
                  </a:cxn>
                  <a:cxn ang="0">
                    <a:pos x="84" y="57"/>
                  </a:cxn>
                  <a:cxn ang="0">
                    <a:pos x="95" y="46"/>
                  </a:cxn>
                  <a:cxn ang="0">
                    <a:pos x="104" y="33"/>
                  </a:cxn>
                  <a:cxn ang="0">
                    <a:pos x="108" y="52"/>
                  </a:cxn>
                  <a:cxn ang="0">
                    <a:pos x="109" y="71"/>
                  </a:cxn>
                  <a:cxn ang="0">
                    <a:pos x="109" y="83"/>
                  </a:cxn>
                  <a:cxn ang="0">
                    <a:pos x="107" y="99"/>
                  </a:cxn>
                  <a:cxn ang="0">
                    <a:pos x="104" y="116"/>
                  </a:cxn>
                  <a:cxn ang="0">
                    <a:pos x="102" y="123"/>
                  </a:cxn>
                  <a:cxn ang="0">
                    <a:pos x="92" y="129"/>
                  </a:cxn>
                  <a:cxn ang="0">
                    <a:pos x="72" y="129"/>
                  </a:cxn>
                  <a:cxn ang="0">
                    <a:pos x="56" y="129"/>
                  </a:cxn>
                  <a:cxn ang="0">
                    <a:pos x="32" y="122"/>
                  </a:cxn>
                  <a:cxn ang="0">
                    <a:pos x="18" y="111"/>
                  </a:cxn>
                  <a:cxn ang="0">
                    <a:pos x="6" y="99"/>
                  </a:cxn>
                  <a:cxn ang="0">
                    <a:pos x="0" y="81"/>
                  </a:cxn>
                  <a:cxn ang="0">
                    <a:pos x="45" y="77"/>
                  </a:cxn>
                  <a:cxn ang="0">
                    <a:pos x="56" y="71"/>
                  </a:cxn>
                  <a:cxn ang="0">
                    <a:pos x="42" y="61"/>
                  </a:cxn>
                  <a:cxn ang="0">
                    <a:pos x="29" y="45"/>
                  </a:cxn>
                  <a:cxn ang="0">
                    <a:pos x="19" y="26"/>
                  </a:cxn>
                  <a:cxn ang="0">
                    <a:pos x="9" y="0"/>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w="9525">
                <a:noFill/>
                <a:round/>
                <a:headEnd/>
                <a:tailEnd/>
              </a:ln>
            </p:spPr>
            <p:txBody>
              <a:bodyPr/>
              <a:lstStyle/>
              <a:p>
                <a:endParaRPr lang="en-US"/>
              </a:p>
            </p:txBody>
          </p:sp>
          <p:sp>
            <p:nvSpPr>
              <p:cNvPr id="30000" name="Freeform 304"/>
              <p:cNvSpPr>
                <a:spLocks/>
              </p:cNvSpPr>
              <p:nvPr/>
            </p:nvSpPr>
            <p:spPr bwMode="auto">
              <a:xfrm>
                <a:off x="4811" y="3556"/>
                <a:ext cx="142" cy="197"/>
              </a:xfrm>
              <a:custGeom>
                <a:avLst/>
                <a:gdLst/>
                <a:ahLst/>
                <a:cxnLst>
                  <a:cxn ang="0">
                    <a:pos x="72" y="0"/>
                  </a:cxn>
                  <a:cxn ang="0">
                    <a:pos x="98" y="7"/>
                  </a:cxn>
                  <a:cxn ang="0">
                    <a:pos x="118" y="27"/>
                  </a:cxn>
                  <a:cxn ang="0">
                    <a:pos x="133" y="51"/>
                  </a:cxn>
                  <a:cxn ang="0">
                    <a:pos x="137" y="66"/>
                  </a:cxn>
                  <a:cxn ang="0">
                    <a:pos x="141" y="81"/>
                  </a:cxn>
                  <a:cxn ang="0">
                    <a:pos x="142" y="98"/>
                  </a:cxn>
                  <a:cxn ang="0">
                    <a:pos x="140" y="115"/>
                  </a:cxn>
                  <a:cxn ang="0">
                    <a:pos x="131" y="133"/>
                  </a:cxn>
                  <a:cxn ang="0">
                    <a:pos x="120" y="146"/>
                  </a:cxn>
                  <a:cxn ang="0">
                    <a:pos x="109" y="158"/>
                  </a:cxn>
                  <a:cxn ang="0">
                    <a:pos x="87" y="174"/>
                  </a:cxn>
                  <a:cxn ang="0">
                    <a:pos x="72" y="186"/>
                  </a:cxn>
                  <a:cxn ang="0">
                    <a:pos x="70" y="197"/>
                  </a:cxn>
                  <a:cxn ang="0">
                    <a:pos x="63" y="185"/>
                  </a:cxn>
                  <a:cxn ang="0">
                    <a:pos x="54" y="174"/>
                  </a:cxn>
                  <a:cxn ang="0">
                    <a:pos x="42" y="162"/>
                  </a:cxn>
                  <a:cxn ang="0">
                    <a:pos x="25" y="149"/>
                  </a:cxn>
                  <a:cxn ang="0">
                    <a:pos x="14" y="133"/>
                  </a:cxn>
                  <a:cxn ang="0">
                    <a:pos x="5" y="119"/>
                  </a:cxn>
                  <a:cxn ang="0">
                    <a:pos x="0" y="98"/>
                  </a:cxn>
                  <a:cxn ang="0">
                    <a:pos x="1" y="79"/>
                  </a:cxn>
                  <a:cxn ang="0">
                    <a:pos x="4" y="62"/>
                  </a:cxn>
                  <a:cxn ang="0">
                    <a:pos x="12" y="44"/>
                  </a:cxn>
                  <a:cxn ang="0">
                    <a:pos x="21" y="28"/>
                  </a:cxn>
                  <a:cxn ang="0">
                    <a:pos x="34" y="14"/>
                  </a:cxn>
                  <a:cxn ang="0">
                    <a:pos x="49" y="4"/>
                  </a:cxn>
                  <a:cxn ang="0">
                    <a:pos x="72" y="0"/>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0001" name="Freeform 305"/>
              <p:cNvSpPr>
                <a:spLocks/>
              </p:cNvSpPr>
              <p:nvPr/>
            </p:nvSpPr>
            <p:spPr bwMode="auto">
              <a:xfrm>
                <a:off x="4833" y="3563"/>
                <a:ext cx="118" cy="172"/>
              </a:xfrm>
              <a:custGeom>
                <a:avLst/>
                <a:gdLst/>
                <a:ahLst/>
                <a:cxnLst>
                  <a:cxn ang="0">
                    <a:pos x="118" y="81"/>
                  </a:cxn>
                  <a:cxn ang="0">
                    <a:pos x="92" y="79"/>
                  </a:cxn>
                  <a:cxn ang="0">
                    <a:pos x="82" y="79"/>
                  </a:cxn>
                  <a:cxn ang="0">
                    <a:pos x="64" y="75"/>
                  </a:cxn>
                  <a:cxn ang="0">
                    <a:pos x="56" y="70"/>
                  </a:cxn>
                  <a:cxn ang="0">
                    <a:pos x="52" y="80"/>
                  </a:cxn>
                  <a:cxn ang="0">
                    <a:pos x="52" y="95"/>
                  </a:cxn>
                  <a:cxn ang="0">
                    <a:pos x="50" y="122"/>
                  </a:cxn>
                  <a:cxn ang="0">
                    <a:pos x="50" y="147"/>
                  </a:cxn>
                  <a:cxn ang="0">
                    <a:pos x="48" y="172"/>
                  </a:cxn>
                  <a:cxn ang="0">
                    <a:pos x="47" y="139"/>
                  </a:cxn>
                  <a:cxn ang="0">
                    <a:pos x="48" y="108"/>
                  </a:cxn>
                  <a:cxn ang="0">
                    <a:pos x="48" y="88"/>
                  </a:cxn>
                  <a:cxn ang="0">
                    <a:pos x="47" y="69"/>
                  </a:cxn>
                  <a:cxn ang="0">
                    <a:pos x="45" y="58"/>
                  </a:cxn>
                  <a:cxn ang="0">
                    <a:pos x="40" y="46"/>
                  </a:cxn>
                  <a:cxn ang="0">
                    <a:pos x="30" y="39"/>
                  </a:cxn>
                  <a:cxn ang="0">
                    <a:pos x="21" y="37"/>
                  </a:cxn>
                  <a:cxn ang="0">
                    <a:pos x="10" y="37"/>
                  </a:cxn>
                  <a:cxn ang="0">
                    <a:pos x="0" y="37"/>
                  </a:cxn>
                  <a:cxn ang="0">
                    <a:pos x="9" y="21"/>
                  </a:cxn>
                  <a:cxn ang="0">
                    <a:pos x="22" y="9"/>
                  </a:cxn>
                  <a:cxn ang="0">
                    <a:pos x="40" y="1"/>
                  </a:cxn>
                  <a:cxn ang="0">
                    <a:pos x="56" y="0"/>
                  </a:cxn>
                  <a:cxn ang="0">
                    <a:pos x="70" y="7"/>
                  </a:cxn>
                  <a:cxn ang="0">
                    <a:pos x="83" y="16"/>
                  </a:cxn>
                  <a:cxn ang="0">
                    <a:pos x="90" y="25"/>
                  </a:cxn>
                  <a:cxn ang="0">
                    <a:pos x="118" y="81"/>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w="9525">
                <a:noFill/>
                <a:round/>
                <a:headEnd/>
                <a:tailEnd/>
              </a:ln>
            </p:spPr>
            <p:txBody>
              <a:bodyPr/>
              <a:lstStyle/>
              <a:p>
                <a:endParaRPr lang="en-US"/>
              </a:p>
            </p:txBody>
          </p:sp>
          <p:sp>
            <p:nvSpPr>
              <p:cNvPr id="30002" name="Freeform 306"/>
              <p:cNvSpPr>
                <a:spLocks/>
              </p:cNvSpPr>
              <p:nvPr/>
            </p:nvSpPr>
            <p:spPr bwMode="auto">
              <a:xfrm>
                <a:off x="4902" y="3534"/>
                <a:ext cx="201" cy="129"/>
              </a:xfrm>
              <a:custGeom>
                <a:avLst/>
                <a:gdLst/>
                <a:ahLst/>
                <a:cxnLst>
                  <a:cxn ang="0">
                    <a:pos x="125" y="16"/>
                  </a:cxn>
                  <a:cxn ang="0">
                    <a:pos x="138" y="26"/>
                  </a:cxn>
                  <a:cxn ang="0">
                    <a:pos x="151" y="35"/>
                  </a:cxn>
                  <a:cxn ang="0">
                    <a:pos x="160" y="46"/>
                  </a:cxn>
                  <a:cxn ang="0">
                    <a:pos x="165" y="55"/>
                  </a:cxn>
                  <a:cxn ang="0">
                    <a:pos x="169" y="69"/>
                  </a:cxn>
                  <a:cxn ang="0">
                    <a:pos x="171" y="81"/>
                  </a:cxn>
                  <a:cxn ang="0">
                    <a:pos x="174" y="93"/>
                  </a:cxn>
                  <a:cxn ang="0">
                    <a:pos x="185" y="106"/>
                  </a:cxn>
                  <a:cxn ang="0">
                    <a:pos x="201" y="117"/>
                  </a:cxn>
                  <a:cxn ang="0">
                    <a:pos x="177" y="123"/>
                  </a:cxn>
                  <a:cxn ang="0">
                    <a:pos x="159" y="127"/>
                  </a:cxn>
                  <a:cxn ang="0">
                    <a:pos x="140" y="129"/>
                  </a:cxn>
                  <a:cxn ang="0">
                    <a:pos x="121" y="129"/>
                  </a:cxn>
                  <a:cxn ang="0">
                    <a:pos x="101" y="127"/>
                  </a:cxn>
                  <a:cxn ang="0">
                    <a:pos x="81" y="123"/>
                  </a:cxn>
                  <a:cxn ang="0">
                    <a:pos x="63" y="117"/>
                  </a:cxn>
                  <a:cxn ang="0">
                    <a:pos x="48" y="109"/>
                  </a:cxn>
                  <a:cxn ang="0">
                    <a:pos x="35" y="101"/>
                  </a:cxn>
                  <a:cxn ang="0">
                    <a:pos x="24" y="91"/>
                  </a:cxn>
                  <a:cxn ang="0">
                    <a:pos x="13" y="80"/>
                  </a:cxn>
                  <a:cxn ang="0">
                    <a:pos x="6" y="64"/>
                  </a:cxn>
                  <a:cxn ang="0">
                    <a:pos x="1" y="51"/>
                  </a:cxn>
                  <a:cxn ang="0">
                    <a:pos x="0" y="36"/>
                  </a:cxn>
                  <a:cxn ang="0">
                    <a:pos x="5" y="24"/>
                  </a:cxn>
                  <a:cxn ang="0">
                    <a:pos x="10" y="16"/>
                  </a:cxn>
                  <a:cxn ang="0">
                    <a:pos x="17" y="8"/>
                  </a:cxn>
                  <a:cxn ang="0">
                    <a:pos x="32" y="2"/>
                  </a:cxn>
                  <a:cxn ang="0">
                    <a:pos x="50" y="0"/>
                  </a:cxn>
                  <a:cxn ang="0">
                    <a:pos x="72" y="1"/>
                  </a:cxn>
                  <a:cxn ang="0">
                    <a:pos x="91" y="4"/>
                  </a:cxn>
                  <a:cxn ang="0">
                    <a:pos x="110" y="9"/>
                  </a:cxn>
                  <a:cxn ang="0">
                    <a:pos x="125" y="16"/>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0003" name="Freeform 307"/>
              <p:cNvSpPr>
                <a:spLocks/>
              </p:cNvSpPr>
              <p:nvPr/>
            </p:nvSpPr>
            <p:spPr bwMode="auto">
              <a:xfrm>
                <a:off x="4908" y="3537"/>
                <a:ext cx="163" cy="109"/>
              </a:xfrm>
              <a:custGeom>
                <a:avLst/>
                <a:gdLst/>
                <a:ahLst/>
                <a:cxnLst>
                  <a:cxn ang="0">
                    <a:pos x="40" y="14"/>
                  </a:cxn>
                  <a:cxn ang="0">
                    <a:pos x="36" y="25"/>
                  </a:cxn>
                  <a:cxn ang="0">
                    <a:pos x="39" y="38"/>
                  </a:cxn>
                  <a:cxn ang="0">
                    <a:pos x="51" y="57"/>
                  </a:cxn>
                  <a:cxn ang="0">
                    <a:pos x="66" y="71"/>
                  </a:cxn>
                  <a:cxn ang="0">
                    <a:pos x="86" y="85"/>
                  </a:cxn>
                  <a:cxn ang="0">
                    <a:pos x="107" y="93"/>
                  </a:cxn>
                  <a:cxn ang="0">
                    <a:pos x="130" y="101"/>
                  </a:cxn>
                  <a:cxn ang="0">
                    <a:pos x="148" y="105"/>
                  </a:cxn>
                  <a:cxn ang="0">
                    <a:pos x="163" y="109"/>
                  </a:cxn>
                  <a:cxn ang="0">
                    <a:pos x="121" y="101"/>
                  </a:cxn>
                  <a:cxn ang="0">
                    <a:pos x="98" y="93"/>
                  </a:cxn>
                  <a:cxn ang="0">
                    <a:pos x="85" y="88"/>
                  </a:cxn>
                  <a:cxn ang="0">
                    <a:pos x="69" y="81"/>
                  </a:cxn>
                  <a:cxn ang="0">
                    <a:pos x="54" y="72"/>
                  </a:cxn>
                  <a:cxn ang="0">
                    <a:pos x="44" y="64"/>
                  </a:cxn>
                  <a:cxn ang="0">
                    <a:pos x="32" y="59"/>
                  </a:cxn>
                  <a:cxn ang="0">
                    <a:pos x="16" y="57"/>
                  </a:cxn>
                  <a:cxn ang="0">
                    <a:pos x="10" y="61"/>
                  </a:cxn>
                  <a:cxn ang="0">
                    <a:pos x="9" y="67"/>
                  </a:cxn>
                  <a:cxn ang="0">
                    <a:pos x="1" y="51"/>
                  </a:cxn>
                  <a:cxn ang="0">
                    <a:pos x="0" y="33"/>
                  </a:cxn>
                  <a:cxn ang="0">
                    <a:pos x="7" y="17"/>
                  </a:cxn>
                  <a:cxn ang="0">
                    <a:pos x="19" y="8"/>
                  </a:cxn>
                  <a:cxn ang="0">
                    <a:pos x="32" y="3"/>
                  </a:cxn>
                  <a:cxn ang="0">
                    <a:pos x="47" y="0"/>
                  </a:cxn>
                  <a:cxn ang="0">
                    <a:pos x="40" y="14"/>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w="9525">
                <a:noFill/>
                <a:round/>
                <a:headEnd/>
                <a:tailEnd/>
              </a:ln>
            </p:spPr>
            <p:txBody>
              <a:bodyPr/>
              <a:lstStyle/>
              <a:p>
                <a:endParaRPr lang="en-US"/>
              </a:p>
            </p:txBody>
          </p:sp>
          <p:sp>
            <p:nvSpPr>
              <p:cNvPr id="30004" name="Freeform 308"/>
              <p:cNvSpPr>
                <a:spLocks/>
              </p:cNvSpPr>
              <p:nvPr/>
            </p:nvSpPr>
            <p:spPr bwMode="auto">
              <a:xfrm>
                <a:off x="4701" y="3471"/>
                <a:ext cx="186" cy="129"/>
              </a:xfrm>
              <a:custGeom>
                <a:avLst/>
                <a:gdLst/>
                <a:ahLst/>
                <a:cxnLst>
                  <a:cxn ang="0">
                    <a:pos x="162" y="114"/>
                  </a:cxn>
                  <a:cxn ang="0">
                    <a:pos x="172" y="106"/>
                  </a:cxn>
                  <a:cxn ang="0">
                    <a:pos x="180" y="95"/>
                  </a:cxn>
                  <a:cxn ang="0">
                    <a:pos x="184" y="84"/>
                  </a:cxn>
                  <a:cxn ang="0">
                    <a:pos x="186" y="71"/>
                  </a:cxn>
                  <a:cxn ang="0">
                    <a:pos x="185" y="56"/>
                  </a:cxn>
                  <a:cxn ang="0">
                    <a:pos x="180" y="38"/>
                  </a:cxn>
                  <a:cxn ang="0">
                    <a:pos x="172" y="25"/>
                  </a:cxn>
                  <a:cxn ang="0">
                    <a:pos x="159" y="13"/>
                  </a:cxn>
                  <a:cxn ang="0">
                    <a:pos x="146" y="7"/>
                  </a:cxn>
                  <a:cxn ang="0">
                    <a:pos x="131" y="2"/>
                  </a:cxn>
                  <a:cxn ang="0">
                    <a:pos x="112" y="0"/>
                  </a:cxn>
                  <a:cxn ang="0">
                    <a:pos x="98" y="2"/>
                  </a:cxn>
                  <a:cxn ang="0">
                    <a:pos x="83" y="5"/>
                  </a:cxn>
                  <a:cxn ang="0">
                    <a:pos x="71" y="10"/>
                  </a:cxn>
                  <a:cxn ang="0">
                    <a:pos x="58" y="19"/>
                  </a:cxn>
                  <a:cxn ang="0">
                    <a:pos x="48" y="29"/>
                  </a:cxn>
                  <a:cxn ang="0">
                    <a:pos x="37" y="40"/>
                  </a:cxn>
                  <a:cxn ang="0">
                    <a:pos x="31" y="52"/>
                  </a:cxn>
                  <a:cxn ang="0">
                    <a:pos x="26" y="64"/>
                  </a:cxn>
                  <a:cxn ang="0">
                    <a:pos x="22" y="76"/>
                  </a:cxn>
                  <a:cxn ang="0">
                    <a:pos x="15" y="87"/>
                  </a:cxn>
                  <a:cxn ang="0">
                    <a:pos x="0" y="93"/>
                  </a:cxn>
                  <a:cxn ang="0">
                    <a:pos x="18" y="101"/>
                  </a:cxn>
                  <a:cxn ang="0">
                    <a:pos x="28" y="104"/>
                  </a:cxn>
                  <a:cxn ang="0">
                    <a:pos x="39" y="111"/>
                  </a:cxn>
                  <a:cxn ang="0">
                    <a:pos x="54" y="118"/>
                  </a:cxn>
                  <a:cxn ang="0">
                    <a:pos x="70" y="123"/>
                  </a:cxn>
                  <a:cxn ang="0">
                    <a:pos x="85" y="127"/>
                  </a:cxn>
                  <a:cxn ang="0">
                    <a:pos x="101" y="129"/>
                  </a:cxn>
                  <a:cxn ang="0">
                    <a:pos x="117" y="129"/>
                  </a:cxn>
                  <a:cxn ang="0">
                    <a:pos x="134" y="126"/>
                  </a:cxn>
                  <a:cxn ang="0">
                    <a:pos x="149" y="121"/>
                  </a:cxn>
                  <a:cxn ang="0">
                    <a:pos x="162" y="114"/>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0005" name="Freeform 309"/>
              <p:cNvSpPr>
                <a:spLocks/>
              </p:cNvSpPr>
              <p:nvPr/>
            </p:nvSpPr>
            <p:spPr bwMode="auto">
              <a:xfrm>
                <a:off x="4721" y="3497"/>
                <a:ext cx="164" cy="101"/>
              </a:xfrm>
              <a:custGeom>
                <a:avLst/>
                <a:gdLst/>
                <a:ahLst/>
                <a:cxnLst>
                  <a:cxn ang="0">
                    <a:pos x="150" y="0"/>
                  </a:cxn>
                  <a:cxn ang="0">
                    <a:pos x="151" y="17"/>
                  </a:cxn>
                  <a:cxn ang="0">
                    <a:pos x="150" y="31"/>
                  </a:cxn>
                  <a:cxn ang="0">
                    <a:pos x="147" y="38"/>
                  </a:cxn>
                  <a:cxn ang="0">
                    <a:pos x="139" y="47"/>
                  </a:cxn>
                  <a:cxn ang="0">
                    <a:pos x="129" y="53"/>
                  </a:cxn>
                  <a:cxn ang="0">
                    <a:pos x="120" y="58"/>
                  </a:cxn>
                  <a:cxn ang="0">
                    <a:pos x="103" y="63"/>
                  </a:cxn>
                  <a:cxn ang="0">
                    <a:pos x="87" y="66"/>
                  </a:cxn>
                  <a:cxn ang="0">
                    <a:pos x="66" y="67"/>
                  </a:cxn>
                  <a:cxn ang="0">
                    <a:pos x="52" y="68"/>
                  </a:cxn>
                  <a:cxn ang="0">
                    <a:pos x="32" y="68"/>
                  </a:cxn>
                  <a:cxn ang="0">
                    <a:pos x="19" y="67"/>
                  </a:cxn>
                  <a:cxn ang="0">
                    <a:pos x="0" y="68"/>
                  </a:cxn>
                  <a:cxn ang="0">
                    <a:pos x="23" y="70"/>
                  </a:cxn>
                  <a:cxn ang="0">
                    <a:pos x="48" y="71"/>
                  </a:cxn>
                  <a:cxn ang="0">
                    <a:pos x="73" y="70"/>
                  </a:cxn>
                  <a:cxn ang="0">
                    <a:pos x="98" y="69"/>
                  </a:cxn>
                  <a:cxn ang="0">
                    <a:pos x="109" y="68"/>
                  </a:cxn>
                  <a:cxn ang="0">
                    <a:pos x="119" y="66"/>
                  </a:cxn>
                  <a:cxn ang="0">
                    <a:pos x="133" y="64"/>
                  </a:cxn>
                  <a:cxn ang="0">
                    <a:pos x="137" y="69"/>
                  </a:cxn>
                  <a:cxn ang="0">
                    <a:pos x="135" y="75"/>
                  </a:cxn>
                  <a:cxn ang="0">
                    <a:pos x="132" y="81"/>
                  </a:cxn>
                  <a:cxn ang="0">
                    <a:pos x="127" y="86"/>
                  </a:cxn>
                  <a:cxn ang="0">
                    <a:pos x="119" y="91"/>
                  </a:cxn>
                  <a:cxn ang="0">
                    <a:pos x="112" y="94"/>
                  </a:cxn>
                  <a:cxn ang="0">
                    <a:pos x="104" y="98"/>
                  </a:cxn>
                  <a:cxn ang="0">
                    <a:pos x="98" y="101"/>
                  </a:cxn>
                  <a:cxn ang="0">
                    <a:pos x="108" y="99"/>
                  </a:cxn>
                  <a:cxn ang="0">
                    <a:pos x="121" y="96"/>
                  </a:cxn>
                  <a:cxn ang="0">
                    <a:pos x="130" y="92"/>
                  </a:cxn>
                  <a:cxn ang="0">
                    <a:pos x="140" y="86"/>
                  </a:cxn>
                  <a:cxn ang="0">
                    <a:pos x="147" y="80"/>
                  </a:cxn>
                  <a:cxn ang="0">
                    <a:pos x="153" y="75"/>
                  </a:cxn>
                  <a:cxn ang="0">
                    <a:pos x="158" y="68"/>
                  </a:cxn>
                  <a:cxn ang="0">
                    <a:pos x="161" y="61"/>
                  </a:cxn>
                  <a:cxn ang="0">
                    <a:pos x="163" y="53"/>
                  </a:cxn>
                  <a:cxn ang="0">
                    <a:pos x="164" y="43"/>
                  </a:cxn>
                  <a:cxn ang="0">
                    <a:pos x="162" y="32"/>
                  </a:cxn>
                  <a:cxn ang="0">
                    <a:pos x="160" y="19"/>
                  </a:cxn>
                  <a:cxn ang="0">
                    <a:pos x="156" y="10"/>
                  </a:cxn>
                  <a:cxn ang="0">
                    <a:pos x="150" y="0"/>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w="9525">
                <a:noFill/>
                <a:round/>
                <a:headEnd/>
                <a:tailEnd/>
              </a:ln>
            </p:spPr>
            <p:txBody>
              <a:bodyPr/>
              <a:lstStyle/>
              <a:p>
                <a:endParaRPr lang="en-US"/>
              </a:p>
            </p:txBody>
          </p:sp>
          <p:sp>
            <p:nvSpPr>
              <p:cNvPr id="30006" name="Freeform 310"/>
              <p:cNvSpPr>
                <a:spLocks/>
              </p:cNvSpPr>
              <p:nvPr/>
            </p:nvSpPr>
            <p:spPr bwMode="auto">
              <a:xfrm>
                <a:off x="4868" y="3360"/>
                <a:ext cx="151" cy="181"/>
              </a:xfrm>
              <a:custGeom>
                <a:avLst/>
                <a:gdLst/>
                <a:ahLst/>
                <a:cxnLst>
                  <a:cxn ang="0">
                    <a:pos x="37" y="177"/>
                  </a:cxn>
                  <a:cxn ang="0">
                    <a:pos x="55" y="181"/>
                  </a:cxn>
                  <a:cxn ang="0">
                    <a:pos x="72" y="180"/>
                  </a:cxn>
                  <a:cxn ang="0">
                    <a:pos x="88" y="175"/>
                  </a:cxn>
                  <a:cxn ang="0">
                    <a:pos x="104" y="170"/>
                  </a:cxn>
                  <a:cxn ang="0">
                    <a:pos x="119" y="162"/>
                  </a:cxn>
                  <a:cxn ang="0">
                    <a:pos x="134" y="144"/>
                  </a:cxn>
                  <a:cxn ang="0">
                    <a:pos x="142" y="127"/>
                  </a:cxn>
                  <a:cxn ang="0">
                    <a:pos x="148" y="109"/>
                  </a:cxn>
                  <a:cxn ang="0">
                    <a:pos x="151" y="84"/>
                  </a:cxn>
                  <a:cxn ang="0">
                    <a:pos x="149" y="64"/>
                  </a:cxn>
                  <a:cxn ang="0">
                    <a:pos x="143" y="47"/>
                  </a:cxn>
                  <a:cxn ang="0">
                    <a:pos x="134" y="34"/>
                  </a:cxn>
                  <a:cxn ang="0">
                    <a:pos x="126" y="21"/>
                  </a:cxn>
                  <a:cxn ang="0">
                    <a:pos x="121" y="10"/>
                  </a:cxn>
                  <a:cxn ang="0">
                    <a:pos x="121" y="0"/>
                  </a:cxn>
                  <a:cxn ang="0">
                    <a:pos x="108" y="7"/>
                  </a:cxn>
                  <a:cxn ang="0">
                    <a:pos x="96" y="11"/>
                  </a:cxn>
                  <a:cxn ang="0">
                    <a:pos x="84" y="16"/>
                  </a:cxn>
                  <a:cxn ang="0">
                    <a:pos x="68" y="20"/>
                  </a:cxn>
                  <a:cxn ang="0">
                    <a:pos x="56" y="22"/>
                  </a:cxn>
                  <a:cxn ang="0">
                    <a:pos x="43" y="28"/>
                  </a:cxn>
                  <a:cxn ang="0">
                    <a:pos x="29" y="39"/>
                  </a:cxn>
                  <a:cxn ang="0">
                    <a:pos x="21" y="48"/>
                  </a:cxn>
                  <a:cxn ang="0">
                    <a:pos x="11" y="62"/>
                  </a:cxn>
                  <a:cxn ang="0">
                    <a:pos x="5" y="75"/>
                  </a:cxn>
                  <a:cxn ang="0">
                    <a:pos x="1" y="88"/>
                  </a:cxn>
                  <a:cxn ang="0">
                    <a:pos x="0" y="106"/>
                  </a:cxn>
                  <a:cxn ang="0">
                    <a:pos x="1" y="118"/>
                  </a:cxn>
                  <a:cxn ang="0">
                    <a:pos x="3" y="131"/>
                  </a:cxn>
                  <a:cxn ang="0">
                    <a:pos x="8" y="146"/>
                  </a:cxn>
                  <a:cxn ang="0">
                    <a:pos x="17" y="163"/>
                  </a:cxn>
                  <a:cxn ang="0">
                    <a:pos x="26" y="172"/>
                  </a:cxn>
                  <a:cxn ang="0">
                    <a:pos x="37" y="17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0007" name="Freeform 311"/>
              <p:cNvSpPr>
                <a:spLocks/>
              </p:cNvSpPr>
              <p:nvPr/>
            </p:nvSpPr>
            <p:spPr bwMode="auto">
              <a:xfrm>
                <a:off x="4876" y="3400"/>
                <a:ext cx="98" cy="137"/>
              </a:xfrm>
              <a:custGeom>
                <a:avLst/>
                <a:gdLst/>
                <a:ahLst/>
                <a:cxnLst>
                  <a:cxn ang="0">
                    <a:pos x="98" y="0"/>
                  </a:cxn>
                  <a:cxn ang="0">
                    <a:pos x="88" y="13"/>
                  </a:cxn>
                  <a:cxn ang="0">
                    <a:pos x="78" y="31"/>
                  </a:cxn>
                  <a:cxn ang="0">
                    <a:pos x="68" y="51"/>
                  </a:cxn>
                  <a:cxn ang="0">
                    <a:pos x="60" y="76"/>
                  </a:cxn>
                  <a:cxn ang="0">
                    <a:pos x="54" y="100"/>
                  </a:cxn>
                  <a:cxn ang="0">
                    <a:pos x="55" y="116"/>
                  </a:cxn>
                  <a:cxn ang="0">
                    <a:pos x="57" y="127"/>
                  </a:cxn>
                  <a:cxn ang="0">
                    <a:pos x="66" y="132"/>
                  </a:cxn>
                  <a:cxn ang="0">
                    <a:pos x="78" y="132"/>
                  </a:cxn>
                  <a:cxn ang="0">
                    <a:pos x="63" y="137"/>
                  </a:cxn>
                  <a:cxn ang="0">
                    <a:pos x="47" y="137"/>
                  </a:cxn>
                  <a:cxn ang="0">
                    <a:pos x="25" y="132"/>
                  </a:cxn>
                  <a:cxn ang="0">
                    <a:pos x="17" y="126"/>
                  </a:cxn>
                  <a:cxn ang="0">
                    <a:pos x="10" y="119"/>
                  </a:cxn>
                  <a:cxn ang="0">
                    <a:pos x="5" y="107"/>
                  </a:cxn>
                  <a:cxn ang="0">
                    <a:pos x="1" y="97"/>
                  </a:cxn>
                  <a:cxn ang="0">
                    <a:pos x="0" y="84"/>
                  </a:cxn>
                  <a:cxn ang="0">
                    <a:pos x="8" y="96"/>
                  </a:cxn>
                  <a:cxn ang="0">
                    <a:pos x="18" y="102"/>
                  </a:cxn>
                  <a:cxn ang="0">
                    <a:pos x="34" y="105"/>
                  </a:cxn>
                  <a:cxn ang="0">
                    <a:pos x="44" y="104"/>
                  </a:cxn>
                  <a:cxn ang="0">
                    <a:pos x="51" y="100"/>
                  </a:cxn>
                  <a:cxn ang="0">
                    <a:pos x="51" y="89"/>
                  </a:cxn>
                  <a:cxn ang="0">
                    <a:pos x="55" y="69"/>
                  </a:cxn>
                  <a:cxn ang="0">
                    <a:pos x="63" y="49"/>
                  </a:cxn>
                  <a:cxn ang="0">
                    <a:pos x="70" y="36"/>
                  </a:cxn>
                  <a:cxn ang="0">
                    <a:pos x="81" y="18"/>
                  </a:cxn>
                  <a:cxn ang="0">
                    <a:pos x="98" y="0"/>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w="9525">
                <a:noFill/>
                <a:round/>
                <a:headEnd/>
                <a:tailEnd/>
              </a:ln>
            </p:spPr>
            <p:txBody>
              <a:bodyPr/>
              <a:lstStyle/>
              <a:p>
                <a:endParaRPr lang="en-US"/>
              </a:p>
            </p:txBody>
          </p:sp>
          <p:sp>
            <p:nvSpPr>
              <p:cNvPr id="30008" name="Freeform 312"/>
              <p:cNvSpPr>
                <a:spLocks/>
              </p:cNvSpPr>
              <p:nvPr/>
            </p:nvSpPr>
            <p:spPr bwMode="auto">
              <a:xfrm>
                <a:off x="4860" y="3504"/>
                <a:ext cx="114" cy="88"/>
              </a:xfrm>
              <a:custGeom>
                <a:avLst/>
                <a:gdLst/>
                <a:ahLst/>
                <a:cxnLst>
                  <a:cxn ang="0">
                    <a:pos x="272" y="80"/>
                  </a:cxn>
                  <a:cxn ang="0">
                    <a:pos x="138" y="0"/>
                  </a:cxn>
                  <a:cxn ang="0">
                    <a:pos x="0" y="104"/>
                  </a:cxn>
                  <a:cxn ang="0">
                    <a:pos x="138" y="209"/>
                  </a:cxn>
                  <a:cxn ang="0">
                    <a:pos x="139" y="208"/>
                  </a:cxn>
                  <a:cxn ang="0">
                    <a:pos x="138" y="105"/>
                  </a:cxn>
                  <a:cxn ang="0">
                    <a:pos x="272" y="80"/>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0009" name="Freeform 313"/>
              <p:cNvSpPr>
                <a:spLocks/>
              </p:cNvSpPr>
              <p:nvPr/>
            </p:nvSpPr>
            <p:spPr bwMode="auto">
              <a:xfrm>
                <a:off x="4896" y="3480"/>
                <a:ext cx="155" cy="166"/>
              </a:xfrm>
              <a:custGeom>
                <a:avLst/>
                <a:gdLst/>
                <a:ahLst/>
                <a:cxnLst>
                  <a:cxn ang="0">
                    <a:pos x="90" y="6"/>
                  </a:cxn>
                  <a:cxn ang="0">
                    <a:pos x="106" y="14"/>
                  </a:cxn>
                  <a:cxn ang="0">
                    <a:pos x="119" y="22"/>
                  </a:cxn>
                  <a:cxn ang="0">
                    <a:pos x="131" y="26"/>
                  </a:cxn>
                  <a:cxn ang="0">
                    <a:pos x="137" y="34"/>
                  </a:cxn>
                  <a:cxn ang="0">
                    <a:pos x="134" y="44"/>
                  </a:cxn>
                  <a:cxn ang="0">
                    <a:pos x="143" y="52"/>
                  </a:cxn>
                  <a:cxn ang="0">
                    <a:pos x="151" y="60"/>
                  </a:cxn>
                  <a:cxn ang="0">
                    <a:pos x="149" y="72"/>
                  </a:cxn>
                  <a:cxn ang="0">
                    <a:pos x="149" y="85"/>
                  </a:cxn>
                  <a:cxn ang="0">
                    <a:pos x="155" y="106"/>
                  </a:cxn>
                  <a:cxn ang="0">
                    <a:pos x="149" y="118"/>
                  </a:cxn>
                  <a:cxn ang="0">
                    <a:pos x="135" y="122"/>
                  </a:cxn>
                  <a:cxn ang="0">
                    <a:pos x="130" y="139"/>
                  </a:cxn>
                  <a:cxn ang="0">
                    <a:pos x="109" y="145"/>
                  </a:cxn>
                  <a:cxn ang="0">
                    <a:pos x="103" y="163"/>
                  </a:cxn>
                  <a:cxn ang="0">
                    <a:pos x="89" y="166"/>
                  </a:cxn>
                  <a:cxn ang="0">
                    <a:pos x="77" y="163"/>
                  </a:cxn>
                  <a:cxn ang="0">
                    <a:pos x="67" y="161"/>
                  </a:cxn>
                  <a:cxn ang="0">
                    <a:pos x="48" y="160"/>
                  </a:cxn>
                  <a:cxn ang="0">
                    <a:pos x="39" y="149"/>
                  </a:cxn>
                  <a:cxn ang="0">
                    <a:pos x="33" y="146"/>
                  </a:cxn>
                  <a:cxn ang="0">
                    <a:pos x="21" y="141"/>
                  </a:cxn>
                  <a:cxn ang="0">
                    <a:pos x="13" y="117"/>
                  </a:cxn>
                  <a:cxn ang="0">
                    <a:pos x="3" y="115"/>
                  </a:cxn>
                  <a:cxn ang="0">
                    <a:pos x="1" y="100"/>
                  </a:cxn>
                  <a:cxn ang="0">
                    <a:pos x="5" y="87"/>
                  </a:cxn>
                  <a:cxn ang="0">
                    <a:pos x="0" y="73"/>
                  </a:cxn>
                  <a:cxn ang="0">
                    <a:pos x="8" y="60"/>
                  </a:cxn>
                  <a:cxn ang="0">
                    <a:pos x="9" y="44"/>
                  </a:cxn>
                  <a:cxn ang="0">
                    <a:pos x="14" y="30"/>
                  </a:cxn>
                  <a:cxn ang="0">
                    <a:pos x="25" y="26"/>
                  </a:cxn>
                  <a:cxn ang="0">
                    <a:pos x="31" y="18"/>
                  </a:cxn>
                  <a:cxn ang="0">
                    <a:pos x="41" y="10"/>
                  </a:cxn>
                  <a:cxn ang="0">
                    <a:pos x="52" y="11"/>
                  </a:cxn>
                  <a:cxn ang="0">
                    <a:pos x="61" y="3"/>
                  </a:cxn>
                  <a:cxn ang="0">
                    <a:pos x="72" y="0"/>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0010" name="Freeform 314"/>
              <p:cNvSpPr>
                <a:spLocks/>
              </p:cNvSpPr>
              <p:nvPr/>
            </p:nvSpPr>
            <p:spPr bwMode="auto">
              <a:xfrm>
                <a:off x="4994" y="3540"/>
                <a:ext cx="45" cy="16"/>
              </a:xfrm>
              <a:custGeom>
                <a:avLst/>
                <a:gdLst/>
                <a:ahLst/>
                <a:cxnLst>
                  <a:cxn ang="0">
                    <a:pos x="45" y="16"/>
                  </a:cxn>
                  <a:cxn ang="0">
                    <a:pos x="38" y="12"/>
                  </a:cxn>
                  <a:cxn ang="0">
                    <a:pos x="31" y="8"/>
                  </a:cxn>
                  <a:cxn ang="0">
                    <a:pos x="21" y="6"/>
                  </a:cxn>
                  <a:cxn ang="0">
                    <a:pos x="11" y="5"/>
                  </a:cxn>
                  <a:cxn ang="0">
                    <a:pos x="0" y="5"/>
                  </a:cxn>
                  <a:cxn ang="0">
                    <a:pos x="13" y="2"/>
                  </a:cxn>
                  <a:cxn ang="0">
                    <a:pos x="22" y="0"/>
                  </a:cxn>
                  <a:cxn ang="0">
                    <a:pos x="33" y="1"/>
                  </a:cxn>
                  <a:cxn ang="0">
                    <a:pos x="38" y="4"/>
                  </a:cxn>
                  <a:cxn ang="0">
                    <a:pos x="42" y="8"/>
                  </a:cxn>
                  <a:cxn ang="0">
                    <a:pos x="45" y="16"/>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w="9525">
                <a:noFill/>
                <a:round/>
                <a:headEnd/>
                <a:tailEnd/>
              </a:ln>
            </p:spPr>
            <p:txBody>
              <a:bodyPr/>
              <a:lstStyle/>
              <a:p>
                <a:endParaRPr lang="en-US"/>
              </a:p>
            </p:txBody>
          </p:sp>
          <p:sp>
            <p:nvSpPr>
              <p:cNvPr id="30011" name="Freeform 315"/>
              <p:cNvSpPr>
                <a:spLocks/>
              </p:cNvSpPr>
              <p:nvPr/>
            </p:nvSpPr>
            <p:spPr bwMode="auto">
              <a:xfrm>
                <a:off x="4991" y="3572"/>
                <a:ext cx="38" cy="27"/>
              </a:xfrm>
              <a:custGeom>
                <a:avLst/>
                <a:gdLst/>
                <a:ahLst/>
                <a:cxnLst>
                  <a:cxn ang="0">
                    <a:pos x="38" y="27"/>
                  </a:cxn>
                  <a:cxn ang="0">
                    <a:pos x="32" y="16"/>
                  </a:cxn>
                  <a:cxn ang="0">
                    <a:pos x="24" y="10"/>
                  </a:cxn>
                  <a:cxn ang="0">
                    <a:pos x="14" y="3"/>
                  </a:cxn>
                  <a:cxn ang="0">
                    <a:pos x="5" y="3"/>
                  </a:cxn>
                  <a:cxn ang="0">
                    <a:pos x="0" y="1"/>
                  </a:cxn>
                  <a:cxn ang="0">
                    <a:pos x="15" y="0"/>
                  </a:cxn>
                  <a:cxn ang="0">
                    <a:pos x="23" y="3"/>
                  </a:cxn>
                  <a:cxn ang="0">
                    <a:pos x="28" y="6"/>
                  </a:cxn>
                  <a:cxn ang="0">
                    <a:pos x="32" y="10"/>
                  </a:cxn>
                  <a:cxn ang="0">
                    <a:pos x="35" y="18"/>
                  </a:cxn>
                  <a:cxn ang="0">
                    <a:pos x="38" y="27"/>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w="9525">
                <a:noFill/>
                <a:round/>
                <a:headEnd/>
                <a:tailEnd/>
              </a:ln>
            </p:spPr>
            <p:txBody>
              <a:bodyPr/>
              <a:lstStyle/>
              <a:p>
                <a:endParaRPr lang="en-US"/>
              </a:p>
            </p:txBody>
          </p:sp>
          <p:sp>
            <p:nvSpPr>
              <p:cNvPr id="30012" name="Freeform 316"/>
              <p:cNvSpPr>
                <a:spLocks/>
              </p:cNvSpPr>
              <p:nvPr/>
            </p:nvSpPr>
            <p:spPr bwMode="auto">
              <a:xfrm>
                <a:off x="4981" y="3579"/>
                <a:ext cx="21" cy="40"/>
              </a:xfrm>
              <a:custGeom>
                <a:avLst/>
                <a:gdLst/>
                <a:ahLst/>
                <a:cxnLst>
                  <a:cxn ang="0">
                    <a:pos x="20" y="40"/>
                  </a:cxn>
                  <a:cxn ang="0">
                    <a:pos x="16" y="26"/>
                  </a:cxn>
                  <a:cxn ang="0">
                    <a:pos x="12" y="18"/>
                  </a:cxn>
                  <a:cxn ang="0">
                    <a:pos x="8" y="10"/>
                  </a:cxn>
                  <a:cxn ang="0">
                    <a:pos x="4" y="5"/>
                  </a:cxn>
                  <a:cxn ang="0">
                    <a:pos x="0" y="0"/>
                  </a:cxn>
                  <a:cxn ang="0">
                    <a:pos x="9" y="6"/>
                  </a:cxn>
                  <a:cxn ang="0">
                    <a:pos x="16" y="16"/>
                  </a:cxn>
                  <a:cxn ang="0">
                    <a:pos x="20" y="23"/>
                  </a:cxn>
                  <a:cxn ang="0">
                    <a:pos x="21" y="28"/>
                  </a:cxn>
                  <a:cxn ang="0">
                    <a:pos x="20" y="40"/>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w="9525">
                <a:noFill/>
                <a:round/>
                <a:headEnd/>
                <a:tailEnd/>
              </a:ln>
            </p:spPr>
            <p:txBody>
              <a:bodyPr/>
              <a:lstStyle/>
              <a:p>
                <a:endParaRPr lang="en-US"/>
              </a:p>
            </p:txBody>
          </p:sp>
          <p:sp>
            <p:nvSpPr>
              <p:cNvPr id="30013" name="Freeform 317"/>
              <p:cNvSpPr>
                <a:spLocks/>
              </p:cNvSpPr>
              <p:nvPr/>
            </p:nvSpPr>
            <p:spPr bwMode="auto">
              <a:xfrm>
                <a:off x="4986" y="3528"/>
                <a:ext cx="39" cy="17"/>
              </a:xfrm>
              <a:custGeom>
                <a:avLst/>
                <a:gdLst/>
                <a:ahLst/>
                <a:cxnLst>
                  <a:cxn ang="0">
                    <a:pos x="29" y="0"/>
                  </a:cxn>
                  <a:cxn ang="0">
                    <a:pos x="23" y="1"/>
                  </a:cxn>
                  <a:cxn ang="0">
                    <a:pos x="13" y="4"/>
                  </a:cxn>
                  <a:cxn ang="0">
                    <a:pos x="4" y="12"/>
                  </a:cxn>
                  <a:cxn ang="0">
                    <a:pos x="0" y="17"/>
                  </a:cxn>
                  <a:cxn ang="0">
                    <a:pos x="11" y="9"/>
                  </a:cxn>
                  <a:cxn ang="0">
                    <a:pos x="23" y="4"/>
                  </a:cxn>
                  <a:cxn ang="0">
                    <a:pos x="31" y="4"/>
                  </a:cxn>
                  <a:cxn ang="0">
                    <a:pos x="39" y="2"/>
                  </a:cxn>
                  <a:cxn ang="0">
                    <a:pos x="29" y="0"/>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w="9525">
                <a:noFill/>
                <a:round/>
                <a:headEnd/>
                <a:tailEnd/>
              </a:ln>
            </p:spPr>
            <p:txBody>
              <a:bodyPr/>
              <a:lstStyle/>
              <a:p>
                <a:endParaRPr lang="en-US"/>
              </a:p>
            </p:txBody>
          </p:sp>
          <p:sp>
            <p:nvSpPr>
              <p:cNvPr id="30014" name="Freeform 318"/>
              <p:cNvSpPr>
                <a:spLocks/>
              </p:cNvSpPr>
              <p:nvPr/>
            </p:nvSpPr>
            <p:spPr bwMode="auto">
              <a:xfrm>
                <a:off x="4986" y="3506"/>
                <a:ext cx="15" cy="26"/>
              </a:xfrm>
              <a:custGeom>
                <a:avLst/>
                <a:gdLst/>
                <a:ahLst/>
                <a:cxnLst>
                  <a:cxn ang="0">
                    <a:pos x="15" y="0"/>
                  </a:cxn>
                  <a:cxn ang="0">
                    <a:pos x="5" y="8"/>
                  </a:cxn>
                  <a:cxn ang="0">
                    <a:pos x="3" y="16"/>
                  </a:cxn>
                  <a:cxn ang="0">
                    <a:pos x="0" y="26"/>
                  </a:cxn>
                  <a:cxn ang="0">
                    <a:pos x="0" y="13"/>
                  </a:cxn>
                  <a:cxn ang="0">
                    <a:pos x="4" y="4"/>
                  </a:cxn>
                  <a:cxn ang="0">
                    <a:pos x="15" y="0"/>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w="9525">
                <a:noFill/>
                <a:round/>
                <a:headEnd/>
                <a:tailEnd/>
              </a:ln>
            </p:spPr>
            <p:txBody>
              <a:bodyPr/>
              <a:lstStyle/>
              <a:p>
                <a:endParaRPr lang="en-US"/>
              </a:p>
            </p:txBody>
          </p:sp>
          <p:sp>
            <p:nvSpPr>
              <p:cNvPr id="30015" name="Freeform 319"/>
              <p:cNvSpPr>
                <a:spLocks/>
              </p:cNvSpPr>
              <p:nvPr/>
            </p:nvSpPr>
            <p:spPr bwMode="auto">
              <a:xfrm>
                <a:off x="4970" y="3584"/>
                <a:ext cx="7" cy="49"/>
              </a:xfrm>
              <a:custGeom>
                <a:avLst/>
                <a:gdLst/>
                <a:ahLst/>
                <a:cxnLst>
                  <a:cxn ang="0">
                    <a:pos x="2" y="0"/>
                  </a:cxn>
                  <a:cxn ang="0">
                    <a:pos x="6" y="11"/>
                  </a:cxn>
                  <a:cxn ang="0">
                    <a:pos x="7" y="24"/>
                  </a:cxn>
                  <a:cxn ang="0">
                    <a:pos x="6" y="33"/>
                  </a:cxn>
                  <a:cxn ang="0">
                    <a:pos x="4" y="43"/>
                  </a:cxn>
                  <a:cxn ang="0">
                    <a:pos x="0" y="49"/>
                  </a:cxn>
                  <a:cxn ang="0">
                    <a:pos x="2" y="32"/>
                  </a:cxn>
                  <a:cxn ang="0">
                    <a:pos x="3" y="13"/>
                  </a:cxn>
                  <a:cxn ang="0">
                    <a:pos x="2" y="0"/>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w="9525">
                <a:noFill/>
                <a:round/>
                <a:headEnd/>
                <a:tailEnd/>
              </a:ln>
            </p:spPr>
            <p:txBody>
              <a:bodyPr/>
              <a:lstStyle/>
              <a:p>
                <a:endParaRPr lang="en-US"/>
              </a:p>
            </p:txBody>
          </p:sp>
          <p:sp>
            <p:nvSpPr>
              <p:cNvPr id="30016" name="Freeform 320"/>
              <p:cNvSpPr>
                <a:spLocks/>
              </p:cNvSpPr>
              <p:nvPr/>
            </p:nvSpPr>
            <p:spPr bwMode="auto">
              <a:xfrm>
                <a:off x="4939" y="3579"/>
                <a:ext cx="16" cy="38"/>
              </a:xfrm>
              <a:custGeom>
                <a:avLst/>
                <a:gdLst/>
                <a:ahLst/>
                <a:cxnLst>
                  <a:cxn ang="0">
                    <a:pos x="0" y="38"/>
                  </a:cxn>
                  <a:cxn ang="0">
                    <a:pos x="10" y="22"/>
                  </a:cxn>
                  <a:cxn ang="0">
                    <a:pos x="13" y="10"/>
                  </a:cxn>
                  <a:cxn ang="0">
                    <a:pos x="16" y="0"/>
                  </a:cxn>
                  <a:cxn ang="0">
                    <a:pos x="8" y="11"/>
                  </a:cxn>
                  <a:cxn ang="0">
                    <a:pos x="3" y="21"/>
                  </a:cxn>
                  <a:cxn ang="0">
                    <a:pos x="0" y="38"/>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w="9525">
                <a:noFill/>
                <a:round/>
                <a:headEnd/>
                <a:tailEnd/>
              </a:ln>
            </p:spPr>
            <p:txBody>
              <a:bodyPr/>
              <a:lstStyle/>
              <a:p>
                <a:endParaRPr lang="en-US"/>
              </a:p>
            </p:txBody>
          </p:sp>
          <p:sp>
            <p:nvSpPr>
              <p:cNvPr id="30017" name="Freeform 321"/>
              <p:cNvSpPr>
                <a:spLocks/>
              </p:cNvSpPr>
              <p:nvPr/>
            </p:nvSpPr>
            <p:spPr bwMode="auto">
              <a:xfrm>
                <a:off x="4913" y="3573"/>
                <a:ext cx="36" cy="21"/>
              </a:xfrm>
              <a:custGeom>
                <a:avLst/>
                <a:gdLst/>
                <a:ahLst/>
                <a:cxnLst>
                  <a:cxn ang="0">
                    <a:pos x="36" y="0"/>
                  </a:cxn>
                  <a:cxn ang="0">
                    <a:pos x="20" y="3"/>
                  </a:cxn>
                  <a:cxn ang="0">
                    <a:pos x="13" y="9"/>
                  </a:cxn>
                  <a:cxn ang="0">
                    <a:pos x="5" y="16"/>
                  </a:cxn>
                  <a:cxn ang="0">
                    <a:pos x="0" y="21"/>
                  </a:cxn>
                  <a:cxn ang="0">
                    <a:pos x="5" y="10"/>
                  </a:cxn>
                  <a:cxn ang="0">
                    <a:pos x="13" y="3"/>
                  </a:cxn>
                  <a:cxn ang="0">
                    <a:pos x="22" y="0"/>
                  </a:cxn>
                  <a:cxn ang="0">
                    <a:pos x="36" y="0"/>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w="9525">
                <a:noFill/>
                <a:round/>
                <a:headEnd/>
                <a:tailEnd/>
              </a:ln>
            </p:spPr>
            <p:txBody>
              <a:bodyPr/>
              <a:lstStyle/>
              <a:p>
                <a:endParaRPr lang="en-US"/>
              </a:p>
            </p:txBody>
          </p:sp>
          <p:sp>
            <p:nvSpPr>
              <p:cNvPr id="30018" name="Freeform 322"/>
              <p:cNvSpPr>
                <a:spLocks/>
              </p:cNvSpPr>
              <p:nvPr/>
            </p:nvSpPr>
            <p:spPr bwMode="auto">
              <a:xfrm>
                <a:off x="4936" y="3519"/>
                <a:ext cx="9" cy="21"/>
              </a:xfrm>
              <a:custGeom>
                <a:avLst/>
                <a:gdLst/>
                <a:ahLst/>
                <a:cxnLst>
                  <a:cxn ang="0">
                    <a:pos x="0" y="0"/>
                  </a:cxn>
                  <a:cxn ang="0">
                    <a:pos x="6" y="9"/>
                  </a:cxn>
                  <a:cxn ang="0">
                    <a:pos x="9" y="21"/>
                  </a:cxn>
                  <a:cxn ang="0">
                    <a:pos x="3" y="12"/>
                  </a:cxn>
                  <a:cxn ang="0">
                    <a:pos x="0" y="0"/>
                  </a:cxn>
                </a:cxnLst>
                <a:rect l="0" t="0" r="r" b="b"/>
                <a:pathLst>
                  <a:path w="9" h="21">
                    <a:moveTo>
                      <a:pt x="0" y="0"/>
                    </a:moveTo>
                    <a:lnTo>
                      <a:pt x="6" y="9"/>
                    </a:lnTo>
                    <a:lnTo>
                      <a:pt x="9" y="21"/>
                    </a:lnTo>
                    <a:lnTo>
                      <a:pt x="3" y="12"/>
                    </a:lnTo>
                    <a:lnTo>
                      <a:pt x="0" y="0"/>
                    </a:lnTo>
                    <a:close/>
                  </a:path>
                </a:pathLst>
              </a:custGeom>
              <a:solidFill>
                <a:srgbClr val="808000"/>
              </a:solidFill>
              <a:ln w="9525">
                <a:noFill/>
                <a:round/>
                <a:headEnd/>
                <a:tailEnd/>
              </a:ln>
            </p:spPr>
            <p:txBody>
              <a:bodyPr/>
              <a:lstStyle/>
              <a:p>
                <a:endParaRPr lang="en-US"/>
              </a:p>
            </p:txBody>
          </p:sp>
          <p:sp>
            <p:nvSpPr>
              <p:cNvPr id="30019" name="Freeform 323"/>
              <p:cNvSpPr>
                <a:spLocks/>
              </p:cNvSpPr>
              <p:nvPr/>
            </p:nvSpPr>
            <p:spPr bwMode="auto">
              <a:xfrm>
                <a:off x="4958" y="3508"/>
                <a:ext cx="3" cy="26"/>
              </a:xfrm>
              <a:custGeom>
                <a:avLst/>
                <a:gdLst/>
                <a:ahLst/>
                <a:cxnLst>
                  <a:cxn ang="0">
                    <a:pos x="0" y="0"/>
                  </a:cxn>
                  <a:cxn ang="0">
                    <a:pos x="3" y="8"/>
                  </a:cxn>
                  <a:cxn ang="0">
                    <a:pos x="3" y="17"/>
                  </a:cxn>
                  <a:cxn ang="0">
                    <a:pos x="2" y="26"/>
                  </a:cxn>
                  <a:cxn ang="0">
                    <a:pos x="0" y="14"/>
                  </a:cxn>
                  <a:cxn ang="0">
                    <a:pos x="0" y="0"/>
                  </a:cxn>
                </a:cxnLst>
                <a:rect l="0" t="0" r="r" b="b"/>
                <a:pathLst>
                  <a:path w="3" h="26">
                    <a:moveTo>
                      <a:pt x="0" y="0"/>
                    </a:moveTo>
                    <a:lnTo>
                      <a:pt x="3" y="8"/>
                    </a:lnTo>
                    <a:lnTo>
                      <a:pt x="3" y="17"/>
                    </a:lnTo>
                    <a:lnTo>
                      <a:pt x="2" y="26"/>
                    </a:lnTo>
                    <a:lnTo>
                      <a:pt x="0" y="14"/>
                    </a:lnTo>
                    <a:lnTo>
                      <a:pt x="0" y="0"/>
                    </a:lnTo>
                    <a:close/>
                  </a:path>
                </a:pathLst>
              </a:custGeom>
              <a:solidFill>
                <a:srgbClr val="808000"/>
              </a:solidFill>
              <a:ln w="9525">
                <a:noFill/>
                <a:round/>
                <a:headEnd/>
                <a:tailEnd/>
              </a:ln>
            </p:spPr>
            <p:txBody>
              <a:bodyPr/>
              <a:lstStyle/>
              <a:p>
                <a:endParaRPr lang="en-US"/>
              </a:p>
            </p:txBody>
          </p:sp>
          <p:sp>
            <p:nvSpPr>
              <p:cNvPr id="30020" name="Freeform 324"/>
              <p:cNvSpPr>
                <a:spLocks/>
              </p:cNvSpPr>
              <p:nvPr/>
            </p:nvSpPr>
            <p:spPr bwMode="auto">
              <a:xfrm>
                <a:off x="4913" y="3542"/>
                <a:ext cx="24" cy="7"/>
              </a:xfrm>
              <a:custGeom>
                <a:avLst/>
                <a:gdLst/>
                <a:ahLst/>
                <a:cxnLst>
                  <a:cxn ang="0">
                    <a:pos x="24" y="7"/>
                  </a:cxn>
                  <a:cxn ang="0">
                    <a:pos x="16" y="3"/>
                  </a:cxn>
                  <a:cxn ang="0">
                    <a:pos x="8" y="0"/>
                  </a:cxn>
                  <a:cxn ang="0">
                    <a:pos x="0" y="2"/>
                  </a:cxn>
                  <a:cxn ang="0">
                    <a:pos x="10" y="4"/>
                  </a:cxn>
                  <a:cxn ang="0">
                    <a:pos x="24" y="7"/>
                  </a:cxn>
                </a:cxnLst>
                <a:rect l="0" t="0" r="r" b="b"/>
                <a:pathLst>
                  <a:path w="24" h="7">
                    <a:moveTo>
                      <a:pt x="24" y="7"/>
                    </a:moveTo>
                    <a:lnTo>
                      <a:pt x="16" y="3"/>
                    </a:lnTo>
                    <a:lnTo>
                      <a:pt x="8" y="0"/>
                    </a:lnTo>
                    <a:lnTo>
                      <a:pt x="0" y="2"/>
                    </a:lnTo>
                    <a:lnTo>
                      <a:pt x="10" y="4"/>
                    </a:lnTo>
                    <a:lnTo>
                      <a:pt x="24" y="7"/>
                    </a:lnTo>
                    <a:close/>
                  </a:path>
                </a:pathLst>
              </a:custGeom>
              <a:solidFill>
                <a:srgbClr val="808000"/>
              </a:solidFill>
              <a:ln w="9525">
                <a:noFill/>
                <a:round/>
                <a:headEnd/>
                <a:tailEnd/>
              </a:ln>
            </p:spPr>
            <p:txBody>
              <a:bodyPr/>
              <a:lstStyle/>
              <a:p>
                <a:endParaRPr lang="en-US"/>
              </a:p>
            </p:txBody>
          </p:sp>
          <p:sp>
            <p:nvSpPr>
              <p:cNvPr id="30021" name="Freeform 325"/>
              <p:cNvSpPr>
                <a:spLocks/>
              </p:cNvSpPr>
              <p:nvPr/>
            </p:nvSpPr>
            <p:spPr bwMode="auto">
              <a:xfrm>
                <a:off x="4943" y="3537"/>
                <a:ext cx="56" cy="44"/>
              </a:xfrm>
              <a:custGeom>
                <a:avLst/>
                <a:gdLst/>
                <a:ahLst/>
                <a:cxnLst>
                  <a:cxn ang="0">
                    <a:pos x="54" y="31"/>
                  </a:cxn>
                  <a:cxn ang="0">
                    <a:pos x="48" y="37"/>
                  </a:cxn>
                  <a:cxn ang="0">
                    <a:pos x="47" y="30"/>
                  </a:cxn>
                  <a:cxn ang="0">
                    <a:pos x="46" y="25"/>
                  </a:cxn>
                  <a:cxn ang="0">
                    <a:pos x="43" y="20"/>
                  </a:cxn>
                  <a:cxn ang="0">
                    <a:pos x="36" y="17"/>
                  </a:cxn>
                  <a:cxn ang="0">
                    <a:pos x="29" y="15"/>
                  </a:cxn>
                  <a:cxn ang="0">
                    <a:pos x="22" y="15"/>
                  </a:cxn>
                  <a:cxn ang="0">
                    <a:pos x="16" y="17"/>
                  </a:cxn>
                  <a:cxn ang="0">
                    <a:pos x="12" y="21"/>
                  </a:cxn>
                  <a:cxn ang="0">
                    <a:pos x="11" y="26"/>
                  </a:cxn>
                  <a:cxn ang="0">
                    <a:pos x="12" y="34"/>
                  </a:cxn>
                  <a:cxn ang="0">
                    <a:pos x="13" y="38"/>
                  </a:cxn>
                  <a:cxn ang="0">
                    <a:pos x="18" y="42"/>
                  </a:cxn>
                  <a:cxn ang="0">
                    <a:pos x="32" y="43"/>
                  </a:cxn>
                  <a:cxn ang="0">
                    <a:pos x="21" y="44"/>
                  </a:cxn>
                  <a:cxn ang="0">
                    <a:pos x="14" y="43"/>
                  </a:cxn>
                  <a:cxn ang="0">
                    <a:pos x="9" y="41"/>
                  </a:cxn>
                  <a:cxn ang="0">
                    <a:pos x="2" y="35"/>
                  </a:cxn>
                  <a:cxn ang="0">
                    <a:pos x="1" y="29"/>
                  </a:cxn>
                  <a:cxn ang="0">
                    <a:pos x="0" y="24"/>
                  </a:cxn>
                  <a:cxn ang="0">
                    <a:pos x="0" y="18"/>
                  </a:cxn>
                  <a:cxn ang="0">
                    <a:pos x="2" y="13"/>
                  </a:cxn>
                  <a:cxn ang="0">
                    <a:pos x="5" y="9"/>
                  </a:cxn>
                  <a:cxn ang="0">
                    <a:pos x="11" y="5"/>
                  </a:cxn>
                  <a:cxn ang="0">
                    <a:pos x="15" y="2"/>
                  </a:cxn>
                  <a:cxn ang="0">
                    <a:pos x="20" y="0"/>
                  </a:cxn>
                  <a:cxn ang="0">
                    <a:pos x="28" y="0"/>
                  </a:cxn>
                  <a:cxn ang="0">
                    <a:pos x="35" y="1"/>
                  </a:cxn>
                  <a:cxn ang="0">
                    <a:pos x="42" y="3"/>
                  </a:cxn>
                  <a:cxn ang="0">
                    <a:pos x="49" y="8"/>
                  </a:cxn>
                  <a:cxn ang="0">
                    <a:pos x="53" y="12"/>
                  </a:cxn>
                  <a:cxn ang="0">
                    <a:pos x="56" y="18"/>
                  </a:cxn>
                  <a:cxn ang="0">
                    <a:pos x="56" y="25"/>
                  </a:cxn>
                  <a:cxn ang="0">
                    <a:pos x="54" y="31"/>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w="9525">
                <a:noFill/>
                <a:round/>
                <a:headEnd/>
                <a:tailEnd/>
              </a:ln>
            </p:spPr>
            <p:txBody>
              <a:bodyPr/>
              <a:lstStyle/>
              <a:p>
                <a:endParaRPr lang="en-US"/>
              </a:p>
            </p:txBody>
          </p:sp>
          <p:sp>
            <p:nvSpPr>
              <p:cNvPr id="30022" name="Freeform 326"/>
              <p:cNvSpPr>
                <a:spLocks/>
              </p:cNvSpPr>
              <p:nvPr/>
            </p:nvSpPr>
            <p:spPr bwMode="auto">
              <a:xfrm>
                <a:off x="4983" y="3566"/>
                <a:ext cx="25" cy="25"/>
              </a:xfrm>
              <a:custGeom>
                <a:avLst/>
                <a:gdLst/>
                <a:ahLst/>
                <a:cxnLst>
                  <a:cxn ang="0">
                    <a:pos x="0" y="0"/>
                  </a:cxn>
                  <a:cxn ang="0">
                    <a:pos x="11" y="5"/>
                  </a:cxn>
                  <a:cxn ang="0">
                    <a:pos x="19" y="12"/>
                  </a:cxn>
                  <a:cxn ang="0">
                    <a:pos x="24" y="19"/>
                  </a:cxn>
                  <a:cxn ang="0">
                    <a:pos x="25" y="25"/>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p:spPr>
            <p:txBody>
              <a:bodyPr/>
              <a:lstStyle/>
              <a:p>
                <a:endParaRPr lang="en-US"/>
              </a:p>
            </p:txBody>
          </p:sp>
          <p:sp>
            <p:nvSpPr>
              <p:cNvPr id="30023" name="Freeform 327"/>
              <p:cNvSpPr>
                <a:spLocks/>
              </p:cNvSpPr>
              <p:nvPr/>
            </p:nvSpPr>
            <p:spPr bwMode="auto">
              <a:xfrm>
                <a:off x="4976" y="3566"/>
                <a:ext cx="15" cy="37"/>
              </a:xfrm>
              <a:custGeom>
                <a:avLst/>
                <a:gdLst/>
                <a:ahLst/>
                <a:cxnLst>
                  <a:cxn ang="0">
                    <a:pos x="0" y="0"/>
                  </a:cxn>
                  <a:cxn ang="0">
                    <a:pos x="10" y="9"/>
                  </a:cxn>
                  <a:cxn ang="0">
                    <a:pos x="15" y="15"/>
                  </a:cxn>
                  <a:cxn ang="0">
                    <a:pos x="15" y="21"/>
                  </a:cxn>
                  <a:cxn ang="0">
                    <a:pos x="15" y="29"/>
                  </a:cxn>
                  <a:cxn ang="0">
                    <a:pos x="14" y="37"/>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p:spPr>
            <p:txBody>
              <a:bodyPr/>
              <a:lstStyle/>
              <a:p>
                <a:endParaRPr lang="en-US"/>
              </a:p>
            </p:txBody>
          </p:sp>
          <p:sp>
            <p:nvSpPr>
              <p:cNvPr id="30024" name="Freeform 328"/>
              <p:cNvSpPr>
                <a:spLocks/>
              </p:cNvSpPr>
              <p:nvPr/>
            </p:nvSpPr>
            <p:spPr bwMode="auto">
              <a:xfrm>
                <a:off x="4971" y="3567"/>
                <a:ext cx="8" cy="28"/>
              </a:xfrm>
              <a:custGeom>
                <a:avLst/>
                <a:gdLst/>
                <a:ahLst/>
                <a:cxnLst>
                  <a:cxn ang="0">
                    <a:pos x="0" y="0"/>
                  </a:cxn>
                  <a:cxn ang="0">
                    <a:pos x="6" y="7"/>
                  </a:cxn>
                  <a:cxn ang="0">
                    <a:pos x="7" y="13"/>
                  </a:cxn>
                  <a:cxn ang="0">
                    <a:pos x="8" y="18"/>
                  </a:cxn>
                  <a:cxn ang="0">
                    <a:pos x="8" y="26"/>
                  </a:cxn>
                  <a:cxn ang="0">
                    <a:pos x="8" y="28"/>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p:spPr>
            <p:txBody>
              <a:bodyPr/>
              <a:lstStyle/>
              <a:p>
                <a:endParaRPr lang="en-US"/>
              </a:p>
            </p:txBody>
          </p:sp>
          <p:sp>
            <p:nvSpPr>
              <p:cNvPr id="30025" name="Oval 329"/>
              <p:cNvSpPr>
                <a:spLocks noChangeArrowheads="1"/>
              </p:cNvSpPr>
              <p:nvPr/>
            </p:nvSpPr>
            <p:spPr bwMode="auto">
              <a:xfrm>
                <a:off x="5003" y="3586"/>
                <a:ext cx="9" cy="9"/>
              </a:xfrm>
              <a:prstGeom prst="ellipse">
                <a:avLst/>
              </a:prstGeom>
              <a:solidFill>
                <a:srgbClr val="808000"/>
              </a:solidFill>
              <a:ln w="9525">
                <a:noFill/>
                <a:round/>
                <a:headEnd/>
                <a:tailEnd/>
              </a:ln>
            </p:spPr>
            <p:txBody>
              <a:bodyPr/>
              <a:lstStyle/>
              <a:p>
                <a:endParaRPr lang="en-US"/>
              </a:p>
            </p:txBody>
          </p:sp>
          <p:sp>
            <p:nvSpPr>
              <p:cNvPr id="30026" name="Oval 330"/>
              <p:cNvSpPr>
                <a:spLocks noChangeArrowheads="1"/>
              </p:cNvSpPr>
              <p:nvPr/>
            </p:nvSpPr>
            <p:spPr bwMode="auto">
              <a:xfrm>
                <a:off x="4984" y="3601"/>
                <a:ext cx="8" cy="9"/>
              </a:xfrm>
              <a:prstGeom prst="ellipse">
                <a:avLst/>
              </a:prstGeom>
              <a:solidFill>
                <a:srgbClr val="808000"/>
              </a:solidFill>
              <a:ln w="9525">
                <a:noFill/>
                <a:round/>
                <a:headEnd/>
                <a:tailEnd/>
              </a:ln>
            </p:spPr>
            <p:txBody>
              <a:bodyPr/>
              <a:lstStyle/>
              <a:p>
                <a:endParaRPr lang="en-US"/>
              </a:p>
            </p:txBody>
          </p:sp>
          <p:sp>
            <p:nvSpPr>
              <p:cNvPr id="30027" name="Oval 331"/>
              <p:cNvSpPr>
                <a:spLocks noChangeArrowheads="1"/>
              </p:cNvSpPr>
              <p:nvPr/>
            </p:nvSpPr>
            <p:spPr bwMode="auto">
              <a:xfrm>
                <a:off x="4973" y="3593"/>
                <a:ext cx="9" cy="9"/>
              </a:xfrm>
              <a:prstGeom prst="ellipse">
                <a:avLst/>
              </a:prstGeom>
              <a:solidFill>
                <a:srgbClr val="808000"/>
              </a:solidFill>
              <a:ln w="9525">
                <a:noFill/>
                <a:round/>
                <a:headEnd/>
                <a:tailEnd/>
              </a:ln>
            </p:spPr>
            <p:txBody>
              <a:bodyPr/>
              <a:lstStyle/>
              <a:p>
                <a:endParaRPr lang="en-US"/>
              </a:p>
            </p:txBody>
          </p:sp>
          <p:sp>
            <p:nvSpPr>
              <p:cNvPr id="30028" name="Freeform 332"/>
              <p:cNvSpPr>
                <a:spLocks/>
              </p:cNvSpPr>
              <p:nvPr/>
            </p:nvSpPr>
            <p:spPr bwMode="auto">
              <a:xfrm>
                <a:off x="4895" y="3938"/>
                <a:ext cx="237" cy="371"/>
              </a:xfrm>
              <a:custGeom>
                <a:avLst/>
                <a:gdLst/>
                <a:ahLst/>
                <a:cxnLst>
                  <a:cxn ang="0">
                    <a:pos x="237" y="371"/>
                  </a:cxn>
                  <a:cxn ang="0">
                    <a:pos x="236" y="354"/>
                  </a:cxn>
                  <a:cxn ang="0">
                    <a:pos x="235" y="338"/>
                  </a:cxn>
                  <a:cxn ang="0">
                    <a:pos x="232" y="316"/>
                  </a:cxn>
                  <a:cxn ang="0">
                    <a:pos x="229" y="298"/>
                  </a:cxn>
                  <a:cxn ang="0">
                    <a:pos x="225" y="276"/>
                  </a:cxn>
                  <a:cxn ang="0">
                    <a:pos x="217" y="255"/>
                  </a:cxn>
                  <a:cxn ang="0">
                    <a:pos x="212" y="239"/>
                  </a:cxn>
                  <a:cxn ang="0">
                    <a:pos x="204" y="216"/>
                  </a:cxn>
                  <a:cxn ang="0">
                    <a:pos x="196" y="194"/>
                  </a:cxn>
                  <a:cxn ang="0">
                    <a:pos x="186" y="174"/>
                  </a:cxn>
                  <a:cxn ang="0">
                    <a:pos x="174" y="153"/>
                  </a:cxn>
                  <a:cxn ang="0">
                    <a:pos x="163" y="137"/>
                  </a:cxn>
                  <a:cxn ang="0">
                    <a:pos x="148" y="114"/>
                  </a:cxn>
                  <a:cxn ang="0">
                    <a:pos x="133" y="94"/>
                  </a:cxn>
                  <a:cxn ang="0">
                    <a:pos x="119" y="78"/>
                  </a:cxn>
                  <a:cxn ang="0">
                    <a:pos x="107" y="63"/>
                  </a:cxn>
                  <a:cxn ang="0">
                    <a:pos x="92" y="47"/>
                  </a:cxn>
                  <a:cxn ang="0">
                    <a:pos x="75" y="31"/>
                  </a:cxn>
                  <a:cxn ang="0">
                    <a:pos x="59" y="16"/>
                  </a:cxn>
                  <a:cxn ang="0">
                    <a:pos x="38" y="7"/>
                  </a:cxn>
                  <a:cxn ang="0">
                    <a:pos x="14" y="0"/>
                  </a:cxn>
                  <a:cxn ang="0">
                    <a:pos x="0" y="0"/>
                  </a:cxn>
                  <a:cxn ang="0">
                    <a:pos x="22" y="7"/>
                  </a:cxn>
                  <a:cxn ang="0">
                    <a:pos x="46" y="23"/>
                  </a:cxn>
                  <a:cxn ang="0">
                    <a:pos x="60" y="37"/>
                  </a:cxn>
                  <a:cxn ang="0">
                    <a:pos x="77" y="53"/>
                  </a:cxn>
                  <a:cxn ang="0">
                    <a:pos x="97" y="76"/>
                  </a:cxn>
                  <a:cxn ang="0">
                    <a:pos x="110" y="92"/>
                  </a:cxn>
                  <a:cxn ang="0">
                    <a:pos x="122" y="110"/>
                  </a:cxn>
                  <a:cxn ang="0">
                    <a:pos x="136" y="128"/>
                  </a:cxn>
                  <a:cxn ang="0">
                    <a:pos x="147" y="144"/>
                  </a:cxn>
                  <a:cxn ang="0">
                    <a:pos x="159" y="165"/>
                  </a:cxn>
                  <a:cxn ang="0">
                    <a:pos x="171" y="186"/>
                  </a:cxn>
                  <a:cxn ang="0">
                    <a:pos x="181" y="208"/>
                  </a:cxn>
                  <a:cxn ang="0">
                    <a:pos x="190" y="227"/>
                  </a:cxn>
                  <a:cxn ang="0">
                    <a:pos x="194" y="245"/>
                  </a:cxn>
                  <a:cxn ang="0">
                    <a:pos x="200" y="267"/>
                  </a:cxn>
                  <a:cxn ang="0">
                    <a:pos x="206" y="290"/>
                  </a:cxn>
                  <a:cxn ang="0">
                    <a:pos x="209" y="311"/>
                  </a:cxn>
                  <a:cxn ang="0">
                    <a:pos x="209" y="331"/>
                  </a:cxn>
                  <a:cxn ang="0">
                    <a:pos x="209" y="353"/>
                  </a:cxn>
                  <a:cxn ang="0">
                    <a:pos x="206" y="371"/>
                  </a:cxn>
                  <a:cxn ang="0">
                    <a:pos x="237" y="371"/>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0029" name="Freeform 333"/>
              <p:cNvSpPr>
                <a:spLocks/>
              </p:cNvSpPr>
              <p:nvPr/>
            </p:nvSpPr>
            <p:spPr bwMode="auto">
              <a:xfrm>
                <a:off x="5126" y="3799"/>
                <a:ext cx="22" cy="510"/>
              </a:xfrm>
              <a:custGeom>
                <a:avLst/>
                <a:gdLst/>
                <a:ahLst/>
                <a:cxnLst>
                  <a:cxn ang="0">
                    <a:pos x="0" y="0"/>
                  </a:cxn>
                  <a:cxn ang="0">
                    <a:pos x="5" y="144"/>
                  </a:cxn>
                  <a:cxn ang="0">
                    <a:pos x="6" y="177"/>
                  </a:cxn>
                  <a:cxn ang="0">
                    <a:pos x="5" y="205"/>
                  </a:cxn>
                  <a:cxn ang="0">
                    <a:pos x="5" y="241"/>
                  </a:cxn>
                  <a:cxn ang="0">
                    <a:pos x="4" y="275"/>
                  </a:cxn>
                  <a:cxn ang="0">
                    <a:pos x="5" y="313"/>
                  </a:cxn>
                  <a:cxn ang="0">
                    <a:pos x="6" y="353"/>
                  </a:cxn>
                  <a:cxn ang="0">
                    <a:pos x="7" y="381"/>
                  </a:cxn>
                  <a:cxn ang="0">
                    <a:pos x="6" y="409"/>
                  </a:cxn>
                  <a:cxn ang="0">
                    <a:pos x="6" y="430"/>
                  </a:cxn>
                  <a:cxn ang="0">
                    <a:pos x="4" y="459"/>
                  </a:cxn>
                  <a:cxn ang="0">
                    <a:pos x="2" y="485"/>
                  </a:cxn>
                  <a:cxn ang="0">
                    <a:pos x="1" y="510"/>
                  </a:cxn>
                  <a:cxn ang="0">
                    <a:pos x="12" y="510"/>
                  </a:cxn>
                  <a:cxn ang="0">
                    <a:pos x="11" y="496"/>
                  </a:cxn>
                  <a:cxn ang="0">
                    <a:pos x="13" y="477"/>
                  </a:cxn>
                  <a:cxn ang="0">
                    <a:pos x="15" y="457"/>
                  </a:cxn>
                  <a:cxn ang="0">
                    <a:pos x="16" y="440"/>
                  </a:cxn>
                  <a:cxn ang="0">
                    <a:pos x="16" y="414"/>
                  </a:cxn>
                  <a:cxn ang="0">
                    <a:pos x="18" y="380"/>
                  </a:cxn>
                  <a:cxn ang="0">
                    <a:pos x="19" y="344"/>
                  </a:cxn>
                  <a:cxn ang="0">
                    <a:pos x="18" y="310"/>
                  </a:cxn>
                  <a:cxn ang="0">
                    <a:pos x="17" y="281"/>
                  </a:cxn>
                  <a:cxn ang="0">
                    <a:pos x="18" y="259"/>
                  </a:cxn>
                  <a:cxn ang="0">
                    <a:pos x="18" y="233"/>
                  </a:cxn>
                  <a:cxn ang="0">
                    <a:pos x="18" y="203"/>
                  </a:cxn>
                  <a:cxn ang="0">
                    <a:pos x="21" y="175"/>
                  </a:cxn>
                  <a:cxn ang="0">
                    <a:pos x="21" y="149"/>
                  </a:cxn>
                  <a:cxn ang="0">
                    <a:pos x="22" y="15"/>
                  </a:cxn>
                  <a:cxn ang="0">
                    <a:pos x="0" y="0"/>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0030" name="Freeform 334"/>
              <p:cNvSpPr>
                <a:spLocks/>
              </p:cNvSpPr>
              <p:nvPr/>
            </p:nvSpPr>
            <p:spPr bwMode="auto">
              <a:xfrm>
                <a:off x="5133" y="3860"/>
                <a:ext cx="287" cy="449"/>
              </a:xfrm>
              <a:custGeom>
                <a:avLst/>
                <a:gdLst/>
                <a:ahLst/>
                <a:cxnLst>
                  <a:cxn ang="0">
                    <a:pos x="0" y="449"/>
                  </a:cxn>
                  <a:cxn ang="0">
                    <a:pos x="1" y="428"/>
                  </a:cxn>
                  <a:cxn ang="0">
                    <a:pos x="2" y="409"/>
                  </a:cxn>
                  <a:cxn ang="0">
                    <a:pos x="5" y="383"/>
                  </a:cxn>
                  <a:cxn ang="0">
                    <a:pos x="10" y="360"/>
                  </a:cxn>
                  <a:cxn ang="0">
                    <a:pos x="15" y="334"/>
                  </a:cxn>
                  <a:cxn ang="0">
                    <a:pos x="23" y="308"/>
                  </a:cxn>
                  <a:cxn ang="0">
                    <a:pos x="30" y="288"/>
                  </a:cxn>
                  <a:cxn ang="0">
                    <a:pos x="39" y="261"/>
                  </a:cxn>
                  <a:cxn ang="0">
                    <a:pos x="50" y="235"/>
                  </a:cxn>
                  <a:cxn ang="0">
                    <a:pos x="62" y="210"/>
                  </a:cxn>
                  <a:cxn ang="0">
                    <a:pos x="76" y="185"/>
                  </a:cxn>
                  <a:cxn ang="0">
                    <a:pos x="89" y="165"/>
                  </a:cxn>
                  <a:cxn ang="0">
                    <a:pos x="108" y="137"/>
                  </a:cxn>
                  <a:cxn ang="0">
                    <a:pos x="126" y="114"/>
                  </a:cxn>
                  <a:cxn ang="0">
                    <a:pos x="142" y="94"/>
                  </a:cxn>
                  <a:cxn ang="0">
                    <a:pos x="157" y="75"/>
                  </a:cxn>
                  <a:cxn ang="0">
                    <a:pos x="175" y="56"/>
                  </a:cxn>
                  <a:cxn ang="0">
                    <a:pos x="196" y="38"/>
                  </a:cxn>
                  <a:cxn ang="0">
                    <a:pos x="215" y="20"/>
                  </a:cxn>
                  <a:cxn ang="0">
                    <a:pos x="241" y="7"/>
                  </a:cxn>
                  <a:cxn ang="0">
                    <a:pos x="270" y="0"/>
                  </a:cxn>
                  <a:cxn ang="0">
                    <a:pos x="287" y="0"/>
                  </a:cxn>
                  <a:cxn ang="0">
                    <a:pos x="260" y="7"/>
                  </a:cxn>
                  <a:cxn ang="0">
                    <a:pos x="231" y="28"/>
                  </a:cxn>
                  <a:cxn ang="0">
                    <a:pos x="214" y="45"/>
                  </a:cxn>
                  <a:cxn ang="0">
                    <a:pos x="194" y="63"/>
                  </a:cxn>
                  <a:cxn ang="0">
                    <a:pos x="169" y="91"/>
                  </a:cxn>
                  <a:cxn ang="0">
                    <a:pos x="153" y="111"/>
                  </a:cxn>
                  <a:cxn ang="0">
                    <a:pos x="139" y="132"/>
                  </a:cxn>
                  <a:cxn ang="0">
                    <a:pos x="122" y="155"/>
                  </a:cxn>
                  <a:cxn ang="0">
                    <a:pos x="109" y="174"/>
                  </a:cxn>
                  <a:cxn ang="0">
                    <a:pos x="94" y="199"/>
                  </a:cxn>
                  <a:cxn ang="0">
                    <a:pos x="79" y="226"/>
                  </a:cxn>
                  <a:cxn ang="0">
                    <a:pos x="67" y="251"/>
                  </a:cxn>
                  <a:cxn ang="0">
                    <a:pos x="57" y="274"/>
                  </a:cxn>
                  <a:cxn ang="0">
                    <a:pos x="51" y="297"/>
                  </a:cxn>
                  <a:cxn ang="0">
                    <a:pos x="44" y="323"/>
                  </a:cxn>
                  <a:cxn ang="0">
                    <a:pos x="38" y="351"/>
                  </a:cxn>
                  <a:cxn ang="0">
                    <a:pos x="34" y="376"/>
                  </a:cxn>
                  <a:cxn ang="0">
                    <a:pos x="33" y="400"/>
                  </a:cxn>
                  <a:cxn ang="0">
                    <a:pos x="34" y="427"/>
                  </a:cxn>
                  <a:cxn ang="0">
                    <a:pos x="36" y="449"/>
                  </a:cxn>
                  <a:cxn ang="0">
                    <a:pos x="0" y="449"/>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0031" name="Freeform 335"/>
              <p:cNvSpPr>
                <a:spLocks/>
              </p:cNvSpPr>
              <p:nvPr/>
            </p:nvSpPr>
            <p:spPr bwMode="auto">
              <a:xfrm>
                <a:off x="4960" y="3735"/>
                <a:ext cx="152" cy="114"/>
              </a:xfrm>
              <a:custGeom>
                <a:avLst/>
                <a:gdLst/>
                <a:ahLst/>
                <a:cxnLst>
                  <a:cxn ang="0">
                    <a:pos x="148" y="86"/>
                  </a:cxn>
                  <a:cxn ang="0">
                    <a:pos x="152" y="74"/>
                  </a:cxn>
                  <a:cxn ang="0">
                    <a:pos x="152" y="62"/>
                  </a:cxn>
                  <a:cxn ang="0">
                    <a:pos x="149" y="52"/>
                  </a:cxn>
                  <a:cxn ang="0">
                    <a:pos x="145" y="40"/>
                  </a:cxn>
                  <a:cxn ang="0">
                    <a:pos x="138" y="30"/>
                  </a:cxn>
                  <a:cxn ang="0">
                    <a:pos x="130" y="20"/>
                  </a:cxn>
                  <a:cxn ang="0">
                    <a:pos x="120" y="13"/>
                  </a:cxn>
                  <a:cxn ang="0">
                    <a:pos x="106" y="5"/>
                  </a:cxn>
                  <a:cxn ang="0">
                    <a:pos x="92" y="3"/>
                  </a:cxn>
                  <a:cxn ang="0">
                    <a:pos x="76" y="0"/>
                  </a:cxn>
                  <a:cxn ang="0">
                    <a:pos x="58" y="3"/>
                  </a:cxn>
                  <a:cxn ang="0">
                    <a:pos x="43" y="5"/>
                  </a:cxn>
                  <a:cxn ang="0">
                    <a:pos x="24" y="7"/>
                  </a:cxn>
                  <a:cxn ang="0">
                    <a:pos x="11" y="7"/>
                  </a:cxn>
                  <a:cxn ang="0">
                    <a:pos x="0" y="3"/>
                  </a:cxn>
                  <a:cxn ang="0">
                    <a:pos x="8" y="14"/>
                  </a:cxn>
                  <a:cxn ang="0">
                    <a:pos x="11" y="20"/>
                  </a:cxn>
                  <a:cxn ang="0">
                    <a:pos x="12" y="31"/>
                  </a:cxn>
                  <a:cxn ang="0">
                    <a:pos x="12" y="43"/>
                  </a:cxn>
                  <a:cxn ang="0">
                    <a:pos x="15" y="60"/>
                  </a:cxn>
                  <a:cxn ang="0">
                    <a:pos x="19" y="71"/>
                  </a:cxn>
                  <a:cxn ang="0">
                    <a:pos x="23" y="80"/>
                  </a:cxn>
                  <a:cxn ang="0">
                    <a:pos x="32" y="92"/>
                  </a:cxn>
                  <a:cxn ang="0">
                    <a:pos x="42" y="101"/>
                  </a:cxn>
                  <a:cxn ang="0">
                    <a:pos x="53" y="108"/>
                  </a:cxn>
                  <a:cxn ang="0">
                    <a:pos x="65" y="112"/>
                  </a:cxn>
                  <a:cxn ang="0">
                    <a:pos x="77" y="114"/>
                  </a:cxn>
                  <a:cxn ang="0">
                    <a:pos x="89" y="114"/>
                  </a:cxn>
                  <a:cxn ang="0">
                    <a:pos x="102" y="114"/>
                  </a:cxn>
                  <a:cxn ang="0">
                    <a:pos x="119" y="114"/>
                  </a:cxn>
                  <a:cxn ang="0">
                    <a:pos x="132" y="107"/>
                  </a:cxn>
                  <a:cxn ang="0">
                    <a:pos x="143" y="97"/>
                  </a:cxn>
                  <a:cxn ang="0">
                    <a:pos x="148" y="86"/>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0032" name="Freeform 336"/>
              <p:cNvSpPr>
                <a:spLocks/>
              </p:cNvSpPr>
              <p:nvPr/>
            </p:nvSpPr>
            <p:spPr bwMode="auto">
              <a:xfrm>
                <a:off x="4979" y="3742"/>
                <a:ext cx="128" cy="104"/>
              </a:xfrm>
              <a:custGeom>
                <a:avLst/>
                <a:gdLst/>
                <a:ahLst/>
                <a:cxnLst>
                  <a:cxn ang="0">
                    <a:pos x="0" y="16"/>
                  </a:cxn>
                  <a:cxn ang="0">
                    <a:pos x="16" y="30"/>
                  </a:cxn>
                  <a:cxn ang="0">
                    <a:pos x="39" y="47"/>
                  </a:cxn>
                  <a:cxn ang="0">
                    <a:pos x="58" y="56"/>
                  </a:cxn>
                  <a:cxn ang="0">
                    <a:pos x="70" y="62"/>
                  </a:cxn>
                  <a:cxn ang="0">
                    <a:pos x="79" y="66"/>
                  </a:cxn>
                  <a:cxn ang="0">
                    <a:pos x="78" y="71"/>
                  </a:cxn>
                  <a:cxn ang="0">
                    <a:pos x="69" y="74"/>
                  </a:cxn>
                  <a:cxn ang="0">
                    <a:pos x="59" y="78"/>
                  </a:cxn>
                  <a:cxn ang="0">
                    <a:pos x="47" y="85"/>
                  </a:cxn>
                  <a:cxn ang="0">
                    <a:pos x="38" y="91"/>
                  </a:cxn>
                  <a:cxn ang="0">
                    <a:pos x="32" y="98"/>
                  </a:cxn>
                  <a:cxn ang="0">
                    <a:pos x="46" y="100"/>
                  </a:cxn>
                  <a:cxn ang="0">
                    <a:pos x="64" y="103"/>
                  </a:cxn>
                  <a:cxn ang="0">
                    <a:pos x="84" y="104"/>
                  </a:cxn>
                  <a:cxn ang="0">
                    <a:pos x="98" y="102"/>
                  </a:cxn>
                  <a:cxn ang="0">
                    <a:pos x="111" y="96"/>
                  </a:cxn>
                  <a:cxn ang="0">
                    <a:pos x="122" y="87"/>
                  </a:cxn>
                  <a:cxn ang="0">
                    <a:pos x="125" y="77"/>
                  </a:cxn>
                  <a:cxn ang="0">
                    <a:pos x="127" y="67"/>
                  </a:cxn>
                  <a:cxn ang="0">
                    <a:pos x="128" y="56"/>
                  </a:cxn>
                  <a:cxn ang="0">
                    <a:pos x="125" y="44"/>
                  </a:cxn>
                  <a:cxn ang="0">
                    <a:pos x="119" y="32"/>
                  </a:cxn>
                  <a:cxn ang="0">
                    <a:pos x="110" y="23"/>
                  </a:cxn>
                  <a:cxn ang="0">
                    <a:pos x="100" y="13"/>
                  </a:cxn>
                  <a:cxn ang="0">
                    <a:pos x="92" y="7"/>
                  </a:cxn>
                  <a:cxn ang="0">
                    <a:pos x="79" y="2"/>
                  </a:cxn>
                  <a:cxn ang="0">
                    <a:pos x="67" y="0"/>
                  </a:cxn>
                  <a:cxn ang="0">
                    <a:pos x="65" y="11"/>
                  </a:cxn>
                  <a:cxn ang="0">
                    <a:pos x="66" y="22"/>
                  </a:cxn>
                  <a:cxn ang="0">
                    <a:pos x="66" y="32"/>
                  </a:cxn>
                  <a:cxn ang="0">
                    <a:pos x="67" y="42"/>
                  </a:cxn>
                  <a:cxn ang="0">
                    <a:pos x="69" y="50"/>
                  </a:cxn>
                  <a:cxn ang="0">
                    <a:pos x="74" y="58"/>
                  </a:cxn>
                  <a:cxn ang="0">
                    <a:pos x="52" y="49"/>
                  </a:cxn>
                  <a:cxn ang="0">
                    <a:pos x="38" y="42"/>
                  </a:cxn>
                  <a:cxn ang="0">
                    <a:pos x="22" y="32"/>
                  </a:cxn>
                  <a:cxn ang="0">
                    <a:pos x="0" y="16"/>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0033" name="Freeform 337"/>
              <p:cNvSpPr>
                <a:spLocks/>
              </p:cNvSpPr>
              <p:nvPr/>
            </p:nvSpPr>
            <p:spPr bwMode="auto">
              <a:xfrm>
                <a:off x="5136" y="3670"/>
                <a:ext cx="122" cy="147"/>
              </a:xfrm>
              <a:custGeom>
                <a:avLst/>
                <a:gdLst/>
                <a:ahLst/>
                <a:cxnLst>
                  <a:cxn ang="0">
                    <a:pos x="28" y="140"/>
                  </a:cxn>
                  <a:cxn ang="0">
                    <a:pos x="19" y="137"/>
                  </a:cxn>
                  <a:cxn ang="0">
                    <a:pos x="9" y="129"/>
                  </a:cxn>
                  <a:cxn ang="0">
                    <a:pos x="3" y="116"/>
                  </a:cxn>
                  <a:cxn ang="0">
                    <a:pos x="0" y="103"/>
                  </a:cxn>
                  <a:cxn ang="0">
                    <a:pos x="0" y="90"/>
                  </a:cxn>
                  <a:cxn ang="0">
                    <a:pos x="0" y="76"/>
                  </a:cxn>
                  <a:cxn ang="0">
                    <a:pos x="3" y="61"/>
                  </a:cxn>
                  <a:cxn ang="0">
                    <a:pos x="10" y="47"/>
                  </a:cxn>
                  <a:cxn ang="0">
                    <a:pos x="18" y="37"/>
                  </a:cxn>
                  <a:cxn ang="0">
                    <a:pos x="28" y="31"/>
                  </a:cxn>
                  <a:cxn ang="0">
                    <a:pos x="40" y="24"/>
                  </a:cxn>
                  <a:cxn ang="0">
                    <a:pos x="57" y="19"/>
                  </a:cxn>
                  <a:cxn ang="0">
                    <a:pos x="72" y="17"/>
                  </a:cxn>
                  <a:cxn ang="0">
                    <a:pos x="87" y="15"/>
                  </a:cxn>
                  <a:cxn ang="0">
                    <a:pos x="102" y="14"/>
                  </a:cxn>
                  <a:cxn ang="0">
                    <a:pos x="110" y="9"/>
                  </a:cxn>
                  <a:cxn ang="0">
                    <a:pos x="118" y="0"/>
                  </a:cxn>
                  <a:cxn ang="0">
                    <a:pos x="115" y="14"/>
                  </a:cxn>
                  <a:cxn ang="0">
                    <a:pos x="114" y="26"/>
                  </a:cxn>
                  <a:cxn ang="0">
                    <a:pos x="116" y="39"/>
                  </a:cxn>
                  <a:cxn ang="0">
                    <a:pos x="117" y="52"/>
                  </a:cxn>
                  <a:cxn ang="0">
                    <a:pos x="119" y="60"/>
                  </a:cxn>
                  <a:cxn ang="0">
                    <a:pos x="120" y="72"/>
                  </a:cxn>
                  <a:cxn ang="0">
                    <a:pos x="122" y="88"/>
                  </a:cxn>
                  <a:cxn ang="0">
                    <a:pos x="120" y="102"/>
                  </a:cxn>
                  <a:cxn ang="0">
                    <a:pos x="115" y="117"/>
                  </a:cxn>
                  <a:cxn ang="0">
                    <a:pos x="106" y="128"/>
                  </a:cxn>
                  <a:cxn ang="0">
                    <a:pos x="95" y="136"/>
                  </a:cxn>
                  <a:cxn ang="0">
                    <a:pos x="85" y="141"/>
                  </a:cxn>
                  <a:cxn ang="0">
                    <a:pos x="73" y="144"/>
                  </a:cxn>
                  <a:cxn ang="0">
                    <a:pos x="54" y="147"/>
                  </a:cxn>
                  <a:cxn ang="0">
                    <a:pos x="40" y="146"/>
                  </a:cxn>
                  <a:cxn ang="0">
                    <a:pos x="28" y="140"/>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0034" name="Freeform 338"/>
              <p:cNvSpPr>
                <a:spLocks/>
              </p:cNvSpPr>
              <p:nvPr/>
            </p:nvSpPr>
            <p:spPr bwMode="auto">
              <a:xfrm>
                <a:off x="5151" y="3700"/>
                <a:ext cx="93" cy="110"/>
              </a:xfrm>
              <a:custGeom>
                <a:avLst/>
                <a:gdLst/>
                <a:ahLst/>
                <a:cxnLst>
                  <a:cxn ang="0">
                    <a:pos x="86" y="0"/>
                  </a:cxn>
                  <a:cxn ang="0">
                    <a:pos x="79" y="16"/>
                  </a:cxn>
                  <a:cxn ang="0">
                    <a:pos x="70" y="31"/>
                  </a:cxn>
                  <a:cxn ang="0">
                    <a:pos x="63" y="40"/>
                  </a:cxn>
                  <a:cxn ang="0">
                    <a:pos x="44" y="56"/>
                  </a:cxn>
                  <a:cxn ang="0">
                    <a:pos x="35" y="59"/>
                  </a:cxn>
                  <a:cxn ang="0">
                    <a:pos x="28" y="54"/>
                  </a:cxn>
                  <a:cxn ang="0">
                    <a:pos x="22" y="48"/>
                  </a:cxn>
                  <a:cxn ang="0">
                    <a:pos x="12" y="39"/>
                  </a:cxn>
                  <a:cxn ang="0">
                    <a:pos x="4" y="28"/>
                  </a:cxn>
                  <a:cxn ang="0">
                    <a:pos x="1" y="45"/>
                  </a:cxn>
                  <a:cxn ang="0">
                    <a:pos x="0" y="60"/>
                  </a:cxn>
                  <a:cxn ang="0">
                    <a:pos x="0" y="71"/>
                  </a:cxn>
                  <a:cxn ang="0">
                    <a:pos x="2" y="84"/>
                  </a:cxn>
                  <a:cxn ang="0">
                    <a:pos x="4" y="99"/>
                  </a:cxn>
                  <a:cxn ang="0">
                    <a:pos x="7" y="104"/>
                  </a:cxn>
                  <a:cxn ang="0">
                    <a:pos x="15" y="110"/>
                  </a:cxn>
                  <a:cxn ang="0">
                    <a:pos x="32" y="110"/>
                  </a:cxn>
                  <a:cxn ang="0">
                    <a:pos x="45" y="110"/>
                  </a:cxn>
                  <a:cxn ang="0">
                    <a:pos x="65" y="104"/>
                  </a:cxn>
                  <a:cxn ang="0">
                    <a:pos x="78" y="94"/>
                  </a:cxn>
                  <a:cxn ang="0">
                    <a:pos x="87" y="84"/>
                  </a:cxn>
                  <a:cxn ang="0">
                    <a:pos x="93" y="69"/>
                  </a:cxn>
                  <a:cxn ang="0">
                    <a:pos x="55" y="65"/>
                  </a:cxn>
                  <a:cxn ang="0">
                    <a:pos x="45" y="60"/>
                  </a:cxn>
                  <a:cxn ang="0">
                    <a:pos x="57" y="52"/>
                  </a:cxn>
                  <a:cxn ang="0">
                    <a:pos x="68" y="38"/>
                  </a:cxn>
                  <a:cxn ang="0">
                    <a:pos x="77" y="22"/>
                  </a:cxn>
                  <a:cxn ang="0">
                    <a:pos x="86" y="0"/>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w="9525">
                <a:noFill/>
                <a:round/>
                <a:headEnd/>
                <a:tailEnd/>
              </a:ln>
            </p:spPr>
            <p:txBody>
              <a:bodyPr/>
              <a:lstStyle/>
              <a:p>
                <a:endParaRPr lang="en-US"/>
              </a:p>
            </p:txBody>
          </p:sp>
          <p:sp>
            <p:nvSpPr>
              <p:cNvPr id="30035" name="Freeform 339"/>
              <p:cNvSpPr>
                <a:spLocks/>
              </p:cNvSpPr>
              <p:nvPr/>
            </p:nvSpPr>
            <p:spPr bwMode="auto">
              <a:xfrm>
                <a:off x="5102" y="3827"/>
                <a:ext cx="121" cy="167"/>
              </a:xfrm>
              <a:custGeom>
                <a:avLst/>
                <a:gdLst/>
                <a:ahLst/>
                <a:cxnLst>
                  <a:cxn ang="0">
                    <a:pos x="60" y="0"/>
                  </a:cxn>
                  <a:cxn ang="0">
                    <a:pos x="38" y="6"/>
                  </a:cxn>
                  <a:cxn ang="0">
                    <a:pos x="21" y="22"/>
                  </a:cxn>
                  <a:cxn ang="0">
                    <a:pos x="8" y="43"/>
                  </a:cxn>
                  <a:cxn ang="0">
                    <a:pos x="5" y="55"/>
                  </a:cxn>
                  <a:cxn ang="0">
                    <a:pos x="2" y="68"/>
                  </a:cxn>
                  <a:cxn ang="0">
                    <a:pos x="0" y="83"/>
                  </a:cxn>
                  <a:cxn ang="0">
                    <a:pos x="3" y="97"/>
                  </a:cxn>
                  <a:cxn ang="0">
                    <a:pos x="10" y="113"/>
                  </a:cxn>
                  <a:cxn ang="0">
                    <a:pos x="19" y="124"/>
                  </a:cxn>
                  <a:cxn ang="0">
                    <a:pos x="29" y="134"/>
                  </a:cxn>
                  <a:cxn ang="0">
                    <a:pos x="48" y="147"/>
                  </a:cxn>
                  <a:cxn ang="0">
                    <a:pos x="60" y="157"/>
                  </a:cxn>
                  <a:cxn ang="0">
                    <a:pos x="62" y="167"/>
                  </a:cxn>
                  <a:cxn ang="0">
                    <a:pos x="68" y="156"/>
                  </a:cxn>
                  <a:cxn ang="0">
                    <a:pos x="75" y="147"/>
                  </a:cxn>
                  <a:cxn ang="0">
                    <a:pos x="86" y="137"/>
                  </a:cxn>
                  <a:cxn ang="0">
                    <a:pos x="100" y="126"/>
                  </a:cxn>
                  <a:cxn ang="0">
                    <a:pos x="110" y="113"/>
                  </a:cxn>
                  <a:cxn ang="0">
                    <a:pos x="118" y="101"/>
                  </a:cxn>
                  <a:cxn ang="0">
                    <a:pos x="121" y="82"/>
                  </a:cxn>
                  <a:cxn ang="0">
                    <a:pos x="120" y="66"/>
                  </a:cxn>
                  <a:cxn ang="0">
                    <a:pos x="118" y="52"/>
                  </a:cxn>
                  <a:cxn ang="0">
                    <a:pos x="111" y="37"/>
                  </a:cxn>
                  <a:cxn ang="0">
                    <a:pos x="103" y="23"/>
                  </a:cxn>
                  <a:cxn ang="0">
                    <a:pos x="93" y="11"/>
                  </a:cxn>
                  <a:cxn ang="0">
                    <a:pos x="80" y="2"/>
                  </a:cxn>
                  <a:cxn ang="0">
                    <a:pos x="60" y="0"/>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0036" name="Freeform 340"/>
              <p:cNvSpPr>
                <a:spLocks/>
              </p:cNvSpPr>
              <p:nvPr/>
            </p:nvSpPr>
            <p:spPr bwMode="auto">
              <a:xfrm>
                <a:off x="5105" y="3833"/>
                <a:ext cx="100" cy="146"/>
              </a:xfrm>
              <a:custGeom>
                <a:avLst/>
                <a:gdLst/>
                <a:ahLst/>
                <a:cxnLst>
                  <a:cxn ang="0">
                    <a:pos x="0" y="68"/>
                  </a:cxn>
                  <a:cxn ang="0">
                    <a:pos x="22" y="67"/>
                  </a:cxn>
                  <a:cxn ang="0">
                    <a:pos x="30" y="67"/>
                  </a:cxn>
                  <a:cxn ang="0">
                    <a:pos x="46" y="63"/>
                  </a:cxn>
                  <a:cxn ang="0">
                    <a:pos x="53" y="59"/>
                  </a:cxn>
                  <a:cxn ang="0">
                    <a:pos x="56" y="67"/>
                  </a:cxn>
                  <a:cxn ang="0">
                    <a:pos x="56" y="80"/>
                  </a:cxn>
                  <a:cxn ang="0">
                    <a:pos x="58" y="103"/>
                  </a:cxn>
                  <a:cxn ang="0">
                    <a:pos x="57" y="124"/>
                  </a:cxn>
                  <a:cxn ang="0">
                    <a:pos x="59" y="146"/>
                  </a:cxn>
                  <a:cxn ang="0">
                    <a:pos x="60" y="118"/>
                  </a:cxn>
                  <a:cxn ang="0">
                    <a:pos x="59" y="91"/>
                  </a:cxn>
                  <a:cxn ang="0">
                    <a:pos x="59" y="74"/>
                  </a:cxn>
                  <a:cxn ang="0">
                    <a:pos x="60" y="58"/>
                  </a:cxn>
                  <a:cxn ang="0">
                    <a:pos x="61" y="49"/>
                  </a:cxn>
                  <a:cxn ang="0">
                    <a:pos x="65" y="38"/>
                  </a:cxn>
                  <a:cxn ang="0">
                    <a:pos x="74" y="33"/>
                  </a:cxn>
                  <a:cxn ang="0">
                    <a:pos x="82" y="31"/>
                  </a:cxn>
                  <a:cxn ang="0">
                    <a:pos x="92" y="31"/>
                  </a:cxn>
                  <a:cxn ang="0">
                    <a:pos x="100" y="31"/>
                  </a:cxn>
                  <a:cxn ang="0">
                    <a:pos x="92" y="17"/>
                  </a:cxn>
                  <a:cxn ang="0">
                    <a:pos x="81" y="7"/>
                  </a:cxn>
                  <a:cxn ang="0">
                    <a:pos x="65" y="1"/>
                  </a:cxn>
                  <a:cxn ang="0">
                    <a:pos x="53" y="0"/>
                  </a:cxn>
                  <a:cxn ang="0">
                    <a:pos x="40" y="5"/>
                  </a:cxn>
                  <a:cxn ang="0">
                    <a:pos x="29" y="13"/>
                  </a:cxn>
                  <a:cxn ang="0">
                    <a:pos x="23" y="21"/>
                  </a:cxn>
                  <a:cxn ang="0">
                    <a:pos x="0" y="68"/>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w="9525">
                <a:noFill/>
                <a:round/>
                <a:headEnd/>
                <a:tailEnd/>
              </a:ln>
            </p:spPr>
            <p:txBody>
              <a:bodyPr/>
              <a:lstStyle/>
              <a:p>
                <a:endParaRPr lang="en-US"/>
              </a:p>
            </p:txBody>
          </p:sp>
          <p:sp>
            <p:nvSpPr>
              <p:cNvPr id="30037" name="Freeform 341"/>
              <p:cNvSpPr>
                <a:spLocks/>
              </p:cNvSpPr>
              <p:nvPr/>
            </p:nvSpPr>
            <p:spPr bwMode="auto">
              <a:xfrm>
                <a:off x="4975" y="3809"/>
                <a:ext cx="171" cy="108"/>
              </a:xfrm>
              <a:custGeom>
                <a:avLst/>
                <a:gdLst/>
                <a:ahLst/>
                <a:cxnLst>
                  <a:cxn ang="0">
                    <a:pos x="65" y="13"/>
                  </a:cxn>
                  <a:cxn ang="0">
                    <a:pos x="54" y="20"/>
                  </a:cxn>
                  <a:cxn ang="0">
                    <a:pos x="43" y="28"/>
                  </a:cxn>
                  <a:cxn ang="0">
                    <a:pos x="35" y="38"/>
                  </a:cxn>
                  <a:cxn ang="0">
                    <a:pos x="31" y="46"/>
                  </a:cxn>
                  <a:cxn ang="0">
                    <a:pos x="28" y="58"/>
                  </a:cxn>
                  <a:cxn ang="0">
                    <a:pos x="26" y="68"/>
                  </a:cxn>
                  <a:cxn ang="0">
                    <a:pos x="24" y="78"/>
                  </a:cxn>
                  <a:cxn ang="0">
                    <a:pos x="14" y="89"/>
                  </a:cxn>
                  <a:cxn ang="0">
                    <a:pos x="0" y="99"/>
                  </a:cxn>
                  <a:cxn ang="0">
                    <a:pos x="21" y="104"/>
                  </a:cxn>
                  <a:cxn ang="0">
                    <a:pos x="36" y="107"/>
                  </a:cxn>
                  <a:cxn ang="0">
                    <a:pos x="52" y="108"/>
                  </a:cxn>
                  <a:cxn ang="0">
                    <a:pos x="68" y="108"/>
                  </a:cxn>
                  <a:cxn ang="0">
                    <a:pos x="86" y="107"/>
                  </a:cxn>
                  <a:cxn ang="0">
                    <a:pos x="102" y="104"/>
                  </a:cxn>
                  <a:cxn ang="0">
                    <a:pos x="118" y="99"/>
                  </a:cxn>
                  <a:cxn ang="0">
                    <a:pos x="130" y="91"/>
                  </a:cxn>
                  <a:cxn ang="0">
                    <a:pos x="142" y="84"/>
                  </a:cxn>
                  <a:cxn ang="0">
                    <a:pos x="151" y="76"/>
                  </a:cxn>
                  <a:cxn ang="0">
                    <a:pos x="160" y="67"/>
                  </a:cxn>
                  <a:cxn ang="0">
                    <a:pos x="166" y="54"/>
                  </a:cxn>
                  <a:cxn ang="0">
                    <a:pos x="170" y="43"/>
                  </a:cxn>
                  <a:cxn ang="0">
                    <a:pos x="171" y="29"/>
                  </a:cxn>
                  <a:cxn ang="0">
                    <a:pos x="167" y="19"/>
                  </a:cxn>
                  <a:cxn ang="0">
                    <a:pos x="163" y="12"/>
                  </a:cxn>
                  <a:cxn ang="0">
                    <a:pos x="157" y="6"/>
                  </a:cxn>
                  <a:cxn ang="0">
                    <a:pos x="144" y="1"/>
                  </a:cxn>
                  <a:cxn ang="0">
                    <a:pos x="129" y="0"/>
                  </a:cxn>
                  <a:cxn ang="0">
                    <a:pos x="110" y="0"/>
                  </a:cxn>
                  <a:cxn ang="0">
                    <a:pos x="94" y="2"/>
                  </a:cxn>
                  <a:cxn ang="0">
                    <a:pos x="78" y="7"/>
                  </a:cxn>
                  <a:cxn ang="0">
                    <a:pos x="65" y="13"/>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0038" name="Freeform 342"/>
              <p:cNvSpPr>
                <a:spLocks/>
              </p:cNvSpPr>
              <p:nvPr/>
            </p:nvSpPr>
            <p:spPr bwMode="auto">
              <a:xfrm>
                <a:off x="5003" y="3811"/>
                <a:ext cx="138" cy="92"/>
              </a:xfrm>
              <a:custGeom>
                <a:avLst/>
                <a:gdLst/>
                <a:ahLst/>
                <a:cxnLst>
                  <a:cxn ang="0">
                    <a:pos x="104" y="11"/>
                  </a:cxn>
                  <a:cxn ang="0">
                    <a:pos x="107" y="21"/>
                  </a:cxn>
                  <a:cxn ang="0">
                    <a:pos x="105" y="32"/>
                  </a:cxn>
                  <a:cxn ang="0">
                    <a:pos x="95" y="48"/>
                  </a:cxn>
                  <a:cxn ang="0">
                    <a:pos x="82" y="60"/>
                  </a:cxn>
                  <a:cxn ang="0">
                    <a:pos x="65" y="71"/>
                  </a:cxn>
                  <a:cxn ang="0">
                    <a:pos x="47" y="79"/>
                  </a:cxn>
                  <a:cxn ang="0">
                    <a:pos x="27" y="85"/>
                  </a:cxn>
                  <a:cxn ang="0">
                    <a:pos x="12" y="89"/>
                  </a:cxn>
                  <a:cxn ang="0">
                    <a:pos x="0" y="92"/>
                  </a:cxn>
                  <a:cxn ang="0">
                    <a:pos x="35" y="85"/>
                  </a:cxn>
                  <a:cxn ang="0">
                    <a:pos x="55" y="79"/>
                  </a:cxn>
                  <a:cxn ang="0">
                    <a:pos x="66" y="74"/>
                  </a:cxn>
                  <a:cxn ang="0">
                    <a:pos x="80" y="68"/>
                  </a:cxn>
                  <a:cxn ang="0">
                    <a:pos x="92" y="60"/>
                  </a:cxn>
                  <a:cxn ang="0">
                    <a:pos x="101" y="54"/>
                  </a:cxn>
                  <a:cxn ang="0">
                    <a:pos x="110" y="49"/>
                  </a:cxn>
                  <a:cxn ang="0">
                    <a:pos x="124" y="48"/>
                  </a:cxn>
                  <a:cxn ang="0">
                    <a:pos x="130" y="51"/>
                  </a:cxn>
                  <a:cxn ang="0">
                    <a:pos x="130" y="56"/>
                  </a:cxn>
                  <a:cxn ang="0">
                    <a:pos x="137" y="42"/>
                  </a:cxn>
                  <a:cxn ang="0">
                    <a:pos x="138" y="27"/>
                  </a:cxn>
                  <a:cxn ang="0">
                    <a:pos x="132" y="14"/>
                  </a:cxn>
                  <a:cxn ang="0">
                    <a:pos x="122" y="6"/>
                  </a:cxn>
                  <a:cxn ang="0">
                    <a:pos x="111" y="2"/>
                  </a:cxn>
                  <a:cxn ang="0">
                    <a:pos x="98" y="0"/>
                  </a:cxn>
                  <a:cxn ang="0">
                    <a:pos x="104" y="11"/>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w="9525">
                <a:noFill/>
                <a:round/>
                <a:headEnd/>
                <a:tailEnd/>
              </a:ln>
            </p:spPr>
            <p:txBody>
              <a:bodyPr/>
              <a:lstStyle/>
              <a:p>
                <a:endParaRPr lang="en-US"/>
              </a:p>
            </p:txBody>
          </p:sp>
          <p:sp>
            <p:nvSpPr>
              <p:cNvPr id="30039" name="Freeform 343"/>
              <p:cNvSpPr>
                <a:spLocks/>
              </p:cNvSpPr>
              <p:nvPr/>
            </p:nvSpPr>
            <p:spPr bwMode="auto">
              <a:xfrm>
                <a:off x="5158" y="3755"/>
                <a:ext cx="159" cy="109"/>
              </a:xfrm>
              <a:custGeom>
                <a:avLst/>
                <a:gdLst/>
                <a:ahLst/>
                <a:cxnLst>
                  <a:cxn ang="0">
                    <a:pos x="21" y="96"/>
                  </a:cxn>
                  <a:cxn ang="0">
                    <a:pos x="12" y="89"/>
                  </a:cxn>
                  <a:cxn ang="0">
                    <a:pos x="5" y="80"/>
                  </a:cxn>
                  <a:cxn ang="0">
                    <a:pos x="3" y="71"/>
                  </a:cxn>
                  <a:cxn ang="0">
                    <a:pos x="0" y="60"/>
                  </a:cxn>
                  <a:cxn ang="0">
                    <a:pos x="2" y="47"/>
                  </a:cxn>
                  <a:cxn ang="0">
                    <a:pos x="6" y="32"/>
                  </a:cxn>
                  <a:cxn ang="0">
                    <a:pos x="13" y="20"/>
                  </a:cxn>
                  <a:cxn ang="0">
                    <a:pos x="23" y="11"/>
                  </a:cxn>
                  <a:cxn ang="0">
                    <a:pos x="34" y="5"/>
                  </a:cxn>
                  <a:cxn ang="0">
                    <a:pos x="48" y="1"/>
                  </a:cxn>
                  <a:cxn ang="0">
                    <a:pos x="64" y="0"/>
                  </a:cxn>
                  <a:cxn ang="0">
                    <a:pos x="76" y="1"/>
                  </a:cxn>
                  <a:cxn ang="0">
                    <a:pos x="88" y="4"/>
                  </a:cxn>
                  <a:cxn ang="0">
                    <a:pos x="99" y="8"/>
                  </a:cxn>
                  <a:cxn ang="0">
                    <a:pos x="110" y="16"/>
                  </a:cxn>
                  <a:cxn ang="0">
                    <a:pos x="118" y="24"/>
                  </a:cxn>
                  <a:cxn ang="0">
                    <a:pos x="127" y="34"/>
                  </a:cxn>
                  <a:cxn ang="0">
                    <a:pos x="133" y="44"/>
                  </a:cxn>
                  <a:cxn ang="0">
                    <a:pos x="137" y="54"/>
                  </a:cxn>
                  <a:cxn ang="0">
                    <a:pos x="141" y="64"/>
                  </a:cxn>
                  <a:cxn ang="0">
                    <a:pos x="146" y="73"/>
                  </a:cxn>
                  <a:cxn ang="0">
                    <a:pos x="159" y="79"/>
                  </a:cxn>
                  <a:cxn ang="0">
                    <a:pos x="144" y="85"/>
                  </a:cxn>
                  <a:cxn ang="0">
                    <a:pos x="135" y="88"/>
                  </a:cxn>
                  <a:cxn ang="0">
                    <a:pos x="126" y="94"/>
                  </a:cxn>
                  <a:cxn ang="0">
                    <a:pos x="113" y="100"/>
                  </a:cxn>
                  <a:cxn ang="0">
                    <a:pos x="99" y="104"/>
                  </a:cxn>
                  <a:cxn ang="0">
                    <a:pos x="87" y="107"/>
                  </a:cxn>
                  <a:cxn ang="0">
                    <a:pos x="73" y="109"/>
                  </a:cxn>
                  <a:cxn ang="0">
                    <a:pos x="60" y="109"/>
                  </a:cxn>
                  <a:cxn ang="0">
                    <a:pos x="46" y="106"/>
                  </a:cxn>
                  <a:cxn ang="0">
                    <a:pos x="32" y="102"/>
                  </a:cxn>
                  <a:cxn ang="0">
                    <a:pos x="21" y="96"/>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0040" name="Freeform 344"/>
              <p:cNvSpPr>
                <a:spLocks/>
              </p:cNvSpPr>
              <p:nvPr/>
            </p:nvSpPr>
            <p:spPr bwMode="auto">
              <a:xfrm>
                <a:off x="5161" y="3777"/>
                <a:ext cx="139" cy="85"/>
              </a:xfrm>
              <a:custGeom>
                <a:avLst/>
                <a:gdLst/>
                <a:ahLst/>
                <a:cxnLst>
                  <a:cxn ang="0">
                    <a:pos x="12" y="0"/>
                  </a:cxn>
                  <a:cxn ang="0">
                    <a:pos x="11" y="14"/>
                  </a:cxn>
                  <a:cxn ang="0">
                    <a:pos x="12" y="26"/>
                  </a:cxn>
                  <a:cxn ang="0">
                    <a:pos x="14" y="32"/>
                  </a:cxn>
                  <a:cxn ang="0">
                    <a:pos x="20" y="39"/>
                  </a:cxn>
                  <a:cxn ang="0">
                    <a:pos x="29" y="45"/>
                  </a:cxn>
                  <a:cxn ang="0">
                    <a:pos x="37" y="49"/>
                  </a:cxn>
                  <a:cxn ang="0">
                    <a:pos x="51" y="53"/>
                  </a:cxn>
                  <a:cxn ang="0">
                    <a:pos x="65" y="56"/>
                  </a:cxn>
                  <a:cxn ang="0">
                    <a:pos x="83" y="57"/>
                  </a:cxn>
                  <a:cxn ang="0">
                    <a:pos x="95" y="57"/>
                  </a:cxn>
                  <a:cxn ang="0">
                    <a:pos x="111" y="57"/>
                  </a:cxn>
                  <a:cxn ang="0">
                    <a:pos x="123" y="57"/>
                  </a:cxn>
                  <a:cxn ang="0">
                    <a:pos x="139" y="57"/>
                  </a:cxn>
                  <a:cxn ang="0">
                    <a:pos x="119" y="59"/>
                  </a:cxn>
                  <a:cxn ang="0">
                    <a:pos x="98" y="60"/>
                  </a:cxn>
                  <a:cxn ang="0">
                    <a:pos x="77" y="59"/>
                  </a:cxn>
                  <a:cxn ang="0">
                    <a:pos x="56" y="58"/>
                  </a:cxn>
                  <a:cxn ang="0">
                    <a:pos x="46" y="57"/>
                  </a:cxn>
                  <a:cxn ang="0">
                    <a:pos x="38" y="56"/>
                  </a:cxn>
                  <a:cxn ang="0">
                    <a:pos x="26" y="54"/>
                  </a:cxn>
                  <a:cxn ang="0">
                    <a:pos x="23" y="58"/>
                  </a:cxn>
                  <a:cxn ang="0">
                    <a:pos x="24" y="63"/>
                  </a:cxn>
                  <a:cxn ang="0">
                    <a:pos x="27" y="68"/>
                  </a:cxn>
                  <a:cxn ang="0">
                    <a:pos x="31" y="72"/>
                  </a:cxn>
                  <a:cxn ang="0">
                    <a:pos x="37" y="76"/>
                  </a:cxn>
                  <a:cxn ang="0">
                    <a:pos x="44" y="79"/>
                  </a:cxn>
                  <a:cxn ang="0">
                    <a:pos x="50" y="83"/>
                  </a:cxn>
                  <a:cxn ang="0">
                    <a:pos x="56" y="85"/>
                  </a:cxn>
                  <a:cxn ang="0">
                    <a:pos x="47" y="83"/>
                  </a:cxn>
                  <a:cxn ang="0">
                    <a:pos x="36" y="81"/>
                  </a:cxn>
                  <a:cxn ang="0">
                    <a:pos x="28" y="78"/>
                  </a:cxn>
                  <a:cxn ang="0">
                    <a:pos x="20" y="73"/>
                  </a:cxn>
                  <a:cxn ang="0">
                    <a:pos x="14" y="67"/>
                  </a:cxn>
                  <a:cxn ang="0">
                    <a:pos x="9" y="63"/>
                  </a:cxn>
                  <a:cxn ang="0">
                    <a:pos x="5" y="57"/>
                  </a:cxn>
                  <a:cxn ang="0">
                    <a:pos x="2" y="52"/>
                  </a:cxn>
                  <a:cxn ang="0">
                    <a:pos x="0" y="44"/>
                  </a:cxn>
                  <a:cxn ang="0">
                    <a:pos x="0" y="36"/>
                  </a:cxn>
                  <a:cxn ang="0">
                    <a:pos x="1" y="27"/>
                  </a:cxn>
                  <a:cxn ang="0">
                    <a:pos x="3" y="16"/>
                  </a:cxn>
                  <a:cxn ang="0">
                    <a:pos x="6" y="9"/>
                  </a:cxn>
                  <a:cxn ang="0">
                    <a:pos x="12" y="0"/>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w="9525">
                <a:noFill/>
                <a:round/>
                <a:headEnd/>
                <a:tailEnd/>
              </a:ln>
            </p:spPr>
            <p:txBody>
              <a:bodyPr/>
              <a:lstStyle/>
              <a:p>
                <a:endParaRPr lang="en-US"/>
              </a:p>
            </p:txBody>
          </p:sp>
          <p:sp>
            <p:nvSpPr>
              <p:cNvPr id="30041" name="Freeform 345"/>
              <p:cNvSpPr>
                <a:spLocks/>
              </p:cNvSpPr>
              <p:nvPr/>
            </p:nvSpPr>
            <p:spPr bwMode="auto">
              <a:xfrm>
                <a:off x="5047" y="3660"/>
                <a:ext cx="128" cy="154"/>
              </a:xfrm>
              <a:custGeom>
                <a:avLst/>
                <a:gdLst/>
                <a:ahLst/>
                <a:cxnLst>
                  <a:cxn ang="0">
                    <a:pos x="96" y="151"/>
                  </a:cxn>
                  <a:cxn ang="0">
                    <a:pos x="81" y="154"/>
                  </a:cxn>
                  <a:cxn ang="0">
                    <a:pos x="66" y="153"/>
                  </a:cxn>
                  <a:cxn ang="0">
                    <a:pos x="53" y="149"/>
                  </a:cxn>
                  <a:cxn ang="0">
                    <a:pos x="39" y="144"/>
                  </a:cxn>
                  <a:cxn ang="0">
                    <a:pos x="26" y="137"/>
                  </a:cxn>
                  <a:cxn ang="0">
                    <a:pos x="14" y="122"/>
                  </a:cxn>
                  <a:cxn ang="0">
                    <a:pos x="7" y="108"/>
                  </a:cxn>
                  <a:cxn ang="0">
                    <a:pos x="2" y="93"/>
                  </a:cxn>
                  <a:cxn ang="0">
                    <a:pos x="0" y="72"/>
                  </a:cxn>
                  <a:cxn ang="0">
                    <a:pos x="1" y="55"/>
                  </a:cxn>
                  <a:cxn ang="0">
                    <a:pos x="6" y="40"/>
                  </a:cxn>
                  <a:cxn ang="0">
                    <a:pos x="14" y="29"/>
                  </a:cxn>
                  <a:cxn ang="0">
                    <a:pos x="20" y="18"/>
                  </a:cxn>
                  <a:cxn ang="0">
                    <a:pos x="25" y="9"/>
                  </a:cxn>
                  <a:cxn ang="0">
                    <a:pos x="25" y="0"/>
                  </a:cxn>
                  <a:cxn ang="0">
                    <a:pos x="36" y="7"/>
                  </a:cxn>
                  <a:cxn ang="0">
                    <a:pos x="47" y="9"/>
                  </a:cxn>
                  <a:cxn ang="0">
                    <a:pos x="57" y="14"/>
                  </a:cxn>
                  <a:cxn ang="0">
                    <a:pos x="70" y="17"/>
                  </a:cxn>
                  <a:cxn ang="0">
                    <a:pos x="80" y="19"/>
                  </a:cxn>
                  <a:cxn ang="0">
                    <a:pos x="91" y="24"/>
                  </a:cxn>
                  <a:cxn ang="0">
                    <a:pos x="104" y="33"/>
                  </a:cxn>
                  <a:cxn ang="0">
                    <a:pos x="110" y="41"/>
                  </a:cxn>
                  <a:cxn ang="0">
                    <a:pos x="119" y="53"/>
                  </a:cxn>
                  <a:cxn ang="0">
                    <a:pos x="123" y="64"/>
                  </a:cxn>
                  <a:cxn ang="0">
                    <a:pos x="127" y="75"/>
                  </a:cxn>
                  <a:cxn ang="0">
                    <a:pos x="128" y="90"/>
                  </a:cxn>
                  <a:cxn ang="0">
                    <a:pos x="127" y="100"/>
                  </a:cxn>
                  <a:cxn ang="0">
                    <a:pos x="126" y="111"/>
                  </a:cxn>
                  <a:cxn ang="0">
                    <a:pos x="121" y="125"/>
                  </a:cxn>
                  <a:cxn ang="0">
                    <a:pos x="114" y="139"/>
                  </a:cxn>
                  <a:cxn ang="0">
                    <a:pos x="106" y="146"/>
                  </a:cxn>
                  <a:cxn ang="0">
                    <a:pos x="96" y="151"/>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0042" name="Freeform 346"/>
              <p:cNvSpPr>
                <a:spLocks/>
              </p:cNvSpPr>
              <p:nvPr/>
            </p:nvSpPr>
            <p:spPr bwMode="auto">
              <a:xfrm>
                <a:off x="5085" y="3694"/>
                <a:ext cx="84" cy="117"/>
              </a:xfrm>
              <a:custGeom>
                <a:avLst/>
                <a:gdLst/>
                <a:ahLst/>
                <a:cxnLst>
                  <a:cxn ang="0">
                    <a:pos x="0" y="0"/>
                  </a:cxn>
                  <a:cxn ang="0">
                    <a:pos x="9" y="11"/>
                  </a:cxn>
                  <a:cxn ang="0">
                    <a:pos x="17" y="27"/>
                  </a:cxn>
                  <a:cxn ang="0">
                    <a:pos x="25" y="44"/>
                  </a:cxn>
                  <a:cxn ang="0">
                    <a:pos x="32" y="65"/>
                  </a:cxn>
                  <a:cxn ang="0">
                    <a:pos x="37" y="85"/>
                  </a:cxn>
                  <a:cxn ang="0">
                    <a:pos x="36" y="99"/>
                  </a:cxn>
                  <a:cxn ang="0">
                    <a:pos x="35" y="108"/>
                  </a:cxn>
                  <a:cxn ang="0">
                    <a:pos x="27" y="113"/>
                  </a:cxn>
                  <a:cxn ang="0">
                    <a:pos x="17" y="113"/>
                  </a:cxn>
                  <a:cxn ang="0">
                    <a:pos x="30" y="117"/>
                  </a:cxn>
                  <a:cxn ang="0">
                    <a:pos x="43" y="117"/>
                  </a:cxn>
                  <a:cxn ang="0">
                    <a:pos x="61" y="113"/>
                  </a:cxn>
                  <a:cxn ang="0">
                    <a:pos x="68" y="107"/>
                  </a:cxn>
                  <a:cxn ang="0">
                    <a:pos x="74" y="102"/>
                  </a:cxn>
                  <a:cxn ang="0">
                    <a:pos x="79" y="92"/>
                  </a:cxn>
                  <a:cxn ang="0">
                    <a:pos x="82" y="83"/>
                  </a:cxn>
                  <a:cxn ang="0">
                    <a:pos x="84" y="72"/>
                  </a:cxn>
                  <a:cxn ang="0">
                    <a:pos x="76" y="81"/>
                  </a:cxn>
                  <a:cxn ang="0">
                    <a:pos x="68" y="87"/>
                  </a:cxn>
                  <a:cxn ang="0">
                    <a:pos x="54" y="89"/>
                  </a:cxn>
                  <a:cxn ang="0">
                    <a:pos x="46" y="88"/>
                  </a:cxn>
                  <a:cxn ang="0">
                    <a:pos x="40" y="85"/>
                  </a:cxn>
                  <a:cxn ang="0">
                    <a:pos x="39" y="76"/>
                  </a:cxn>
                  <a:cxn ang="0">
                    <a:pos x="36" y="59"/>
                  </a:cxn>
                  <a:cxn ang="0">
                    <a:pos x="30" y="42"/>
                  </a:cxn>
                  <a:cxn ang="0">
                    <a:pos x="24" y="31"/>
                  </a:cxn>
                  <a:cxn ang="0">
                    <a:pos x="14" y="15"/>
                  </a:cxn>
                  <a:cxn ang="0">
                    <a:pos x="0" y="0"/>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w="9525">
                <a:noFill/>
                <a:round/>
                <a:headEnd/>
                <a:tailEnd/>
              </a:ln>
            </p:spPr>
            <p:txBody>
              <a:bodyPr/>
              <a:lstStyle/>
              <a:p>
                <a:endParaRPr lang="en-US"/>
              </a:p>
            </p:txBody>
          </p:sp>
          <p:sp>
            <p:nvSpPr>
              <p:cNvPr id="30043" name="Oval 347"/>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30044" name="Freeform 348"/>
              <p:cNvSpPr>
                <a:spLocks/>
              </p:cNvSpPr>
              <p:nvPr/>
            </p:nvSpPr>
            <p:spPr bwMode="auto">
              <a:xfrm>
                <a:off x="5101" y="3705"/>
                <a:ext cx="131" cy="140"/>
              </a:xfrm>
              <a:custGeom>
                <a:avLst/>
                <a:gdLst/>
                <a:ahLst/>
                <a:cxnLst>
                  <a:cxn ang="0">
                    <a:pos x="76" y="5"/>
                  </a:cxn>
                  <a:cxn ang="0">
                    <a:pos x="89" y="11"/>
                  </a:cxn>
                  <a:cxn ang="0">
                    <a:pos x="101" y="18"/>
                  </a:cxn>
                  <a:cxn ang="0">
                    <a:pos x="111" y="22"/>
                  </a:cxn>
                  <a:cxn ang="0">
                    <a:pos x="116" y="29"/>
                  </a:cxn>
                  <a:cxn ang="0">
                    <a:pos x="114" y="36"/>
                  </a:cxn>
                  <a:cxn ang="0">
                    <a:pos x="121" y="43"/>
                  </a:cxn>
                  <a:cxn ang="0">
                    <a:pos x="128" y="50"/>
                  </a:cxn>
                  <a:cxn ang="0">
                    <a:pos x="126" y="61"/>
                  </a:cxn>
                  <a:cxn ang="0">
                    <a:pos x="127" y="72"/>
                  </a:cxn>
                  <a:cxn ang="0">
                    <a:pos x="131" y="89"/>
                  </a:cxn>
                  <a:cxn ang="0">
                    <a:pos x="127" y="100"/>
                  </a:cxn>
                  <a:cxn ang="0">
                    <a:pos x="114" y="103"/>
                  </a:cxn>
                  <a:cxn ang="0">
                    <a:pos x="109" y="117"/>
                  </a:cxn>
                  <a:cxn ang="0">
                    <a:pos x="92" y="122"/>
                  </a:cxn>
                  <a:cxn ang="0">
                    <a:pos x="87" y="137"/>
                  </a:cxn>
                  <a:cxn ang="0">
                    <a:pos x="75" y="140"/>
                  </a:cxn>
                  <a:cxn ang="0">
                    <a:pos x="65" y="137"/>
                  </a:cxn>
                  <a:cxn ang="0">
                    <a:pos x="57" y="137"/>
                  </a:cxn>
                  <a:cxn ang="0">
                    <a:pos x="40" y="135"/>
                  </a:cxn>
                  <a:cxn ang="0">
                    <a:pos x="32" y="126"/>
                  </a:cxn>
                  <a:cxn ang="0">
                    <a:pos x="27" y="124"/>
                  </a:cxn>
                  <a:cxn ang="0">
                    <a:pos x="17" y="119"/>
                  </a:cxn>
                  <a:cxn ang="0">
                    <a:pos x="11" y="99"/>
                  </a:cxn>
                  <a:cxn ang="0">
                    <a:pos x="2" y="97"/>
                  </a:cxn>
                  <a:cxn ang="0">
                    <a:pos x="0" y="84"/>
                  </a:cxn>
                  <a:cxn ang="0">
                    <a:pos x="4" y="73"/>
                  </a:cxn>
                  <a:cxn ang="0">
                    <a:pos x="0" y="62"/>
                  </a:cxn>
                  <a:cxn ang="0">
                    <a:pos x="6" y="51"/>
                  </a:cxn>
                  <a:cxn ang="0">
                    <a:pos x="7" y="36"/>
                  </a:cxn>
                  <a:cxn ang="0">
                    <a:pos x="11" y="25"/>
                  </a:cxn>
                  <a:cxn ang="0">
                    <a:pos x="20" y="22"/>
                  </a:cxn>
                  <a:cxn ang="0">
                    <a:pos x="26" y="15"/>
                  </a:cxn>
                  <a:cxn ang="0">
                    <a:pos x="35" y="8"/>
                  </a:cxn>
                  <a:cxn ang="0">
                    <a:pos x="43" y="9"/>
                  </a:cxn>
                  <a:cxn ang="0">
                    <a:pos x="51" y="2"/>
                  </a:cxn>
                  <a:cxn ang="0">
                    <a:pos x="60" y="0"/>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0045" name="Freeform 349"/>
              <p:cNvSpPr>
                <a:spLocks/>
              </p:cNvSpPr>
              <p:nvPr/>
            </p:nvSpPr>
            <p:spPr bwMode="auto">
              <a:xfrm>
                <a:off x="5184" y="3756"/>
                <a:ext cx="38" cy="13"/>
              </a:xfrm>
              <a:custGeom>
                <a:avLst/>
                <a:gdLst/>
                <a:ahLst/>
                <a:cxnLst>
                  <a:cxn ang="0">
                    <a:pos x="38" y="13"/>
                  </a:cxn>
                  <a:cxn ang="0">
                    <a:pos x="32" y="9"/>
                  </a:cxn>
                  <a:cxn ang="0">
                    <a:pos x="26" y="6"/>
                  </a:cxn>
                  <a:cxn ang="0">
                    <a:pos x="18" y="5"/>
                  </a:cxn>
                  <a:cxn ang="0">
                    <a:pos x="9" y="3"/>
                  </a:cxn>
                  <a:cxn ang="0">
                    <a:pos x="0" y="3"/>
                  </a:cxn>
                  <a:cxn ang="0">
                    <a:pos x="10" y="1"/>
                  </a:cxn>
                  <a:cxn ang="0">
                    <a:pos x="18" y="0"/>
                  </a:cxn>
                  <a:cxn ang="0">
                    <a:pos x="28" y="0"/>
                  </a:cxn>
                  <a:cxn ang="0">
                    <a:pos x="32" y="3"/>
                  </a:cxn>
                  <a:cxn ang="0">
                    <a:pos x="36" y="7"/>
                  </a:cxn>
                  <a:cxn ang="0">
                    <a:pos x="38" y="1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w="9525">
                <a:noFill/>
                <a:round/>
                <a:headEnd/>
                <a:tailEnd/>
              </a:ln>
            </p:spPr>
            <p:txBody>
              <a:bodyPr/>
              <a:lstStyle/>
              <a:p>
                <a:endParaRPr lang="en-US"/>
              </a:p>
            </p:txBody>
          </p:sp>
          <p:sp>
            <p:nvSpPr>
              <p:cNvPr id="30046" name="Freeform 350"/>
              <p:cNvSpPr>
                <a:spLocks/>
              </p:cNvSpPr>
              <p:nvPr/>
            </p:nvSpPr>
            <p:spPr bwMode="auto">
              <a:xfrm>
                <a:off x="5181" y="3783"/>
                <a:ext cx="33" cy="23"/>
              </a:xfrm>
              <a:custGeom>
                <a:avLst/>
                <a:gdLst/>
                <a:ahLst/>
                <a:cxnLst>
                  <a:cxn ang="0">
                    <a:pos x="33" y="23"/>
                  </a:cxn>
                  <a:cxn ang="0">
                    <a:pos x="27" y="13"/>
                  </a:cxn>
                  <a:cxn ang="0">
                    <a:pos x="21" y="8"/>
                  </a:cxn>
                  <a:cxn ang="0">
                    <a:pos x="12" y="3"/>
                  </a:cxn>
                  <a:cxn ang="0">
                    <a:pos x="5" y="2"/>
                  </a:cxn>
                  <a:cxn ang="0">
                    <a:pos x="0" y="1"/>
                  </a:cxn>
                  <a:cxn ang="0">
                    <a:pos x="13" y="0"/>
                  </a:cxn>
                  <a:cxn ang="0">
                    <a:pos x="20" y="2"/>
                  </a:cxn>
                  <a:cxn ang="0">
                    <a:pos x="24" y="4"/>
                  </a:cxn>
                  <a:cxn ang="0">
                    <a:pos x="27" y="8"/>
                  </a:cxn>
                  <a:cxn ang="0">
                    <a:pos x="30" y="15"/>
                  </a:cxn>
                  <a:cxn ang="0">
                    <a:pos x="33" y="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w="9525">
                <a:noFill/>
                <a:round/>
                <a:headEnd/>
                <a:tailEnd/>
              </a:ln>
            </p:spPr>
            <p:txBody>
              <a:bodyPr/>
              <a:lstStyle/>
              <a:p>
                <a:endParaRPr lang="en-US"/>
              </a:p>
            </p:txBody>
          </p:sp>
          <p:sp>
            <p:nvSpPr>
              <p:cNvPr id="30047" name="Freeform 351"/>
              <p:cNvSpPr>
                <a:spLocks/>
              </p:cNvSpPr>
              <p:nvPr/>
            </p:nvSpPr>
            <p:spPr bwMode="auto">
              <a:xfrm>
                <a:off x="5172" y="3788"/>
                <a:ext cx="18" cy="34"/>
              </a:xfrm>
              <a:custGeom>
                <a:avLst/>
                <a:gdLst/>
                <a:ahLst/>
                <a:cxnLst>
                  <a:cxn ang="0">
                    <a:pos x="17" y="34"/>
                  </a:cxn>
                  <a:cxn ang="0">
                    <a:pos x="14" y="23"/>
                  </a:cxn>
                  <a:cxn ang="0">
                    <a:pos x="11" y="16"/>
                  </a:cxn>
                  <a:cxn ang="0">
                    <a:pos x="7" y="9"/>
                  </a:cxn>
                  <a:cxn ang="0">
                    <a:pos x="4" y="5"/>
                  </a:cxn>
                  <a:cxn ang="0">
                    <a:pos x="0" y="0"/>
                  </a:cxn>
                  <a:cxn ang="0">
                    <a:pos x="8" y="6"/>
                  </a:cxn>
                  <a:cxn ang="0">
                    <a:pos x="15" y="14"/>
                  </a:cxn>
                  <a:cxn ang="0">
                    <a:pos x="17" y="20"/>
                  </a:cxn>
                  <a:cxn ang="0">
                    <a:pos x="18" y="25"/>
                  </a:cxn>
                  <a:cxn ang="0">
                    <a:pos x="17" y="34"/>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w="9525">
                <a:noFill/>
                <a:round/>
                <a:headEnd/>
                <a:tailEnd/>
              </a:ln>
            </p:spPr>
            <p:txBody>
              <a:bodyPr/>
              <a:lstStyle/>
              <a:p>
                <a:endParaRPr lang="en-US"/>
              </a:p>
            </p:txBody>
          </p:sp>
          <p:sp>
            <p:nvSpPr>
              <p:cNvPr id="30048" name="Freeform 352"/>
              <p:cNvSpPr>
                <a:spLocks/>
              </p:cNvSpPr>
              <p:nvPr/>
            </p:nvSpPr>
            <p:spPr bwMode="auto">
              <a:xfrm>
                <a:off x="5177" y="3745"/>
                <a:ext cx="33" cy="15"/>
              </a:xfrm>
              <a:custGeom>
                <a:avLst/>
                <a:gdLst/>
                <a:ahLst/>
                <a:cxnLst>
                  <a:cxn ang="0">
                    <a:pos x="25" y="0"/>
                  </a:cxn>
                  <a:cxn ang="0">
                    <a:pos x="19" y="1"/>
                  </a:cxn>
                  <a:cxn ang="0">
                    <a:pos x="11" y="3"/>
                  </a:cxn>
                  <a:cxn ang="0">
                    <a:pos x="3" y="10"/>
                  </a:cxn>
                  <a:cxn ang="0">
                    <a:pos x="0" y="15"/>
                  </a:cxn>
                  <a:cxn ang="0">
                    <a:pos x="10" y="8"/>
                  </a:cxn>
                  <a:cxn ang="0">
                    <a:pos x="20" y="4"/>
                  </a:cxn>
                  <a:cxn ang="0">
                    <a:pos x="26" y="3"/>
                  </a:cxn>
                  <a:cxn ang="0">
                    <a:pos x="33" y="3"/>
                  </a:cxn>
                  <a:cxn ang="0">
                    <a:pos x="25" y="0"/>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w="9525">
                <a:noFill/>
                <a:round/>
                <a:headEnd/>
                <a:tailEnd/>
              </a:ln>
            </p:spPr>
            <p:txBody>
              <a:bodyPr/>
              <a:lstStyle/>
              <a:p>
                <a:endParaRPr lang="en-US"/>
              </a:p>
            </p:txBody>
          </p:sp>
          <p:sp>
            <p:nvSpPr>
              <p:cNvPr id="30049" name="Freeform 353"/>
              <p:cNvSpPr>
                <a:spLocks/>
              </p:cNvSpPr>
              <p:nvPr/>
            </p:nvSpPr>
            <p:spPr bwMode="auto">
              <a:xfrm>
                <a:off x="5177" y="3726"/>
                <a:ext cx="12" cy="22"/>
              </a:xfrm>
              <a:custGeom>
                <a:avLst/>
                <a:gdLst/>
                <a:ahLst/>
                <a:cxnLst>
                  <a:cxn ang="0">
                    <a:pos x="12" y="0"/>
                  </a:cxn>
                  <a:cxn ang="0">
                    <a:pos x="4" y="8"/>
                  </a:cxn>
                  <a:cxn ang="0">
                    <a:pos x="2" y="14"/>
                  </a:cxn>
                  <a:cxn ang="0">
                    <a:pos x="0" y="22"/>
                  </a:cxn>
                  <a:cxn ang="0">
                    <a:pos x="0" y="11"/>
                  </a:cxn>
                  <a:cxn ang="0">
                    <a:pos x="3" y="4"/>
                  </a:cxn>
                  <a:cxn ang="0">
                    <a:pos x="12" y="0"/>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w="9525">
                <a:noFill/>
                <a:round/>
                <a:headEnd/>
                <a:tailEnd/>
              </a:ln>
            </p:spPr>
            <p:txBody>
              <a:bodyPr/>
              <a:lstStyle/>
              <a:p>
                <a:endParaRPr lang="en-US"/>
              </a:p>
            </p:txBody>
          </p:sp>
          <p:sp>
            <p:nvSpPr>
              <p:cNvPr id="30050" name="Freeform 354"/>
              <p:cNvSpPr>
                <a:spLocks/>
              </p:cNvSpPr>
              <p:nvPr/>
            </p:nvSpPr>
            <p:spPr bwMode="auto">
              <a:xfrm>
                <a:off x="5163" y="3793"/>
                <a:ext cx="7" cy="41"/>
              </a:xfrm>
              <a:custGeom>
                <a:avLst/>
                <a:gdLst/>
                <a:ahLst/>
                <a:cxnLst>
                  <a:cxn ang="0">
                    <a:pos x="2" y="0"/>
                  </a:cxn>
                  <a:cxn ang="0">
                    <a:pos x="6" y="9"/>
                  </a:cxn>
                  <a:cxn ang="0">
                    <a:pos x="7" y="21"/>
                  </a:cxn>
                  <a:cxn ang="0">
                    <a:pos x="5" y="27"/>
                  </a:cxn>
                  <a:cxn ang="0">
                    <a:pos x="4" y="36"/>
                  </a:cxn>
                  <a:cxn ang="0">
                    <a:pos x="0" y="41"/>
                  </a:cxn>
                  <a:cxn ang="0">
                    <a:pos x="2" y="27"/>
                  </a:cxn>
                  <a:cxn ang="0">
                    <a:pos x="3" y="11"/>
                  </a:cxn>
                  <a:cxn ang="0">
                    <a:pos x="2" y="0"/>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w="9525">
                <a:noFill/>
                <a:round/>
                <a:headEnd/>
                <a:tailEnd/>
              </a:ln>
            </p:spPr>
            <p:txBody>
              <a:bodyPr/>
              <a:lstStyle/>
              <a:p>
                <a:endParaRPr lang="en-US"/>
              </a:p>
            </p:txBody>
          </p:sp>
          <p:sp>
            <p:nvSpPr>
              <p:cNvPr id="30051" name="Freeform 355"/>
              <p:cNvSpPr>
                <a:spLocks/>
              </p:cNvSpPr>
              <p:nvPr/>
            </p:nvSpPr>
            <p:spPr bwMode="auto">
              <a:xfrm>
                <a:off x="5137" y="3788"/>
                <a:ext cx="13" cy="32"/>
              </a:xfrm>
              <a:custGeom>
                <a:avLst/>
                <a:gdLst/>
                <a:ahLst/>
                <a:cxnLst>
                  <a:cxn ang="0">
                    <a:pos x="0" y="32"/>
                  </a:cxn>
                  <a:cxn ang="0">
                    <a:pos x="8" y="19"/>
                  </a:cxn>
                  <a:cxn ang="0">
                    <a:pos x="11" y="9"/>
                  </a:cxn>
                  <a:cxn ang="0">
                    <a:pos x="13" y="0"/>
                  </a:cxn>
                  <a:cxn ang="0">
                    <a:pos x="6" y="10"/>
                  </a:cxn>
                  <a:cxn ang="0">
                    <a:pos x="3" y="18"/>
                  </a:cxn>
                  <a:cxn ang="0">
                    <a:pos x="0" y="32"/>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w="9525">
                <a:noFill/>
                <a:round/>
                <a:headEnd/>
                <a:tailEnd/>
              </a:ln>
            </p:spPr>
            <p:txBody>
              <a:bodyPr/>
              <a:lstStyle/>
              <a:p>
                <a:endParaRPr lang="en-US"/>
              </a:p>
            </p:txBody>
          </p:sp>
          <p:sp>
            <p:nvSpPr>
              <p:cNvPr id="30052" name="Freeform 356"/>
              <p:cNvSpPr>
                <a:spLocks/>
              </p:cNvSpPr>
              <p:nvPr/>
            </p:nvSpPr>
            <p:spPr bwMode="auto">
              <a:xfrm>
                <a:off x="5115" y="3784"/>
                <a:ext cx="30" cy="17"/>
              </a:xfrm>
              <a:custGeom>
                <a:avLst/>
                <a:gdLst/>
                <a:ahLst/>
                <a:cxnLst>
                  <a:cxn ang="0">
                    <a:pos x="30" y="0"/>
                  </a:cxn>
                  <a:cxn ang="0">
                    <a:pos x="17" y="2"/>
                  </a:cxn>
                  <a:cxn ang="0">
                    <a:pos x="11" y="7"/>
                  </a:cxn>
                  <a:cxn ang="0">
                    <a:pos x="4" y="13"/>
                  </a:cxn>
                  <a:cxn ang="0">
                    <a:pos x="0" y="17"/>
                  </a:cxn>
                  <a:cxn ang="0">
                    <a:pos x="4" y="8"/>
                  </a:cxn>
                  <a:cxn ang="0">
                    <a:pos x="10" y="2"/>
                  </a:cxn>
                  <a:cxn ang="0">
                    <a:pos x="18" y="0"/>
                  </a:cxn>
                  <a:cxn ang="0">
                    <a:pos x="30" y="0"/>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w="9525">
                <a:noFill/>
                <a:round/>
                <a:headEnd/>
                <a:tailEnd/>
              </a:ln>
            </p:spPr>
            <p:txBody>
              <a:bodyPr/>
              <a:lstStyle/>
              <a:p>
                <a:endParaRPr lang="en-US"/>
              </a:p>
            </p:txBody>
          </p:sp>
          <p:sp>
            <p:nvSpPr>
              <p:cNvPr id="30053" name="Freeform 357"/>
              <p:cNvSpPr>
                <a:spLocks/>
              </p:cNvSpPr>
              <p:nvPr/>
            </p:nvSpPr>
            <p:spPr bwMode="auto">
              <a:xfrm>
                <a:off x="5134" y="3738"/>
                <a:ext cx="8" cy="17"/>
              </a:xfrm>
              <a:custGeom>
                <a:avLst/>
                <a:gdLst/>
                <a:ahLst/>
                <a:cxnLst>
                  <a:cxn ang="0">
                    <a:pos x="0" y="0"/>
                  </a:cxn>
                  <a:cxn ang="0">
                    <a:pos x="6" y="7"/>
                  </a:cxn>
                  <a:cxn ang="0">
                    <a:pos x="8" y="17"/>
                  </a:cxn>
                  <a:cxn ang="0">
                    <a:pos x="3" y="10"/>
                  </a:cxn>
                  <a:cxn ang="0">
                    <a:pos x="0" y="0"/>
                  </a:cxn>
                </a:cxnLst>
                <a:rect l="0" t="0" r="r" b="b"/>
                <a:pathLst>
                  <a:path w="8" h="17">
                    <a:moveTo>
                      <a:pt x="0" y="0"/>
                    </a:moveTo>
                    <a:lnTo>
                      <a:pt x="6" y="7"/>
                    </a:lnTo>
                    <a:lnTo>
                      <a:pt x="8" y="17"/>
                    </a:lnTo>
                    <a:lnTo>
                      <a:pt x="3" y="10"/>
                    </a:lnTo>
                    <a:lnTo>
                      <a:pt x="0" y="0"/>
                    </a:lnTo>
                    <a:close/>
                  </a:path>
                </a:pathLst>
              </a:custGeom>
              <a:solidFill>
                <a:srgbClr val="808000"/>
              </a:solidFill>
              <a:ln w="9525">
                <a:noFill/>
                <a:round/>
                <a:headEnd/>
                <a:tailEnd/>
              </a:ln>
            </p:spPr>
            <p:txBody>
              <a:bodyPr/>
              <a:lstStyle/>
              <a:p>
                <a:endParaRPr lang="en-US"/>
              </a:p>
            </p:txBody>
          </p:sp>
          <p:sp>
            <p:nvSpPr>
              <p:cNvPr id="30054" name="Freeform 358"/>
              <p:cNvSpPr>
                <a:spLocks/>
              </p:cNvSpPr>
              <p:nvPr/>
            </p:nvSpPr>
            <p:spPr bwMode="auto">
              <a:xfrm>
                <a:off x="5153" y="3728"/>
                <a:ext cx="3" cy="23"/>
              </a:xfrm>
              <a:custGeom>
                <a:avLst/>
                <a:gdLst/>
                <a:ahLst/>
                <a:cxnLst>
                  <a:cxn ang="0">
                    <a:pos x="0" y="0"/>
                  </a:cxn>
                  <a:cxn ang="0">
                    <a:pos x="3" y="7"/>
                  </a:cxn>
                  <a:cxn ang="0">
                    <a:pos x="3" y="15"/>
                  </a:cxn>
                  <a:cxn ang="0">
                    <a:pos x="2" y="23"/>
                  </a:cxn>
                  <a:cxn ang="0">
                    <a:pos x="0" y="12"/>
                  </a:cxn>
                  <a:cxn ang="0">
                    <a:pos x="0" y="0"/>
                  </a:cxn>
                </a:cxnLst>
                <a:rect l="0" t="0" r="r" b="b"/>
                <a:pathLst>
                  <a:path w="3" h="23">
                    <a:moveTo>
                      <a:pt x="0" y="0"/>
                    </a:moveTo>
                    <a:lnTo>
                      <a:pt x="3" y="7"/>
                    </a:lnTo>
                    <a:lnTo>
                      <a:pt x="3" y="15"/>
                    </a:lnTo>
                    <a:lnTo>
                      <a:pt x="2" y="23"/>
                    </a:lnTo>
                    <a:lnTo>
                      <a:pt x="0" y="12"/>
                    </a:lnTo>
                    <a:lnTo>
                      <a:pt x="0" y="0"/>
                    </a:lnTo>
                    <a:close/>
                  </a:path>
                </a:pathLst>
              </a:custGeom>
              <a:solidFill>
                <a:srgbClr val="808000"/>
              </a:solidFill>
              <a:ln w="9525">
                <a:noFill/>
                <a:round/>
                <a:headEnd/>
                <a:tailEnd/>
              </a:ln>
            </p:spPr>
            <p:txBody>
              <a:bodyPr/>
              <a:lstStyle/>
              <a:p>
                <a:endParaRPr lang="en-US"/>
              </a:p>
            </p:txBody>
          </p:sp>
          <p:sp>
            <p:nvSpPr>
              <p:cNvPr id="30055" name="Freeform 359"/>
              <p:cNvSpPr>
                <a:spLocks/>
              </p:cNvSpPr>
              <p:nvPr/>
            </p:nvSpPr>
            <p:spPr bwMode="auto">
              <a:xfrm>
                <a:off x="5115" y="3758"/>
                <a:ext cx="20" cy="5"/>
              </a:xfrm>
              <a:custGeom>
                <a:avLst/>
                <a:gdLst/>
                <a:ahLst/>
                <a:cxnLst>
                  <a:cxn ang="0">
                    <a:pos x="20" y="5"/>
                  </a:cxn>
                  <a:cxn ang="0">
                    <a:pos x="14" y="2"/>
                  </a:cxn>
                  <a:cxn ang="0">
                    <a:pos x="7" y="0"/>
                  </a:cxn>
                  <a:cxn ang="0">
                    <a:pos x="0" y="0"/>
                  </a:cxn>
                  <a:cxn ang="0">
                    <a:pos x="9" y="3"/>
                  </a:cxn>
                  <a:cxn ang="0">
                    <a:pos x="20" y="5"/>
                  </a:cxn>
                </a:cxnLst>
                <a:rect l="0" t="0" r="r" b="b"/>
                <a:pathLst>
                  <a:path w="20" h="5">
                    <a:moveTo>
                      <a:pt x="20" y="5"/>
                    </a:moveTo>
                    <a:lnTo>
                      <a:pt x="14" y="2"/>
                    </a:lnTo>
                    <a:lnTo>
                      <a:pt x="7" y="0"/>
                    </a:lnTo>
                    <a:lnTo>
                      <a:pt x="0" y="0"/>
                    </a:lnTo>
                    <a:lnTo>
                      <a:pt x="9" y="3"/>
                    </a:lnTo>
                    <a:lnTo>
                      <a:pt x="20" y="5"/>
                    </a:lnTo>
                    <a:close/>
                  </a:path>
                </a:pathLst>
              </a:custGeom>
              <a:solidFill>
                <a:srgbClr val="808000"/>
              </a:solidFill>
              <a:ln w="9525">
                <a:noFill/>
                <a:round/>
                <a:headEnd/>
                <a:tailEnd/>
              </a:ln>
            </p:spPr>
            <p:txBody>
              <a:bodyPr/>
              <a:lstStyle/>
              <a:p>
                <a:endParaRPr lang="en-US"/>
              </a:p>
            </p:txBody>
          </p:sp>
          <p:sp>
            <p:nvSpPr>
              <p:cNvPr id="30056" name="Freeform 360"/>
              <p:cNvSpPr>
                <a:spLocks/>
              </p:cNvSpPr>
              <p:nvPr/>
            </p:nvSpPr>
            <p:spPr bwMode="auto">
              <a:xfrm>
                <a:off x="5140" y="3753"/>
                <a:ext cx="48" cy="38"/>
              </a:xfrm>
              <a:custGeom>
                <a:avLst/>
                <a:gdLst/>
                <a:ahLst/>
                <a:cxnLst>
                  <a:cxn ang="0">
                    <a:pos x="46" y="26"/>
                  </a:cxn>
                  <a:cxn ang="0">
                    <a:pos x="41" y="31"/>
                  </a:cxn>
                  <a:cxn ang="0">
                    <a:pos x="40" y="26"/>
                  </a:cxn>
                  <a:cxn ang="0">
                    <a:pos x="39" y="21"/>
                  </a:cxn>
                  <a:cxn ang="0">
                    <a:pos x="37" y="17"/>
                  </a:cxn>
                  <a:cxn ang="0">
                    <a:pos x="31" y="14"/>
                  </a:cxn>
                  <a:cxn ang="0">
                    <a:pos x="25" y="13"/>
                  </a:cxn>
                  <a:cxn ang="0">
                    <a:pos x="19" y="13"/>
                  </a:cxn>
                  <a:cxn ang="0">
                    <a:pos x="14" y="15"/>
                  </a:cxn>
                  <a:cxn ang="0">
                    <a:pos x="11" y="18"/>
                  </a:cxn>
                  <a:cxn ang="0">
                    <a:pos x="10" y="22"/>
                  </a:cxn>
                  <a:cxn ang="0">
                    <a:pos x="10" y="28"/>
                  </a:cxn>
                  <a:cxn ang="0">
                    <a:pos x="12" y="32"/>
                  </a:cxn>
                  <a:cxn ang="0">
                    <a:pos x="16" y="35"/>
                  </a:cxn>
                  <a:cxn ang="0">
                    <a:pos x="27" y="36"/>
                  </a:cxn>
                  <a:cxn ang="0">
                    <a:pos x="18" y="38"/>
                  </a:cxn>
                  <a:cxn ang="0">
                    <a:pos x="12" y="36"/>
                  </a:cxn>
                  <a:cxn ang="0">
                    <a:pos x="8" y="34"/>
                  </a:cxn>
                  <a:cxn ang="0">
                    <a:pos x="2" y="29"/>
                  </a:cxn>
                  <a:cxn ang="0">
                    <a:pos x="1" y="24"/>
                  </a:cxn>
                  <a:cxn ang="0">
                    <a:pos x="0" y="20"/>
                  </a:cxn>
                  <a:cxn ang="0">
                    <a:pos x="0" y="15"/>
                  </a:cxn>
                  <a:cxn ang="0">
                    <a:pos x="2" y="11"/>
                  </a:cxn>
                  <a:cxn ang="0">
                    <a:pos x="4" y="8"/>
                  </a:cxn>
                  <a:cxn ang="0">
                    <a:pos x="9" y="4"/>
                  </a:cxn>
                  <a:cxn ang="0">
                    <a:pos x="13" y="2"/>
                  </a:cxn>
                  <a:cxn ang="0">
                    <a:pos x="18" y="0"/>
                  </a:cxn>
                  <a:cxn ang="0">
                    <a:pos x="23" y="0"/>
                  </a:cxn>
                  <a:cxn ang="0">
                    <a:pos x="30" y="1"/>
                  </a:cxn>
                  <a:cxn ang="0">
                    <a:pos x="36" y="3"/>
                  </a:cxn>
                  <a:cxn ang="0">
                    <a:pos x="42" y="6"/>
                  </a:cxn>
                  <a:cxn ang="0">
                    <a:pos x="45" y="10"/>
                  </a:cxn>
                  <a:cxn ang="0">
                    <a:pos x="48" y="15"/>
                  </a:cxn>
                  <a:cxn ang="0">
                    <a:pos x="48" y="22"/>
                  </a:cxn>
                  <a:cxn ang="0">
                    <a:pos x="46" y="26"/>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w="9525">
                <a:noFill/>
                <a:round/>
                <a:headEnd/>
                <a:tailEnd/>
              </a:ln>
            </p:spPr>
            <p:txBody>
              <a:bodyPr/>
              <a:lstStyle/>
              <a:p>
                <a:endParaRPr lang="en-US"/>
              </a:p>
            </p:txBody>
          </p:sp>
          <p:sp>
            <p:nvSpPr>
              <p:cNvPr id="30057" name="Freeform 361"/>
              <p:cNvSpPr>
                <a:spLocks/>
              </p:cNvSpPr>
              <p:nvPr/>
            </p:nvSpPr>
            <p:spPr bwMode="auto">
              <a:xfrm>
                <a:off x="5174" y="3778"/>
                <a:ext cx="22" cy="21"/>
              </a:xfrm>
              <a:custGeom>
                <a:avLst/>
                <a:gdLst/>
                <a:ahLst/>
                <a:cxnLst>
                  <a:cxn ang="0">
                    <a:pos x="0" y="0"/>
                  </a:cxn>
                  <a:cxn ang="0">
                    <a:pos x="10" y="4"/>
                  </a:cxn>
                  <a:cxn ang="0">
                    <a:pos x="17" y="9"/>
                  </a:cxn>
                  <a:cxn ang="0">
                    <a:pos x="20" y="15"/>
                  </a:cxn>
                  <a:cxn ang="0">
                    <a:pos x="22" y="21"/>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p:spPr>
            <p:txBody>
              <a:bodyPr/>
              <a:lstStyle/>
              <a:p>
                <a:endParaRPr lang="en-US"/>
              </a:p>
            </p:txBody>
          </p:sp>
          <p:sp>
            <p:nvSpPr>
              <p:cNvPr id="30058" name="Freeform 362"/>
              <p:cNvSpPr>
                <a:spLocks/>
              </p:cNvSpPr>
              <p:nvPr/>
            </p:nvSpPr>
            <p:spPr bwMode="auto">
              <a:xfrm>
                <a:off x="5169" y="3778"/>
                <a:ext cx="12" cy="31"/>
              </a:xfrm>
              <a:custGeom>
                <a:avLst/>
                <a:gdLst/>
                <a:ahLst/>
                <a:cxnLst>
                  <a:cxn ang="0">
                    <a:pos x="0" y="0"/>
                  </a:cxn>
                  <a:cxn ang="0">
                    <a:pos x="8" y="7"/>
                  </a:cxn>
                  <a:cxn ang="0">
                    <a:pos x="12" y="13"/>
                  </a:cxn>
                  <a:cxn ang="0">
                    <a:pos x="12" y="17"/>
                  </a:cxn>
                  <a:cxn ang="0">
                    <a:pos x="12" y="24"/>
                  </a:cxn>
                  <a:cxn ang="0">
                    <a:pos x="11" y="3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p:spPr>
            <p:txBody>
              <a:bodyPr/>
              <a:lstStyle/>
              <a:p>
                <a:endParaRPr lang="en-US"/>
              </a:p>
            </p:txBody>
          </p:sp>
          <p:sp>
            <p:nvSpPr>
              <p:cNvPr id="30059" name="Freeform 363"/>
              <p:cNvSpPr>
                <a:spLocks/>
              </p:cNvSpPr>
              <p:nvPr/>
            </p:nvSpPr>
            <p:spPr bwMode="auto">
              <a:xfrm>
                <a:off x="5164" y="3778"/>
                <a:ext cx="7" cy="24"/>
              </a:xfrm>
              <a:custGeom>
                <a:avLst/>
                <a:gdLst/>
                <a:ahLst/>
                <a:cxnLst>
                  <a:cxn ang="0">
                    <a:pos x="0" y="0"/>
                  </a:cxn>
                  <a:cxn ang="0">
                    <a:pos x="5" y="6"/>
                  </a:cxn>
                  <a:cxn ang="0">
                    <a:pos x="6" y="11"/>
                  </a:cxn>
                  <a:cxn ang="0">
                    <a:pos x="7" y="16"/>
                  </a:cxn>
                  <a:cxn ang="0">
                    <a:pos x="7" y="22"/>
                  </a:cxn>
                  <a:cxn ang="0">
                    <a:pos x="7" y="24"/>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p:spPr>
            <p:txBody>
              <a:bodyPr/>
              <a:lstStyle/>
              <a:p>
                <a:endParaRPr lang="en-US"/>
              </a:p>
            </p:txBody>
          </p:sp>
          <p:sp>
            <p:nvSpPr>
              <p:cNvPr id="30060" name="Oval 364"/>
              <p:cNvSpPr>
                <a:spLocks noChangeArrowheads="1"/>
              </p:cNvSpPr>
              <p:nvPr/>
            </p:nvSpPr>
            <p:spPr bwMode="auto">
              <a:xfrm>
                <a:off x="5192" y="3795"/>
                <a:ext cx="7" cy="7"/>
              </a:xfrm>
              <a:prstGeom prst="ellipse">
                <a:avLst/>
              </a:prstGeom>
              <a:solidFill>
                <a:srgbClr val="808000"/>
              </a:solidFill>
              <a:ln w="9525">
                <a:noFill/>
                <a:round/>
                <a:headEnd/>
                <a:tailEnd/>
              </a:ln>
            </p:spPr>
            <p:txBody>
              <a:bodyPr/>
              <a:lstStyle/>
              <a:p>
                <a:endParaRPr lang="en-US"/>
              </a:p>
            </p:txBody>
          </p:sp>
          <p:sp>
            <p:nvSpPr>
              <p:cNvPr id="30061" name="Oval 365"/>
              <p:cNvSpPr>
                <a:spLocks noChangeArrowheads="1"/>
              </p:cNvSpPr>
              <p:nvPr/>
            </p:nvSpPr>
            <p:spPr bwMode="auto">
              <a:xfrm>
                <a:off x="5175" y="3807"/>
                <a:ext cx="7" cy="7"/>
              </a:xfrm>
              <a:prstGeom prst="ellipse">
                <a:avLst/>
              </a:prstGeom>
              <a:solidFill>
                <a:srgbClr val="808000"/>
              </a:solidFill>
              <a:ln w="9525">
                <a:noFill/>
                <a:round/>
                <a:headEnd/>
                <a:tailEnd/>
              </a:ln>
            </p:spPr>
            <p:txBody>
              <a:bodyPr/>
              <a:lstStyle/>
              <a:p>
                <a:endParaRPr lang="en-US"/>
              </a:p>
            </p:txBody>
          </p:sp>
          <p:sp>
            <p:nvSpPr>
              <p:cNvPr id="30062" name="Oval 366"/>
              <p:cNvSpPr>
                <a:spLocks noChangeArrowheads="1"/>
              </p:cNvSpPr>
              <p:nvPr/>
            </p:nvSpPr>
            <p:spPr bwMode="auto">
              <a:xfrm>
                <a:off x="5166" y="3801"/>
                <a:ext cx="7" cy="7"/>
              </a:xfrm>
              <a:prstGeom prst="ellipse">
                <a:avLst/>
              </a:prstGeom>
              <a:solidFill>
                <a:srgbClr val="808000"/>
              </a:solidFill>
              <a:ln w="9525">
                <a:noFill/>
                <a:round/>
                <a:headEnd/>
                <a:tailEnd/>
              </a:ln>
            </p:spPr>
            <p:txBody>
              <a:bodyPr/>
              <a:lstStyle/>
              <a:p>
                <a:endParaRPr lang="en-US"/>
              </a:p>
            </p:txBody>
          </p:sp>
        </p:grpSp>
        <p:grpSp>
          <p:nvGrpSpPr>
            <p:cNvPr id="30063" name="Group 367"/>
            <p:cNvGrpSpPr>
              <a:grpSpLocks/>
            </p:cNvGrpSpPr>
            <p:nvPr/>
          </p:nvGrpSpPr>
          <p:grpSpPr bwMode="auto">
            <a:xfrm>
              <a:off x="2873" y="3490"/>
              <a:ext cx="956" cy="818"/>
              <a:chOff x="2873" y="3490"/>
              <a:chExt cx="956" cy="818"/>
            </a:xfrm>
          </p:grpSpPr>
          <p:sp>
            <p:nvSpPr>
              <p:cNvPr id="30064" name="Freeform 368"/>
              <p:cNvSpPr>
                <a:spLocks/>
              </p:cNvSpPr>
              <p:nvPr/>
            </p:nvSpPr>
            <p:spPr bwMode="auto">
              <a:xfrm>
                <a:off x="2873" y="3776"/>
                <a:ext cx="220" cy="530"/>
              </a:xfrm>
              <a:custGeom>
                <a:avLst/>
                <a:gdLst/>
                <a:ahLst/>
                <a:cxnLst>
                  <a:cxn ang="0">
                    <a:pos x="172" y="530"/>
                  </a:cxn>
                  <a:cxn ang="0">
                    <a:pos x="140" y="505"/>
                  </a:cxn>
                  <a:cxn ang="0">
                    <a:pos x="115" y="483"/>
                  </a:cxn>
                  <a:cxn ang="0">
                    <a:pos x="93" y="452"/>
                  </a:cxn>
                  <a:cxn ang="0">
                    <a:pos x="74" y="426"/>
                  </a:cxn>
                  <a:cxn ang="0">
                    <a:pos x="55" y="395"/>
                  </a:cxn>
                  <a:cxn ang="0">
                    <a:pos x="41" y="363"/>
                  </a:cxn>
                  <a:cxn ang="0">
                    <a:pos x="32" y="323"/>
                  </a:cxn>
                  <a:cxn ang="0">
                    <a:pos x="23" y="280"/>
                  </a:cxn>
                  <a:cxn ang="0">
                    <a:pos x="19" y="249"/>
                  </a:cxn>
                  <a:cxn ang="0">
                    <a:pos x="17" y="211"/>
                  </a:cxn>
                  <a:cxn ang="0">
                    <a:pos x="17" y="171"/>
                  </a:cxn>
                  <a:cxn ang="0">
                    <a:pos x="17" y="141"/>
                  </a:cxn>
                  <a:cxn ang="0">
                    <a:pos x="19" y="105"/>
                  </a:cxn>
                  <a:cxn ang="0">
                    <a:pos x="19" y="73"/>
                  </a:cxn>
                  <a:cxn ang="0">
                    <a:pos x="11" y="40"/>
                  </a:cxn>
                  <a:cxn ang="0">
                    <a:pos x="0" y="0"/>
                  </a:cxn>
                  <a:cxn ang="0">
                    <a:pos x="32" y="38"/>
                  </a:cxn>
                  <a:cxn ang="0">
                    <a:pos x="45" y="69"/>
                  </a:cxn>
                  <a:cxn ang="0">
                    <a:pos x="57" y="94"/>
                  </a:cxn>
                  <a:cxn ang="0">
                    <a:pos x="68" y="132"/>
                  </a:cxn>
                  <a:cxn ang="0">
                    <a:pos x="76" y="179"/>
                  </a:cxn>
                  <a:cxn ang="0">
                    <a:pos x="80" y="217"/>
                  </a:cxn>
                  <a:cxn ang="0">
                    <a:pos x="80" y="249"/>
                  </a:cxn>
                  <a:cxn ang="0">
                    <a:pos x="85" y="291"/>
                  </a:cxn>
                  <a:cxn ang="0">
                    <a:pos x="91" y="327"/>
                  </a:cxn>
                  <a:cxn ang="0">
                    <a:pos x="104" y="357"/>
                  </a:cxn>
                  <a:cxn ang="0">
                    <a:pos x="119" y="392"/>
                  </a:cxn>
                  <a:cxn ang="0">
                    <a:pos x="140" y="426"/>
                  </a:cxn>
                  <a:cxn ang="0">
                    <a:pos x="163" y="462"/>
                  </a:cxn>
                  <a:cxn ang="0">
                    <a:pos x="188" y="498"/>
                  </a:cxn>
                  <a:cxn ang="0">
                    <a:pos x="220" y="530"/>
                  </a:cxn>
                  <a:cxn ang="0">
                    <a:pos x="172" y="530"/>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0065" name="Freeform 369"/>
              <p:cNvSpPr>
                <a:spLocks/>
              </p:cNvSpPr>
              <p:nvPr/>
            </p:nvSpPr>
            <p:spPr bwMode="auto">
              <a:xfrm>
                <a:off x="2909" y="3866"/>
                <a:ext cx="104" cy="389"/>
              </a:xfrm>
              <a:custGeom>
                <a:avLst/>
                <a:gdLst/>
                <a:ahLst/>
                <a:cxnLst>
                  <a:cxn ang="0">
                    <a:pos x="0" y="0"/>
                  </a:cxn>
                  <a:cxn ang="0">
                    <a:pos x="4" y="32"/>
                  </a:cxn>
                  <a:cxn ang="0">
                    <a:pos x="5" y="60"/>
                  </a:cxn>
                  <a:cxn ang="0">
                    <a:pos x="5" y="95"/>
                  </a:cxn>
                  <a:cxn ang="0">
                    <a:pos x="5" y="121"/>
                  </a:cxn>
                  <a:cxn ang="0">
                    <a:pos x="13" y="167"/>
                  </a:cxn>
                  <a:cxn ang="0">
                    <a:pos x="23" y="211"/>
                  </a:cxn>
                  <a:cxn ang="0">
                    <a:pos x="32" y="248"/>
                  </a:cxn>
                  <a:cxn ang="0">
                    <a:pos x="44" y="288"/>
                  </a:cxn>
                  <a:cxn ang="0">
                    <a:pos x="68" y="341"/>
                  </a:cxn>
                  <a:cxn ang="0">
                    <a:pos x="104" y="389"/>
                  </a:cxn>
                  <a:cxn ang="0">
                    <a:pos x="76" y="334"/>
                  </a:cxn>
                  <a:cxn ang="0">
                    <a:pos x="53" y="294"/>
                  </a:cxn>
                  <a:cxn ang="0">
                    <a:pos x="34" y="233"/>
                  </a:cxn>
                  <a:cxn ang="0">
                    <a:pos x="26" y="193"/>
                  </a:cxn>
                  <a:cxn ang="0">
                    <a:pos x="15" y="152"/>
                  </a:cxn>
                  <a:cxn ang="0">
                    <a:pos x="11" y="108"/>
                  </a:cxn>
                  <a:cxn ang="0">
                    <a:pos x="9" y="74"/>
                  </a:cxn>
                  <a:cxn ang="0">
                    <a:pos x="0" y="0"/>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w="9525">
                <a:noFill/>
                <a:round/>
                <a:headEnd/>
                <a:tailEnd/>
              </a:ln>
            </p:spPr>
            <p:txBody>
              <a:bodyPr/>
              <a:lstStyle/>
              <a:p>
                <a:endParaRPr lang="en-US"/>
              </a:p>
            </p:txBody>
          </p:sp>
          <p:sp>
            <p:nvSpPr>
              <p:cNvPr id="30066" name="Freeform 370"/>
              <p:cNvSpPr>
                <a:spLocks/>
              </p:cNvSpPr>
              <p:nvPr/>
            </p:nvSpPr>
            <p:spPr bwMode="auto">
              <a:xfrm>
                <a:off x="3044" y="3707"/>
                <a:ext cx="53" cy="598"/>
              </a:xfrm>
              <a:custGeom>
                <a:avLst/>
                <a:gdLst/>
                <a:ahLst/>
                <a:cxnLst>
                  <a:cxn ang="0">
                    <a:pos x="27" y="0"/>
                  </a:cxn>
                  <a:cxn ang="0">
                    <a:pos x="22" y="15"/>
                  </a:cxn>
                  <a:cxn ang="0">
                    <a:pos x="17" y="35"/>
                  </a:cxn>
                  <a:cxn ang="0">
                    <a:pos x="13" y="56"/>
                  </a:cxn>
                  <a:cxn ang="0">
                    <a:pos x="10" y="77"/>
                  </a:cxn>
                  <a:cxn ang="0">
                    <a:pos x="7" y="100"/>
                  </a:cxn>
                  <a:cxn ang="0">
                    <a:pos x="6" y="126"/>
                  </a:cxn>
                  <a:cxn ang="0">
                    <a:pos x="3" y="158"/>
                  </a:cxn>
                  <a:cxn ang="0">
                    <a:pos x="2" y="184"/>
                  </a:cxn>
                  <a:cxn ang="0">
                    <a:pos x="0" y="234"/>
                  </a:cxn>
                  <a:cxn ang="0">
                    <a:pos x="0" y="254"/>
                  </a:cxn>
                  <a:cxn ang="0">
                    <a:pos x="0" y="275"/>
                  </a:cxn>
                  <a:cxn ang="0">
                    <a:pos x="0" y="297"/>
                  </a:cxn>
                  <a:cxn ang="0">
                    <a:pos x="0" y="323"/>
                  </a:cxn>
                  <a:cxn ang="0">
                    <a:pos x="3" y="361"/>
                  </a:cxn>
                  <a:cxn ang="0">
                    <a:pos x="5" y="385"/>
                  </a:cxn>
                  <a:cxn ang="0">
                    <a:pos x="6" y="404"/>
                  </a:cxn>
                  <a:cxn ang="0">
                    <a:pos x="9" y="435"/>
                  </a:cxn>
                  <a:cxn ang="0">
                    <a:pos x="12" y="460"/>
                  </a:cxn>
                  <a:cxn ang="0">
                    <a:pos x="16" y="489"/>
                  </a:cxn>
                  <a:cxn ang="0">
                    <a:pos x="21" y="516"/>
                  </a:cxn>
                  <a:cxn ang="0">
                    <a:pos x="24" y="538"/>
                  </a:cxn>
                  <a:cxn ang="0">
                    <a:pos x="27" y="558"/>
                  </a:cxn>
                  <a:cxn ang="0">
                    <a:pos x="30" y="576"/>
                  </a:cxn>
                  <a:cxn ang="0">
                    <a:pos x="34" y="598"/>
                  </a:cxn>
                  <a:cxn ang="0">
                    <a:pos x="53" y="598"/>
                  </a:cxn>
                  <a:cxn ang="0">
                    <a:pos x="50" y="586"/>
                  </a:cxn>
                  <a:cxn ang="0">
                    <a:pos x="46" y="566"/>
                  </a:cxn>
                  <a:cxn ang="0">
                    <a:pos x="44" y="548"/>
                  </a:cxn>
                  <a:cxn ang="0">
                    <a:pos x="40" y="528"/>
                  </a:cxn>
                  <a:cxn ang="0">
                    <a:pos x="37" y="505"/>
                  </a:cxn>
                  <a:cxn ang="0">
                    <a:pos x="32" y="478"/>
                  </a:cxn>
                  <a:cxn ang="0">
                    <a:pos x="29" y="456"/>
                  </a:cxn>
                  <a:cxn ang="0">
                    <a:pos x="27" y="435"/>
                  </a:cxn>
                  <a:cxn ang="0">
                    <a:pos x="23" y="401"/>
                  </a:cxn>
                  <a:cxn ang="0">
                    <a:pos x="21" y="378"/>
                  </a:cxn>
                  <a:cxn ang="0">
                    <a:pos x="19" y="350"/>
                  </a:cxn>
                  <a:cxn ang="0">
                    <a:pos x="17" y="331"/>
                  </a:cxn>
                  <a:cxn ang="0">
                    <a:pos x="16" y="304"/>
                  </a:cxn>
                  <a:cxn ang="0">
                    <a:pos x="16" y="271"/>
                  </a:cxn>
                  <a:cxn ang="0">
                    <a:pos x="16" y="248"/>
                  </a:cxn>
                  <a:cxn ang="0">
                    <a:pos x="17" y="222"/>
                  </a:cxn>
                  <a:cxn ang="0">
                    <a:pos x="19" y="175"/>
                  </a:cxn>
                  <a:cxn ang="0">
                    <a:pos x="21" y="139"/>
                  </a:cxn>
                  <a:cxn ang="0">
                    <a:pos x="23" y="109"/>
                  </a:cxn>
                  <a:cxn ang="0">
                    <a:pos x="24" y="90"/>
                  </a:cxn>
                  <a:cxn ang="0">
                    <a:pos x="27" y="69"/>
                  </a:cxn>
                  <a:cxn ang="0">
                    <a:pos x="31" y="47"/>
                  </a:cxn>
                  <a:cxn ang="0">
                    <a:pos x="35" y="26"/>
                  </a:cxn>
                  <a:cxn ang="0">
                    <a:pos x="42" y="2"/>
                  </a:cxn>
                  <a:cxn ang="0">
                    <a:pos x="27" y="0"/>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0067" name="Freeform 371"/>
              <p:cNvSpPr>
                <a:spLocks/>
              </p:cNvSpPr>
              <p:nvPr/>
            </p:nvSpPr>
            <p:spPr bwMode="auto">
              <a:xfrm>
                <a:off x="3054" y="3666"/>
                <a:ext cx="67" cy="47"/>
              </a:xfrm>
              <a:custGeom>
                <a:avLst/>
                <a:gdLst/>
                <a:ahLst/>
                <a:cxnLst>
                  <a:cxn ang="0">
                    <a:pos x="0" y="0"/>
                  </a:cxn>
                  <a:cxn ang="0">
                    <a:pos x="1" y="8"/>
                  </a:cxn>
                  <a:cxn ang="0">
                    <a:pos x="6" y="15"/>
                  </a:cxn>
                  <a:cxn ang="0">
                    <a:pos x="15" y="19"/>
                  </a:cxn>
                  <a:cxn ang="0">
                    <a:pos x="19" y="20"/>
                  </a:cxn>
                  <a:cxn ang="0">
                    <a:pos x="18" y="26"/>
                  </a:cxn>
                  <a:cxn ang="0">
                    <a:pos x="16" y="36"/>
                  </a:cxn>
                  <a:cxn ang="0">
                    <a:pos x="14" y="44"/>
                  </a:cxn>
                  <a:cxn ang="0">
                    <a:pos x="20" y="46"/>
                  </a:cxn>
                  <a:cxn ang="0">
                    <a:pos x="29" y="47"/>
                  </a:cxn>
                  <a:cxn ang="0">
                    <a:pos x="32" y="47"/>
                  </a:cxn>
                  <a:cxn ang="0">
                    <a:pos x="35" y="36"/>
                  </a:cxn>
                  <a:cxn ang="0">
                    <a:pos x="37" y="26"/>
                  </a:cxn>
                  <a:cxn ang="0">
                    <a:pos x="39" y="24"/>
                  </a:cxn>
                  <a:cxn ang="0">
                    <a:pos x="49" y="24"/>
                  </a:cxn>
                  <a:cxn ang="0">
                    <a:pos x="58" y="21"/>
                  </a:cxn>
                  <a:cxn ang="0">
                    <a:pos x="64" y="15"/>
                  </a:cxn>
                  <a:cxn ang="0">
                    <a:pos x="66" y="11"/>
                  </a:cxn>
                  <a:cxn ang="0">
                    <a:pos x="67" y="1"/>
                  </a:cxn>
                  <a:cxn ang="0">
                    <a:pos x="0" y="0"/>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068" name="Freeform 372"/>
              <p:cNvSpPr>
                <a:spLocks/>
              </p:cNvSpPr>
              <p:nvPr/>
            </p:nvSpPr>
            <p:spPr bwMode="auto">
              <a:xfrm>
                <a:off x="3084" y="3753"/>
                <a:ext cx="298" cy="555"/>
              </a:xfrm>
              <a:custGeom>
                <a:avLst/>
                <a:gdLst/>
                <a:ahLst/>
                <a:cxnLst>
                  <a:cxn ang="0">
                    <a:pos x="0" y="555"/>
                  </a:cxn>
                  <a:cxn ang="0">
                    <a:pos x="9" y="446"/>
                  </a:cxn>
                  <a:cxn ang="0">
                    <a:pos x="19" y="400"/>
                  </a:cxn>
                  <a:cxn ang="0">
                    <a:pos x="25" y="349"/>
                  </a:cxn>
                  <a:cxn ang="0">
                    <a:pos x="34" y="294"/>
                  </a:cxn>
                  <a:cxn ang="0">
                    <a:pos x="47" y="244"/>
                  </a:cxn>
                  <a:cxn ang="0">
                    <a:pos x="59" y="204"/>
                  </a:cxn>
                  <a:cxn ang="0">
                    <a:pos x="76" y="165"/>
                  </a:cxn>
                  <a:cxn ang="0">
                    <a:pos x="99" y="125"/>
                  </a:cxn>
                  <a:cxn ang="0">
                    <a:pos x="120" y="95"/>
                  </a:cxn>
                  <a:cxn ang="0">
                    <a:pos x="138" y="70"/>
                  </a:cxn>
                  <a:cxn ang="0">
                    <a:pos x="159" y="51"/>
                  </a:cxn>
                  <a:cxn ang="0">
                    <a:pos x="197" y="28"/>
                  </a:cxn>
                  <a:cxn ang="0">
                    <a:pos x="241" y="11"/>
                  </a:cxn>
                  <a:cxn ang="0">
                    <a:pos x="298" y="0"/>
                  </a:cxn>
                  <a:cxn ang="0">
                    <a:pos x="269" y="24"/>
                  </a:cxn>
                  <a:cxn ang="0">
                    <a:pos x="250" y="43"/>
                  </a:cxn>
                  <a:cxn ang="0">
                    <a:pos x="229" y="70"/>
                  </a:cxn>
                  <a:cxn ang="0">
                    <a:pos x="214" y="89"/>
                  </a:cxn>
                  <a:cxn ang="0">
                    <a:pos x="194" y="112"/>
                  </a:cxn>
                  <a:cxn ang="0">
                    <a:pos x="174" y="134"/>
                  </a:cxn>
                  <a:cxn ang="0">
                    <a:pos x="148" y="166"/>
                  </a:cxn>
                  <a:cxn ang="0">
                    <a:pos x="127" y="191"/>
                  </a:cxn>
                  <a:cxn ang="0">
                    <a:pos x="110" y="220"/>
                  </a:cxn>
                  <a:cxn ang="0">
                    <a:pos x="93" y="252"/>
                  </a:cxn>
                  <a:cxn ang="0">
                    <a:pos x="82" y="281"/>
                  </a:cxn>
                  <a:cxn ang="0">
                    <a:pos x="64" y="318"/>
                  </a:cxn>
                  <a:cxn ang="0">
                    <a:pos x="49" y="362"/>
                  </a:cxn>
                  <a:cxn ang="0">
                    <a:pos x="36" y="410"/>
                  </a:cxn>
                  <a:cxn ang="0">
                    <a:pos x="26" y="461"/>
                  </a:cxn>
                  <a:cxn ang="0">
                    <a:pos x="19" y="512"/>
                  </a:cxn>
                  <a:cxn ang="0">
                    <a:pos x="21" y="555"/>
                  </a:cxn>
                  <a:cxn ang="0">
                    <a:pos x="0" y="55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0069" name="Freeform 373"/>
              <p:cNvSpPr>
                <a:spLocks/>
              </p:cNvSpPr>
              <p:nvPr/>
            </p:nvSpPr>
            <p:spPr bwMode="auto">
              <a:xfrm>
                <a:off x="3114" y="3794"/>
                <a:ext cx="188" cy="340"/>
              </a:xfrm>
              <a:custGeom>
                <a:avLst/>
                <a:gdLst/>
                <a:ahLst/>
                <a:cxnLst>
                  <a:cxn ang="0">
                    <a:pos x="188" y="0"/>
                  </a:cxn>
                  <a:cxn ang="0">
                    <a:pos x="161" y="21"/>
                  </a:cxn>
                  <a:cxn ang="0">
                    <a:pos x="125" y="61"/>
                  </a:cxn>
                  <a:cxn ang="0">
                    <a:pos x="99" y="95"/>
                  </a:cxn>
                  <a:cxn ang="0">
                    <a:pos x="70" y="139"/>
                  </a:cxn>
                  <a:cxn ang="0">
                    <a:pos x="48" y="188"/>
                  </a:cxn>
                  <a:cxn ang="0">
                    <a:pos x="27" y="234"/>
                  </a:cxn>
                  <a:cxn ang="0">
                    <a:pos x="13" y="287"/>
                  </a:cxn>
                  <a:cxn ang="0">
                    <a:pos x="0" y="340"/>
                  </a:cxn>
                  <a:cxn ang="0">
                    <a:pos x="13" y="262"/>
                  </a:cxn>
                  <a:cxn ang="0">
                    <a:pos x="34" y="196"/>
                  </a:cxn>
                  <a:cxn ang="0">
                    <a:pos x="59" y="141"/>
                  </a:cxn>
                  <a:cxn ang="0">
                    <a:pos x="87" y="99"/>
                  </a:cxn>
                  <a:cxn ang="0">
                    <a:pos x="114" y="63"/>
                  </a:cxn>
                  <a:cxn ang="0">
                    <a:pos x="188" y="0"/>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w="9525">
                <a:noFill/>
                <a:round/>
                <a:headEnd/>
                <a:tailEnd/>
              </a:ln>
            </p:spPr>
            <p:txBody>
              <a:bodyPr/>
              <a:lstStyle/>
              <a:p>
                <a:endParaRPr lang="en-US"/>
              </a:p>
            </p:txBody>
          </p:sp>
          <p:sp>
            <p:nvSpPr>
              <p:cNvPr id="30070" name="Freeform 374"/>
              <p:cNvSpPr>
                <a:spLocks/>
              </p:cNvSpPr>
              <p:nvPr/>
            </p:nvSpPr>
            <p:spPr bwMode="auto">
              <a:xfrm>
                <a:off x="2956" y="3799"/>
                <a:ext cx="133" cy="509"/>
              </a:xfrm>
              <a:custGeom>
                <a:avLst/>
                <a:gdLst/>
                <a:ahLst/>
                <a:cxnLst>
                  <a:cxn ang="0">
                    <a:pos x="133" y="509"/>
                  </a:cxn>
                  <a:cxn ang="0">
                    <a:pos x="123" y="478"/>
                  </a:cxn>
                  <a:cxn ang="0">
                    <a:pos x="108" y="448"/>
                  </a:cxn>
                  <a:cxn ang="0">
                    <a:pos x="95" y="414"/>
                  </a:cxn>
                  <a:cxn ang="0">
                    <a:pos x="84" y="378"/>
                  </a:cxn>
                  <a:cxn ang="0">
                    <a:pos x="76" y="342"/>
                  </a:cxn>
                  <a:cxn ang="0">
                    <a:pos x="70" y="308"/>
                  </a:cxn>
                  <a:cxn ang="0">
                    <a:pos x="68" y="279"/>
                  </a:cxn>
                  <a:cxn ang="0">
                    <a:pos x="61" y="236"/>
                  </a:cxn>
                  <a:cxn ang="0">
                    <a:pos x="57" y="188"/>
                  </a:cxn>
                  <a:cxn ang="0">
                    <a:pos x="57" y="145"/>
                  </a:cxn>
                  <a:cxn ang="0">
                    <a:pos x="57" y="101"/>
                  </a:cxn>
                  <a:cxn ang="0">
                    <a:pos x="59" y="63"/>
                  </a:cxn>
                  <a:cxn ang="0">
                    <a:pos x="65" y="0"/>
                  </a:cxn>
                  <a:cxn ang="0">
                    <a:pos x="50" y="38"/>
                  </a:cxn>
                  <a:cxn ang="0">
                    <a:pos x="36" y="78"/>
                  </a:cxn>
                  <a:cxn ang="0">
                    <a:pos x="23" y="114"/>
                  </a:cxn>
                  <a:cxn ang="0">
                    <a:pos x="11" y="154"/>
                  </a:cxn>
                  <a:cxn ang="0">
                    <a:pos x="8" y="186"/>
                  </a:cxn>
                  <a:cxn ang="0">
                    <a:pos x="4" y="213"/>
                  </a:cxn>
                  <a:cxn ang="0">
                    <a:pos x="0" y="247"/>
                  </a:cxn>
                  <a:cxn ang="0">
                    <a:pos x="2" y="291"/>
                  </a:cxn>
                  <a:cxn ang="0">
                    <a:pos x="8" y="329"/>
                  </a:cxn>
                  <a:cxn ang="0">
                    <a:pos x="14" y="359"/>
                  </a:cxn>
                  <a:cxn ang="0">
                    <a:pos x="21" y="386"/>
                  </a:cxn>
                  <a:cxn ang="0">
                    <a:pos x="31" y="416"/>
                  </a:cxn>
                  <a:cxn ang="0">
                    <a:pos x="44" y="448"/>
                  </a:cxn>
                  <a:cxn ang="0">
                    <a:pos x="59" y="471"/>
                  </a:cxn>
                  <a:cxn ang="0">
                    <a:pos x="72" y="490"/>
                  </a:cxn>
                  <a:cxn ang="0">
                    <a:pos x="89" y="509"/>
                  </a:cxn>
                  <a:cxn ang="0">
                    <a:pos x="133" y="509"/>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0071" name="Freeform 375"/>
              <p:cNvSpPr>
                <a:spLocks/>
              </p:cNvSpPr>
              <p:nvPr/>
            </p:nvSpPr>
            <p:spPr bwMode="auto">
              <a:xfrm>
                <a:off x="2981" y="3949"/>
                <a:ext cx="72" cy="342"/>
              </a:xfrm>
              <a:custGeom>
                <a:avLst/>
                <a:gdLst/>
                <a:ahLst/>
                <a:cxnLst>
                  <a:cxn ang="0">
                    <a:pos x="7" y="0"/>
                  </a:cxn>
                  <a:cxn ang="0">
                    <a:pos x="0" y="46"/>
                  </a:cxn>
                  <a:cxn ang="0">
                    <a:pos x="2" y="97"/>
                  </a:cxn>
                  <a:cxn ang="0">
                    <a:pos x="9" y="156"/>
                  </a:cxn>
                  <a:cxn ang="0">
                    <a:pos x="19" y="216"/>
                  </a:cxn>
                  <a:cxn ang="0">
                    <a:pos x="34" y="268"/>
                  </a:cxn>
                  <a:cxn ang="0">
                    <a:pos x="59" y="317"/>
                  </a:cxn>
                  <a:cxn ang="0">
                    <a:pos x="72" y="342"/>
                  </a:cxn>
                  <a:cxn ang="0">
                    <a:pos x="55" y="296"/>
                  </a:cxn>
                  <a:cxn ang="0">
                    <a:pos x="38" y="253"/>
                  </a:cxn>
                  <a:cxn ang="0">
                    <a:pos x="25" y="199"/>
                  </a:cxn>
                  <a:cxn ang="0">
                    <a:pos x="15" y="150"/>
                  </a:cxn>
                  <a:cxn ang="0">
                    <a:pos x="7" y="93"/>
                  </a:cxn>
                  <a:cxn ang="0">
                    <a:pos x="2" y="59"/>
                  </a:cxn>
                  <a:cxn ang="0">
                    <a:pos x="7" y="0"/>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w="9525">
                <a:noFill/>
                <a:round/>
                <a:headEnd/>
                <a:tailEnd/>
              </a:ln>
            </p:spPr>
            <p:txBody>
              <a:bodyPr/>
              <a:lstStyle/>
              <a:p>
                <a:endParaRPr lang="en-US"/>
              </a:p>
            </p:txBody>
          </p:sp>
          <p:sp>
            <p:nvSpPr>
              <p:cNvPr id="30072" name="Freeform 376"/>
              <p:cNvSpPr>
                <a:spLocks/>
              </p:cNvSpPr>
              <p:nvPr/>
            </p:nvSpPr>
            <p:spPr bwMode="auto">
              <a:xfrm>
                <a:off x="3076" y="3490"/>
                <a:ext cx="62" cy="79"/>
              </a:xfrm>
              <a:custGeom>
                <a:avLst/>
                <a:gdLst/>
                <a:ahLst/>
                <a:cxnLst>
                  <a:cxn ang="0">
                    <a:pos x="0" y="38"/>
                  </a:cxn>
                  <a:cxn ang="0">
                    <a:pos x="5" y="29"/>
                  </a:cxn>
                  <a:cxn ang="0">
                    <a:pos x="11" y="21"/>
                  </a:cxn>
                  <a:cxn ang="0">
                    <a:pos x="24" y="11"/>
                  </a:cxn>
                  <a:cxn ang="0">
                    <a:pos x="37" y="6"/>
                  </a:cxn>
                  <a:cxn ang="0">
                    <a:pos x="50" y="0"/>
                  </a:cxn>
                  <a:cxn ang="0">
                    <a:pos x="52" y="10"/>
                  </a:cxn>
                  <a:cxn ang="0">
                    <a:pos x="54" y="21"/>
                  </a:cxn>
                  <a:cxn ang="0">
                    <a:pos x="58" y="29"/>
                  </a:cxn>
                  <a:cxn ang="0">
                    <a:pos x="62" y="44"/>
                  </a:cxn>
                  <a:cxn ang="0">
                    <a:pos x="60" y="62"/>
                  </a:cxn>
                  <a:cxn ang="0">
                    <a:pos x="19" y="79"/>
                  </a:cxn>
                  <a:cxn ang="0">
                    <a:pos x="0" y="38"/>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0073" name="Freeform 377"/>
              <p:cNvSpPr>
                <a:spLocks/>
              </p:cNvSpPr>
              <p:nvPr/>
            </p:nvSpPr>
            <p:spPr bwMode="auto">
              <a:xfrm>
                <a:off x="3081" y="3496"/>
                <a:ext cx="41" cy="48"/>
              </a:xfrm>
              <a:custGeom>
                <a:avLst/>
                <a:gdLst/>
                <a:ahLst/>
                <a:cxnLst>
                  <a:cxn ang="0">
                    <a:pos x="11" y="15"/>
                  </a:cxn>
                  <a:cxn ang="0">
                    <a:pos x="20" y="10"/>
                  </a:cxn>
                  <a:cxn ang="0">
                    <a:pos x="27" y="5"/>
                  </a:cxn>
                  <a:cxn ang="0">
                    <a:pos x="34" y="2"/>
                  </a:cxn>
                  <a:cxn ang="0">
                    <a:pos x="41" y="0"/>
                  </a:cxn>
                  <a:cxn ang="0">
                    <a:pos x="35" y="10"/>
                  </a:cxn>
                  <a:cxn ang="0">
                    <a:pos x="31" y="20"/>
                  </a:cxn>
                  <a:cxn ang="0">
                    <a:pos x="28" y="29"/>
                  </a:cxn>
                  <a:cxn ang="0">
                    <a:pos x="26" y="38"/>
                  </a:cxn>
                  <a:cxn ang="0">
                    <a:pos x="21" y="48"/>
                  </a:cxn>
                  <a:cxn ang="0">
                    <a:pos x="0" y="24"/>
                  </a:cxn>
                  <a:cxn ang="0">
                    <a:pos x="11" y="15"/>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w="9525">
                <a:noFill/>
                <a:round/>
                <a:headEnd/>
                <a:tailEnd/>
              </a:ln>
            </p:spPr>
            <p:txBody>
              <a:bodyPr/>
              <a:lstStyle/>
              <a:p>
                <a:endParaRPr lang="en-US"/>
              </a:p>
            </p:txBody>
          </p:sp>
          <p:sp>
            <p:nvSpPr>
              <p:cNvPr id="30074" name="Freeform 378"/>
              <p:cNvSpPr>
                <a:spLocks/>
              </p:cNvSpPr>
              <p:nvPr/>
            </p:nvSpPr>
            <p:spPr bwMode="auto">
              <a:xfrm>
                <a:off x="3108" y="3499"/>
                <a:ext cx="28" cy="44"/>
              </a:xfrm>
              <a:custGeom>
                <a:avLst/>
                <a:gdLst/>
                <a:ahLst/>
                <a:cxnLst>
                  <a:cxn ang="0">
                    <a:pos x="15" y="0"/>
                  </a:cxn>
                  <a:cxn ang="0">
                    <a:pos x="9" y="13"/>
                  </a:cxn>
                  <a:cxn ang="0">
                    <a:pos x="5" y="23"/>
                  </a:cxn>
                  <a:cxn ang="0">
                    <a:pos x="4" y="31"/>
                  </a:cxn>
                  <a:cxn ang="0">
                    <a:pos x="0" y="44"/>
                  </a:cxn>
                  <a:cxn ang="0">
                    <a:pos x="25" y="42"/>
                  </a:cxn>
                  <a:cxn ang="0">
                    <a:pos x="28" y="27"/>
                  </a:cxn>
                  <a:cxn ang="0">
                    <a:pos x="21" y="21"/>
                  </a:cxn>
                  <a:cxn ang="0">
                    <a:pos x="17" y="13"/>
                  </a:cxn>
                  <a:cxn ang="0">
                    <a:pos x="16" y="9"/>
                  </a:cxn>
                  <a:cxn ang="0">
                    <a:pos x="15" y="0"/>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w="9525">
                <a:noFill/>
                <a:round/>
                <a:headEnd/>
                <a:tailEnd/>
              </a:ln>
            </p:spPr>
            <p:txBody>
              <a:bodyPr/>
              <a:lstStyle/>
              <a:p>
                <a:endParaRPr lang="en-US"/>
              </a:p>
            </p:txBody>
          </p:sp>
          <p:sp>
            <p:nvSpPr>
              <p:cNvPr id="30075" name="Freeform 379"/>
              <p:cNvSpPr>
                <a:spLocks/>
              </p:cNvSpPr>
              <p:nvPr/>
            </p:nvSpPr>
            <p:spPr bwMode="auto">
              <a:xfrm>
                <a:off x="3024" y="3499"/>
                <a:ext cx="101" cy="175"/>
              </a:xfrm>
              <a:custGeom>
                <a:avLst/>
                <a:gdLst/>
                <a:ahLst/>
                <a:cxnLst>
                  <a:cxn ang="0">
                    <a:pos x="24" y="10"/>
                  </a:cxn>
                  <a:cxn ang="0">
                    <a:pos x="28" y="21"/>
                  </a:cxn>
                  <a:cxn ang="0">
                    <a:pos x="28" y="29"/>
                  </a:cxn>
                  <a:cxn ang="0">
                    <a:pos x="27" y="37"/>
                  </a:cxn>
                  <a:cxn ang="0">
                    <a:pos x="25" y="44"/>
                  </a:cxn>
                  <a:cxn ang="0">
                    <a:pos x="22" y="51"/>
                  </a:cxn>
                  <a:cxn ang="0">
                    <a:pos x="18" y="61"/>
                  </a:cxn>
                  <a:cxn ang="0">
                    <a:pos x="15" y="69"/>
                  </a:cxn>
                  <a:cxn ang="0">
                    <a:pos x="10" y="77"/>
                  </a:cxn>
                  <a:cxn ang="0">
                    <a:pos x="5" y="91"/>
                  </a:cxn>
                  <a:cxn ang="0">
                    <a:pos x="2" y="101"/>
                  </a:cxn>
                  <a:cxn ang="0">
                    <a:pos x="0" y="111"/>
                  </a:cxn>
                  <a:cxn ang="0">
                    <a:pos x="0" y="122"/>
                  </a:cxn>
                  <a:cxn ang="0">
                    <a:pos x="0" y="131"/>
                  </a:cxn>
                  <a:cxn ang="0">
                    <a:pos x="2" y="140"/>
                  </a:cxn>
                  <a:cxn ang="0">
                    <a:pos x="6" y="149"/>
                  </a:cxn>
                  <a:cxn ang="0">
                    <a:pos x="9" y="155"/>
                  </a:cxn>
                  <a:cxn ang="0">
                    <a:pos x="17" y="164"/>
                  </a:cxn>
                  <a:cxn ang="0">
                    <a:pos x="28" y="169"/>
                  </a:cxn>
                  <a:cxn ang="0">
                    <a:pos x="45" y="172"/>
                  </a:cxn>
                  <a:cxn ang="0">
                    <a:pos x="67" y="175"/>
                  </a:cxn>
                  <a:cxn ang="0">
                    <a:pos x="81" y="170"/>
                  </a:cxn>
                  <a:cxn ang="0">
                    <a:pos x="91" y="162"/>
                  </a:cxn>
                  <a:cxn ang="0">
                    <a:pos x="96" y="149"/>
                  </a:cxn>
                  <a:cxn ang="0">
                    <a:pos x="99" y="133"/>
                  </a:cxn>
                  <a:cxn ang="0">
                    <a:pos x="101" y="120"/>
                  </a:cxn>
                  <a:cxn ang="0">
                    <a:pos x="101" y="106"/>
                  </a:cxn>
                  <a:cxn ang="0">
                    <a:pos x="100" y="94"/>
                  </a:cxn>
                  <a:cxn ang="0">
                    <a:pos x="99" y="81"/>
                  </a:cxn>
                  <a:cxn ang="0">
                    <a:pos x="97" y="69"/>
                  </a:cxn>
                  <a:cxn ang="0">
                    <a:pos x="94" y="54"/>
                  </a:cxn>
                  <a:cxn ang="0">
                    <a:pos x="89" y="42"/>
                  </a:cxn>
                  <a:cxn ang="0">
                    <a:pos x="82" y="30"/>
                  </a:cxn>
                  <a:cxn ang="0">
                    <a:pos x="74" y="20"/>
                  </a:cxn>
                  <a:cxn ang="0">
                    <a:pos x="65" y="15"/>
                  </a:cxn>
                  <a:cxn ang="0">
                    <a:pos x="54" y="8"/>
                  </a:cxn>
                  <a:cxn ang="0">
                    <a:pos x="44" y="5"/>
                  </a:cxn>
                  <a:cxn ang="0">
                    <a:pos x="34" y="2"/>
                  </a:cxn>
                  <a:cxn ang="0">
                    <a:pos x="20" y="0"/>
                  </a:cxn>
                  <a:cxn ang="0">
                    <a:pos x="24" y="10"/>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0076" name="Freeform 380"/>
              <p:cNvSpPr>
                <a:spLocks/>
              </p:cNvSpPr>
              <p:nvPr/>
            </p:nvSpPr>
            <p:spPr bwMode="auto">
              <a:xfrm>
                <a:off x="3070" y="3499"/>
                <a:ext cx="100" cy="177"/>
              </a:xfrm>
              <a:custGeom>
                <a:avLst/>
                <a:gdLst/>
                <a:ahLst/>
                <a:cxnLst>
                  <a:cxn ang="0">
                    <a:pos x="34" y="54"/>
                  </a:cxn>
                  <a:cxn ang="0">
                    <a:pos x="43" y="40"/>
                  </a:cxn>
                  <a:cxn ang="0">
                    <a:pos x="50" y="31"/>
                  </a:cxn>
                  <a:cxn ang="0">
                    <a:pos x="60" y="22"/>
                  </a:cxn>
                  <a:cxn ang="0">
                    <a:pos x="70" y="15"/>
                  </a:cxn>
                  <a:cxn ang="0">
                    <a:pos x="79" y="11"/>
                  </a:cxn>
                  <a:cxn ang="0">
                    <a:pos x="86" y="7"/>
                  </a:cxn>
                  <a:cxn ang="0">
                    <a:pos x="92" y="5"/>
                  </a:cxn>
                  <a:cxn ang="0">
                    <a:pos x="100" y="0"/>
                  </a:cxn>
                  <a:cxn ang="0">
                    <a:pos x="95" y="14"/>
                  </a:cxn>
                  <a:cxn ang="0">
                    <a:pos x="91" y="24"/>
                  </a:cxn>
                  <a:cxn ang="0">
                    <a:pos x="91" y="36"/>
                  </a:cxn>
                  <a:cxn ang="0">
                    <a:pos x="91" y="47"/>
                  </a:cxn>
                  <a:cxn ang="0">
                    <a:pos x="92" y="57"/>
                  </a:cxn>
                  <a:cxn ang="0">
                    <a:pos x="94" y="70"/>
                  </a:cxn>
                  <a:cxn ang="0">
                    <a:pos x="97" y="81"/>
                  </a:cxn>
                  <a:cxn ang="0">
                    <a:pos x="99" y="92"/>
                  </a:cxn>
                  <a:cxn ang="0">
                    <a:pos x="100" y="103"/>
                  </a:cxn>
                  <a:cxn ang="0">
                    <a:pos x="100" y="113"/>
                  </a:cxn>
                  <a:cxn ang="0">
                    <a:pos x="99" y="124"/>
                  </a:cxn>
                  <a:cxn ang="0">
                    <a:pos x="97" y="135"/>
                  </a:cxn>
                  <a:cxn ang="0">
                    <a:pos x="93" y="147"/>
                  </a:cxn>
                  <a:cxn ang="0">
                    <a:pos x="89" y="155"/>
                  </a:cxn>
                  <a:cxn ang="0">
                    <a:pos x="80" y="168"/>
                  </a:cxn>
                  <a:cxn ang="0">
                    <a:pos x="69" y="172"/>
                  </a:cxn>
                  <a:cxn ang="0">
                    <a:pos x="56" y="176"/>
                  </a:cxn>
                  <a:cxn ang="0">
                    <a:pos x="41" y="177"/>
                  </a:cxn>
                  <a:cxn ang="0">
                    <a:pos x="31" y="177"/>
                  </a:cxn>
                  <a:cxn ang="0">
                    <a:pos x="17" y="175"/>
                  </a:cxn>
                  <a:cxn ang="0">
                    <a:pos x="10" y="170"/>
                  </a:cxn>
                  <a:cxn ang="0">
                    <a:pos x="4" y="162"/>
                  </a:cxn>
                  <a:cxn ang="0">
                    <a:pos x="1" y="150"/>
                  </a:cxn>
                  <a:cxn ang="0">
                    <a:pos x="0" y="141"/>
                  </a:cxn>
                  <a:cxn ang="0">
                    <a:pos x="0" y="126"/>
                  </a:cxn>
                  <a:cxn ang="0">
                    <a:pos x="4" y="112"/>
                  </a:cxn>
                  <a:cxn ang="0">
                    <a:pos x="11" y="96"/>
                  </a:cxn>
                  <a:cxn ang="0">
                    <a:pos x="19" y="81"/>
                  </a:cxn>
                  <a:cxn ang="0">
                    <a:pos x="25" y="68"/>
                  </a:cxn>
                  <a:cxn ang="0">
                    <a:pos x="34" y="54"/>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0077" name="Freeform 381"/>
              <p:cNvSpPr>
                <a:spLocks/>
              </p:cNvSpPr>
              <p:nvPr/>
            </p:nvSpPr>
            <p:spPr bwMode="auto">
              <a:xfrm>
                <a:off x="3030" y="3562"/>
                <a:ext cx="24" cy="103"/>
              </a:xfrm>
              <a:custGeom>
                <a:avLst/>
                <a:gdLst/>
                <a:ahLst/>
                <a:cxnLst>
                  <a:cxn ang="0">
                    <a:pos x="14" y="0"/>
                  </a:cxn>
                  <a:cxn ang="0">
                    <a:pos x="6" y="23"/>
                  </a:cxn>
                  <a:cxn ang="0">
                    <a:pos x="2" y="38"/>
                  </a:cxn>
                  <a:cxn ang="0">
                    <a:pos x="0" y="57"/>
                  </a:cxn>
                  <a:cxn ang="0">
                    <a:pos x="1" y="74"/>
                  </a:cxn>
                  <a:cxn ang="0">
                    <a:pos x="7" y="89"/>
                  </a:cxn>
                  <a:cxn ang="0">
                    <a:pos x="15" y="98"/>
                  </a:cxn>
                  <a:cxn ang="0">
                    <a:pos x="24" y="103"/>
                  </a:cxn>
                  <a:cxn ang="0">
                    <a:pos x="11" y="81"/>
                  </a:cxn>
                  <a:cxn ang="0">
                    <a:pos x="8" y="63"/>
                  </a:cxn>
                  <a:cxn ang="0">
                    <a:pos x="9" y="44"/>
                  </a:cxn>
                  <a:cxn ang="0">
                    <a:pos x="9" y="31"/>
                  </a:cxn>
                  <a:cxn ang="0">
                    <a:pos x="11" y="17"/>
                  </a:cxn>
                  <a:cxn ang="0">
                    <a:pos x="14" y="0"/>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w="9525">
                <a:noFill/>
                <a:round/>
                <a:headEnd/>
                <a:tailEnd/>
              </a:ln>
            </p:spPr>
            <p:txBody>
              <a:bodyPr/>
              <a:lstStyle/>
              <a:p>
                <a:endParaRPr lang="en-US"/>
              </a:p>
            </p:txBody>
          </p:sp>
          <p:sp>
            <p:nvSpPr>
              <p:cNvPr id="30078" name="Freeform 382"/>
              <p:cNvSpPr>
                <a:spLocks/>
              </p:cNvSpPr>
              <p:nvPr/>
            </p:nvSpPr>
            <p:spPr bwMode="auto">
              <a:xfrm>
                <a:off x="3108" y="3505"/>
                <a:ext cx="59" cy="49"/>
              </a:xfrm>
              <a:custGeom>
                <a:avLst/>
                <a:gdLst/>
                <a:ahLst/>
                <a:cxnLst>
                  <a:cxn ang="0">
                    <a:pos x="53" y="4"/>
                  </a:cxn>
                  <a:cxn ang="0">
                    <a:pos x="46" y="6"/>
                  </a:cxn>
                  <a:cxn ang="0">
                    <a:pos x="39" y="9"/>
                  </a:cxn>
                  <a:cxn ang="0">
                    <a:pos x="33" y="14"/>
                  </a:cxn>
                  <a:cxn ang="0">
                    <a:pos x="27" y="17"/>
                  </a:cxn>
                  <a:cxn ang="0">
                    <a:pos x="21" y="23"/>
                  </a:cxn>
                  <a:cxn ang="0">
                    <a:pos x="14" y="29"/>
                  </a:cxn>
                  <a:cxn ang="0">
                    <a:pos x="7" y="38"/>
                  </a:cxn>
                  <a:cxn ang="0">
                    <a:pos x="0" y="49"/>
                  </a:cxn>
                  <a:cxn ang="0">
                    <a:pos x="10" y="43"/>
                  </a:cxn>
                  <a:cxn ang="0">
                    <a:pos x="18" y="38"/>
                  </a:cxn>
                  <a:cxn ang="0">
                    <a:pos x="26" y="35"/>
                  </a:cxn>
                  <a:cxn ang="0">
                    <a:pos x="33" y="32"/>
                  </a:cxn>
                  <a:cxn ang="0">
                    <a:pos x="39" y="31"/>
                  </a:cxn>
                  <a:cxn ang="0">
                    <a:pos x="44" y="28"/>
                  </a:cxn>
                  <a:cxn ang="0">
                    <a:pos x="48" y="24"/>
                  </a:cxn>
                  <a:cxn ang="0">
                    <a:pos x="51" y="17"/>
                  </a:cxn>
                  <a:cxn ang="0">
                    <a:pos x="53" y="11"/>
                  </a:cxn>
                  <a:cxn ang="0">
                    <a:pos x="59" y="0"/>
                  </a:cxn>
                  <a:cxn ang="0">
                    <a:pos x="53" y="4"/>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w="9525">
                <a:noFill/>
                <a:round/>
                <a:headEnd/>
                <a:tailEnd/>
              </a:ln>
            </p:spPr>
            <p:txBody>
              <a:bodyPr/>
              <a:lstStyle/>
              <a:p>
                <a:endParaRPr lang="en-US"/>
              </a:p>
            </p:txBody>
          </p:sp>
          <p:sp>
            <p:nvSpPr>
              <p:cNvPr id="30079" name="Freeform 383"/>
              <p:cNvSpPr>
                <a:spLocks/>
              </p:cNvSpPr>
              <p:nvPr/>
            </p:nvSpPr>
            <p:spPr bwMode="auto">
              <a:xfrm>
                <a:off x="3051" y="3504"/>
                <a:ext cx="44" cy="30"/>
              </a:xfrm>
              <a:custGeom>
                <a:avLst/>
                <a:gdLst/>
                <a:ahLst/>
                <a:cxnLst>
                  <a:cxn ang="0">
                    <a:pos x="0" y="0"/>
                  </a:cxn>
                  <a:cxn ang="0">
                    <a:pos x="8" y="2"/>
                  </a:cxn>
                  <a:cxn ang="0">
                    <a:pos x="18" y="5"/>
                  </a:cxn>
                  <a:cxn ang="0">
                    <a:pos x="31" y="12"/>
                  </a:cxn>
                  <a:cxn ang="0">
                    <a:pos x="37" y="18"/>
                  </a:cxn>
                  <a:cxn ang="0">
                    <a:pos x="42" y="25"/>
                  </a:cxn>
                  <a:cxn ang="0">
                    <a:pos x="44" y="30"/>
                  </a:cxn>
                  <a:cxn ang="0">
                    <a:pos x="32" y="26"/>
                  </a:cxn>
                  <a:cxn ang="0">
                    <a:pos x="16" y="25"/>
                  </a:cxn>
                  <a:cxn ang="0">
                    <a:pos x="10" y="23"/>
                  </a:cxn>
                  <a:cxn ang="0">
                    <a:pos x="5" y="18"/>
                  </a:cxn>
                  <a:cxn ang="0">
                    <a:pos x="1" y="10"/>
                  </a:cxn>
                  <a:cxn ang="0">
                    <a:pos x="0" y="0"/>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w="9525">
                <a:noFill/>
                <a:round/>
                <a:headEnd/>
                <a:tailEnd/>
              </a:ln>
            </p:spPr>
            <p:txBody>
              <a:bodyPr/>
              <a:lstStyle/>
              <a:p>
                <a:endParaRPr lang="en-US"/>
              </a:p>
            </p:txBody>
          </p:sp>
          <p:sp>
            <p:nvSpPr>
              <p:cNvPr id="30080" name="Freeform 384"/>
              <p:cNvSpPr>
                <a:spLocks/>
              </p:cNvSpPr>
              <p:nvPr/>
            </p:nvSpPr>
            <p:spPr bwMode="auto">
              <a:xfrm>
                <a:off x="3074" y="3597"/>
                <a:ext cx="16" cy="73"/>
              </a:xfrm>
              <a:custGeom>
                <a:avLst/>
                <a:gdLst/>
                <a:ahLst/>
                <a:cxnLst>
                  <a:cxn ang="0">
                    <a:pos x="14" y="0"/>
                  </a:cxn>
                  <a:cxn ang="0">
                    <a:pos x="5" y="14"/>
                  </a:cxn>
                  <a:cxn ang="0">
                    <a:pos x="2" y="23"/>
                  </a:cxn>
                  <a:cxn ang="0">
                    <a:pos x="0" y="33"/>
                  </a:cxn>
                  <a:cxn ang="0">
                    <a:pos x="0" y="41"/>
                  </a:cxn>
                  <a:cxn ang="0">
                    <a:pos x="1" y="50"/>
                  </a:cxn>
                  <a:cxn ang="0">
                    <a:pos x="2" y="58"/>
                  </a:cxn>
                  <a:cxn ang="0">
                    <a:pos x="5" y="62"/>
                  </a:cxn>
                  <a:cxn ang="0">
                    <a:pos x="9" y="68"/>
                  </a:cxn>
                  <a:cxn ang="0">
                    <a:pos x="16" y="73"/>
                  </a:cxn>
                  <a:cxn ang="0">
                    <a:pos x="11" y="61"/>
                  </a:cxn>
                  <a:cxn ang="0">
                    <a:pos x="9" y="55"/>
                  </a:cxn>
                  <a:cxn ang="0">
                    <a:pos x="8" y="47"/>
                  </a:cxn>
                  <a:cxn ang="0">
                    <a:pos x="7" y="41"/>
                  </a:cxn>
                  <a:cxn ang="0">
                    <a:pos x="8" y="34"/>
                  </a:cxn>
                  <a:cxn ang="0">
                    <a:pos x="8" y="27"/>
                  </a:cxn>
                  <a:cxn ang="0">
                    <a:pos x="10" y="17"/>
                  </a:cxn>
                  <a:cxn ang="0">
                    <a:pos x="14" y="0"/>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w="9525">
                <a:noFill/>
                <a:round/>
                <a:headEnd/>
                <a:tailEnd/>
              </a:ln>
            </p:spPr>
            <p:txBody>
              <a:bodyPr/>
              <a:lstStyle/>
              <a:p>
                <a:endParaRPr lang="en-US"/>
              </a:p>
            </p:txBody>
          </p:sp>
          <p:sp>
            <p:nvSpPr>
              <p:cNvPr id="30081" name="Freeform 385"/>
              <p:cNvSpPr>
                <a:spLocks/>
              </p:cNvSpPr>
              <p:nvPr/>
            </p:nvSpPr>
            <p:spPr bwMode="auto">
              <a:xfrm>
                <a:off x="3147" y="3566"/>
                <a:ext cx="20" cy="93"/>
              </a:xfrm>
              <a:custGeom>
                <a:avLst/>
                <a:gdLst/>
                <a:ahLst/>
                <a:cxnLst>
                  <a:cxn ang="0">
                    <a:pos x="11" y="0"/>
                  </a:cxn>
                  <a:cxn ang="0">
                    <a:pos x="17" y="18"/>
                  </a:cxn>
                  <a:cxn ang="0">
                    <a:pos x="20" y="31"/>
                  </a:cxn>
                  <a:cxn ang="0">
                    <a:pos x="20" y="44"/>
                  </a:cxn>
                  <a:cxn ang="0">
                    <a:pos x="19" y="60"/>
                  </a:cxn>
                  <a:cxn ang="0">
                    <a:pos x="14" y="74"/>
                  </a:cxn>
                  <a:cxn ang="0">
                    <a:pos x="7" y="88"/>
                  </a:cxn>
                  <a:cxn ang="0">
                    <a:pos x="0" y="93"/>
                  </a:cxn>
                  <a:cxn ang="0">
                    <a:pos x="8" y="77"/>
                  </a:cxn>
                  <a:cxn ang="0">
                    <a:pos x="12" y="51"/>
                  </a:cxn>
                  <a:cxn ang="0">
                    <a:pos x="12" y="31"/>
                  </a:cxn>
                  <a:cxn ang="0">
                    <a:pos x="12" y="17"/>
                  </a:cxn>
                  <a:cxn ang="0">
                    <a:pos x="11" y="0"/>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w="9525">
                <a:noFill/>
                <a:round/>
                <a:headEnd/>
                <a:tailEnd/>
              </a:ln>
            </p:spPr>
            <p:txBody>
              <a:bodyPr/>
              <a:lstStyle/>
              <a:p>
                <a:endParaRPr lang="en-US"/>
              </a:p>
            </p:txBody>
          </p:sp>
          <p:sp>
            <p:nvSpPr>
              <p:cNvPr id="30082" name="Oval 386"/>
              <p:cNvSpPr>
                <a:spLocks noChangeArrowheads="1"/>
              </p:cNvSpPr>
              <p:nvPr/>
            </p:nvSpPr>
            <p:spPr bwMode="auto">
              <a:xfrm>
                <a:off x="3109" y="3621"/>
                <a:ext cx="6" cy="6"/>
              </a:xfrm>
              <a:prstGeom prst="ellipse">
                <a:avLst/>
              </a:prstGeom>
              <a:solidFill>
                <a:srgbClr val="800000"/>
              </a:solidFill>
              <a:ln w="9525">
                <a:noFill/>
                <a:round/>
                <a:headEnd/>
                <a:tailEnd/>
              </a:ln>
            </p:spPr>
            <p:txBody>
              <a:bodyPr/>
              <a:lstStyle/>
              <a:p>
                <a:endParaRPr lang="en-US"/>
              </a:p>
            </p:txBody>
          </p:sp>
          <p:sp>
            <p:nvSpPr>
              <p:cNvPr id="30083" name="Oval 387"/>
              <p:cNvSpPr>
                <a:spLocks noChangeArrowheads="1"/>
              </p:cNvSpPr>
              <p:nvPr/>
            </p:nvSpPr>
            <p:spPr bwMode="auto">
              <a:xfrm>
                <a:off x="3119" y="3597"/>
                <a:ext cx="2" cy="4"/>
              </a:xfrm>
              <a:prstGeom prst="ellipse">
                <a:avLst/>
              </a:prstGeom>
              <a:solidFill>
                <a:srgbClr val="800000"/>
              </a:solidFill>
              <a:ln w="9525">
                <a:noFill/>
                <a:round/>
                <a:headEnd/>
                <a:tailEnd/>
              </a:ln>
            </p:spPr>
            <p:txBody>
              <a:bodyPr/>
              <a:lstStyle/>
              <a:p>
                <a:endParaRPr lang="en-US"/>
              </a:p>
            </p:txBody>
          </p:sp>
          <p:sp>
            <p:nvSpPr>
              <p:cNvPr id="30084" name="Oval 388"/>
              <p:cNvSpPr>
                <a:spLocks noChangeArrowheads="1"/>
              </p:cNvSpPr>
              <p:nvPr/>
            </p:nvSpPr>
            <p:spPr bwMode="auto">
              <a:xfrm>
                <a:off x="3060" y="3569"/>
                <a:ext cx="2" cy="6"/>
              </a:xfrm>
              <a:prstGeom prst="ellipse">
                <a:avLst/>
              </a:prstGeom>
              <a:solidFill>
                <a:srgbClr val="800000"/>
              </a:solidFill>
              <a:ln w="9525">
                <a:noFill/>
                <a:round/>
                <a:headEnd/>
                <a:tailEnd/>
              </a:ln>
            </p:spPr>
            <p:txBody>
              <a:bodyPr/>
              <a:lstStyle/>
              <a:p>
                <a:endParaRPr lang="en-US"/>
              </a:p>
            </p:txBody>
          </p:sp>
          <p:sp>
            <p:nvSpPr>
              <p:cNvPr id="30085" name="Oval 389"/>
              <p:cNvSpPr>
                <a:spLocks noChangeArrowheads="1"/>
              </p:cNvSpPr>
              <p:nvPr/>
            </p:nvSpPr>
            <p:spPr bwMode="auto">
              <a:xfrm>
                <a:off x="3052" y="3620"/>
                <a:ext cx="4" cy="7"/>
              </a:xfrm>
              <a:prstGeom prst="ellipse">
                <a:avLst/>
              </a:prstGeom>
              <a:solidFill>
                <a:srgbClr val="800000"/>
              </a:solidFill>
              <a:ln w="9525">
                <a:noFill/>
                <a:round/>
                <a:headEnd/>
                <a:tailEnd/>
              </a:ln>
            </p:spPr>
            <p:txBody>
              <a:bodyPr/>
              <a:lstStyle/>
              <a:p>
                <a:endParaRPr lang="en-US"/>
              </a:p>
            </p:txBody>
          </p:sp>
          <p:sp>
            <p:nvSpPr>
              <p:cNvPr id="30086" name="Oval 390"/>
              <p:cNvSpPr>
                <a:spLocks noChangeArrowheads="1"/>
              </p:cNvSpPr>
              <p:nvPr/>
            </p:nvSpPr>
            <p:spPr bwMode="auto">
              <a:xfrm>
                <a:off x="3114" y="3648"/>
                <a:ext cx="4" cy="4"/>
              </a:xfrm>
              <a:prstGeom prst="ellipse">
                <a:avLst/>
              </a:prstGeom>
              <a:solidFill>
                <a:srgbClr val="800000"/>
              </a:solidFill>
              <a:ln w="9525">
                <a:noFill/>
                <a:round/>
                <a:headEnd/>
                <a:tailEnd/>
              </a:ln>
            </p:spPr>
            <p:txBody>
              <a:bodyPr/>
              <a:lstStyle/>
              <a:p>
                <a:endParaRPr lang="en-US"/>
              </a:p>
            </p:txBody>
          </p:sp>
          <p:sp>
            <p:nvSpPr>
              <p:cNvPr id="30087" name="Oval 391"/>
              <p:cNvSpPr>
                <a:spLocks noChangeArrowheads="1"/>
              </p:cNvSpPr>
              <p:nvPr/>
            </p:nvSpPr>
            <p:spPr bwMode="auto">
              <a:xfrm>
                <a:off x="3108" y="3620"/>
                <a:ext cx="5" cy="6"/>
              </a:xfrm>
              <a:prstGeom prst="ellipse">
                <a:avLst/>
              </a:prstGeom>
              <a:solidFill>
                <a:srgbClr val="000000"/>
              </a:solidFill>
              <a:ln w="9525">
                <a:noFill/>
                <a:round/>
                <a:headEnd/>
                <a:tailEnd/>
              </a:ln>
            </p:spPr>
            <p:txBody>
              <a:bodyPr/>
              <a:lstStyle/>
              <a:p>
                <a:endParaRPr lang="en-US"/>
              </a:p>
            </p:txBody>
          </p:sp>
          <p:sp>
            <p:nvSpPr>
              <p:cNvPr id="30088" name="Oval 392"/>
              <p:cNvSpPr>
                <a:spLocks noChangeArrowheads="1"/>
              </p:cNvSpPr>
              <p:nvPr/>
            </p:nvSpPr>
            <p:spPr bwMode="auto">
              <a:xfrm>
                <a:off x="3118" y="3596"/>
                <a:ext cx="2" cy="4"/>
              </a:xfrm>
              <a:prstGeom prst="ellipse">
                <a:avLst/>
              </a:prstGeom>
              <a:solidFill>
                <a:srgbClr val="000000"/>
              </a:solidFill>
              <a:ln w="9525">
                <a:noFill/>
                <a:round/>
                <a:headEnd/>
                <a:tailEnd/>
              </a:ln>
            </p:spPr>
            <p:txBody>
              <a:bodyPr/>
              <a:lstStyle/>
              <a:p>
                <a:endParaRPr lang="en-US"/>
              </a:p>
            </p:txBody>
          </p:sp>
          <p:sp>
            <p:nvSpPr>
              <p:cNvPr id="30089" name="Oval 393"/>
              <p:cNvSpPr>
                <a:spLocks noChangeArrowheads="1"/>
              </p:cNvSpPr>
              <p:nvPr/>
            </p:nvSpPr>
            <p:spPr bwMode="auto">
              <a:xfrm>
                <a:off x="3058" y="3568"/>
                <a:ext cx="3" cy="6"/>
              </a:xfrm>
              <a:prstGeom prst="ellipse">
                <a:avLst/>
              </a:prstGeom>
              <a:solidFill>
                <a:srgbClr val="000000"/>
              </a:solidFill>
              <a:ln w="9525">
                <a:noFill/>
                <a:round/>
                <a:headEnd/>
                <a:tailEnd/>
              </a:ln>
            </p:spPr>
            <p:txBody>
              <a:bodyPr/>
              <a:lstStyle/>
              <a:p>
                <a:endParaRPr lang="en-US"/>
              </a:p>
            </p:txBody>
          </p:sp>
          <p:sp>
            <p:nvSpPr>
              <p:cNvPr id="30090" name="Oval 394"/>
              <p:cNvSpPr>
                <a:spLocks noChangeArrowheads="1"/>
              </p:cNvSpPr>
              <p:nvPr/>
            </p:nvSpPr>
            <p:spPr bwMode="auto">
              <a:xfrm>
                <a:off x="3051" y="3619"/>
                <a:ext cx="4" cy="7"/>
              </a:xfrm>
              <a:prstGeom prst="ellipse">
                <a:avLst/>
              </a:prstGeom>
              <a:solidFill>
                <a:srgbClr val="000000"/>
              </a:solidFill>
              <a:ln w="9525">
                <a:noFill/>
                <a:round/>
                <a:headEnd/>
                <a:tailEnd/>
              </a:ln>
            </p:spPr>
            <p:txBody>
              <a:bodyPr/>
              <a:lstStyle/>
              <a:p>
                <a:endParaRPr lang="en-US"/>
              </a:p>
            </p:txBody>
          </p:sp>
          <p:sp>
            <p:nvSpPr>
              <p:cNvPr id="30091" name="Oval 395"/>
              <p:cNvSpPr>
                <a:spLocks noChangeArrowheads="1"/>
              </p:cNvSpPr>
              <p:nvPr/>
            </p:nvSpPr>
            <p:spPr bwMode="auto">
              <a:xfrm>
                <a:off x="3113" y="3647"/>
                <a:ext cx="3" cy="4"/>
              </a:xfrm>
              <a:prstGeom prst="ellipse">
                <a:avLst/>
              </a:prstGeom>
              <a:solidFill>
                <a:srgbClr val="000000"/>
              </a:solidFill>
              <a:ln w="9525">
                <a:noFill/>
                <a:round/>
                <a:headEnd/>
                <a:tailEnd/>
              </a:ln>
            </p:spPr>
            <p:txBody>
              <a:bodyPr/>
              <a:lstStyle/>
              <a:p>
                <a:endParaRPr lang="en-US"/>
              </a:p>
            </p:txBody>
          </p:sp>
          <p:sp>
            <p:nvSpPr>
              <p:cNvPr id="30092" name="Oval 396"/>
              <p:cNvSpPr>
                <a:spLocks noChangeArrowheads="1"/>
              </p:cNvSpPr>
              <p:nvPr/>
            </p:nvSpPr>
            <p:spPr bwMode="auto">
              <a:xfrm>
                <a:off x="3108" y="3622"/>
                <a:ext cx="3" cy="2"/>
              </a:xfrm>
              <a:prstGeom prst="ellipse">
                <a:avLst/>
              </a:prstGeom>
              <a:solidFill>
                <a:srgbClr val="000000"/>
              </a:solidFill>
              <a:ln w="9525">
                <a:noFill/>
                <a:round/>
                <a:headEnd/>
                <a:tailEnd/>
              </a:ln>
            </p:spPr>
            <p:txBody>
              <a:bodyPr/>
              <a:lstStyle/>
              <a:p>
                <a:endParaRPr lang="en-US"/>
              </a:p>
            </p:txBody>
          </p:sp>
          <p:sp>
            <p:nvSpPr>
              <p:cNvPr id="30093" name="Oval 397"/>
              <p:cNvSpPr>
                <a:spLocks noChangeArrowheads="1"/>
              </p:cNvSpPr>
              <p:nvPr/>
            </p:nvSpPr>
            <p:spPr bwMode="auto">
              <a:xfrm>
                <a:off x="3059" y="3570"/>
                <a:ext cx="1" cy="3"/>
              </a:xfrm>
              <a:prstGeom prst="ellipse">
                <a:avLst/>
              </a:prstGeom>
              <a:solidFill>
                <a:srgbClr val="000000"/>
              </a:solidFill>
              <a:ln w="9525">
                <a:noFill/>
                <a:round/>
                <a:headEnd/>
                <a:tailEnd/>
              </a:ln>
            </p:spPr>
            <p:txBody>
              <a:bodyPr/>
              <a:lstStyle/>
              <a:p>
                <a:endParaRPr lang="en-US"/>
              </a:p>
            </p:txBody>
          </p:sp>
          <p:sp>
            <p:nvSpPr>
              <p:cNvPr id="30094" name="Oval 398"/>
              <p:cNvSpPr>
                <a:spLocks noChangeArrowheads="1"/>
              </p:cNvSpPr>
              <p:nvPr/>
            </p:nvSpPr>
            <p:spPr bwMode="auto">
              <a:xfrm>
                <a:off x="3051" y="3620"/>
                <a:ext cx="2" cy="4"/>
              </a:xfrm>
              <a:prstGeom prst="ellipse">
                <a:avLst/>
              </a:prstGeom>
              <a:solidFill>
                <a:srgbClr val="000000"/>
              </a:solidFill>
              <a:ln w="9525">
                <a:noFill/>
                <a:round/>
                <a:headEnd/>
                <a:tailEnd/>
              </a:ln>
            </p:spPr>
            <p:txBody>
              <a:bodyPr/>
              <a:lstStyle/>
              <a:p>
                <a:endParaRPr lang="en-US"/>
              </a:p>
            </p:txBody>
          </p:sp>
          <p:sp>
            <p:nvSpPr>
              <p:cNvPr id="30095" name="Oval 399"/>
              <p:cNvSpPr>
                <a:spLocks noChangeArrowheads="1"/>
              </p:cNvSpPr>
              <p:nvPr/>
            </p:nvSpPr>
            <p:spPr bwMode="auto">
              <a:xfrm>
                <a:off x="3114" y="3648"/>
                <a:ext cx="1" cy="1"/>
              </a:xfrm>
              <a:prstGeom prst="ellipse">
                <a:avLst/>
              </a:prstGeom>
              <a:solidFill>
                <a:srgbClr val="000000"/>
              </a:solidFill>
              <a:ln w="9525">
                <a:noFill/>
                <a:round/>
                <a:headEnd/>
                <a:tailEnd/>
              </a:ln>
            </p:spPr>
            <p:txBody>
              <a:bodyPr/>
              <a:lstStyle/>
              <a:p>
                <a:endParaRPr lang="en-US"/>
              </a:p>
            </p:txBody>
          </p:sp>
          <p:sp>
            <p:nvSpPr>
              <p:cNvPr id="30096" name="Freeform 400"/>
              <p:cNvSpPr>
                <a:spLocks/>
              </p:cNvSpPr>
              <p:nvPr/>
            </p:nvSpPr>
            <p:spPr bwMode="auto">
              <a:xfrm>
                <a:off x="3284" y="3846"/>
                <a:ext cx="279" cy="460"/>
              </a:xfrm>
              <a:custGeom>
                <a:avLst/>
                <a:gdLst/>
                <a:ahLst/>
                <a:cxnLst>
                  <a:cxn ang="0">
                    <a:pos x="0" y="460"/>
                  </a:cxn>
                  <a:cxn ang="0">
                    <a:pos x="9" y="370"/>
                  </a:cxn>
                  <a:cxn ang="0">
                    <a:pos x="18" y="332"/>
                  </a:cxn>
                  <a:cxn ang="0">
                    <a:pos x="23" y="289"/>
                  </a:cxn>
                  <a:cxn ang="0">
                    <a:pos x="32" y="244"/>
                  </a:cxn>
                  <a:cxn ang="0">
                    <a:pos x="45" y="203"/>
                  </a:cxn>
                  <a:cxn ang="0">
                    <a:pos x="55" y="170"/>
                  </a:cxn>
                  <a:cxn ang="0">
                    <a:pos x="71" y="137"/>
                  </a:cxn>
                  <a:cxn ang="0">
                    <a:pos x="92" y="104"/>
                  </a:cxn>
                  <a:cxn ang="0">
                    <a:pos x="112" y="79"/>
                  </a:cxn>
                  <a:cxn ang="0">
                    <a:pos x="130" y="58"/>
                  </a:cxn>
                  <a:cxn ang="0">
                    <a:pos x="149" y="43"/>
                  </a:cxn>
                  <a:cxn ang="0">
                    <a:pos x="185" y="24"/>
                  </a:cxn>
                  <a:cxn ang="0">
                    <a:pos x="226" y="10"/>
                  </a:cxn>
                  <a:cxn ang="0">
                    <a:pos x="279" y="0"/>
                  </a:cxn>
                  <a:cxn ang="0">
                    <a:pos x="252" y="21"/>
                  </a:cxn>
                  <a:cxn ang="0">
                    <a:pos x="235" y="36"/>
                  </a:cxn>
                  <a:cxn ang="0">
                    <a:pos x="215" y="58"/>
                  </a:cxn>
                  <a:cxn ang="0">
                    <a:pos x="201" y="74"/>
                  </a:cxn>
                  <a:cxn ang="0">
                    <a:pos x="181" y="93"/>
                  </a:cxn>
                  <a:cxn ang="0">
                    <a:pos x="163" y="112"/>
                  </a:cxn>
                  <a:cxn ang="0">
                    <a:pos x="139" y="138"/>
                  </a:cxn>
                  <a:cxn ang="0">
                    <a:pos x="119" y="159"/>
                  </a:cxn>
                  <a:cxn ang="0">
                    <a:pos x="103" y="183"/>
                  </a:cxn>
                  <a:cxn ang="0">
                    <a:pos x="87" y="209"/>
                  </a:cxn>
                  <a:cxn ang="0">
                    <a:pos x="77" y="233"/>
                  </a:cxn>
                  <a:cxn ang="0">
                    <a:pos x="61" y="264"/>
                  </a:cxn>
                  <a:cxn ang="0">
                    <a:pos x="46" y="300"/>
                  </a:cxn>
                  <a:cxn ang="0">
                    <a:pos x="34" y="339"/>
                  </a:cxn>
                  <a:cxn ang="0">
                    <a:pos x="25" y="382"/>
                  </a:cxn>
                  <a:cxn ang="0">
                    <a:pos x="18" y="424"/>
                  </a:cxn>
                  <a:cxn ang="0">
                    <a:pos x="20" y="460"/>
                  </a:cxn>
                  <a:cxn ang="0">
                    <a:pos x="0" y="460"/>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0097" name="Freeform 401"/>
              <p:cNvSpPr>
                <a:spLocks/>
              </p:cNvSpPr>
              <p:nvPr/>
            </p:nvSpPr>
            <p:spPr bwMode="auto">
              <a:xfrm>
                <a:off x="3313" y="3881"/>
                <a:ext cx="175" cy="281"/>
              </a:xfrm>
              <a:custGeom>
                <a:avLst/>
                <a:gdLst/>
                <a:ahLst/>
                <a:cxnLst>
                  <a:cxn ang="0">
                    <a:pos x="175" y="0"/>
                  </a:cxn>
                  <a:cxn ang="0">
                    <a:pos x="150" y="17"/>
                  </a:cxn>
                  <a:cxn ang="0">
                    <a:pos x="117" y="50"/>
                  </a:cxn>
                  <a:cxn ang="0">
                    <a:pos x="92" y="78"/>
                  </a:cxn>
                  <a:cxn ang="0">
                    <a:pos x="65" y="114"/>
                  </a:cxn>
                  <a:cxn ang="0">
                    <a:pos x="44" y="155"/>
                  </a:cxn>
                  <a:cxn ang="0">
                    <a:pos x="25" y="193"/>
                  </a:cxn>
                  <a:cxn ang="0">
                    <a:pos x="12" y="237"/>
                  </a:cxn>
                  <a:cxn ang="0">
                    <a:pos x="0" y="281"/>
                  </a:cxn>
                  <a:cxn ang="0">
                    <a:pos x="12" y="217"/>
                  </a:cxn>
                  <a:cxn ang="0">
                    <a:pos x="32" y="161"/>
                  </a:cxn>
                  <a:cxn ang="0">
                    <a:pos x="55" y="116"/>
                  </a:cxn>
                  <a:cxn ang="0">
                    <a:pos x="81" y="81"/>
                  </a:cxn>
                  <a:cxn ang="0">
                    <a:pos x="106" y="52"/>
                  </a:cxn>
                  <a:cxn ang="0">
                    <a:pos x="175" y="0"/>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w="9525">
                <a:noFill/>
                <a:round/>
                <a:headEnd/>
                <a:tailEnd/>
              </a:ln>
            </p:spPr>
            <p:txBody>
              <a:bodyPr/>
              <a:lstStyle/>
              <a:p>
                <a:endParaRPr lang="en-US"/>
              </a:p>
            </p:txBody>
          </p:sp>
          <p:sp>
            <p:nvSpPr>
              <p:cNvPr id="30098" name="Freeform 402"/>
              <p:cNvSpPr>
                <a:spLocks/>
              </p:cNvSpPr>
              <p:nvPr/>
            </p:nvSpPr>
            <p:spPr bwMode="auto">
              <a:xfrm>
                <a:off x="3119" y="3870"/>
                <a:ext cx="206" cy="438"/>
              </a:xfrm>
              <a:custGeom>
                <a:avLst/>
                <a:gdLst/>
                <a:ahLst/>
                <a:cxnLst>
                  <a:cxn ang="0">
                    <a:pos x="162" y="438"/>
                  </a:cxn>
                  <a:cxn ang="0">
                    <a:pos x="131" y="418"/>
                  </a:cxn>
                  <a:cxn ang="0">
                    <a:pos x="108" y="399"/>
                  </a:cxn>
                  <a:cxn ang="0">
                    <a:pos x="87" y="374"/>
                  </a:cxn>
                  <a:cxn ang="0">
                    <a:pos x="69" y="352"/>
                  </a:cxn>
                  <a:cxn ang="0">
                    <a:pos x="52" y="327"/>
                  </a:cxn>
                  <a:cxn ang="0">
                    <a:pos x="39" y="300"/>
                  </a:cxn>
                  <a:cxn ang="0">
                    <a:pos x="31" y="267"/>
                  </a:cxn>
                  <a:cxn ang="0">
                    <a:pos x="22" y="231"/>
                  </a:cxn>
                  <a:cxn ang="0">
                    <a:pos x="18" y="206"/>
                  </a:cxn>
                  <a:cxn ang="0">
                    <a:pos x="16" y="174"/>
                  </a:cxn>
                  <a:cxn ang="0">
                    <a:pos x="16" y="141"/>
                  </a:cxn>
                  <a:cxn ang="0">
                    <a:pos x="16" y="116"/>
                  </a:cxn>
                  <a:cxn ang="0">
                    <a:pos x="18" y="86"/>
                  </a:cxn>
                  <a:cxn ang="0">
                    <a:pos x="18" y="60"/>
                  </a:cxn>
                  <a:cxn ang="0">
                    <a:pos x="11" y="33"/>
                  </a:cxn>
                  <a:cxn ang="0">
                    <a:pos x="0" y="0"/>
                  </a:cxn>
                  <a:cxn ang="0">
                    <a:pos x="31" y="32"/>
                  </a:cxn>
                  <a:cxn ang="0">
                    <a:pos x="43" y="56"/>
                  </a:cxn>
                  <a:cxn ang="0">
                    <a:pos x="54" y="77"/>
                  </a:cxn>
                  <a:cxn ang="0">
                    <a:pos x="64" y="108"/>
                  </a:cxn>
                  <a:cxn ang="0">
                    <a:pos x="71" y="148"/>
                  </a:cxn>
                  <a:cxn ang="0">
                    <a:pos x="75" y="179"/>
                  </a:cxn>
                  <a:cxn ang="0">
                    <a:pos x="75" y="206"/>
                  </a:cxn>
                  <a:cxn ang="0">
                    <a:pos x="80" y="240"/>
                  </a:cxn>
                  <a:cxn ang="0">
                    <a:pos x="85" y="270"/>
                  </a:cxn>
                  <a:cxn ang="0">
                    <a:pos x="98" y="295"/>
                  </a:cxn>
                  <a:cxn ang="0">
                    <a:pos x="112" y="324"/>
                  </a:cxn>
                  <a:cxn ang="0">
                    <a:pos x="131" y="352"/>
                  </a:cxn>
                  <a:cxn ang="0">
                    <a:pos x="153" y="382"/>
                  </a:cxn>
                  <a:cxn ang="0">
                    <a:pos x="176" y="411"/>
                  </a:cxn>
                  <a:cxn ang="0">
                    <a:pos x="206" y="438"/>
                  </a:cxn>
                  <a:cxn ang="0">
                    <a:pos x="162" y="438"/>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0099" name="Freeform 403"/>
              <p:cNvSpPr>
                <a:spLocks/>
              </p:cNvSpPr>
              <p:nvPr/>
            </p:nvSpPr>
            <p:spPr bwMode="auto">
              <a:xfrm>
                <a:off x="3153" y="3944"/>
                <a:ext cx="97" cy="322"/>
              </a:xfrm>
              <a:custGeom>
                <a:avLst/>
                <a:gdLst/>
                <a:ahLst/>
                <a:cxnLst>
                  <a:cxn ang="0">
                    <a:pos x="0" y="0"/>
                  </a:cxn>
                  <a:cxn ang="0">
                    <a:pos x="4" y="27"/>
                  </a:cxn>
                  <a:cxn ang="0">
                    <a:pos x="5" y="50"/>
                  </a:cxn>
                  <a:cxn ang="0">
                    <a:pos x="5" y="78"/>
                  </a:cxn>
                  <a:cxn ang="0">
                    <a:pos x="5" y="100"/>
                  </a:cxn>
                  <a:cxn ang="0">
                    <a:pos x="12" y="138"/>
                  </a:cxn>
                  <a:cxn ang="0">
                    <a:pos x="21" y="174"/>
                  </a:cxn>
                  <a:cxn ang="0">
                    <a:pos x="30" y="205"/>
                  </a:cxn>
                  <a:cxn ang="0">
                    <a:pos x="41" y="239"/>
                  </a:cxn>
                  <a:cxn ang="0">
                    <a:pos x="64" y="283"/>
                  </a:cxn>
                  <a:cxn ang="0">
                    <a:pos x="97" y="322"/>
                  </a:cxn>
                  <a:cxn ang="0">
                    <a:pos x="71" y="276"/>
                  </a:cxn>
                  <a:cxn ang="0">
                    <a:pos x="49" y="243"/>
                  </a:cxn>
                  <a:cxn ang="0">
                    <a:pos x="32" y="193"/>
                  </a:cxn>
                  <a:cxn ang="0">
                    <a:pos x="25" y="160"/>
                  </a:cxn>
                  <a:cxn ang="0">
                    <a:pos x="14" y="125"/>
                  </a:cxn>
                  <a:cxn ang="0">
                    <a:pos x="11" y="90"/>
                  </a:cxn>
                  <a:cxn ang="0">
                    <a:pos x="9" y="61"/>
                  </a:cxn>
                  <a:cxn ang="0">
                    <a:pos x="0" y="0"/>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w="9525">
                <a:noFill/>
                <a:round/>
                <a:headEnd/>
                <a:tailEnd/>
              </a:ln>
            </p:spPr>
            <p:txBody>
              <a:bodyPr/>
              <a:lstStyle/>
              <a:p>
                <a:endParaRPr lang="en-US"/>
              </a:p>
            </p:txBody>
          </p:sp>
          <p:sp>
            <p:nvSpPr>
              <p:cNvPr id="30100" name="Freeform 404"/>
              <p:cNvSpPr>
                <a:spLocks/>
              </p:cNvSpPr>
              <p:nvPr/>
            </p:nvSpPr>
            <p:spPr bwMode="auto">
              <a:xfrm>
                <a:off x="3257" y="3813"/>
                <a:ext cx="50" cy="495"/>
              </a:xfrm>
              <a:custGeom>
                <a:avLst/>
                <a:gdLst/>
                <a:ahLst/>
                <a:cxnLst>
                  <a:cxn ang="0">
                    <a:pos x="10" y="2"/>
                  </a:cxn>
                  <a:cxn ang="0">
                    <a:pos x="12" y="19"/>
                  </a:cxn>
                  <a:cxn ang="0">
                    <a:pos x="12" y="32"/>
                  </a:cxn>
                  <a:cxn ang="0">
                    <a:pos x="11" y="49"/>
                  </a:cxn>
                  <a:cxn ang="0">
                    <a:pos x="10" y="64"/>
                  </a:cxn>
                  <a:cxn ang="0">
                    <a:pos x="8" y="84"/>
                  </a:cxn>
                  <a:cxn ang="0">
                    <a:pos x="6" y="105"/>
                  </a:cxn>
                  <a:cxn ang="0">
                    <a:pos x="4" y="131"/>
                  </a:cxn>
                  <a:cxn ang="0">
                    <a:pos x="2" y="153"/>
                  </a:cxn>
                  <a:cxn ang="0">
                    <a:pos x="1" y="194"/>
                  </a:cxn>
                  <a:cxn ang="0">
                    <a:pos x="0" y="211"/>
                  </a:cxn>
                  <a:cxn ang="0">
                    <a:pos x="1" y="229"/>
                  </a:cxn>
                  <a:cxn ang="0">
                    <a:pos x="1" y="247"/>
                  </a:cxn>
                  <a:cxn ang="0">
                    <a:pos x="1" y="268"/>
                  </a:cxn>
                  <a:cxn ang="0">
                    <a:pos x="3" y="299"/>
                  </a:cxn>
                  <a:cxn ang="0">
                    <a:pos x="5" y="319"/>
                  </a:cxn>
                  <a:cxn ang="0">
                    <a:pos x="6" y="335"/>
                  </a:cxn>
                  <a:cxn ang="0">
                    <a:pos x="9" y="361"/>
                  </a:cxn>
                  <a:cxn ang="0">
                    <a:pos x="12" y="382"/>
                  </a:cxn>
                  <a:cxn ang="0">
                    <a:pos x="16" y="405"/>
                  </a:cxn>
                  <a:cxn ang="0">
                    <a:pos x="20" y="428"/>
                  </a:cxn>
                  <a:cxn ang="0">
                    <a:pos x="24" y="446"/>
                  </a:cxn>
                  <a:cxn ang="0">
                    <a:pos x="27" y="463"/>
                  </a:cxn>
                  <a:cxn ang="0">
                    <a:pos x="29" y="477"/>
                  </a:cxn>
                  <a:cxn ang="0">
                    <a:pos x="33" y="495"/>
                  </a:cxn>
                  <a:cxn ang="0">
                    <a:pos x="50" y="495"/>
                  </a:cxn>
                  <a:cxn ang="0">
                    <a:pos x="48" y="485"/>
                  </a:cxn>
                  <a:cxn ang="0">
                    <a:pos x="44" y="469"/>
                  </a:cxn>
                  <a:cxn ang="0">
                    <a:pos x="41" y="455"/>
                  </a:cxn>
                  <a:cxn ang="0">
                    <a:pos x="38" y="437"/>
                  </a:cxn>
                  <a:cxn ang="0">
                    <a:pos x="35" y="419"/>
                  </a:cxn>
                  <a:cxn ang="0">
                    <a:pos x="31" y="397"/>
                  </a:cxn>
                  <a:cxn ang="0">
                    <a:pos x="28" y="378"/>
                  </a:cxn>
                  <a:cxn ang="0">
                    <a:pos x="26" y="361"/>
                  </a:cxn>
                  <a:cxn ang="0">
                    <a:pos x="22" y="333"/>
                  </a:cxn>
                  <a:cxn ang="0">
                    <a:pos x="20" y="314"/>
                  </a:cxn>
                  <a:cxn ang="0">
                    <a:pos x="18" y="290"/>
                  </a:cxn>
                  <a:cxn ang="0">
                    <a:pos x="17" y="275"/>
                  </a:cxn>
                  <a:cxn ang="0">
                    <a:pos x="16" y="252"/>
                  </a:cxn>
                  <a:cxn ang="0">
                    <a:pos x="16" y="225"/>
                  </a:cxn>
                  <a:cxn ang="0">
                    <a:pos x="16" y="206"/>
                  </a:cxn>
                  <a:cxn ang="0">
                    <a:pos x="17" y="185"/>
                  </a:cxn>
                  <a:cxn ang="0">
                    <a:pos x="18" y="145"/>
                  </a:cxn>
                  <a:cxn ang="0">
                    <a:pos x="20" y="116"/>
                  </a:cxn>
                  <a:cxn ang="0">
                    <a:pos x="22" y="91"/>
                  </a:cxn>
                  <a:cxn ang="0">
                    <a:pos x="24" y="75"/>
                  </a:cxn>
                  <a:cxn ang="0">
                    <a:pos x="26" y="58"/>
                  </a:cxn>
                  <a:cxn ang="0">
                    <a:pos x="27" y="43"/>
                  </a:cxn>
                  <a:cxn ang="0">
                    <a:pos x="28" y="28"/>
                  </a:cxn>
                  <a:cxn ang="0">
                    <a:pos x="28" y="11"/>
                  </a:cxn>
                  <a:cxn ang="0">
                    <a:pos x="27" y="0"/>
                  </a:cxn>
                  <a:cxn ang="0">
                    <a:pos x="10" y="2"/>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0101" name="Freeform 405"/>
              <p:cNvSpPr>
                <a:spLocks/>
              </p:cNvSpPr>
              <p:nvPr/>
            </p:nvSpPr>
            <p:spPr bwMode="auto">
              <a:xfrm>
                <a:off x="3236" y="3774"/>
                <a:ext cx="62" cy="43"/>
              </a:xfrm>
              <a:custGeom>
                <a:avLst/>
                <a:gdLst/>
                <a:ahLst/>
                <a:cxnLst>
                  <a:cxn ang="0">
                    <a:pos x="0" y="0"/>
                  </a:cxn>
                  <a:cxn ang="0">
                    <a:pos x="1" y="6"/>
                  </a:cxn>
                  <a:cxn ang="0">
                    <a:pos x="6" y="12"/>
                  </a:cxn>
                  <a:cxn ang="0">
                    <a:pos x="12" y="15"/>
                  </a:cxn>
                  <a:cxn ang="0">
                    <a:pos x="18" y="18"/>
                  </a:cxn>
                  <a:cxn ang="0">
                    <a:pos x="24" y="19"/>
                  </a:cxn>
                  <a:cxn ang="0">
                    <a:pos x="28" y="26"/>
                  </a:cxn>
                  <a:cxn ang="0">
                    <a:pos x="30" y="34"/>
                  </a:cxn>
                  <a:cxn ang="0">
                    <a:pos x="31" y="43"/>
                  </a:cxn>
                  <a:cxn ang="0">
                    <a:pos x="39" y="43"/>
                  </a:cxn>
                  <a:cxn ang="0">
                    <a:pos x="44" y="42"/>
                  </a:cxn>
                  <a:cxn ang="0">
                    <a:pos x="48" y="40"/>
                  </a:cxn>
                  <a:cxn ang="0">
                    <a:pos x="45" y="31"/>
                  </a:cxn>
                  <a:cxn ang="0">
                    <a:pos x="44" y="24"/>
                  </a:cxn>
                  <a:cxn ang="0">
                    <a:pos x="46" y="19"/>
                  </a:cxn>
                  <a:cxn ang="0">
                    <a:pos x="54" y="17"/>
                  </a:cxn>
                  <a:cxn ang="0">
                    <a:pos x="60" y="12"/>
                  </a:cxn>
                  <a:cxn ang="0">
                    <a:pos x="62" y="8"/>
                  </a:cxn>
                  <a:cxn ang="0">
                    <a:pos x="62" y="0"/>
                  </a:cxn>
                  <a:cxn ang="0">
                    <a:pos x="0" y="0"/>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102" name="Freeform 406"/>
              <p:cNvSpPr>
                <a:spLocks/>
              </p:cNvSpPr>
              <p:nvPr/>
            </p:nvSpPr>
            <p:spPr bwMode="auto">
              <a:xfrm>
                <a:off x="3290" y="3888"/>
                <a:ext cx="124" cy="420"/>
              </a:xfrm>
              <a:custGeom>
                <a:avLst/>
                <a:gdLst/>
                <a:ahLst/>
                <a:cxnLst>
                  <a:cxn ang="0">
                    <a:pos x="0" y="420"/>
                  </a:cxn>
                  <a:cxn ang="0">
                    <a:pos x="9" y="395"/>
                  </a:cxn>
                  <a:cxn ang="0">
                    <a:pos x="23" y="370"/>
                  </a:cxn>
                  <a:cxn ang="0">
                    <a:pos x="36" y="342"/>
                  </a:cxn>
                  <a:cxn ang="0">
                    <a:pos x="46" y="312"/>
                  </a:cxn>
                  <a:cxn ang="0">
                    <a:pos x="53" y="282"/>
                  </a:cxn>
                  <a:cxn ang="0">
                    <a:pos x="59" y="254"/>
                  </a:cxn>
                  <a:cxn ang="0">
                    <a:pos x="60" y="231"/>
                  </a:cxn>
                  <a:cxn ang="0">
                    <a:pos x="68" y="194"/>
                  </a:cxn>
                  <a:cxn ang="0">
                    <a:pos x="71" y="155"/>
                  </a:cxn>
                  <a:cxn ang="0">
                    <a:pos x="71" y="119"/>
                  </a:cxn>
                  <a:cxn ang="0">
                    <a:pos x="71" y="83"/>
                  </a:cxn>
                  <a:cxn ang="0">
                    <a:pos x="69" y="51"/>
                  </a:cxn>
                  <a:cxn ang="0">
                    <a:pos x="64" y="0"/>
                  </a:cxn>
                  <a:cxn ang="0">
                    <a:pos x="78" y="31"/>
                  </a:cxn>
                  <a:cxn ang="0">
                    <a:pos x="91" y="64"/>
                  </a:cxn>
                  <a:cxn ang="0">
                    <a:pos x="103" y="94"/>
                  </a:cxn>
                  <a:cxn ang="0">
                    <a:pos x="113" y="127"/>
                  </a:cxn>
                  <a:cxn ang="0">
                    <a:pos x="117" y="153"/>
                  </a:cxn>
                  <a:cxn ang="0">
                    <a:pos x="121" y="175"/>
                  </a:cxn>
                  <a:cxn ang="0">
                    <a:pos x="124" y="204"/>
                  </a:cxn>
                  <a:cxn ang="0">
                    <a:pos x="122" y="240"/>
                  </a:cxn>
                  <a:cxn ang="0">
                    <a:pos x="117" y="271"/>
                  </a:cxn>
                  <a:cxn ang="0">
                    <a:pos x="112" y="296"/>
                  </a:cxn>
                  <a:cxn ang="0">
                    <a:pos x="105" y="318"/>
                  </a:cxn>
                  <a:cxn ang="0">
                    <a:pos x="96" y="344"/>
                  </a:cxn>
                  <a:cxn ang="0">
                    <a:pos x="84" y="370"/>
                  </a:cxn>
                  <a:cxn ang="0">
                    <a:pos x="69" y="389"/>
                  </a:cxn>
                  <a:cxn ang="0">
                    <a:pos x="57" y="405"/>
                  </a:cxn>
                  <a:cxn ang="0">
                    <a:pos x="41" y="420"/>
                  </a:cxn>
                  <a:cxn ang="0">
                    <a:pos x="0" y="420"/>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0103" name="Freeform 407"/>
              <p:cNvSpPr>
                <a:spLocks/>
              </p:cNvSpPr>
              <p:nvPr/>
            </p:nvSpPr>
            <p:spPr bwMode="auto">
              <a:xfrm>
                <a:off x="3324" y="4012"/>
                <a:ext cx="67" cy="282"/>
              </a:xfrm>
              <a:custGeom>
                <a:avLst/>
                <a:gdLst/>
                <a:ahLst/>
                <a:cxnLst>
                  <a:cxn ang="0">
                    <a:pos x="60" y="0"/>
                  </a:cxn>
                  <a:cxn ang="0">
                    <a:pos x="67" y="38"/>
                  </a:cxn>
                  <a:cxn ang="0">
                    <a:pos x="65" y="80"/>
                  </a:cxn>
                  <a:cxn ang="0">
                    <a:pos x="58" y="129"/>
                  </a:cxn>
                  <a:cxn ang="0">
                    <a:pos x="50" y="179"/>
                  </a:cxn>
                  <a:cxn ang="0">
                    <a:pos x="35" y="221"/>
                  </a:cxn>
                  <a:cxn ang="0">
                    <a:pos x="12" y="262"/>
                  </a:cxn>
                  <a:cxn ang="0">
                    <a:pos x="0" y="282"/>
                  </a:cxn>
                  <a:cxn ang="0">
                    <a:pos x="16" y="245"/>
                  </a:cxn>
                  <a:cxn ang="0">
                    <a:pos x="32" y="209"/>
                  </a:cxn>
                  <a:cxn ang="0">
                    <a:pos x="44" y="164"/>
                  </a:cxn>
                  <a:cxn ang="0">
                    <a:pos x="53" y="124"/>
                  </a:cxn>
                  <a:cxn ang="0">
                    <a:pos x="60" y="77"/>
                  </a:cxn>
                  <a:cxn ang="0">
                    <a:pos x="65" y="48"/>
                  </a:cxn>
                  <a:cxn ang="0">
                    <a:pos x="60" y="0"/>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w="9525">
                <a:noFill/>
                <a:round/>
                <a:headEnd/>
                <a:tailEnd/>
              </a:ln>
            </p:spPr>
            <p:txBody>
              <a:bodyPr/>
              <a:lstStyle/>
              <a:p>
                <a:endParaRPr lang="en-US"/>
              </a:p>
            </p:txBody>
          </p:sp>
          <p:sp>
            <p:nvSpPr>
              <p:cNvPr id="30104" name="Freeform 408"/>
              <p:cNvSpPr>
                <a:spLocks/>
              </p:cNvSpPr>
              <p:nvPr/>
            </p:nvSpPr>
            <p:spPr bwMode="auto">
              <a:xfrm>
                <a:off x="3216" y="3593"/>
                <a:ext cx="63" cy="79"/>
              </a:xfrm>
              <a:custGeom>
                <a:avLst/>
                <a:gdLst/>
                <a:ahLst/>
                <a:cxnLst>
                  <a:cxn ang="0">
                    <a:pos x="63" y="38"/>
                  </a:cxn>
                  <a:cxn ang="0">
                    <a:pos x="58" y="28"/>
                  </a:cxn>
                  <a:cxn ang="0">
                    <a:pos x="51" y="21"/>
                  </a:cxn>
                  <a:cxn ang="0">
                    <a:pos x="38" y="11"/>
                  </a:cxn>
                  <a:cxn ang="0">
                    <a:pos x="26" y="6"/>
                  </a:cxn>
                  <a:cxn ang="0">
                    <a:pos x="12" y="0"/>
                  </a:cxn>
                  <a:cxn ang="0">
                    <a:pos x="11" y="10"/>
                  </a:cxn>
                  <a:cxn ang="0">
                    <a:pos x="9" y="21"/>
                  </a:cxn>
                  <a:cxn ang="0">
                    <a:pos x="5" y="29"/>
                  </a:cxn>
                  <a:cxn ang="0">
                    <a:pos x="0" y="44"/>
                  </a:cxn>
                  <a:cxn ang="0">
                    <a:pos x="2" y="62"/>
                  </a:cxn>
                  <a:cxn ang="0">
                    <a:pos x="43" y="79"/>
                  </a:cxn>
                  <a:cxn ang="0">
                    <a:pos x="63" y="38"/>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0105" name="Freeform 409"/>
              <p:cNvSpPr>
                <a:spLocks/>
              </p:cNvSpPr>
              <p:nvPr/>
            </p:nvSpPr>
            <p:spPr bwMode="auto">
              <a:xfrm>
                <a:off x="3232" y="3599"/>
                <a:ext cx="42" cy="48"/>
              </a:xfrm>
              <a:custGeom>
                <a:avLst/>
                <a:gdLst/>
                <a:ahLst/>
                <a:cxnLst>
                  <a:cxn ang="0">
                    <a:pos x="30" y="15"/>
                  </a:cxn>
                  <a:cxn ang="0">
                    <a:pos x="22" y="10"/>
                  </a:cxn>
                  <a:cxn ang="0">
                    <a:pos x="15" y="5"/>
                  </a:cxn>
                  <a:cxn ang="0">
                    <a:pos x="7" y="2"/>
                  </a:cxn>
                  <a:cxn ang="0">
                    <a:pos x="0" y="0"/>
                  </a:cxn>
                  <a:cxn ang="0">
                    <a:pos x="6" y="11"/>
                  </a:cxn>
                  <a:cxn ang="0">
                    <a:pos x="10" y="21"/>
                  </a:cxn>
                  <a:cxn ang="0">
                    <a:pos x="13" y="28"/>
                  </a:cxn>
                  <a:cxn ang="0">
                    <a:pos x="15" y="38"/>
                  </a:cxn>
                  <a:cxn ang="0">
                    <a:pos x="20" y="48"/>
                  </a:cxn>
                  <a:cxn ang="0">
                    <a:pos x="42" y="24"/>
                  </a:cxn>
                  <a:cxn ang="0">
                    <a:pos x="30" y="15"/>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w="9525">
                <a:noFill/>
                <a:round/>
                <a:headEnd/>
                <a:tailEnd/>
              </a:ln>
            </p:spPr>
            <p:txBody>
              <a:bodyPr/>
              <a:lstStyle/>
              <a:p>
                <a:endParaRPr lang="en-US"/>
              </a:p>
            </p:txBody>
          </p:sp>
          <p:sp>
            <p:nvSpPr>
              <p:cNvPr id="30106" name="Freeform 410"/>
              <p:cNvSpPr>
                <a:spLocks/>
              </p:cNvSpPr>
              <p:nvPr/>
            </p:nvSpPr>
            <p:spPr bwMode="auto">
              <a:xfrm>
                <a:off x="3218" y="3602"/>
                <a:ext cx="28" cy="45"/>
              </a:xfrm>
              <a:custGeom>
                <a:avLst/>
                <a:gdLst/>
                <a:ahLst/>
                <a:cxnLst>
                  <a:cxn ang="0">
                    <a:pos x="13" y="0"/>
                  </a:cxn>
                  <a:cxn ang="0">
                    <a:pos x="19" y="13"/>
                  </a:cxn>
                  <a:cxn ang="0">
                    <a:pos x="23" y="23"/>
                  </a:cxn>
                  <a:cxn ang="0">
                    <a:pos x="25" y="31"/>
                  </a:cxn>
                  <a:cxn ang="0">
                    <a:pos x="28" y="45"/>
                  </a:cxn>
                  <a:cxn ang="0">
                    <a:pos x="3" y="42"/>
                  </a:cxn>
                  <a:cxn ang="0">
                    <a:pos x="0" y="26"/>
                  </a:cxn>
                  <a:cxn ang="0">
                    <a:pos x="7" y="21"/>
                  </a:cxn>
                  <a:cxn ang="0">
                    <a:pos x="11" y="13"/>
                  </a:cxn>
                  <a:cxn ang="0">
                    <a:pos x="12" y="8"/>
                  </a:cxn>
                  <a:cxn ang="0">
                    <a:pos x="13" y="0"/>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w="9525">
                <a:noFill/>
                <a:round/>
                <a:headEnd/>
                <a:tailEnd/>
              </a:ln>
            </p:spPr>
            <p:txBody>
              <a:bodyPr/>
              <a:lstStyle/>
              <a:p>
                <a:endParaRPr lang="en-US"/>
              </a:p>
            </p:txBody>
          </p:sp>
          <p:sp>
            <p:nvSpPr>
              <p:cNvPr id="30107" name="Freeform 411"/>
              <p:cNvSpPr>
                <a:spLocks/>
              </p:cNvSpPr>
              <p:nvPr/>
            </p:nvSpPr>
            <p:spPr bwMode="auto">
              <a:xfrm>
                <a:off x="3230" y="3602"/>
                <a:ext cx="101" cy="175"/>
              </a:xfrm>
              <a:custGeom>
                <a:avLst/>
                <a:gdLst/>
                <a:ahLst/>
                <a:cxnLst>
                  <a:cxn ang="0">
                    <a:pos x="76" y="10"/>
                  </a:cxn>
                  <a:cxn ang="0">
                    <a:pos x="72" y="21"/>
                  </a:cxn>
                  <a:cxn ang="0">
                    <a:pos x="72" y="29"/>
                  </a:cxn>
                  <a:cxn ang="0">
                    <a:pos x="73" y="36"/>
                  </a:cxn>
                  <a:cxn ang="0">
                    <a:pos x="75" y="44"/>
                  </a:cxn>
                  <a:cxn ang="0">
                    <a:pos x="78" y="51"/>
                  </a:cxn>
                  <a:cxn ang="0">
                    <a:pos x="82" y="61"/>
                  </a:cxn>
                  <a:cxn ang="0">
                    <a:pos x="86" y="69"/>
                  </a:cxn>
                  <a:cxn ang="0">
                    <a:pos x="91" y="77"/>
                  </a:cxn>
                  <a:cxn ang="0">
                    <a:pos x="95" y="90"/>
                  </a:cxn>
                  <a:cxn ang="0">
                    <a:pos x="98" y="101"/>
                  </a:cxn>
                  <a:cxn ang="0">
                    <a:pos x="100" y="111"/>
                  </a:cxn>
                  <a:cxn ang="0">
                    <a:pos x="101" y="122"/>
                  </a:cxn>
                  <a:cxn ang="0">
                    <a:pos x="100" y="130"/>
                  </a:cxn>
                  <a:cxn ang="0">
                    <a:pos x="98" y="140"/>
                  </a:cxn>
                  <a:cxn ang="0">
                    <a:pos x="95" y="148"/>
                  </a:cxn>
                  <a:cxn ang="0">
                    <a:pos x="91" y="155"/>
                  </a:cxn>
                  <a:cxn ang="0">
                    <a:pos x="83" y="164"/>
                  </a:cxn>
                  <a:cxn ang="0">
                    <a:pos x="72" y="169"/>
                  </a:cxn>
                  <a:cxn ang="0">
                    <a:pos x="55" y="172"/>
                  </a:cxn>
                  <a:cxn ang="0">
                    <a:pos x="34" y="175"/>
                  </a:cxn>
                  <a:cxn ang="0">
                    <a:pos x="19" y="170"/>
                  </a:cxn>
                  <a:cxn ang="0">
                    <a:pos x="10" y="162"/>
                  </a:cxn>
                  <a:cxn ang="0">
                    <a:pos x="4" y="148"/>
                  </a:cxn>
                  <a:cxn ang="0">
                    <a:pos x="1" y="133"/>
                  </a:cxn>
                  <a:cxn ang="0">
                    <a:pos x="0" y="120"/>
                  </a:cxn>
                  <a:cxn ang="0">
                    <a:pos x="0" y="106"/>
                  </a:cxn>
                  <a:cxn ang="0">
                    <a:pos x="0" y="94"/>
                  </a:cxn>
                  <a:cxn ang="0">
                    <a:pos x="1" y="81"/>
                  </a:cxn>
                  <a:cxn ang="0">
                    <a:pos x="3" y="69"/>
                  </a:cxn>
                  <a:cxn ang="0">
                    <a:pos x="6" y="53"/>
                  </a:cxn>
                  <a:cxn ang="0">
                    <a:pos x="12" y="42"/>
                  </a:cxn>
                  <a:cxn ang="0">
                    <a:pos x="18" y="30"/>
                  </a:cxn>
                  <a:cxn ang="0">
                    <a:pos x="27" y="20"/>
                  </a:cxn>
                  <a:cxn ang="0">
                    <a:pos x="35" y="15"/>
                  </a:cxn>
                  <a:cxn ang="0">
                    <a:pos x="46" y="8"/>
                  </a:cxn>
                  <a:cxn ang="0">
                    <a:pos x="57" y="5"/>
                  </a:cxn>
                  <a:cxn ang="0">
                    <a:pos x="67" y="2"/>
                  </a:cxn>
                  <a:cxn ang="0">
                    <a:pos x="80" y="0"/>
                  </a:cxn>
                  <a:cxn ang="0">
                    <a:pos x="76" y="10"/>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0108" name="Freeform 412"/>
              <p:cNvSpPr>
                <a:spLocks/>
              </p:cNvSpPr>
              <p:nvPr/>
            </p:nvSpPr>
            <p:spPr bwMode="auto">
              <a:xfrm>
                <a:off x="3184" y="3602"/>
                <a:ext cx="100" cy="177"/>
              </a:xfrm>
              <a:custGeom>
                <a:avLst/>
                <a:gdLst/>
                <a:ahLst/>
                <a:cxnLst>
                  <a:cxn ang="0">
                    <a:pos x="66" y="55"/>
                  </a:cxn>
                  <a:cxn ang="0">
                    <a:pos x="58" y="40"/>
                  </a:cxn>
                  <a:cxn ang="0">
                    <a:pos x="50" y="31"/>
                  </a:cxn>
                  <a:cxn ang="0">
                    <a:pos x="41" y="22"/>
                  </a:cxn>
                  <a:cxn ang="0">
                    <a:pos x="30" y="15"/>
                  </a:cxn>
                  <a:cxn ang="0">
                    <a:pos x="22" y="11"/>
                  </a:cxn>
                  <a:cxn ang="0">
                    <a:pos x="15" y="8"/>
                  </a:cxn>
                  <a:cxn ang="0">
                    <a:pos x="9" y="5"/>
                  </a:cxn>
                  <a:cxn ang="0">
                    <a:pos x="0" y="0"/>
                  </a:cxn>
                  <a:cxn ang="0">
                    <a:pos x="6" y="14"/>
                  </a:cxn>
                  <a:cxn ang="0">
                    <a:pos x="9" y="24"/>
                  </a:cxn>
                  <a:cxn ang="0">
                    <a:pos x="9" y="35"/>
                  </a:cxn>
                  <a:cxn ang="0">
                    <a:pos x="9" y="47"/>
                  </a:cxn>
                  <a:cxn ang="0">
                    <a:pos x="9" y="57"/>
                  </a:cxn>
                  <a:cxn ang="0">
                    <a:pos x="6" y="70"/>
                  </a:cxn>
                  <a:cxn ang="0">
                    <a:pos x="4" y="81"/>
                  </a:cxn>
                  <a:cxn ang="0">
                    <a:pos x="2" y="93"/>
                  </a:cxn>
                  <a:cxn ang="0">
                    <a:pos x="0" y="103"/>
                  </a:cxn>
                  <a:cxn ang="0">
                    <a:pos x="0" y="113"/>
                  </a:cxn>
                  <a:cxn ang="0">
                    <a:pos x="1" y="124"/>
                  </a:cxn>
                  <a:cxn ang="0">
                    <a:pos x="4" y="135"/>
                  </a:cxn>
                  <a:cxn ang="0">
                    <a:pos x="7" y="147"/>
                  </a:cxn>
                  <a:cxn ang="0">
                    <a:pos x="11" y="155"/>
                  </a:cxn>
                  <a:cxn ang="0">
                    <a:pos x="21" y="167"/>
                  </a:cxn>
                  <a:cxn ang="0">
                    <a:pos x="31" y="172"/>
                  </a:cxn>
                  <a:cxn ang="0">
                    <a:pos x="44" y="176"/>
                  </a:cxn>
                  <a:cxn ang="0">
                    <a:pos x="60" y="177"/>
                  </a:cxn>
                  <a:cxn ang="0">
                    <a:pos x="69" y="177"/>
                  </a:cxn>
                  <a:cxn ang="0">
                    <a:pos x="83" y="174"/>
                  </a:cxn>
                  <a:cxn ang="0">
                    <a:pos x="90" y="170"/>
                  </a:cxn>
                  <a:cxn ang="0">
                    <a:pos x="97" y="162"/>
                  </a:cxn>
                  <a:cxn ang="0">
                    <a:pos x="100" y="150"/>
                  </a:cxn>
                  <a:cxn ang="0">
                    <a:pos x="100" y="141"/>
                  </a:cxn>
                  <a:cxn ang="0">
                    <a:pos x="100" y="126"/>
                  </a:cxn>
                  <a:cxn ang="0">
                    <a:pos x="97" y="113"/>
                  </a:cxn>
                  <a:cxn ang="0">
                    <a:pos x="89" y="96"/>
                  </a:cxn>
                  <a:cxn ang="0">
                    <a:pos x="81" y="81"/>
                  </a:cxn>
                  <a:cxn ang="0">
                    <a:pos x="75" y="68"/>
                  </a:cxn>
                  <a:cxn ang="0">
                    <a:pos x="66" y="55"/>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0109" name="Freeform 413"/>
              <p:cNvSpPr>
                <a:spLocks/>
              </p:cNvSpPr>
              <p:nvPr/>
            </p:nvSpPr>
            <p:spPr bwMode="auto">
              <a:xfrm>
                <a:off x="3301" y="3665"/>
                <a:ext cx="23" cy="103"/>
              </a:xfrm>
              <a:custGeom>
                <a:avLst/>
                <a:gdLst/>
                <a:ahLst/>
                <a:cxnLst>
                  <a:cxn ang="0">
                    <a:pos x="10" y="0"/>
                  </a:cxn>
                  <a:cxn ang="0">
                    <a:pos x="17" y="23"/>
                  </a:cxn>
                  <a:cxn ang="0">
                    <a:pos x="21" y="38"/>
                  </a:cxn>
                  <a:cxn ang="0">
                    <a:pos x="23" y="57"/>
                  </a:cxn>
                  <a:cxn ang="0">
                    <a:pos x="22" y="74"/>
                  </a:cxn>
                  <a:cxn ang="0">
                    <a:pos x="17" y="88"/>
                  </a:cxn>
                  <a:cxn ang="0">
                    <a:pos x="8" y="98"/>
                  </a:cxn>
                  <a:cxn ang="0">
                    <a:pos x="0" y="103"/>
                  </a:cxn>
                  <a:cxn ang="0">
                    <a:pos x="12" y="81"/>
                  </a:cxn>
                  <a:cxn ang="0">
                    <a:pos x="16" y="63"/>
                  </a:cxn>
                  <a:cxn ang="0">
                    <a:pos x="15" y="44"/>
                  </a:cxn>
                  <a:cxn ang="0">
                    <a:pos x="15" y="30"/>
                  </a:cxn>
                  <a:cxn ang="0">
                    <a:pos x="13" y="17"/>
                  </a:cxn>
                  <a:cxn ang="0">
                    <a:pos x="10" y="0"/>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w="9525">
                <a:noFill/>
                <a:round/>
                <a:headEnd/>
                <a:tailEnd/>
              </a:ln>
            </p:spPr>
            <p:txBody>
              <a:bodyPr/>
              <a:lstStyle/>
              <a:p>
                <a:endParaRPr lang="en-US"/>
              </a:p>
            </p:txBody>
          </p:sp>
          <p:sp>
            <p:nvSpPr>
              <p:cNvPr id="30110" name="Freeform 414"/>
              <p:cNvSpPr>
                <a:spLocks/>
              </p:cNvSpPr>
              <p:nvPr/>
            </p:nvSpPr>
            <p:spPr bwMode="auto">
              <a:xfrm>
                <a:off x="3188" y="3608"/>
                <a:ext cx="58" cy="49"/>
              </a:xfrm>
              <a:custGeom>
                <a:avLst/>
                <a:gdLst/>
                <a:ahLst/>
                <a:cxnLst>
                  <a:cxn ang="0">
                    <a:pos x="6" y="3"/>
                  </a:cxn>
                  <a:cxn ang="0">
                    <a:pos x="12" y="6"/>
                  </a:cxn>
                  <a:cxn ang="0">
                    <a:pos x="19" y="9"/>
                  </a:cxn>
                  <a:cxn ang="0">
                    <a:pos x="26" y="13"/>
                  </a:cxn>
                  <a:cxn ang="0">
                    <a:pos x="31" y="17"/>
                  </a:cxn>
                  <a:cxn ang="0">
                    <a:pos x="38" y="23"/>
                  </a:cxn>
                  <a:cxn ang="0">
                    <a:pos x="44" y="29"/>
                  </a:cxn>
                  <a:cxn ang="0">
                    <a:pos x="51" y="38"/>
                  </a:cxn>
                  <a:cxn ang="0">
                    <a:pos x="58" y="49"/>
                  </a:cxn>
                  <a:cxn ang="0">
                    <a:pos x="48" y="43"/>
                  </a:cxn>
                  <a:cxn ang="0">
                    <a:pos x="40" y="39"/>
                  </a:cxn>
                  <a:cxn ang="0">
                    <a:pos x="33" y="35"/>
                  </a:cxn>
                  <a:cxn ang="0">
                    <a:pos x="25" y="32"/>
                  </a:cxn>
                  <a:cxn ang="0">
                    <a:pos x="19" y="30"/>
                  </a:cxn>
                  <a:cxn ang="0">
                    <a:pos x="14" y="28"/>
                  </a:cxn>
                  <a:cxn ang="0">
                    <a:pos x="10" y="24"/>
                  </a:cxn>
                  <a:cxn ang="0">
                    <a:pos x="7" y="17"/>
                  </a:cxn>
                  <a:cxn ang="0">
                    <a:pos x="5" y="11"/>
                  </a:cxn>
                  <a:cxn ang="0">
                    <a:pos x="0" y="0"/>
                  </a:cxn>
                  <a:cxn ang="0">
                    <a:pos x="6" y="3"/>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w="9525">
                <a:noFill/>
                <a:round/>
                <a:headEnd/>
                <a:tailEnd/>
              </a:ln>
            </p:spPr>
            <p:txBody>
              <a:bodyPr/>
              <a:lstStyle/>
              <a:p>
                <a:endParaRPr lang="en-US"/>
              </a:p>
            </p:txBody>
          </p:sp>
          <p:sp>
            <p:nvSpPr>
              <p:cNvPr id="30111" name="Freeform 415"/>
              <p:cNvSpPr>
                <a:spLocks/>
              </p:cNvSpPr>
              <p:nvPr/>
            </p:nvSpPr>
            <p:spPr bwMode="auto">
              <a:xfrm>
                <a:off x="3259" y="3607"/>
                <a:ext cx="45" cy="30"/>
              </a:xfrm>
              <a:custGeom>
                <a:avLst/>
                <a:gdLst/>
                <a:ahLst/>
                <a:cxnLst>
                  <a:cxn ang="0">
                    <a:pos x="45" y="0"/>
                  </a:cxn>
                  <a:cxn ang="0">
                    <a:pos x="36" y="2"/>
                  </a:cxn>
                  <a:cxn ang="0">
                    <a:pos x="26" y="5"/>
                  </a:cxn>
                  <a:cxn ang="0">
                    <a:pos x="13" y="12"/>
                  </a:cxn>
                  <a:cxn ang="0">
                    <a:pos x="8" y="18"/>
                  </a:cxn>
                  <a:cxn ang="0">
                    <a:pos x="3" y="25"/>
                  </a:cxn>
                  <a:cxn ang="0">
                    <a:pos x="0" y="30"/>
                  </a:cxn>
                  <a:cxn ang="0">
                    <a:pos x="12" y="26"/>
                  </a:cxn>
                  <a:cxn ang="0">
                    <a:pos x="28" y="25"/>
                  </a:cxn>
                  <a:cxn ang="0">
                    <a:pos x="35" y="23"/>
                  </a:cxn>
                  <a:cxn ang="0">
                    <a:pos x="39" y="18"/>
                  </a:cxn>
                  <a:cxn ang="0">
                    <a:pos x="43" y="10"/>
                  </a:cxn>
                  <a:cxn ang="0">
                    <a:pos x="45" y="0"/>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w="9525">
                <a:noFill/>
                <a:round/>
                <a:headEnd/>
                <a:tailEnd/>
              </a:ln>
            </p:spPr>
            <p:txBody>
              <a:bodyPr/>
              <a:lstStyle/>
              <a:p>
                <a:endParaRPr lang="en-US"/>
              </a:p>
            </p:txBody>
          </p:sp>
          <p:sp>
            <p:nvSpPr>
              <p:cNvPr id="30112" name="Freeform 416"/>
              <p:cNvSpPr>
                <a:spLocks/>
              </p:cNvSpPr>
              <p:nvPr/>
            </p:nvSpPr>
            <p:spPr bwMode="auto">
              <a:xfrm>
                <a:off x="3264" y="3700"/>
                <a:ext cx="17" cy="73"/>
              </a:xfrm>
              <a:custGeom>
                <a:avLst/>
                <a:gdLst/>
                <a:ahLst/>
                <a:cxnLst>
                  <a:cxn ang="0">
                    <a:pos x="3" y="0"/>
                  </a:cxn>
                  <a:cxn ang="0">
                    <a:pos x="11" y="14"/>
                  </a:cxn>
                  <a:cxn ang="0">
                    <a:pos x="15" y="23"/>
                  </a:cxn>
                  <a:cxn ang="0">
                    <a:pos x="17" y="33"/>
                  </a:cxn>
                  <a:cxn ang="0">
                    <a:pos x="17" y="42"/>
                  </a:cxn>
                  <a:cxn ang="0">
                    <a:pos x="16" y="49"/>
                  </a:cxn>
                  <a:cxn ang="0">
                    <a:pos x="14" y="58"/>
                  </a:cxn>
                  <a:cxn ang="0">
                    <a:pos x="11" y="62"/>
                  </a:cxn>
                  <a:cxn ang="0">
                    <a:pos x="7" y="68"/>
                  </a:cxn>
                  <a:cxn ang="0">
                    <a:pos x="0" y="73"/>
                  </a:cxn>
                  <a:cxn ang="0">
                    <a:pos x="5" y="61"/>
                  </a:cxn>
                  <a:cxn ang="0">
                    <a:pos x="7" y="55"/>
                  </a:cxn>
                  <a:cxn ang="0">
                    <a:pos x="9" y="48"/>
                  </a:cxn>
                  <a:cxn ang="0">
                    <a:pos x="9" y="41"/>
                  </a:cxn>
                  <a:cxn ang="0">
                    <a:pos x="9" y="34"/>
                  </a:cxn>
                  <a:cxn ang="0">
                    <a:pos x="9" y="27"/>
                  </a:cxn>
                  <a:cxn ang="0">
                    <a:pos x="7" y="17"/>
                  </a:cxn>
                  <a:cxn ang="0">
                    <a:pos x="3" y="0"/>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w="9525">
                <a:noFill/>
                <a:round/>
                <a:headEnd/>
                <a:tailEnd/>
              </a:ln>
            </p:spPr>
            <p:txBody>
              <a:bodyPr/>
              <a:lstStyle/>
              <a:p>
                <a:endParaRPr lang="en-US"/>
              </a:p>
            </p:txBody>
          </p:sp>
          <p:sp>
            <p:nvSpPr>
              <p:cNvPr id="30113" name="Freeform 417"/>
              <p:cNvSpPr>
                <a:spLocks/>
              </p:cNvSpPr>
              <p:nvPr/>
            </p:nvSpPr>
            <p:spPr bwMode="auto">
              <a:xfrm>
                <a:off x="3187" y="3668"/>
                <a:ext cx="20" cy="94"/>
              </a:xfrm>
              <a:custGeom>
                <a:avLst/>
                <a:gdLst/>
                <a:ahLst/>
                <a:cxnLst>
                  <a:cxn ang="0">
                    <a:pos x="9" y="0"/>
                  </a:cxn>
                  <a:cxn ang="0">
                    <a:pos x="3" y="19"/>
                  </a:cxn>
                  <a:cxn ang="0">
                    <a:pos x="1" y="32"/>
                  </a:cxn>
                  <a:cxn ang="0">
                    <a:pos x="0" y="45"/>
                  </a:cxn>
                  <a:cxn ang="0">
                    <a:pos x="2" y="61"/>
                  </a:cxn>
                  <a:cxn ang="0">
                    <a:pos x="6" y="75"/>
                  </a:cxn>
                  <a:cxn ang="0">
                    <a:pos x="13" y="88"/>
                  </a:cxn>
                  <a:cxn ang="0">
                    <a:pos x="20" y="94"/>
                  </a:cxn>
                  <a:cxn ang="0">
                    <a:pos x="13" y="78"/>
                  </a:cxn>
                  <a:cxn ang="0">
                    <a:pos x="9" y="53"/>
                  </a:cxn>
                  <a:cxn ang="0">
                    <a:pos x="9" y="32"/>
                  </a:cxn>
                  <a:cxn ang="0">
                    <a:pos x="9" y="18"/>
                  </a:cxn>
                  <a:cxn ang="0">
                    <a:pos x="9" y="0"/>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w="9525">
                <a:noFill/>
                <a:round/>
                <a:headEnd/>
                <a:tailEnd/>
              </a:ln>
            </p:spPr>
            <p:txBody>
              <a:bodyPr/>
              <a:lstStyle/>
              <a:p>
                <a:endParaRPr lang="en-US"/>
              </a:p>
            </p:txBody>
          </p:sp>
          <p:sp>
            <p:nvSpPr>
              <p:cNvPr id="30114" name="Oval 418"/>
              <p:cNvSpPr>
                <a:spLocks noChangeArrowheads="1"/>
              </p:cNvSpPr>
              <p:nvPr/>
            </p:nvSpPr>
            <p:spPr bwMode="auto">
              <a:xfrm>
                <a:off x="3238" y="3724"/>
                <a:ext cx="6" cy="5"/>
              </a:xfrm>
              <a:prstGeom prst="ellipse">
                <a:avLst/>
              </a:prstGeom>
              <a:solidFill>
                <a:srgbClr val="800000"/>
              </a:solidFill>
              <a:ln w="9525">
                <a:noFill/>
                <a:round/>
                <a:headEnd/>
                <a:tailEnd/>
              </a:ln>
            </p:spPr>
            <p:txBody>
              <a:bodyPr/>
              <a:lstStyle/>
              <a:p>
                <a:endParaRPr lang="en-US"/>
              </a:p>
            </p:txBody>
          </p:sp>
          <p:sp>
            <p:nvSpPr>
              <p:cNvPr id="30115" name="Oval 419"/>
              <p:cNvSpPr>
                <a:spLocks noChangeArrowheads="1"/>
              </p:cNvSpPr>
              <p:nvPr/>
            </p:nvSpPr>
            <p:spPr bwMode="auto">
              <a:xfrm>
                <a:off x="3231" y="3700"/>
                <a:ext cx="3" cy="4"/>
              </a:xfrm>
              <a:prstGeom prst="ellipse">
                <a:avLst/>
              </a:prstGeom>
              <a:solidFill>
                <a:srgbClr val="800000"/>
              </a:solidFill>
              <a:ln w="9525">
                <a:noFill/>
                <a:round/>
                <a:headEnd/>
                <a:tailEnd/>
              </a:ln>
            </p:spPr>
            <p:txBody>
              <a:bodyPr/>
              <a:lstStyle/>
              <a:p>
                <a:endParaRPr lang="en-US"/>
              </a:p>
            </p:txBody>
          </p:sp>
          <p:sp>
            <p:nvSpPr>
              <p:cNvPr id="30116" name="Oval 420"/>
              <p:cNvSpPr>
                <a:spLocks noChangeArrowheads="1"/>
              </p:cNvSpPr>
              <p:nvPr/>
            </p:nvSpPr>
            <p:spPr bwMode="auto">
              <a:xfrm>
                <a:off x="3291" y="3672"/>
                <a:ext cx="2" cy="6"/>
              </a:xfrm>
              <a:prstGeom prst="ellipse">
                <a:avLst/>
              </a:prstGeom>
              <a:solidFill>
                <a:srgbClr val="800000"/>
              </a:solidFill>
              <a:ln w="9525">
                <a:noFill/>
                <a:round/>
                <a:headEnd/>
                <a:tailEnd/>
              </a:ln>
            </p:spPr>
            <p:txBody>
              <a:bodyPr/>
              <a:lstStyle/>
              <a:p>
                <a:endParaRPr lang="en-US"/>
              </a:p>
            </p:txBody>
          </p:sp>
          <p:sp>
            <p:nvSpPr>
              <p:cNvPr id="30117" name="Oval 421"/>
              <p:cNvSpPr>
                <a:spLocks noChangeArrowheads="1"/>
              </p:cNvSpPr>
              <p:nvPr/>
            </p:nvSpPr>
            <p:spPr bwMode="auto">
              <a:xfrm>
                <a:off x="3296" y="3722"/>
                <a:ext cx="5" cy="7"/>
              </a:xfrm>
              <a:prstGeom prst="ellipse">
                <a:avLst/>
              </a:prstGeom>
              <a:solidFill>
                <a:srgbClr val="800000"/>
              </a:solidFill>
              <a:ln w="9525">
                <a:noFill/>
                <a:round/>
                <a:headEnd/>
                <a:tailEnd/>
              </a:ln>
            </p:spPr>
            <p:txBody>
              <a:bodyPr/>
              <a:lstStyle/>
              <a:p>
                <a:endParaRPr lang="en-US"/>
              </a:p>
            </p:txBody>
          </p:sp>
          <p:sp>
            <p:nvSpPr>
              <p:cNvPr id="30118" name="Oval 422"/>
              <p:cNvSpPr>
                <a:spLocks noChangeArrowheads="1"/>
              </p:cNvSpPr>
              <p:nvPr/>
            </p:nvSpPr>
            <p:spPr bwMode="auto">
              <a:xfrm>
                <a:off x="3235" y="3750"/>
                <a:ext cx="3" cy="5"/>
              </a:xfrm>
              <a:prstGeom prst="ellipse">
                <a:avLst/>
              </a:prstGeom>
              <a:solidFill>
                <a:srgbClr val="800000"/>
              </a:solidFill>
              <a:ln w="9525">
                <a:noFill/>
                <a:round/>
                <a:headEnd/>
                <a:tailEnd/>
              </a:ln>
            </p:spPr>
            <p:txBody>
              <a:bodyPr/>
              <a:lstStyle/>
              <a:p>
                <a:endParaRPr lang="en-US"/>
              </a:p>
            </p:txBody>
          </p:sp>
          <p:sp>
            <p:nvSpPr>
              <p:cNvPr id="30119" name="Oval 423"/>
              <p:cNvSpPr>
                <a:spLocks noChangeArrowheads="1"/>
              </p:cNvSpPr>
              <p:nvPr/>
            </p:nvSpPr>
            <p:spPr bwMode="auto">
              <a:xfrm>
                <a:off x="3239" y="3723"/>
                <a:ext cx="6" cy="5"/>
              </a:xfrm>
              <a:prstGeom prst="ellipse">
                <a:avLst/>
              </a:prstGeom>
              <a:solidFill>
                <a:srgbClr val="000000"/>
              </a:solidFill>
              <a:ln w="9525">
                <a:noFill/>
                <a:round/>
                <a:headEnd/>
                <a:tailEnd/>
              </a:ln>
            </p:spPr>
            <p:txBody>
              <a:bodyPr/>
              <a:lstStyle/>
              <a:p>
                <a:endParaRPr lang="en-US"/>
              </a:p>
            </p:txBody>
          </p:sp>
          <p:sp>
            <p:nvSpPr>
              <p:cNvPr id="30120" name="Oval 424"/>
              <p:cNvSpPr>
                <a:spLocks noChangeArrowheads="1"/>
              </p:cNvSpPr>
              <p:nvPr/>
            </p:nvSpPr>
            <p:spPr bwMode="auto">
              <a:xfrm>
                <a:off x="3233" y="3699"/>
                <a:ext cx="2" cy="4"/>
              </a:xfrm>
              <a:prstGeom prst="ellipse">
                <a:avLst/>
              </a:prstGeom>
              <a:solidFill>
                <a:srgbClr val="000000"/>
              </a:solidFill>
              <a:ln w="9525">
                <a:noFill/>
                <a:round/>
                <a:headEnd/>
                <a:tailEnd/>
              </a:ln>
            </p:spPr>
            <p:txBody>
              <a:bodyPr/>
              <a:lstStyle/>
              <a:p>
                <a:endParaRPr lang="en-US"/>
              </a:p>
            </p:txBody>
          </p:sp>
          <p:sp>
            <p:nvSpPr>
              <p:cNvPr id="30121" name="Oval 425"/>
              <p:cNvSpPr>
                <a:spLocks noChangeArrowheads="1"/>
              </p:cNvSpPr>
              <p:nvPr/>
            </p:nvSpPr>
            <p:spPr bwMode="auto">
              <a:xfrm>
                <a:off x="3292" y="3671"/>
                <a:ext cx="3" cy="7"/>
              </a:xfrm>
              <a:prstGeom prst="ellipse">
                <a:avLst/>
              </a:prstGeom>
              <a:solidFill>
                <a:srgbClr val="000000"/>
              </a:solidFill>
              <a:ln w="9525">
                <a:noFill/>
                <a:round/>
                <a:headEnd/>
                <a:tailEnd/>
              </a:ln>
            </p:spPr>
            <p:txBody>
              <a:bodyPr/>
              <a:lstStyle/>
              <a:p>
                <a:endParaRPr lang="en-US"/>
              </a:p>
            </p:txBody>
          </p:sp>
          <p:sp>
            <p:nvSpPr>
              <p:cNvPr id="30122" name="Oval 426"/>
              <p:cNvSpPr>
                <a:spLocks noChangeArrowheads="1"/>
              </p:cNvSpPr>
              <p:nvPr/>
            </p:nvSpPr>
            <p:spPr bwMode="auto">
              <a:xfrm>
                <a:off x="3298" y="3722"/>
                <a:ext cx="4" cy="6"/>
              </a:xfrm>
              <a:prstGeom prst="ellipse">
                <a:avLst/>
              </a:prstGeom>
              <a:solidFill>
                <a:srgbClr val="000000"/>
              </a:solidFill>
              <a:ln w="9525">
                <a:noFill/>
                <a:round/>
                <a:headEnd/>
                <a:tailEnd/>
              </a:ln>
            </p:spPr>
            <p:txBody>
              <a:bodyPr/>
              <a:lstStyle/>
              <a:p>
                <a:endParaRPr lang="en-US"/>
              </a:p>
            </p:txBody>
          </p:sp>
          <p:sp>
            <p:nvSpPr>
              <p:cNvPr id="30123" name="Oval 427"/>
              <p:cNvSpPr>
                <a:spLocks noChangeArrowheads="1"/>
              </p:cNvSpPr>
              <p:nvPr/>
            </p:nvSpPr>
            <p:spPr bwMode="auto">
              <a:xfrm>
                <a:off x="3236" y="3749"/>
                <a:ext cx="4" cy="5"/>
              </a:xfrm>
              <a:prstGeom prst="ellipse">
                <a:avLst/>
              </a:prstGeom>
              <a:solidFill>
                <a:srgbClr val="000000"/>
              </a:solidFill>
              <a:ln w="9525">
                <a:noFill/>
                <a:round/>
                <a:headEnd/>
                <a:tailEnd/>
              </a:ln>
            </p:spPr>
            <p:txBody>
              <a:bodyPr/>
              <a:lstStyle/>
              <a:p>
                <a:endParaRPr lang="en-US"/>
              </a:p>
            </p:txBody>
          </p:sp>
          <p:sp>
            <p:nvSpPr>
              <p:cNvPr id="30124" name="Oval 428"/>
              <p:cNvSpPr>
                <a:spLocks noChangeArrowheads="1"/>
              </p:cNvSpPr>
              <p:nvPr/>
            </p:nvSpPr>
            <p:spPr bwMode="auto">
              <a:xfrm>
                <a:off x="3242" y="3725"/>
                <a:ext cx="2" cy="2"/>
              </a:xfrm>
              <a:prstGeom prst="ellipse">
                <a:avLst/>
              </a:prstGeom>
              <a:solidFill>
                <a:srgbClr val="000000"/>
              </a:solidFill>
              <a:ln w="9525">
                <a:noFill/>
                <a:round/>
                <a:headEnd/>
                <a:tailEnd/>
              </a:ln>
            </p:spPr>
            <p:txBody>
              <a:bodyPr/>
              <a:lstStyle/>
              <a:p>
                <a:endParaRPr lang="en-US"/>
              </a:p>
            </p:txBody>
          </p:sp>
          <p:sp>
            <p:nvSpPr>
              <p:cNvPr id="30125" name="Oval 429"/>
              <p:cNvSpPr>
                <a:spLocks noChangeArrowheads="1"/>
              </p:cNvSpPr>
              <p:nvPr/>
            </p:nvSpPr>
            <p:spPr bwMode="auto">
              <a:xfrm>
                <a:off x="3293" y="3673"/>
                <a:ext cx="1" cy="3"/>
              </a:xfrm>
              <a:prstGeom prst="ellipse">
                <a:avLst/>
              </a:prstGeom>
              <a:solidFill>
                <a:srgbClr val="000000"/>
              </a:solidFill>
              <a:ln w="9525">
                <a:noFill/>
                <a:round/>
                <a:headEnd/>
                <a:tailEnd/>
              </a:ln>
            </p:spPr>
            <p:txBody>
              <a:bodyPr/>
              <a:lstStyle/>
              <a:p>
                <a:endParaRPr lang="en-US"/>
              </a:p>
            </p:txBody>
          </p:sp>
          <p:sp>
            <p:nvSpPr>
              <p:cNvPr id="30126" name="Oval 430"/>
              <p:cNvSpPr>
                <a:spLocks noChangeArrowheads="1"/>
              </p:cNvSpPr>
              <p:nvPr/>
            </p:nvSpPr>
            <p:spPr bwMode="auto">
              <a:xfrm>
                <a:off x="3300" y="3723"/>
                <a:ext cx="1" cy="4"/>
              </a:xfrm>
              <a:prstGeom prst="ellipse">
                <a:avLst/>
              </a:prstGeom>
              <a:solidFill>
                <a:srgbClr val="000000"/>
              </a:solidFill>
              <a:ln w="9525">
                <a:noFill/>
                <a:round/>
                <a:headEnd/>
                <a:tailEnd/>
              </a:ln>
            </p:spPr>
            <p:txBody>
              <a:bodyPr/>
              <a:lstStyle/>
              <a:p>
                <a:endParaRPr lang="en-US"/>
              </a:p>
            </p:txBody>
          </p:sp>
          <p:sp>
            <p:nvSpPr>
              <p:cNvPr id="30127" name="Oval 431"/>
              <p:cNvSpPr>
                <a:spLocks noChangeArrowheads="1"/>
              </p:cNvSpPr>
              <p:nvPr/>
            </p:nvSpPr>
            <p:spPr bwMode="auto">
              <a:xfrm>
                <a:off x="3238" y="3751"/>
                <a:ext cx="1" cy="1"/>
              </a:xfrm>
              <a:prstGeom prst="ellipse">
                <a:avLst/>
              </a:prstGeom>
              <a:solidFill>
                <a:srgbClr val="000000"/>
              </a:solidFill>
              <a:ln w="9525">
                <a:noFill/>
                <a:round/>
                <a:headEnd/>
                <a:tailEnd/>
              </a:ln>
            </p:spPr>
            <p:txBody>
              <a:bodyPr/>
              <a:lstStyle/>
              <a:p>
                <a:endParaRPr lang="en-US"/>
              </a:p>
            </p:txBody>
          </p:sp>
          <p:sp>
            <p:nvSpPr>
              <p:cNvPr id="30128" name="Freeform 432"/>
              <p:cNvSpPr>
                <a:spLocks/>
              </p:cNvSpPr>
              <p:nvPr/>
            </p:nvSpPr>
            <p:spPr bwMode="auto">
              <a:xfrm>
                <a:off x="3576" y="3838"/>
                <a:ext cx="67" cy="63"/>
              </a:xfrm>
              <a:custGeom>
                <a:avLst/>
                <a:gdLst/>
                <a:ahLst/>
                <a:cxnLst>
                  <a:cxn ang="0">
                    <a:pos x="16" y="0"/>
                  </a:cxn>
                  <a:cxn ang="0">
                    <a:pos x="10" y="13"/>
                  </a:cxn>
                  <a:cxn ang="0">
                    <a:pos x="10" y="24"/>
                  </a:cxn>
                  <a:cxn ang="0">
                    <a:pos x="14" y="37"/>
                  </a:cxn>
                  <a:cxn ang="0">
                    <a:pos x="0" y="52"/>
                  </a:cxn>
                  <a:cxn ang="0">
                    <a:pos x="13" y="63"/>
                  </a:cxn>
                  <a:cxn ang="0">
                    <a:pos x="23" y="52"/>
                  </a:cxn>
                  <a:cxn ang="0">
                    <a:pos x="40" y="58"/>
                  </a:cxn>
                  <a:cxn ang="0">
                    <a:pos x="57" y="58"/>
                  </a:cxn>
                  <a:cxn ang="0">
                    <a:pos x="67" y="50"/>
                  </a:cxn>
                  <a:cxn ang="0">
                    <a:pos x="16" y="0"/>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0129" name="Freeform 433"/>
              <p:cNvSpPr>
                <a:spLocks/>
              </p:cNvSpPr>
              <p:nvPr/>
            </p:nvSpPr>
            <p:spPr bwMode="auto">
              <a:xfrm>
                <a:off x="3438" y="4014"/>
                <a:ext cx="391" cy="294"/>
              </a:xfrm>
              <a:custGeom>
                <a:avLst/>
                <a:gdLst/>
                <a:ahLst/>
                <a:cxnLst>
                  <a:cxn ang="0">
                    <a:pos x="0" y="294"/>
                  </a:cxn>
                  <a:cxn ang="0">
                    <a:pos x="6" y="186"/>
                  </a:cxn>
                  <a:cxn ang="0">
                    <a:pos x="17" y="139"/>
                  </a:cxn>
                  <a:cxn ang="0">
                    <a:pos x="34" y="111"/>
                  </a:cxn>
                  <a:cxn ang="0">
                    <a:pos x="55" y="84"/>
                  </a:cxn>
                  <a:cxn ang="0">
                    <a:pos x="82" y="61"/>
                  </a:cxn>
                  <a:cxn ang="0">
                    <a:pos x="104" y="42"/>
                  </a:cxn>
                  <a:cxn ang="0">
                    <a:pos x="131" y="29"/>
                  </a:cxn>
                  <a:cxn ang="0">
                    <a:pos x="167" y="16"/>
                  </a:cxn>
                  <a:cxn ang="0">
                    <a:pos x="199" y="4"/>
                  </a:cxn>
                  <a:cxn ang="0">
                    <a:pos x="230" y="2"/>
                  </a:cxn>
                  <a:cxn ang="0">
                    <a:pos x="262" y="0"/>
                  </a:cxn>
                  <a:cxn ang="0">
                    <a:pos x="288" y="4"/>
                  </a:cxn>
                  <a:cxn ang="0">
                    <a:pos x="321" y="12"/>
                  </a:cxn>
                  <a:cxn ang="0">
                    <a:pos x="339" y="21"/>
                  </a:cxn>
                  <a:cxn ang="0">
                    <a:pos x="391" y="67"/>
                  </a:cxn>
                  <a:cxn ang="0">
                    <a:pos x="336" y="55"/>
                  </a:cxn>
                  <a:cxn ang="0">
                    <a:pos x="309" y="69"/>
                  </a:cxn>
                  <a:cxn ang="0">
                    <a:pos x="277" y="71"/>
                  </a:cxn>
                  <a:cxn ang="0">
                    <a:pos x="251" y="74"/>
                  </a:cxn>
                  <a:cxn ang="0">
                    <a:pos x="220" y="84"/>
                  </a:cxn>
                  <a:cxn ang="0">
                    <a:pos x="186" y="86"/>
                  </a:cxn>
                  <a:cxn ang="0">
                    <a:pos x="161" y="91"/>
                  </a:cxn>
                  <a:cxn ang="0">
                    <a:pos x="127" y="99"/>
                  </a:cxn>
                  <a:cxn ang="0">
                    <a:pos x="97" y="107"/>
                  </a:cxn>
                  <a:cxn ang="0">
                    <a:pos x="80" y="124"/>
                  </a:cxn>
                  <a:cxn ang="0">
                    <a:pos x="57" y="160"/>
                  </a:cxn>
                  <a:cxn ang="0">
                    <a:pos x="45" y="198"/>
                  </a:cxn>
                  <a:cxn ang="0">
                    <a:pos x="40" y="230"/>
                  </a:cxn>
                  <a:cxn ang="0">
                    <a:pos x="38" y="294"/>
                  </a:cxn>
                  <a:cxn ang="0">
                    <a:pos x="0" y="294"/>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0130" name="Freeform 434"/>
              <p:cNvSpPr>
                <a:spLocks/>
              </p:cNvSpPr>
              <p:nvPr/>
            </p:nvSpPr>
            <p:spPr bwMode="auto">
              <a:xfrm>
                <a:off x="3457" y="4045"/>
                <a:ext cx="288" cy="216"/>
              </a:xfrm>
              <a:custGeom>
                <a:avLst/>
                <a:gdLst/>
                <a:ahLst/>
                <a:cxnLst>
                  <a:cxn ang="0">
                    <a:pos x="0" y="216"/>
                  </a:cxn>
                  <a:cxn ang="0">
                    <a:pos x="4" y="159"/>
                  </a:cxn>
                  <a:cxn ang="0">
                    <a:pos x="25" y="100"/>
                  </a:cxn>
                  <a:cxn ang="0">
                    <a:pos x="68" y="60"/>
                  </a:cxn>
                  <a:cxn ang="0">
                    <a:pos x="135" y="36"/>
                  </a:cxn>
                  <a:cxn ang="0">
                    <a:pos x="188" y="24"/>
                  </a:cxn>
                  <a:cxn ang="0">
                    <a:pos x="250" y="6"/>
                  </a:cxn>
                  <a:cxn ang="0">
                    <a:pos x="288" y="6"/>
                  </a:cxn>
                  <a:cxn ang="0">
                    <a:pos x="239" y="0"/>
                  </a:cxn>
                  <a:cxn ang="0">
                    <a:pos x="197" y="7"/>
                  </a:cxn>
                  <a:cxn ang="0">
                    <a:pos x="154" y="26"/>
                  </a:cxn>
                  <a:cxn ang="0">
                    <a:pos x="85" y="51"/>
                  </a:cxn>
                  <a:cxn ang="0">
                    <a:pos x="23" y="89"/>
                  </a:cxn>
                  <a:cxn ang="0">
                    <a:pos x="9" y="121"/>
                  </a:cxn>
                  <a:cxn ang="0">
                    <a:pos x="0" y="216"/>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w="9525">
                <a:noFill/>
                <a:round/>
                <a:headEnd/>
                <a:tailEnd/>
              </a:ln>
            </p:spPr>
            <p:txBody>
              <a:bodyPr/>
              <a:lstStyle/>
              <a:p>
                <a:endParaRPr lang="en-US"/>
              </a:p>
            </p:txBody>
          </p:sp>
          <p:sp>
            <p:nvSpPr>
              <p:cNvPr id="30131" name="Freeform 435"/>
              <p:cNvSpPr>
                <a:spLocks/>
              </p:cNvSpPr>
              <p:nvPr/>
            </p:nvSpPr>
            <p:spPr bwMode="auto">
              <a:xfrm>
                <a:off x="3437" y="3887"/>
                <a:ext cx="153" cy="421"/>
              </a:xfrm>
              <a:custGeom>
                <a:avLst/>
                <a:gdLst/>
                <a:ahLst/>
                <a:cxnLst>
                  <a:cxn ang="0">
                    <a:pos x="143" y="0"/>
                  </a:cxn>
                  <a:cxn ang="0">
                    <a:pos x="127" y="14"/>
                  </a:cxn>
                  <a:cxn ang="0">
                    <a:pos x="113" y="28"/>
                  </a:cxn>
                  <a:cxn ang="0">
                    <a:pos x="93" y="49"/>
                  </a:cxn>
                  <a:cxn ang="0">
                    <a:pos x="79" y="69"/>
                  </a:cxn>
                  <a:cxn ang="0">
                    <a:pos x="66" y="89"/>
                  </a:cxn>
                  <a:cxn ang="0">
                    <a:pos x="55" y="108"/>
                  </a:cxn>
                  <a:cxn ang="0">
                    <a:pos x="47" y="127"/>
                  </a:cxn>
                  <a:cxn ang="0">
                    <a:pos x="40" y="147"/>
                  </a:cxn>
                  <a:cxn ang="0">
                    <a:pos x="35" y="170"/>
                  </a:cxn>
                  <a:cxn ang="0">
                    <a:pos x="31" y="194"/>
                  </a:cxn>
                  <a:cxn ang="0">
                    <a:pos x="26" y="220"/>
                  </a:cxn>
                  <a:cxn ang="0">
                    <a:pos x="20" y="253"/>
                  </a:cxn>
                  <a:cxn ang="0">
                    <a:pos x="14" y="279"/>
                  </a:cxn>
                  <a:cxn ang="0">
                    <a:pos x="7" y="310"/>
                  </a:cxn>
                  <a:cxn ang="0">
                    <a:pos x="4" y="333"/>
                  </a:cxn>
                  <a:cxn ang="0">
                    <a:pos x="2" y="352"/>
                  </a:cxn>
                  <a:cxn ang="0">
                    <a:pos x="0" y="377"/>
                  </a:cxn>
                  <a:cxn ang="0">
                    <a:pos x="0" y="400"/>
                  </a:cxn>
                  <a:cxn ang="0">
                    <a:pos x="0" y="421"/>
                  </a:cxn>
                  <a:cxn ang="0">
                    <a:pos x="15" y="421"/>
                  </a:cxn>
                  <a:cxn ang="0">
                    <a:pos x="15" y="389"/>
                  </a:cxn>
                  <a:cxn ang="0">
                    <a:pos x="17" y="363"/>
                  </a:cxn>
                  <a:cxn ang="0">
                    <a:pos x="19" y="345"/>
                  </a:cxn>
                  <a:cxn ang="0">
                    <a:pos x="21" y="324"/>
                  </a:cxn>
                  <a:cxn ang="0">
                    <a:pos x="24" y="305"/>
                  </a:cxn>
                  <a:cxn ang="0">
                    <a:pos x="28" y="287"/>
                  </a:cxn>
                  <a:cxn ang="0">
                    <a:pos x="33" y="270"/>
                  </a:cxn>
                  <a:cxn ang="0">
                    <a:pos x="37" y="250"/>
                  </a:cxn>
                  <a:cxn ang="0">
                    <a:pos x="42" y="227"/>
                  </a:cxn>
                  <a:cxn ang="0">
                    <a:pos x="46" y="200"/>
                  </a:cxn>
                  <a:cxn ang="0">
                    <a:pos x="49" y="174"/>
                  </a:cxn>
                  <a:cxn ang="0">
                    <a:pos x="57" y="140"/>
                  </a:cxn>
                  <a:cxn ang="0">
                    <a:pos x="65" y="119"/>
                  </a:cxn>
                  <a:cxn ang="0">
                    <a:pos x="75" y="101"/>
                  </a:cxn>
                  <a:cxn ang="0">
                    <a:pos x="89" y="80"/>
                  </a:cxn>
                  <a:cxn ang="0">
                    <a:pos x="106" y="56"/>
                  </a:cxn>
                  <a:cxn ang="0">
                    <a:pos x="120" y="40"/>
                  </a:cxn>
                  <a:cxn ang="0">
                    <a:pos x="140" y="22"/>
                  </a:cxn>
                  <a:cxn ang="0">
                    <a:pos x="153" y="9"/>
                  </a:cxn>
                  <a:cxn ang="0">
                    <a:pos x="143" y="0"/>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0132" name="Freeform 436"/>
              <p:cNvSpPr>
                <a:spLocks/>
              </p:cNvSpPr>
              <p:nvPr/>
            </p:nvSpPr>
            <p:spPr bwMode="auto">
              <a:xfrm>
                <a:off x="3172" y="3848"/>
                <a:ext cx="279" cy="460"/>
              </a:xfrm>
              <a:custGeom>
                <a:avLst/>
                <a:gdLst/>
                <a:ahLst/>
                <a:cxnLst>
                  <a:cxn ang="0">
                    <a:pos x="279" y="460"/>
                  </a:cxn>
                  <a:cxn ang="0">
                    <a:pos x="270" y="369"/>
                  </a:cxn>
                  <a:cxn ang="0">
                    <a:pos x="261" y="331"/>
                  </a:cxn>
                  <a:cxn ang="0">
                    <a:pos x="256" y="289"/>
                  </a:cxn>
                  <a:cxn ang="0">
                    <a:pos x="247" y="243"/>
                  </a:cxn>
                  <a:cxn ang="0">
                    <a:pos x="234" y="202"/>
                  </a:cxn>
                  <a:cxn ang="0">
                    <a:pos x="224" y="169"/>
                  </a:cxn>
                  <a:cxn ang="0">
                    <a:pos x="208" y="136"/>
                  </a:cxn>
                  <a:cxn ang="0">
                    <a:pos x="187" y="103"/>
                  </a:cxn>
                  <a:cxn ang="0">
                    <a:pos x="167" y="78"/>
                  </a:cxn>
                  <a:cxn ang="0">
                    <a:pos x="149" y="58"/>
                  </a:cxn>
                  <a:cxn ang="0">
                    <a:pos x="130" y="42"/>
                  </a:cxn>
                  <a:cxn ang="0">
                    <a:pos x="94" y="23"/>
                  </a:cxn>
                  <a:cxn ang="0">
                    <a:pos x="53" y="9"/>
                  </a:cxn>
                  <a:cxn ang="0">
                    <a:pos x="0" y="0"/>
                  </a:cxn>
                  <a:cxn ang="0">
                    <a:pos x="27" y="20"/>
                  </a:cxn>
                  <a:cxn ang="0">
                    <a:pos x="45" y="36"/>
                  </a:cxn>
                  <a:cxn ang="0">
                    <a:pos x="64" y="58"/>
                  </a:cxn>
                  <a:cxn ang="0">
                    <a:pos x="78" y="73"/>
                  </a:cxn>
                  <a:cxn ang="0">
                    <a:pos x="98" y="92"/>
                  </a:cxn>
                  <a:cxn ang="0">
                    <a:pos x="115" y="111"/>
                  </a:cxn>
                  <a:cxn ang="0">
                    <a:pos x="140" y="138"/>
                  </a:cxn>
                  <a:cxn ang="0">
                    <a:pos x="160" y="158"/>
                  </a:cxn>
                  <a:cxn ang="0">
                    <a:pos x="176" y="182"/>
                  </a:cxn>
                  <a:cxn ang="0">
                    <a:pos x="192" y="209"/>
                  </a:cxn>
                  <a:cxn ang="0">
                    <a:pos x="203" y="232"/>
                  </a:cxn>
                  <a:cxn ang="0">
                    <a:pos x="219" y="263"/>
                  </a:cxn>
                  <a:cxn ang="0">
                    <a:pos x="233" y="300"/>
                  </a:cxn>
                  <a:cxn ang="0">
                    <a:pos x="245" y="339"/>
                  </a:cxn>
                  <a:cxn ang="0">
                    <a:pos x="254" y="381"/>
                  </a:cxn>
                  <a:cxn ang="0">
                    <a:pos x="261" y="423"/>
                  </a:cxn>
                  <a:cxn ang="0">
                    <a:pos x="259" y="460"/>
                  </a:cxn>
                  <a:cxn ang="0">
                    <a:pos x="279" y="460"/>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0133" name="Freeform 437"/>
              <p:cNvSpPr>
                <a:spLocks/>
              </p:cNvSpPr>
              <p:nvPr/>
            </p:nvSpPr>
            <p:spPr bwMode="auto">
              <a:xfrm>
                <a:off x="3247" y="3882"/>
                <a:ext cx="175" cy="281"/>
              </a:xfrm>
              <a:custGeom>
                <a:avLst/>
                <a:gdLst/>
                <a:ahLst/>
                <a:cxnLst>
                  <a:cxn ang="0">
                    <a:pos x="0" y="0"/>
                  </a:cxn>
                  <a:cxn ang="0">
                    <a:pos x="24" y="17"/>
                  </a:cxn>
                  <a:cxn ang="0">
                    <a:pos x="58" y="51"/>
                  </a:cxn>
                  <a:cxn ang="0">
                    <a:pos x="83" y="79"/>
                  </a:cxn>
                  <a:cxn ang="0">
                    <a:pos x="110" y="115"/>
                  </a:cxn>
                  <a:cxn ang="0">
                    <a:pos x="131" y="156"/>
                  </a:cxn>
                  <a:cxn ang="0">
                    <a:pos x="151" y="193"/>
                  </a:cxn>
                  <a:cxn ang="0">
                    <a:pos x="163" y="237"/>
                  </a:cxn>
                  <a:cxn ang="0">
                    <a:pos x="175" y="281"/>
                  </a:cxn>
                  <a:cxn ang="0">
                    <a:pos x="163" y="217"/>
                  </a:cxn>
                  <a:cxn ang="0">
                    <a:pos x="144" y="162"/>
                  </a:cxn>
                  <a:cxn ang="0">
                    <a:pos x="120" y="116"/>
                  </a:cxn>
                  <a:cxn ang="0">
                    <a:pos x="94" y="82"/>
                  </a:cxn>
                  <a:cxn ang="0">
                    <a:pos x="69" y="52"/>
                  </a:cxn>
                  <a:cxn ang="0">
                    <a:pos x="0" y="0"/>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w="9525">
                <a:noFill/>
                <a:round/>
                <a:headEnd/>
                <a:tailEnd/>
              </a:ln>
            </p:spPr>
            <p:txBody>
              <a:bodyPr/>
              <a:lstStyle/>
              <a:p>
                <a:endParaRPr lang="en-US"/>
              </a:p>
            </p:txBody>
          </p:sp>
          <p:sp>
            <p:nvSpPr>
              <p:cNvPr id="30134" name="Freeform 438"/>
              <p:cNvSpPr>
                <a:spLocks/>
              </p:cNvSpPr>
              <p:nvPr/>
            </p:nvSpPr>
            <p:spPr bwMode="auto">
              <a:xfrm>
                <a:off x="3663" y="3755"/>
                <a:ext cx="105" cy="75"/>
              </a:xfrm>
              <a:custGeom>
                <a:avLst/>
                <a:gdLst/>
                <a:ahLst/>
                <a:cxnLst>
                  <a:cxn ang="0">
                    <a:pos x="21" y="5"/>
                  </a:cxn>
                  <a:cxn ang="0">
                    <a:pos x="39" y="3"/>
                  </a:cxn>
                  <a:cxn ang="0">
                    <a:pos x="54" y="0"/>
                  </a:cxn>
                  <a:cxn ang="0">
                    <a:pos x="66" y="0"/>
                  </a:cxn>
                  <a:cxn ang="0">
                    <a:pos x="76" y="2"/>
                  </a:cxn>
                  <a:cxn ang="0">
                    <a:pos x="83" y="5"/>
                  </a:cxn>
                  <a:cxn ang="0">
                    <a:pos x="89" y="9"/>
                  </a:cxn>
                  <a:cxn ang="0">
                    <a:pos x="97" y="14"/>
                  </a:cxn>
                  <a:cxn ang="0">
                    <a:pos x="105" y="17"/>
                  </a:cxn>
                  <a:cxn ang="0">
                    <a:pos x="98" y="20"/>
                  </a:cxn>
                  <a:cxn ang="0">
                    <a:pos x="92" y="26"/>
                  </a:cxn>
                  <a:cxn ang="0">
                    <a:pos x="87" y="39"/>
                  </a:cxn>
                  <a:cxn ang="0">
                    <a:pos x="76" y="50"/>
                  </a:cxn>
                  <a:cxn ang="0">
                    <a:pos x="2" y="75"/>
                  </a:cxn>
                  <a:cxn ang="0">
                    <a:pos x="0" y="33"/>
                  </a:cxn>
                  <a:cxn ang="0">
                    <a:pos x="21" y="5"/>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0135" name="Freeform 439"/>
              <p:cNvSpPr>
                <a:spLocks/>
              </p:cNvSpPr>
              <p:nvPr/>
            </p:nvSpPr>
            <p:spPr bwMode="auto">
              <a:xfrm>
                <a:off x="3671" y="3760"/>
                <a:ext cx="85" cy="38"/>
              </a:xfrm>
              <a:custGeom>
                <a:avLst/>
                <a:gdLst/>
                <a:ahLst/>
                <a:cxnLst>
                  <a:cxn ang="0">
                    <a:pos x="33" y="2"/>
                  </a:cxn>
                  <a:cxn ang="0">
                    <a:pos x="47" y="0"/>
                  </a:cxn>
                  <a:cxn ang="0">
                    <a:pos x="56" y="0"/>
                  </a:cxn>
                  <a:cxn ang="0">
                    <a:pos x="63" y="1"/>
                  </a:cxn>
                  <a:cxn ang="0">
                    <a:pos x="72" y="3"/>
                  </a:cxn>
                  <a:cxn ang="0">
                    <a:pos x="78" y="8"/>
                  </a:cxn>
                  <a:cxn ang="0">
                    <a:pos x="85" y="10"/>
                  </a:cxn>
                  <a:cxn ang="0">
                    <a:pos x="71" y="12"/>
                  </a:cxn>
                  <a:cxn ang="0">
                    <a:pos x="61" y="15"/>
                  </a:cxn>
                  <a:cxn ang="0">
                    <a:pos x="51" y="19"/>
                  </a:cxn>
                  <a:cxn ang="0">
                    <a:pos x="38" y="25"/>
                  </a:cxn>
                  <a:cxn ang="0">
                    <a:pos x="22" y="38"/>
                  </a:cxn>
                  <a:cxn ang="0">
                    <a:pos x="0" y="18"/>
                  </a:cxn>
                  <a:cxn ang="0">
                    <a:pos x="33" y="2"/>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w="9525">
                <a:noFill/>
                <a:round/>
                <a:headEnd/>
                <a:tailEnd/>
              </a:ln>
            </p:spPr>
            <p:txBody>
              <a:bodyPr/>
              <a:lstStyle/>
              <a:p>
                <a:endParaRPr lang="en-US"/>
              </a:p>
            </p:txBody>
          </p:sp>
          <p:sp>
            <p:nvSpPr>
              <p:cNvPr id="30136" name="Freeform 440"/>
              <p:cNvSpPr>
                <a:spLocks/>
              </p:cNvSpPr>
              <p:nvPr/>
            </p:nvSpPr>
            <p:spPr bwMode="auto">
              <a:xfrm>
                <a:off x="3692" y="3773"/>
                <a:ext cx="68" cy="31"/>
              </a:xfrm>
              <a:custGeom>
                <a:avLst/>
                <a:gdLst/>
                <a:ahLst/>
                <a:cxnLst>
                  <a:cxn ang="0">
                    <a:pos x="16" y="18"/>
                  </a:cxn>
                  <a:cxn ang="0">
                    <a:pos x="29" y="9"/>
                  </a:cxn>
                  <a:cxn ang="0">
                    <a:pos x="38" y="6"/>
                  </a:cxn>
                  <a:cxn ang="0">
                    <a:pos x="48" y="3"/>
                  </a:cxn>
                  <a:cxn ang="0">
                    <a:pos x="57" y="1"/>
                  </a:cxn>
                  <a:cxn ang="0">
                    <a:pos x="64" y="0"/>
                  </a:cxn>
                  <a:cxn ang="0">
                    <a:pos x="68" y="0"/>
                  </a:cxn>
                  <a:cxn ang="0">
                    <a:pos x="62" y="3"/>
                  </a:cxn>
                  <a:cxn ang="0">
                    <a:pos x="59" y="9"/>
                  </a:cxn>
                  <a:cxn ang="0">
                    <a:pos x="57" y="14"/>
                  </a:cxn>
                  <a:cxn ang="0">
                    <a:pos x="54" y="28"/>
                  </a:cxn>
                  <a:cxn ang="0">
                    <a:pos x="0" y="31"/>
                  </a:cxn>
                  <a:cxn ang="0">
                    <a:pos x="16" y="18"/>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w="9525">
                <a:noFill/>
                <a:round/>
                <a:headEnd/>
                <a:tailEnd/>
              </a:ln>
            </p:spPr>
            <p:txBody>
              <a:bodyPr/>
              <a:lstStyle/>
              <a:p>
                <a:endParaRPr lang="en-US"/>
              </a:p>
            </p:txBody>
          </p:sp>
          <p:sp>
            <p:nvSpPr>
              <p:cNvPr id="30137" name="Freeform 441"/>
              <p:cNvSpPr>
                <a:spLocks/>
              </p:cNvSpPr>
              <p:nvPr/>
            </p:nvSpPr>
            <p:spPr bwMode="auto">
              <a:xfrm>
                <a:off x="3597" y="3789"/>
                <a:ext cx="185" cy="104"/>
              </a:xfrm>
              <a:custGeom>
                <a:avLst/>
                <a:gdLst/>
                <a:ahLst/>
                <a:cxnLst>
                  <a:cxn ang="0">
                    <a:pos x="0" y="76"/>
                  </a:cxn>
                  <a:cxn ang="0">
                    <a:pos x="11" y="88"/>
                  </a:cxn>
                  <a:cxn ang="0">
                    <a:pos x="23" y="96"/>
                  </a:cxn>
                  <a:cxn ang="0">
                    <a:pos x="36" y="100"/>
                  </a:cxn>
                  <a:cxn ang="0">
                    <a:pos x="47" y="103"/>
                  </a:cxn>
                  <a:cxn ang="0">
                    <a:pos x="60" y="104"/>
                  </a:cxn>
                  <a:cxn ang="0">
                    <a:pos x="71" y="104"/>
                  </a:cxn>
                  <a:cxn ang="0">
                    <a:pos x="84" y="103"/>
                  </a:cxn>
                  <a:cxn ang="0">
                    <a:pos x="95" y="101"/>
                  </a:cxn>
                  <a:cxn ang="0">
                    <a:pos x="104" y="97"/>
                  </a:cxn>
                  <a:cxn ang="0">
                    <a:pos x="112" y="93"/>
                  </a:cxn>
                  <a:cxn ang="0">
                    <a:pos x="118" y="88"/>
                  </a:cxn>
                  <a:cxn ang="0">
                    <a:pos x="124" y="82"/>
                  </a:cxn>
                  <a:cxn ang="0">
                    <a:pos x="132" y="73"/>
                  </a:cxn>
                  <a:cxn ang="0">
                    <a:pos x="137" y="65"/>
                  </a:cxn>
                  <a:cxn ang="0">
                    <a:pos x="140" y="53"/>
                  </a:cxn>
                  <a:cxn ang="0">
                    <a:pos x="146" y="42"/>
                  </a:cxn>
                  <a:cxn ang="0">
                    <a:pos x="151" y="35"/>
                  </a:cxn>
                  <a:cxn ang="0">
                    <a:pos x="155" y="29"/>
                  </a:cxn>
                  <a:cxn ang="0">
                    <a:pos x="161" y="25"/>
                  </a:cxn>
                  <a:cxn ang="0">
                    <a:pos x="166" y="22"/>
                  </a:cxn>
                  <a:cxn ang="0">
                    <a:pos x="175" y="19"/>
                  </a:cxn>
                  <a:cxn ang="0">
                    <a:pos x="185" y="13"/>
                  </a:cxn>
                  <a:cxn ang="0">
                    <a:pos x="169" y="9"/>
                  </a:cxn>
                  <a:cxn ang="0">
                    <a:pos x="152" y="5"/>
                  </a:cxn>
                  <a:cxn ang="0">
                    <a:pos x="138" y="2"/>
                  </a:cxn>
                  <a:cxn ang="0">
                    <a:pos x="121" y="1"/>
                  </a:cxn>
                  <a:cxn ang="0">
                    <a:pos x="102" y="0"/>
                  </a:cxn>
                  <a:cxn ang="0">
                    <a:pos x="82" y="3"/>
                  </a:cxn>
                  <a:cxn ang="0">
                    <a:pos x="66" y="8"/>
                  </a:cxn>
                  <a:cxn ang="0">
                    <a:pos x="50" y="15"/>
                  </a:cxn>
                  <a:cxn ang="0">
                    <a:pos x="40" y="24"/>
                  </a:cxn>
                  <a:cxn ang="0">
                    <a:pos x="25" y="36"/>
                  </a:cxn>
                  <a:cxn ang="0">
                    <a:pos x="14" y="50"/>
                  </a:cxn>
                  <a:cxn ang="0">
                    <a:pos x="6" y="67"/>
                  </a:cxn>
                  <a:cxn ang="0">
                    <a:pos x="0" y="76"/>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0138" name="Freeform 442"/>
              <p:cNvSpPr>
                <a:spLocks/>
              </p:cNvSpPr>
              <p:nvPr/>
            </p:nvSpPr>
            <p:spPr bwMode="auto">
              <a:xfrm>
                <a:off x="3712" y="3794"/>
                <a:ext cx="61" cy="19"/>
              </a:xfrm>
              <a:custGeom>
                <a:avLst/>
                <a:gdLst/>
                <a:ahLst/>
                <a:cxnLst>
                  <a:cxn ang="0">
                    <a:pos x="0" y="0"/>
                  </a:cxn>
                  <a:cxn ang="0">
                    <a:pos x="17" y="1"/>
                  </a:cxn>
                  <a:cxn ang="0">
                    <a:pos x="34" y="3"/>
                  </a:cxn>
                  <a:cxn ang="0">
                    <a:pos x="41" y="5"/>
                  </a:cxn>
                  <a:cxn ang="0">
                    <a:pos x="50" y="8"/>
                  </a:cxn>
                  <a:cxn ang="0">
                    <a:pos x="57" y="9"/>
                  </a:cxn>
                  <a:cxn ang="0">
                    <a:pos x="61" y="9"/>
                  </a:cxn>
                  <a:cxn ang="0">
                    <a:pos x="49" y="14"/>
                  </a:cxn>
                  <a:cxn ang="0">
                    <a:pos x="42" y="18"/>
                  </a:cxn>
                  <a:cxn ang="0">
                    <a:pos x="30" y="19"/>
                  </a:cxn>
                  <a:cxn ang="0">
                    <a:pos x="16" y="17"/>
                  </a:cxn>
                  <a:cxn ang="0">
                    <a:pos x="3" y="9"/>
                  </a:cxn>
                  <a:cxn ang="0">
                    <a:pos x="0" y="0"/>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w="9525">
                <a:noFill/>
                <a:round/>
                <a:headEnd/>
                <a:tailEnd/>
              </a:ln>
            </p:spPr>
            <p:txBody>
              <a:bodyPr/>
              <a:lstStyle/>
              <a:p>
                <a:endParaRPr lang="en-US"/>
              </a:p>
            </p:txBody>
          </p:sp>
          <p:sp>
            <p:nvSpPr>
              <p:cNvPr id="30139" name="Freeform 443"/>
              <p:cNvSpPr>
                <a:spLocks/>
              </p:cNvSpPr>
              <p:nvPr/>
            </p:nvSpPr>
            <p:spPr bwMode="auto">
              <a:xfrm>
                <a:off x="3611" y="3852"/>
                <a:ext cx="116" cy="38"/>
              </a:xfrm>
              <a:custGeom>
                <a:avLst/>
                <a:gdLst/>
                <a:ahLst/>
                <a:cxnLst>
                  <a:cxn ang="0">
                    <a:pos x="10" y="25"/>
                  </a:cxn>
                  <a:cxn ang="0">
                    <a:pos x="20" y="27"/>
                  </a:cxn>
                  <a:cxn ang="0">
                    <a:pos x="30" y="29"/>
                  </a:cxn>
                  <a:cxn ang="0">
                    <a:pos x="48" y="30"/>
                  </a:cxn>
                  <a:cxn ang="0">
                    <a:pos x="67" y="28"/>
                  </a:cxn>
                  <a:cxn ang="0">
                    <a:pos x="81" y="24"/>
                  </a:cxn>
                  <a:cxn ang="0">
                    <a:pos x="95" y="19"/>
                  </a:cxn>
                  <a:cxn ang="0">
                    <a:pos x="108" y="9"/>
                  </a:cxn>
                  <a:cxn ang="0">
                    <a:pos x="116" y="0"/>
                  </a:cxn>
                  <a:cxn ang="0">
                    <a:pos x="111" y="13"/>
                  </a:cxn>
                  <a:cxn ang="0">
                    <a:pos x="105" y="19"/>
                  </a:cxn>
                  <a:cxn ang="0">
                    <a:pos x="94" y="26"/>
                  </a:cxn>
                  <a:cxn ang="0">
                    <a:pos x="85" y="32"/>
                  </a:cxn>
                  <a:cxn ang="0">
                    <a:pos x="74" y="35"/>
                  </a:cxn>
                  <a:cxn ang="0">
                    <a:pos x="60" y="37"/>
                  </a:cxn>
                  <a:cxn ang="0">
                    <a:pos x="44" y="38"/>
                  </a:cxn>
                  <a:cxn ang="0">
                    <a:pos x="30" y="37"/>
                  </a:cxn>
                  <a:cxn ang="0">
                    <a:pos x="16" y="34"/>
                  </a:cxn>
                  <a:cxn ang="0">
                    <a:pos x="8" y="30"/>
                  </a:cxn>
                  <a:cxn ang="0">
                    <a:pos x="0" y="24"/>
                  </a:cxn>
                  <a:cxn ang="0">
                    <a:pos x="10" y="25"/>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w="9525">
                <a:noFill/>
                <a:round/>
                <a:headEnd/>
                <a:tailEnd/>
              </a:ln>
            </p:spPr>
            <p:txBody>
              <a:bodyPr/>
              <a:lstStyle/>
              <a:p>
                <a:endParaRPr lang="en-US"/>
              </a:p>
            </p:txBody>
          </p:sp>
          <p:sp>
            <p:nvSpPr>
              <p:cNvPr id="30140" name="Freeform 444"/>
              <p:cNvSpPr>
                <a:spLocks/>
              </p:cNvSpPr>
              <p:nvPr/>
            </p:nvSpPr>
            <p:spPr bwMode="auto">
              <a:xfrm>
                <a:off x="3579" y="3731"/>
                <a:ext cx="133" cy="144"/>
              </a:xfrm>
              <a:custGeom>
                <a:avLst/>
                <a:gdLst/>
                <a:ahLst/>
                <a:cxnLst>
                  <a:cxn ang="0">
                    <a:pos x="10" y="130"/>
                  </a:cxn>
                  <a:cxn ang="0">
                    <a:pos x="4" y="116"/>
                  </a:cxn>
                  <a:cxn ang="0">
                    <a:pos x="1" y="106"/>
                  </a:cxn>
                  <a:cxn ang="0">
                    <a:pos x="0" y="91"/>
                  </a:cxn>
                  <a:cxn ang="0">
                    <a:pos x="1" y="80"/>
                  </a:cxn>
                  <a:cxn ang="0">
                    <a:pos x="5" y="69"/>
                  </a:cxn>
                  <a:cxn ang="0">
                    <a:pos x="15" y="57"/>
                  </a:cxn>
                  <a:cxn ang="0">
                    <a:pos x="22" y="50"/>
                  </a:cxn>
                  <a:cxn ang="0">
                    <a:pos x="32" y="43"/>
                  </a:cxn>
                  <a:cxn ang="0">
                    <a:pos x="45" y="37"/>
                  </a:cxn>
                  <a:cxn ang="0">
                    <a:pos x="56" y="34"/>
                  </a:cxn>
                  <a:cxn ang="0">
                    <a:pos x="69" y="30"/>
                  </a:cxn>
                  <a:cxn ang="0">
                    <a:pos x="83" y="28"/>
                  </a:cxn>
                  <a:cxn ang="0">
                    <a:pos x="93" y="25"/>
                  </a:cxn>
                  <a:cxn ang="0">
                    <a:pos x="109" y="20"/>
                  </a:cxn>
                  <a:cxn ang="0">
                    <a:pos x="120" y="11"/>
                  </a:cxn>
                  <a:cxn ang="0">
                    <a:pos x="133" y="0"/>
                  </a:cxn>
                  <a:cxn ang="0">
                    <a:pos x="132" y="13"/>
                  </a:cxn>
                  <a:cxn ang="0">
                    <a:pos x="127" y="31"/>
                  </a:cxn>
                  <a:cxn ang="0">
                    <a:pos x="122" y="44"/>
                  </a:cxn>
                  <a:cxn ang="0">
                    <a:pos x="116" y="60"/>
                  </a:cxn>
                  <a:cxn ang="0">
                    <a:pos x="113" y="72"/>
                  </a:cxn>
                  <a:cxn ang="0">
                    <a:pos x="107" y="85"/>
                  </a:cxn>
                  <a:cxn ang="0">
                    <a:pos x="102" y="95"/>
                  </a:cxn>
                  <a:cxn ang="0">
                    <a:pos x="94" y="111"/>
                  </a:cxn>
                  <a:cxn ang="0">
                    <a:pos x="86" y="119"/>
                  </a:cxn>
                  <a:cxn ang="0">
                    <a:pos x="75" y="130"/>
                  </a:cxn>
                  <a:cxn ang="0">
                    <a:pos x="56" y="141"/>
                  </a:cxn>
                  <a:cxn ang="0">
                    <a:pos x="43" y="142"/>
                  </a:cxn>
                  <a:cxn ang="0">
                    <a:pos x="27" y="144"/>
                  </a:cxn>
                  <a:cxn ang="0">
                    <a:pos x="10" y="130"/>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0141" name="Freeform 445"/>
              <p:cNvSpPr>
                <a:spLocks/>
              </p:cNvSpPr>
              <p:nvPr/>
            </p:nvSpPr>
            <p:spPr bwMode="auto">
              <a:xfrm>
                <a:off x="3582" y="3770"/>
                <a:ext cx="51" cy="54"/>
              </a:xfrm>
              <a:custGeom>
                <a:avLst/>
                <a:gdLst/>
                <a:ahLst/>
                <a:cxnLst>
                  <a:cxn ang="0">
                    <a:pos x="0" y="54"/>
                  </a:cxn>
                  <a:cxn ang="0">
                    <a:pos x="1" y="42"/>
                  </a:cxn>
                  <a:cxn ang="0">
                    <a:pos x="5" y="32"/>
                  </a:cxn>
                  <a:cxn ang="0">
                    <a:pos x="13" y="22"/>
                  </a:cxn>
                  <a:cxn ang="0">
                    <a:pos x="23" y="14"/>
                  </a:cxn>
                  <a:cxn ang="0">
                    <a:pos x="32" y="8"/>
                  </a:cxn>
                  <a:cxn ang="0">
                    <a:pos x="43" y="2"/>
                  </a:cxn>
                  <a:cxn ang="0">
                    <a:pos x="51" y="0"/>
                  </a:cxn>
                  <a:cxn ang="0">
                    <a:pos x="39" y="12"/>
                  </a:cxn>
                  <a:cxn ang="0">
                    <a:pos x="32" y="25"/>
                  </a:cxn>
                  <a:cxn ang="0">
                    <a:pos x="24" y="38"/>
                  </a:cxn>
                  <a:cxn ang="0">
                    <a:pos x="18" y="45"/>
                  </a:cxn>
                  <a:cxn ang="0">
                    <a:pos x="9" y="52"/>
                  </a:cxn>
                  <a:cxn ang="0">
                    <a:pos x="0" y="54"/>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w="9525">
                <a:noFill/>
                <a:round/>
                <a:headEnd/>
                <a:tailEnd/>
              </a:ln>
            </p:spPr>
            <p:txBody>
              <a:bodyPr/>
              <a:lstStyle/>
              <a:p>
                <a:endParaRPr lang="en-US"/>
              </a:p>
            </p:txBody>
          </p:sp>
          <p:sp>
            <p:nvSpPr>
              <p:cNvPr id="30142" name="Freeform 446"/>
              <p:cNvSpPr>
                <a:spLocks/>
              </p:cNvSpPr>
              <p:nvPr/>
            </p:nvSpPr>
            <p:spPr bwMode="auto">
              <a:xfrm>
                <a:off x="3660" y="3739"/>
                <a:ext cx="47" cy="27"/>
              </a:xfrm>
              <a:custGeom>
                <a:avLst/>
                <a:gdLst/>
                <a:ahLst/>
                <a:cxnLst>
                  <a:cxn ang="0">
                    <a:pos x="47" y="0"/>
                  </a:cxn>
                  <a:cxn ang="0">
                    <a:pos x="36" y="11"/>
                  </a:cxn>
                  <a:cxn ang="0">
                    <a:pos x="23" y="19"/>
                  </a:cxn>
                  <a:cxn ang="0">
                    <a:pos x="12" y="21"/>
                  </a:cxn>
                  <a:cxn ang="0">
                    <a:pos x="0" y="23"/>
                  </a:cxn>
                  <a:cxn ang="0">
                    <a:pos x="8" y="26"/>
                  </a:cxn>
                  <a:cxn ang="0">
                    <a:pos x="18" y="27"/>
                  </a:cxn>
                  <a:cxn ang="0">
                    <a:pos x="31" y="27"/>
                  </a:cxn>
                  <a:cxn ang="0">
                    <a:pos x="37" y="25"/>
                  </a:cxn>
                  <a:cxn ang="0">
                    <a:pos x="42" y="18"/>
                  </a:cxn>
                  <a:cxn ang="0">
                    <a:pos x="45" y="10"/>
                  </a:cxn>
                  <a:cxn ang="0">
                    <a:pos x="47" y="0"/>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w="9525">
                <a:noFill/>
                <a:round/>
                <a:headEnd/>
                <a:tailEnd/>
              </a:ln>
            </p:spPr>
            <p:txBody>
              <a:bodyPr/>
              <a:lstStyle/>
              <a:p>
                <a:endParaRPr lang="en-US"/>
              </a:p>
            </p:txBody>
          </p:sp>
          <p:sp>
            <p:nvSpPr>
              <p:cNvPr id="30143" name="Oval 447"/>
              <p:cNvSpPr>
                <a:spLocks noChangeArrowheads="1"/>
              </p:cNvSpPr>
              <p:nvPr/>
            </p:nvSpPr>
            <p:spPr bwMode="auto">
              <a:xfrm>
                <a:off x="3622" y="3832"/>
                <a:ext cx="6" cy="5"/>
              </a:xfrm>
              <a:prstGeom prst="ellipse">
                <a:avLst/>
              </a:prstGeom>
              <a:solidFill>
                <a:srgbClr val="800000"/>
              </a:solidFill>
              <a:ln w="9525">
                <a:noFill/>
                <a:round/>
                <a:headEnd/>
                <a:tailEnd/>
              </a:ln>
            </p:spPr>
            <p:txBody>
              <a:bodyPr/>
              <a:lstStyle/>
              <a:p>
                <a:endParaRPr lang="en-US"/>
              </a:p>
            </p:txBody>
          </p:sp>
          <p:sp>
            <p:nvSpPr>
              <p:cNvPr id="30144" name="Oval 448"/>
              <p:cNvSpPr>
                <a:spLocks noChangeArrowheads="1"/>
              </p:cNvSpPr>
              <p:nvPr/>
            </p:nvSpPr>
            <p:spPr bwMode="auto">
              <a:xfrm>
                <a:off x="3621" y="3831"/>
                <a:ext cx="6" cy="6"/>
              </a:xfrm>
              <a:prstGeom prst="ellipse">
                <a:avLst/>
              </a:prstGeom>
              <a:solidFill>
                <a:srgbClr val="000000"/>
              </a:solidFill>
              <a:ln w="9525">
                <a:noFill/>
                <a:round/>
                <a:headEnd/>
                <a:tailEnd/>
              </a:ln>
            </p:spPr>
            <p:txBody>
              <a:bodyPr/>
              <a:lstStyle/>
              <a:p>
                <a:endParaRPr lang="en-US"/>
              </a:p>
            </p:txBody>
          </p:sp>
          <p:sp>
            <p:nvSpPr>
              <p:cNvPr id="30145" name="Oval 449"/>
              <p:cNvSpPr>
                <a:spLocks noChangeArrowheads="1"/>
              </p:cNvSpPr>
              <p:nvPr/>
            </p:nvSpPr>
            <p:spPr bwMode="auto">
              <a:xfrm>
                <a:off x="3622" y="3833"/>
                <a:ext cx="2" cy="2"/>
              </a:xfrm>
              <a:prstGeom prst="ellipse">
                <a:avLst/>
              </a:prstGeom>
              <a:solidFill>
                <a:srgbClr val="000000"/>
              </a:solidFill>
              <a:ln w="9525">
                <a:noFill/>
                <a:round/>
                <a:headEnd/>
                <a:tailEnd/>
              </a:ln>
            </p:spPr>
            <p:txBody>
              <a:bodyPr/>
              <a:lstStyle/>
              <a:p>
                <a:endParaRPr lang="en-US"/>
              </a:p>
            </p:txBody>
          </p:sp>
          <p:sp>
            <p:nvSpPr>
              <p:cNvPr id="30146" name="Oval 450"/>
              <p:cNvSpPr>
                <a:spLocks noChangeArrowheads="1"/>
              </p:cNvSpPr>
              <p:nvPr/>
            </p:nvSpPr>
            <p:spPr bwMode="auto">
              <a:xfrm>
                <a:off x="3743" y="3779"/>
                <a:ext cx="2" cy="4"/>
              </a:xfrm>
              <a:prstGeom prst="ellipse">
                <a:avLst/>
              </a:prstGeom>
              <a:solidFill>
                <a:srgbClr val="800000"/>
              </a:solidFill>
              <a:ln w="9525">
                <a:noFill/>
                <a:round/>
                <a:headEnd/>
                <a:tailEnd/>
              </a:ln>
            </p:spPr>
            <p:txBody>
              <a:bodyPr/>
              <a:lstStyle/>
              <a:p>
                <a:endParaRPr lang="en-US"/>
              </a:p>
            </p:txBody>
          </p:sp>
          <p:sp>
            <p:nvSpPr>
              <p:cNvPr id="30147" name="Oval 451"/>
              <p:cNvSpPr>
                <a:spLocks noChangeArrowheads="1"/>
              </p:cNvSpPr>
              <p:nvPr/>
            </p:nvSpPr>
            <p:spPr bwMode="auto">
              <a:xfrm>
                <a:off x="3742" y="3778"/>
                <a:ext cx="2" cy="4"/>
              </a:xfrm>
              <a:prstGeom prst="ellipse">
                <a:avLst/>
              </a:prstGeom>
              <a:solidFill>
                <a:srgbClr val="000000"/>
              </a:solidFill>
              <a:ln w="9525">
                <a:noFill/>
                <a:round/>
                <a:headEnd/>
                <a:tailEnd/>
              </a:ln>
            </p:spPr>
            <p:txBody>
              <a:bodyPr/>
              <a:lstStyle/>
              <a:p>
                <a:endParaRPr lang="en-US"/>
              </a:p>
            </p:txBody>
          </p:sp>
          <p:sp>
            <p:nvSpPr>
              <p:cNvPr id="30148" name="Oval 452"/>
              <p:cNvSpPr>
                <a:spLocks noChangeArrowheads="1"/>
              </p:cNvSpPr>
              <p:nvPr/>
            </p:nvSpPr>
            <p:spPr bwMode="auto">
              <a:xfrm>
                <a:off x="3719" y="3840"/>
                <a:ext cx="2" cy="6"/>
              </a:xfrm>
              <a:prstGeom prst="ellipse">
                <a:avLst/>
              </a:prstGeom>
              <a:solidFill>
                <a:srgbClr val="800000"/>
              </a:solidFill>
              <a:ln w="9525">
                <a:noFill/>
                <a:round/>
                <a:headEnd/>
                <a:tailEnd/>
              </a:ln>
            </p:spPr>
            <p:txBody>
              <a:bodyPr/>
              <a:lstStyle/>
              <a:p>
                <a:endParaRPr lang="en-US"/>
              </a:p>
            </p:txBody>
          </p:sp>
          <p:sp>
            <p:nvSpPr>
              <p:cNvPr id="30149" name="Oval 453"/>
              <p:cNvSpPr>
                <a:spLocks noChangeArrowheads="1"/>
              </p:cNvSpPr>
              <p:nvPr/>
            </p:nvSpPr>
            <p:spPr bwMode="auto">
              <a:xfrm>
                <a:off x="3718" y="3839"/>
                <a:ext cx="2" cy="6"/>
              </a:xfrm>
              <a:prstGeom prst="ellipse">
                <a:avLst/>
              </a:prstGeom>
              <a:solidFill>
                <a:srgbClr val="000000"/>
              </a:solidFill>
              <a:ln w="9525">
                <a:noFill/>
                <a:round/>
                <a:headEnd/>
                <a:tailEnd/>
              </a:ln>
            </p:spPr>
            <p:txBody>
              <a:bodyPr/>
              <a:lstStyle/>
              <a:p>
                <a:endParaRPr lang="en-US"/>
              </a:p>
            </p:txBody>
          </p:sp>
          <p:sp>
            <p:nvSpPr>
              <p:cNvPr id="30150" name="Oval 454"/>
              <p:cNvSpPr>
                <a:spLocks noChangeArrowheads="1"/>
              </p:cNvSpPr>
              <p:nvPr/>
            </p:nvSpPr>
            <p:spPr bwMode="auto">
              <a:xfrm>
                <a:off x="3719" y="3841"/>
                <a:ext cx="1" cy="3"/>
              </a:xfrm>
              <a:prstGeom prst="ellipse">
                <a:avLst/>
              </a:prstGeom>
              <a:solidFill>
                <a:srgbClr val="000000"/>
              </a:solidFill>
              <a:ln w="9525">
                <a:noFill/>
                <a:round/>
                <a:headEnd/>
                <a:tailEnd/>
              </a:ln>
            </p:spPr>
            <p:txBody>
              <a:bodyPr/>
              <a:lstStyle/>
              <a:p>
                <a:endParaRPr lang="en-US"/>
              </a:p>
            </p:txBody>
          </p:sp>
          <p:sp>
            <p:nvSpPr>
              <p:cNvPr id="30151" name="Oval 455"/>
              <p:cNvSpPr>
                <a:spLocks noChangeArrowheads="1"/>
              </p:cNvSpPr>
              <p:nvPr/>
            </p:nvSpPr>
            <p:spPr bwMode="auto">
              <a:xfrm>
                <a:off x="3686" y="3772"/>
                <a:ext cx="5" cy="8"/>
              </a:xfrm>
              <a:prstGeom prst="ellipse">
                <a:avLst/>
              </a:prstGeom>
              <a:solidFill>
                <a:srgbClr val="800000"/>
              </a:solidFill>
              <a:ln w="9525">
                <a:noFill/>
                <a:round/>
                <a:headEnd/>
                <a:tailEnd/>
              </a:ln>
            </p:spPr>
            <p:txBody>
              <a:bodyPr/>
              <a:lstStyle/>
              <a:p>
                <a:endParaRPr lang="en-US"/>
              </a:p>
            </p:txBody>
          </p:sp>
          <p:sp>
            <p:nvSpPr>
              <p:cNvPr id="30152" name="Oval 456"/>
              <p:cNvSpPr>
                <a:spLocks noChangeArrowheads="1"/>
              </p:cNvSpPr>
              <p:nvPr/>
            </p:nvSpPr>
            <p:spPr bwMode="auto">
              <a:xfrm>
                <a:off x="3685" y="3772"/>
                <a:ext cx="4" cy="7"/>
              </a:xfrm>
              <a:prstGeom prst="ellipse">
                <a:avLst/>
              </a:prstGeom>
              <a:solidFill>
                <a:srgbClr val="000000"/>
              </a:solidFill>
              <a:ln w="9525">
                <a:noFill/>
                <a:round/>
                <a:headEnd/>
                <a:tailEnd/>
              </a:ln>
            </p:spPr>
            <p:txBody>
              <a:bodyPr/>
              <a:lstStyle/>
              <a:p>
                <a:endParaRPr lang="en-US"/>
              </a:p>
            </p:txBody>
          </p:sp>
          <p:sp>
            <p:nvSpPr>
              <p:cNvPr id="30153" name="Oval 457"/>
              <p:cNvSpPr>
                <a:spLocks noChangeArrowheads="1"/>
              </p:cNvSpPr>
              <p:nvPr/>
            </p:nvSpPr>
            <p:spPr bwMode="auto">
              <a:xfrm>
                <a:off x="3686" y="3774"/>
                <a:ext cx="1" cy="3"/>
              </a:xfrm>
              <a:prstGeom prst="ellipse">
                <a:avLst/>
              </a:prstGeom>
              <a:solidFill>
                <a:srgbClr val="000000"/>
              </a:solidFill>
              <a:ln w="9525">
                <a:noFill/>
                <a:round/>
                <a:headEnd/>
                <a:tailEnd/>
              </a:ln>
            </p:spPr>
            <p:txBody>
              <a:bodyPr/>
              <a:lstStyle/>
              <a:p>
                <a:endParaRPr lang="en-US"/>
              </a:p>
            </p:txBody>
          </p:sp>
          <p:sp>
            <p:nvSpPr>
              <p:cNvPr id="30154" name="Oval 458"/>
              <p:cNvSpPr>
                <a:spLocks noChangeArrowheads="1"/>
              </p:cNvSpPr>
              <p:nvPr/>
            </p:nvSpPr>
            <p:spPr bwMode="auto">
              <a:xfrm>
                <a:off x="3627" y="3859"/>
                <a:ext cx="4" cy="4"/>
              </a:xfrm>
              <a:prstGeom prst="ellipse">
                <a:avLst/>
              </a:prstGeom>
              <a:solidFill>
                <a:srgbClr val="800000"/>
              </a:solidFill>
              <a:ln w="9525">
                <a:noFill/>
                <a:round/>
                <a:headEnd/>
                <a:tailEnd/>
              </a:ln>
            </p:spPr>
            <p:txBody>
              <a:bodyPr/>
              <a:lstStyle/>
              <a:p>
                <a:endParaRPr lang="en-US"/>
              </a:p>
            </p:txBody>
          </p:sp>
          <p:sp>
            <p:nvSpPr>
              <p:cNvPr id="30155" name="Oval 459"/>
              <p:cNvSpPr>
                <a:spLocks noChangeArrowheads="1"/>
              </p:cNvSpPr>
              <p:nvPr/>
            </p:nvSpPr>
            <p:spPr bwMode="auto">
              <a:xfrm>
                <a:off x="3626" y="3857"/>
                <a:ext cx="4" cy="5"/>
              </a:xfrm>
              <a:prstGeom prst="ellipse">
                <a:avLst/>
              </a:prstGeom>
              <a:solidFill>
                <a:srgbClr val="000000"/>
              </a:solidFill>
              <a:ln w="9525">
                <a:noFill/>
                <a:round/>
                <a:headEnd/>
                <a:tailEnd/>
              </a:ln>
            </p:spPr>
            <p:txBody>
              <a:bodyPr/>
              <a:lstStyle/>
              <a:p>
                <a:endParaRPr lang="en-US"/>
              </a:p>
            </p:txBody>
          </p:sp>
          <p:sp>
            <p:nvSpPr>
              <p:cNvPr id="30156" name="Oval 460"/>
              <p:cNvSpPr>
                <a:spLocks noChangeArrowheads="1"/>
              </p:cNvSpPr>
              <p:nvPr/>
            </p:nvSpPr>
            <p:spPr bwMode="auto">
              <a:xfrm>
                <a:off x="3627" y="3859"/>
                <a:ext cx="1" cy="1"/>
              </a:xfrm>
              <a:prstGeom prst="ellipse">
                <a:avLst/>
              </a:prstGeom>
              <a:solidFill>
                <a:srgbClr val="000000"/>
              </a:solidFill>
              <a:ln w="9525">
                <a:noFill/>
                <a:round/>
                <a:headEnd/>
                <a:tailEnd/>
              </a:ln>
            </p:spPr>
            <p:txBody>
              <a:bodyPr/>
              <a:lstStyle/>
              <a:p>
                <a:endParaRPr lang="en-US"/>
              </a:p>
            </p:txBody>
          </p:sp>
        </p:grpSp>
      </p:grpSp>
      <p:pic>
        <p:nvPicPr>
          <p:cNvPr id="30157" name="Picture 461" descr="phao hoa 1"/>
          <p:cNvPicPr>
            <a:picLocks noChangeAspect="1" noChangeArrowheads="1" noCrop="1"/>
          </p:cNvPicPr>
          <p:nvPr/>
        </p:nvPicPr>
        <p:blipFill>
          <a:blip r:embed="rId3" cstate="print"/>
          <a:srcRect/>
          <a:stretch>
            <a:fillRect/>
          </a:stretch>
        </p:blipFill>
        <p:spPr bwMode="auto">
          <a:xfrm>
            <a:off x="1981200" y="3962400"/>
            <a:ext cx="1676400" cy="2895600"/>
          </a:xfrm>
          <a:prstGeom prst="rect">
            <a:avLst/>
          </a:prstGeom>
          <a:noFill/>
        </p:spPr>
      </p:pic>
      <p:pic>
        <p:nvPicPr>
          <p:cNvPr id="30158" name="Picture 462" descr="phao hoa 1"/>
          <p:cNvPicPr>
            <a:picLocks noChangeAspect="1" noChangeArrowheads="1" noCrop="1"/>
          </p:cNvPicPr>
          <p:nvPr/>
        </p:nvPicPr>
        <p:blipFill>
          <a:blip r:embed="rId3" cstate="print"/>
          <a:srcRect/>
          <a:stretch>
            <a:fillRect/>
          </a:stretch>
        </p:blipFill>
        <p:spPr bwMode="auto">
          <a:xfrm>
            <a:off x="2133600" y="4114800"/>
            <a:ext cx="1676400" cy="2895600"/>
          </a:xfrm>
          <a:prstGeom prst="rect">
            <a:avLst/>
          </a:prstGeom>
          <a:noFill/>
        </p:spPr>
      </p:pic>
      <p:pic>
        <p:nvPicPr>
          <p:cNvPr id="30159" name="Picture 463" descr="co%20do%20sao%20vang"/>
          <p:cNvPicPr>
            <a:picLocks noChangeAspect="1" noChangeArrowheads="1"/>
          </p:cNvPicPr>
          <p:nvPr/>
        </p:nvPicPr>
        <p:blipFill>
          <a:blip r:embed="rId4" cstate="print"/>
          <a:srcRect/>
          <a:stretch>
            <a:fillRect/>
          </a:stretch>
        </p:blipFill>
        <p:spPr bwMode="auto">
          <a:xfrm>
            <a:off x="0" y="-457200"/>
            <a:ext cx="9144000" cy="7848600"/>
          </a:xfrm>
          <a:prstGeom prst="rect">
            <a:avLst/>
          </a:prstGeom>
          <a:noFill/>
        </p:spPr>
      </p:pic>
      <p:sp>
        <p:nvSpPr>
          <p:cNvPr id="30160" name="Text Box 464"/>
          <p:cNvSpPr txBox="1">
            <a:spLocks noChangeArrowheads="1"/>
          </p:cNvSpPr>
          <p:nvPr/>
        </p:nvSpPr>
        <p:spPr bwMode="auto">
          <a:xfrm>
            <a:off x="0" y="990600"/>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30161" name="Rectangle 465"/>
          <p:cNvSpPr>
            <a:spLocks noChangeArrowheads="1"/>
          </p:cNvSpPr>
          <p:nvPr/>
        </p:nvSpPr>
        <p:spPr bwMode="auto">
          <a:xfrm>
            <a:off x="0" y="-90488"/>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30162" name="Rectangle 466"/>
          <p:cNvSpPr>
            <a:spLocks noChangeArrowheads="1"/>
          </p:cNvSpPr>
          <p:nvPr/>
        </p:nvSpPr>
        <p:spPr bwMode="auto">
          <a:xfrm>
            <a:off x="0" y="1676400"/>
            <a:ext cx="9144000" cy="2286000"/>
          </a:xfrm>
          <a:prstGeom prst="rect">
            <a:avLst/>
          </a:prstGeom>
          <a:gradFill rotWithShape="1">
            <a:gsLst>
              <a:gs pos="0">
                <a:srgbClr val="0000FF"/>
              </a:gs>
              <a:gs pos="100000">
                <a:schemeClr val="bg1"/>
              </a:gs>
            </a:gsLst>
            <a:lin ang="5400000" scaled="1"/>
          </a:gradFill>
          <a:ln w="9525">
            <a:noFill/>
            <a:miter lim="800000"/>
            <a:headEnd/>
            <a:tailEnd/>
          </a:ln>
          <a:effectLst/>
        </p:spPr>
        <p:txBody>
          <a:bodyPr>
            <a:spAutoFit/>
          </a:bodyPr>
          <a:lstStyle/>
          <a:p>
            <a:pPr algn="ctr">
              <a:lnSpc>
                <a:spcPct val="350000"/>
              </a:lnSpc>
              <a:tabLst>
                <a:tab pos="4572000" algn="l"/>
                <a:tab pos="4800600" algn="l"/>
              </a:tabLst>
            </a:pPr>
            <a:r>
              <a:rPr lang="en-US" sz="3200" b="1">
                <a:solidFill>
                  <a:srgbClr val="CC0099"/>
                </a:solidFill>
                <a:latin typeface="HP001 4 hàng" pitchFamily="34" charset="0"/>
              </a:rPr>
              <a:t>Học bài hát: Quốc ca Việt Nam</a:t>
            </a:r>
          </a:p>
          <a:p>
            <a:pPr>
              <a:tabLst>
                <a:tab pos="4572000" algn="l"/>
                <a:tab pos="4800600" algn="l"/>
              </a:tabLst>
            </a:pPr>
            <a:r>
              <a:rPr lang="en-US" sz="3200">
                <a:solidFill>
                  <a:srgbClr val="FF0000"/>
                </a:solidFill>
                <a:latin typeface="HP001 4 hàng" pitchFamily="34" charset="0"/>
              </a:rPr>
              <a:t> </a:t>
            </a:r>
          </a:p>
        </p:txBody>
      </p:sp>
      <p:pic>
        <p:nvPicPr>
          <p:cNvPr id="30166" name="Lop 3-1.wma">
            <a:hlinkClick r:id="" action="ppaction://media"/>
          </p:cNvPr>
          <p:cNvPicPr>
            <a:picLocks noRot="1" noChangeAspect="1" noChangeArrowheads="1"/>
          </p:cNvPicPr>
          <p:nvPr>
            <a:audioFile r:link="rId1"/>
          </p:nvPr>
        </p:nvPicPr>
        <p:blipFill>
          <a:blip r:embed="rId5" cstate="print"/>
          <a:srcRect/>
          <a:stretch>
            <a:fillRect/>
          </a:stretch>
        </p:blipFill>
        <p:spPr bwMode="auto">
          <a:xfrm>
            <a:off x="0" y="0"/>
            <a:ext cx="304800" cy="304800"/>
          </a:xfrm>
          <a:prstGeom prst="rect">
            <a:avLst/>
          </a:prstGeom>
          <a:noFill/>
        </p:spPr>
      </p:pic>
      <p:sp>
        <p:nvSpPr>
          <p:cNvPr id="30167" name="Text Box 471"/>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a:solidFill>
                  <a:srgbClr val="660033"/>
                </a:solidFill>
                <a:latin typeface="HP001 4 hàng" pitchFamily="34" charset="0"/>
              </a:rPr>
              <a:t>Am nhạc</a:t>
            </a:r>
          </a:p>
        </p:txBody>
      </p:sp>
      <p:sp>
        <p:nvSpPr>
          <p:cNvPr id="30168" name="Rectangle 472"/>
          <p:cNvSpPr>
            <a:spLocks noChangeArrowheads="1"/>
          </p:cNvSpPr>
          <p:nvPr/>
        </p:nvSpPr>
        <p:spPr bwMode="auto">
          <a:xfrm>
            <a:off x="0" y="0"/>
            <a:ext cx="9144000" cy="1081088"/>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r>
              <a:rPr lang="en-US" sz="3600" b="1">
                <a:latin typeface="HP001 4 hàng" pitchFamily="34" charset="0"/>
              </a:rPr>
              <a:t>Thứ hai ngày 19 tháng 8 năm 2012</a:t>
            </a:r>
          </a:p>
        </p:txBody>
      </p:sp>
      <p:sp>
        <p:nvSpPr>
          <p:cNvPr id="30169" name="Rectangle 473"/>
          <p:cNvSpPr>
            <a:spLocks noChangeArrowheads="1"/>
          </p:cNvSpPr>
          <p:nvPr/>
        </p:nvSpPr>
        <p:spPr bwMode="auto">
          <a:xfrm>
            <a:off x="0" y="1766888"/>
            <a:ext cx="9144000" cy="2286000"/>
          </a:xfrm>
          <a:prstGeom prst="rect">
            <a:avLst/>
          </a:prstGeom>
          <a:gradFill rotWithShape="1">
            <a:gsLst>
              <a:gs pos="0">
                <a:srgbClr val="0000FF"/>
              </a:gs>
              <a:gs pos="100000">
                <a:schemeClr val="bg1"/>
              </a:gs>
            </a:gsLst>
            <a:lin ang="5400000" scaled="1"/>
          </a:gradFill>
          <a:ln w="9525">
            <a:noFill/>
            <a:miter lim="800000"/>
            <a:headEnd/>
            <a:tailEnd/>
          </a:ln>
          <a:effectLst/>
        </p:spPr>
        <p:txBody>
          <a:bodyPr>
            <a:spAutoFit/>
          </a:bodyPr>
          <a:lstStyle/>
          <a:p>
            <a:pPr algn="ctr">
              <a:lnSpc>
                <a:spcPct val="350000"/>
              </a:lnSpc>
              <a:tabLst>
                <a:tab pos="4572000" algn="l"/>
                <a:tab pos="4800600" algn="l"/>
              </a:tabLst>
            </a:pPr>
            <a:r>
              <a:rPr lang="en-US" sz="3200" b="1">
                <a:solidFill>
                  <a:srgbClr val="CC0099"/>
                </a:solidFill>
                <a:latin typeface="HP001 4 hàng" pitchFamily="34" charset="0"/>
              </a:rPr>
              <a:t>Học bài hát: Quốc ca Việt Nam</a:t>
            </a:r>
          </a:p>
          <a:p>
            <a:pPr>
              <a:tabLst>
                <a:tab pos="4572000" algn="l"/>
                <a:tab pos="4800600" algn="l"/>
              </a:tabLst>
            </a:pPr>
            <a:r>
              <a:rPr lang="en-US" sz="3200">
                <a:solidFill>
                  <a:srgbClr val="FF0000"/>
                </a:solidFill>
                <a:latin typeface="HP001 4 hàng" pitchFamily="34" charset="0"/>
              </a:rPr>
              <a:t> </a:t>
            </a:r>
          </a:p>
        </p:txBody>
      </p:sp>
      <p:sp>
        <p:nvSpPr>
          <p:cNvPr id="30171" name="Rectangle 475"/>
          <p:cNvSpPr>
            <a:spLocks noChangeArrowheads="1"/>
          </p:cNvSpPr>
          <p:nvPr/>
        </p:nvSpPr>
        <p:spPr bwMode="auto">
          <a:xfrm>
            <a:off x="0" y="0"/>
            <a:ext cx="9144000" cy="945323"/>
          </a:xfrm>
          <a:prstGeom prst="rect">
            <a:avLst/>
          </a:prstGeom>
          <a:gradFill rotWithShape="1">
            <a:gsLst>
              <a:gs pos="0">
                <a:schemeClr val="hlink"/>
              </a:gs>
              <a:gs pos="100000">
                <a:schemeClr val="bg1"/>
              </a:gs>
            </a:gsLst>
            <a:lin ang="5400000" scaled="1"/>
          </a:gradFill>
          <a:ln w="9525">
            <a:noFill/>
            <a:miter lim="800000"/>
            <a:headEnd/>
            <a:tailEnd/>
          </a:ln>
          <a:effectLst/>
        </p:spPr>
        <p:txBody>
          <a:bodyPr>
            <a:spAutoFit/>
          </a:bodyPr>
          <a:lstStyle/>
          <a:p>
            <a:pPr algn="ctr">
              <a:lnSpc>
                <a:spcPct val="180000"/>
              </a:lnSpc>
            </a:pPr>
            <a:endParaRPr lang="en-US" sz="3600" b="1" dirty="0">
              <a:latin typeface="HP001 4 hàng" pitchFamily="34" charset="0"/>
            </a:endParaRPr>
          </a:p>
        </p:txBody>
      </p:sp>
      <p:sp>
        <p:nvSpPr>
          <p:cNvPr id="30172" name="Rectangle 476"/>
          <p:cNvSpPr>
            <a:spLocks noChangeArrowheads="1"/>
          </p:cNvSpPr>
          <p:nvPr/>
        </p:nvSpPr>
        <p:spPr bwMode="auto">
          <a:xfrm>
            <a:off x="0" y="1766888"/>
            <a:ext cx="9144000" cy="2286000"/>
          </a:xfrm>
          <a:prstGeom prst="rect">
            <a:avLst/>
          </a:prstGeom>
          <a:gradFill rotWithShape="1">
            <a:gsLst>
              <a:gs pos="0">
                <a:srgbClr val="0000FF"/>
              </a:gs>
              <a:gs pos="100000">
                <a:schemeClr val="bg1"/>
              </a:gs>
            </a:gsLst>
            <a:lin ang="5400000" scaled="1"/>
          </a:gradFill>
          <a:ln w="9525">
            <a:noFill/>
            <a:miter lim="800000"/>
            <a:headEnd/>
            <a:tailEnd/>
          </a:ln>
          <a:effectLst/>
        </p:spPr>
        <p:txBody>
          <a:bodyPr>
            <a:spAutoFit/>
          </a:bodyPr>
          <a:lstStyle/>
          <a:p>
            <a:pPr algn="ctr">
              <a:lnSpc>
                <a:spcPct val="350000"/>
              </a:lnSpc>
              <a:tabLst>
                <a:tab pos="4572000" algn="l"/>
                <a:tab pos="4800600" algn="l"/>
              </a:tabLst>
            </a:pPr>
            <a:r>
              <a:rPr lang="en-US" sz="3200" b="1" dirty="0" err="1">
                <a:solidFill>
                  <a:srgbClr val="CC0099"/>
                </a:solidFill>
                <a:latin typeface="HP001 4 hàng" pitchFamily="34" charset="0"/>
              </a:rPr>
              <a:t>Học</a:t>
            </a:r>
            <a:r>
              <a:rPr lang="en-US" sz="3200" b="1" dirty="0">
                <a:solidFill>
                  <a:srgbClr val="CC0099"/>
                </a:solidFill>
                <a:latin typeface="HP001 4 hàng" pitchFamily="34" charset="0"/>
              </a:rPr>
              <a:t> </a:t>
            </a:r>
            <a:r>
              <a:rPr lang="en-US" sz="3200" b="1" dirty="0" err="1">
                <a:solidFill>
                  <a:srgbClr val="CC0099"/>
                </a:solidFill>
                <a:latin typeface="HP001 4 hàng" pitchFamily="34" charset="0"/>
              </a:rPr>
              <a:t>bài</a:t>
            </a:r>
            <a:r>
              <a:rPr lang="en-US" sz="3200" b="1" dirty="0">
                <a:solidFill>
                  <a:srgbClr val="CC0099"/>
                </a:solidFill>
                <a:latin typeface="HP001 4 hàng" pitchFamily="34" charset="0"/>
              </a:rPr>
              <a:t> </a:t>
            </a:r>
            <a:r>
              <a:rPr lang="en-US" sz="3200" b="1" dirty="0" err="1">
                <a:solidFill>
                  <a:srgbClr val="CC0099"/>
                </a:solidFill>
                <a:latin typeface="HP001 4 hàng" pitchFamily="34" charset="0"/>
              </a:rPr>
              <a:t>hát</a:t>
            </a:r>
            <a:r>
              <a:rPr lang="en-US" sz="3200" b="1" dirty="0">
                <a:solidFill>
                  <a:srgbClr val="CC0099"/>
                </a:solidFill>
                <a:latin typeface="HP001 4 hàng" pitchFamily="34" charset="0"/>
              </a:rPr>
              <a:t>: </a:t>
            </a:r>
            <a:r>
              <a:rPr lang="en-US" sz="3200" b="1" dirty="0" err="1">
                <a:solidFill>
                  <a:srgbClr val="CC0099"/>
                </a:solidFill>
                <a:latin typeface="HP001 4 hàng" pitchFamily="34" charset="0"/>
              </a:rPr>
              <a:t>Quốc</a:t>
            </a:r>
            <a:r>
              <a:rPr lang="en-US" sz="3200" b="1" dirty="0">
                <a:solidFill>
                  <a:srgbClr val="CC0099"/>
                </a:solidFill>
                <a:latin typeface="HP001 4 hàng" pitchFamily="34" charset="0"/>
              </a:rPr>
              <a:t> </a:t>
            </a:r>
            <a:r>
              <a:rPr lang="en-US" sz="3200" b="1" dirty="0" err="1">
                <a:solidFill>
                  <a:srgbClr val="CC0099"/>
                </a:solidFill>
                <a:latin typeface="HP001 4 hàng" pitchFamily="34" charset="0"/>
              </a:rPr>
              <a:t>ca</a:t>
            </a:r>
            <a:r>
              <a:rPr lang="en-US" sz="3200" b="1" dirty="0">
                <a:solidFill>
                  <a:srgbClr val="CC0099"/>
                </a:solidFill>
                <a:latin typeface="HP001 4 hàng" pitchFamily="34" charset="0"/>
              </a:rPr>
              <a:t> </a:t>
            </a:r>
            <a:r>
              <a:rPr lang="en-US" sz="3200" b="1" dirty="0" err="1">
                <a:solidFill>
                  <a:srgbClr val="CC0099"/>
                </a:solidFill>
                <a:latin typeface="HP001 4 hàng" pitchFamily="34" charset="0"/>
              </a:rPr>
              <a:t>Việt</a:t>
            </a:r>
            <a:r>
              <a:rPr lang="en-US" sz="3200" b="1" dirty="0">
                <a:solidFill>
                  <a:srgbClr val="CC0099"/>
                </a:solidFill>
                <a:latin typeface="HP001 4 hàng" pitchFamily="34" charset="0"/>
              </a:rPr>
              <a:t> Nam</a:t>
            </a:r>
          </a:p>
          <a:p>
            <a:pPr>
              <a:tabLst>
                <a:tab pos="4572000" algn="l"/>
                <a:tab pos="4800600" algn="l"/>
              </a:tabLst>
            </a:pPr>
            <a:r>
              <a:rPr lang="en-US" sz="3200" dirty="0">
                <a:solidFill>
                  <a:srgbClr val="FF0000"/>
                </a:solidFill>
                <a:latin typeface="HP001 4 hàng" pitchFamily="34" charset="0"/>
              </a:rPr>
              <a:t> </a:t>
            </a:r>
          </a:p>
        </p:txBody>
      </p:sp>
      <p:sp>
        <p:nvSpPr>
          <p:cNvPr id="30170" name="Text Box 474"/>
          <p:cNvSpPr txBox="1">
            <a:spLocks noChangeArrowheads="1"/>
          </p:cNvSpPr>
          <p:nvPr/>
        </p:nvSpPr>
        <p:spPr bwMode="auto">
          <a:xfrm>
            <a:off x="0" y="1081088"/>
            <a:ext cx="9144000" cy="1066800"/>
          </a:xfrm>
          <a:prstGeom prst="rect">
            <a:avLst/>
          </a:prstGeom>
          <a:gradFill rotWithShape="1">
            <a:gsLst>
              <a:gs pos="0">
                <a:schemeClr val="accent1"/>
              </a:gs>
              <a:gs pos="100000">
                <a:schemeClr val="bg1"/>
              </a:gs>
            </a:gsLst>
            <a:lin ang="5400000" scaled="1"/>
          </a:gradFill>
          <a:ln w="9525">
            <a:noFill/>
            <a:miter lim="800000"/>
            <a:headEnd/>
            <a:tailEnd/>
          </a:ln>
          <a:effectLst/>
        </p:spPr>
        <p:txBody>
          <a:bodyPr>
            <a:spAutoFit/>
          </a:bodyPr>
          <a:lstStyle/>
          <a:p>
            <a:pPr algn="ctr">
              <a:lnSpc>
                <a:spcPct val="160000"/>
              </a:lnSpc>
              <a:spcBef>
                <a:spcPct val="50000"/>
              </a:spcBef>
            </a:pPr>
            <a:r>
              <a:rPr lang="en-US" sz="4000" b="1" u="sng" dirty="0" err="1">
                <a:solidFill>
                  <a:srgbClr val="660033"/>
                </a:solidFill>
                <a:latin typeface="HP001 5 hàng" pitchFamily="34" charset="0"/>
              </a:rPr>
              <a:t>Âm</a:t>
            </a:r>
            <a:r>
              <a:rPr lang="en-US" sz="4000" b="1" u="sng" dirty="0">
                <a:solidFill>
                  <a:srgbClr val="660033"/>
                </a:solidFill>
                <a:latin typeface="HP001 5 hàng" pitchFamily="34" charset="0"/>
              </a:rPr>
              <a:t> </a:t>
            </a:r>
            <a:r>
              <a:rPr lang="en-US" sz="4000" b="1" u="sng" dirty="0" err="1">
                <a:solidFill>
                  <a:srgbClr val="660033"/>
                </a:solidFill>
                <a:latin typeface="HP001 5 hàng" pitchFamily="34" charset="0"/>
              </a:rPr>
              <a:t>nhạc</a:t>
            </a:r>
            <a:endParaRPr lang="en-US" sz="4000" b="1" u="sng" dirty="0">
              <a:solidFill>
                <a:srgbClr val="660033"/>
              </a:solidFill>
              <a:latin typeface="HP001 5 hàng" pitchFamily="34" charset="0"/>
            </a:endParaRPr>
          </a:p>
        </p:txBody>
      </p:sp>
      <p:sp>
        <p:nvSpPr>
          <p:cNvPr id="30165" name="Rectangle 469"/>
          <p:cNvSpPr>
            <a:spLocks noChangeArrowheads="1"/>
          </p:cNvSpPr>
          <p:nvPr/>
        </p:nvSpPr>
        <p:spPr bwMode="auto">
          <a:xfrm>
            <a:off x="0" y="4105275"/>
            <a:ext cx="9144000" cy="1457325"/>
          </a:xfrm>
          <a:prstGeom prst="rect">
            <a:avLst/>
          </a:prstGeom>
          <a:gradFill rotWithShape="1">
            <a:gsLst>
              <a:gs pos="0">
                <a:srgbClr val="FF0066">
                  <a:alpha val="0"/>
                </a:srgbClr>
              </a:gs>
              <a:gs pos="100000">
                <a:schemeClr val="bg1"/>
              </a:gs>
            </a:gsLst>
            <a:lin ang="5400000" scaled="1"/>
          </a:gradFill>
          <a:ln w="9525">
            <a:noFill/>
            <a:miter lim="800000"/>
            <a:headEnd/>
            <a:tailEnd/>
          </a:ln>
          <a:effectLst/>
        </p:spPr>
        <p:txBody>
          <a:bodyPr>
            <a:spAutoFit/>
          </a:bodyPr>
          <a:lstStyle/>
          <a:p>
            <a:pPr algn="ctr">
              <a:lnSpc>
                <a:spcPct val="140000"/>
              </a:lnSpc>
            </a:pPr>
            <a:r>
              <a:rPr lang="en-US" sz="2800" dirty="0">
                <a:solidFill>
                  <a:srgbClr val="333300"/>
                </a:solidFill>
                <a:latin typeface="HP001 4 hàng" pitchFamily="34" charset="0"/>
              </a:rPr>
              <a:t>- </a:t>
            </a:r>
            <a:r>
              <a:rPr lang="en-US" sz="3200" b="1" dirty="0" err="1">
                <a:solidFill>
                  <a:srgbClr val="0000FF"/>
                </a:solidFill>
                <a:latin typeface="HP001 4 hàng" pitchFamily="34" charset="0"/>
              </a:rPr>
              <a:t>Cùng</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trình</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bày</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bài</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hát</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theo</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các</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hình</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thức</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Dơn</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ca</a:t>
            </a:r>
            <a:r>
              <a:rPr lang="en-US" sz="3200" b="1" dirty="0">
                <a:solidFill>
                  <a:srgbClr val="0000FF"/>
                </a:solidFill>
                <a:latin typeface="HP001 4 hàng" pitchFamily="34" charset="0"/>
              </a:rPr>
              <a:t>, song </a:t>
            </a:r>
            <a:r>
              <a:rPr lang="en-US" sz="3200" b="1" dirty="0" err="1">
                <a:solidFill>
                  <a:srgbClr val="0000FF"/>
                </a:solidFill>
                <a:latin typeface="HP001 4 hàng" pitchFamily="34" charset="0"/>
              </a:rPr>
              <a:t>ca</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tốp</a:t>
            </a:r>
            <a:r>
              <a:rPr lang="en-US" sz="3200" b="1" dirty="0">
                <a:solidFill>
                  <a:srgbClr val="0000FF"/>
                </a:solidFill>
                <a:latin typeface="HP001 4 hàng" pitchFamily="34" charset="0"/>
              </a:rPr>
              <a:t> </a:t>
            </a:r>
            <a:r>
              <a:rPr lang="en-US" sz="3200" b="1" dirty="0" err="1">
                <a:solidFill>
                  <a:srgbClr val="0000FF"/>
                </a:solidFill>
                <a:latin typeface="HP001 4 hàng" pitchFamily="34" charset="0"/>
              </a:rPr>
              <a:t>ca</a:t>
            </a:r>
            <a:endParaRPr lang="en-US" sz="3200" b="1" dirty="0">
              <a:solidFill>
                <a:srgbClr val="0000FF"/>
              </a:solidFill>
              <a:latin typeface="HP001 4 hàng"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159"/>
                                        </p:tgtEl>
                                        <p:attrNameLst>
                                          <p:attrName>style.visibility</p:attrName>
                                        </p:attrNameLst>
                                      </p:cBhvr>
                                      <p:to>
                                        <p:strVal val="visible"/>
                                      </p:to>
                                    </p:set>
                                    <p:animEffect transition="in" filter="box(in)">
                                      <p:cBhvr>
                                        <p:cTn id="7" dur="500"/>
                                        <p:tgtEl>
                                          <p:spTgt spid="3015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0165">
                                            <p:txEl>
                                              <p:pRg st="0" end="0"/>
                                            </p:txEl>
                                          </p:spTgt>
                                        </p:tgtEl>
                                        <p:attrNameLst>
                                          <p:attrName>style.visibility</p:attrName>
                                        </p:attrNameLst>
                                      </p:cBhvr>
                                      <p:to>
                                        <p:strVal val="visible"/>
                                      </p:to>
                                    </p:set>
                                    <p:animEffect transition="in" filter="strips(downLeft)">
                                      <p:cBhvr>
                                        <p:cTn id="12" dur="500"/>
                                        <p:tgtEl>
                                          <p:spTgt spid="301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67106" fill="hold"/>
                                        <p:tgtEl>
                                          <p:spTgt spid="301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3016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8"/>
          <p:cNvSpPr txBox="1">
            <a:spLocks noChangeArrowheads="1"/>
          </p:cNvSpPr>
          <p:nvPr/>
        </p:nvSpPr>
        <p:spPr bwMode="auto">
          <a:xfrm>
            <a:off x="0" y="0"/>
            <a:ext cx="9144000" cy="304800"/>
          </a:xfrm>
          <a:prstGeom prst="rect">
            <a:avLst/>
          </a:prstGeom>
          <a:noFill/>
          <a:ln w="9525">
            <a:noFill/>
            <a:miter lim="800000"/>
            <a:headEnd/>
            <a:tailEnd/>
          </a:ln>
        </p:spPr>
        <p:txBody>
          <a:bodyPr>
            <a:spAutoFit/>
          </a:bodyPr>
          <a:lstStyle/>
          <a:p>
            <a:pPr eaLnBrk="0" hangingPunct="0">
              <a:spcBef>
                <a:spcPct val="50000"/>
              </a:spcBef>
            </a:pPr>
            <a:endParaRPr lang="en-US" sz="1400">
              <a:latin typeface=".VnTime" pitchFamily="34" charset="0"/>
            </a:endParaRPr>
          </a:p>
        </p:txBody>
      </p:sp>
      <p:sp>
        <p:nvSpPr>
          <p:cNvPr id="30723" name="Text Box 50"/>
          <p:cNvSpPr txBox="1">
            <a:spLocks noChangeArrowheads="1"/>
          </p:cNvSpPr>
          <p:nvPr/>
        </p:nvSpPr>
        <p:spPr bwMode="auto">
          <a:xfrm>
            <a:off x="0" y="0"/>
            <a:ext cx="15240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VnMonotype corsivaH" pitchFamily="34" charset="0"/>
            </a:endParaRPr>
          </a:p>
        </p:txBody>
      </p:sp>
      <p:pic>
        <p:nvPicPr>
          <p:cNvPr id="30724" name="Picture 51" descr="DAICHI_1"/>
          <p:cNvPicPr>
            <a:picLocks noChangeAspect="1" noChangeArrowheads="1"/>
          </p:cNvPicPr>
          <p:nvPr/>
        </p:nvPicPr>
        <p:blipFill>
          <a:blip r:embed="rId3" cstate="print"/>
          <a:srcRect/>
          <a:stretch>
            <a:fillRect/>
          </a:stretch>
        </p:blipFill>
        <p:spPr bwMode="auto">
          <a:xfrm>
            <a:off x="0" y="-381000"/>
            <a:ext cx="9448800" cy="6858000"/>
          </a:xfrm>
          <a:prstGeom prst="rect">
            <a:avLst/>
          </a:prstGeom>
          <a:noFill/>
          <a:ln w="9525">
            <a:noFill/>
            <a:miter lim="800000"/>
            <a:headEnd/>
            <a:tailEnd/>
          </a:ln>
        </p:spPr>
      </p:pic>
      <p:sp>
        <p:nvSpPr>
          <p:cNvPr id="4148" name="Text Box 52"/>
          <p:cNvSpPr txBox="1">
            <a:spLocks noChangeArrowheads="1"/>
          </p:cNvSpPr>
          <p:nvPr/>
        </p:nvSpPr>
        <p:spPr bwMode="auto">
          <a:xfrm>
            <a:off x="1219200" y="609600"/>
            <a:ext cx="7086600" cy="701675"/>
          </a:xfrm>
          <a:prstGeom prst="rect">
            <a:avLst/>
          </a:prstGeom>
          <a:noFill/>
          <a:ln w="9525">
            <a:noFill/>
            <a:miter lim="800000"/>
            <a:headEnd/>
            <a:tailEnd/>
          </a:ln>
        </p:spPr>
        <p:txBody>
          <a:bodyPr>
            <a:spAutoFit/>
          </a:bodyPr>
          <a:lstStyle/>
          <a:p>
            <a:pPr eaLnBrk="0" hangingPunct="0">
              <a:spcBef>
                <a:spcPct val="50000"/>
              </a:spcBef>
            </a:pPr>
            <a:r>
              <a:rPr lang="en-US" sz="4000">
                <a:solidFill>
                  <a:srgbClr val="FF0000"/>
                </a:solidFill>
                <a:latin typeface=".Vn3DH" pitchFamily="34" charset="0"/>
              </a:rPr>
              <a:t>  Bµi häc kÕt thóc!</a:t>
            </a:r>
          </a:p>
        </p:txBody>
      </p:sp>
      <p:sp>
        <p:nvSpPr>
          <p:cNvPr id="4149" name="Text Box 53"/>
          <p:cNvSpPr txBox="1">
            <a:spLocks noChangeArrowheads="1"/>
          </p:cNvSpPr>
          <p:nvPr/>
        </p:nvSpPr>
        <p:spPr bwMode="auto">
          <a:xfrm>
            <a:off x="228600" y="1889125"/>
            <a:ext cx="8915400" cy="701675"/>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FF"/>
                </a:solidFill>
                <a:latin typeface=".VnArabia" pitchFamily="34" charset="0"/>
              </a:rPr>
              <a:t>   </a:t>
            </a:r>
            <a:r>
              <a:rPr lang="en-US" sz="4000" b="1">
                <a:solidFill>
                  <a:srgbClr val="FF0066"/>
                </a:solidFill>
                <a:latin typeface=".VnArabia" pitchFamily="34" charset="0"/>
              </a:rPr>
              <a:t>Chóc c¸c thÇy c« gi¸o m¹nh khoÎ</a:t>
            </a:r>
          </a:p>
        </p:txBody>
      </p:sp>
      <p:sp>
        <p:nvSpPr>
          <p:cNvPr id="4150" name="Text Box 54"/>
          <p:cNvSpPr txBox="1">
            <a:spLocks noChangeArrowheads="1"/>
          </p:cNvSpPr>
          <p:nvPr/>
        </p:nvSpPr>
        <p:spPr bwMode="auto">
          <a:xfrm>
            <a:off x="1143000" y="3048000"/>
            <a:ext cx="7772400" cy="1250950"/>
          </a:xfrm>
          <a:prstGeom prst="rect">
            <a:avLst/>
          </a:prstGeom>
          <a:noFill/>
          <a:ln w="9525">
            <a:noFill/>
            <a:miter lim="800000"/>
            <a:headEnd/>
            <a:tailEnd/>
          </a:ln>
        </p:spPr>
        <p:txBody>
          <a:bodyPr>
            <a:spAutoFit/>
          </a:bodyPr>
          <a:lstStyle/>
          <a:p>
            <a:pPr algn="just" eaLnBrk="0" hangingPunct="0">
              <a:spcBef>
                <a:spcPct val="50000"/>
              </a:spcBef>
            </a:pPr>
            <a:r>
              <a:rPr lang="en-US" sz="4000">
                <a:solidFill>
                  <a:srgbClr val="FF0066"/>
                </a:solidFill>
                <a:latin typeface=".VnBahamasB" pitchFamily="34" charset="0"/>
              </a:rPr>
              <a:t>  </a:t>
            </a:r>
            <a:r>
              <a:rPr lang="en-US" sz="3600">
                <a:solidFill>
                  <a:srgbClr val="FF0066"/>
                </a:solidFill>
                <a:latin typeface=".VnBahamasB" pitchFamily="34" charset="0"/>
              </a:rPr>
              <a:t>Chóc c¸c em häc sinh ch¨m ngoan häc giái!</a:t>
            </a:r>
          </a:p>
        </p:txBody>
      </p:sp>
      <p:sp>
        <p:nvSpPr>
          <p:cNvPr id="30728" name="AutoShape 8"/>
          <p:cNvSpPr>
            <a:spLocks noEditPoints="1" noChangeArrowheads="1"/>
          </p:cNvSpPr>
          <p:nvPr/>
        </p:nvSpPr>
        <p:spPr bwMode="auto">
          <a:xfrm rot="1215287">
            <a:off x="300038" y="2690813"/>
            <a:ext cx="609600" cy="12858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0729" name="AutoShape 9"/>
          <p:cNvSpPr>
            <a:spLocks noEditPoints="1" noChangeArrowheads="1"/>
          </p:cNvSpPr>
          <p:nvPr/>
        </p:nvSpPr>
        <p:spPr bwMode="auto">
          <a:xfrm rot="-24770365">
            <a:off x="2243138" y="4468813"/>
            <a:ext cx="1066800" cy="137160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cap="rnd">
            <a:solidFill>
              <a:srgbClr val="FF00FF"/>
            </a:solidFill>
            <a:prstDash val="sysDot"/>
            <a:miter lim="800000"/>
            <a:headEnd/>
            <a:tailEnd/>
          </a:ln>
          <a:effectLst>
            <a:outerShdw dist="107763" dir="2700000" algn="ctr" rotWithShape="0">
              <a:srgbClr val="808080"/>
            </a:outerShdw>
          </a:effectLst>
        </p:spPr>
        <p:txBody>
          <a:bodyPr/>
          <a:lstStyle/>
          <a:p>
            <a:endParaRPr lang="en-US"/>
          </a:p>
        </p:txBody>
      </p:sp>
      <p:sp>
        <p:nvSpPr>
          <p:cNvPr id="30730" name="AutoShape 10"/>
          <p:cNvSpPr>
            <a:spLocks noEditPoints="1" noChangeArrowheads="1"/>
          </p:cNvSpPr>
          <p:nvPr/>
        </p:nvSpPr>
        <p:spPr bwMode="auto">
          <a:xfrm rot="-24770365">
            <a:off x="7338219" y="3863181"/>
            <a:ext cx="1320800" cy="1214438"/>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00FF">
              <a:alpha val="20000"/>
            </a:srgbClr>
          </a:solidFill>
          <a:ln w="0">
            <a:solidFill>
              <a:srgbClr val="FFFF00"/>
            </a:solidFill>
            <a:prstDash val="sysDot"/>
            <a:miter lim="800000"/>
            <a:headEnd/>
            <a:tailEnd/>
          </a:ln>
          <a:effectLst>
            <a:outerShdw dist="107763" dir="2700000" algn="ctr" rotWithShape="0">
              <a:srgbClr val="808080"/>
            </a:outerShdw>
          </a:effectLst>
        </p:spPr>
        <p:txBody>
          <a:bodyPr/>
          <a:lstStyle/>
          <a:p>
            <a:endParaRPr lang="en-US"/>
          </a:p>
        </p:txBody>
      </p:sp>
      <p:grpSp>
        <p:nvGrpSpPr>
          <p:cNvPr id="30731" name="Group 11"/>
          <p:cNvGrpSpPr>
            <a:grpSpLocks/>
          </p:cNvGrpSpPr>
          <p:nvPr/>
        </p:nvGrpSpPr>
        <p:grpSpPr bwMode="auto">
          <a:xfrm rot="10800000">
            <a:off x="44450" y="4495800"/>
            <a:ext cx="2774950" cy="2371725"/>
            <a:chOff x="3936" y="-15"/>
            <a:chExt cx="1817" cy="1788"/>
          </a:xfrm>
        </p:grpSpPr>
        <p:pic>
          <p:nvPicPr>
            <p:cNvPr id="30732" name="Picture 12" descr="hoa-hong"/>
            <p:cNvPicPr>
              <a:picLocks noChangeAspect="1" noChangeArrowheads="1" noCrop="1"/>
            </p:cNvPicPr>
            <p:nvPr/>
          </p:nvPicPr>
          <p:blipFill>
            <a:blip r:embed="rId4" cstate="print"/>
            <a:srcRect/>
            <a:stretch>
              <a:fillRect/>
            </a:stretch>
          </p:blipFill>
          <p:spPr bwMode="auto">
            <a:xfrm rot="-7060206">
              <a:off x="5200" y="58"/>
              <a:ext cx="432" cy="432"/>
            </a:xfrm>
            <a:prstGeom prst="rect">
              <a:avLst/>
            </a:prstGeom>
            <a:noFill/>
            <a:ln w="9525">
              <a:noFill/>
              <a:miter lim="800000"/>
              <a:headEnd/>
              <a:tailEnd/>
            </a:ln>
          </p:spPr>
        </p:pic>
        <p:pic>
          <p:nvPicPr>
            <p:cNvPr id="30733" name="Picture 13" descr="hoa-day"/>
            <p:cNvPicPr>
              <a:picLocks noChangeAspect="1" noChangeArrowheads="1"/>
            </p:cNvPicPr>
            <p:nvPr/>
          </p:nvPicPr>
          <p:blipFill>
            <a:blip r:embed="rId5" cstate="print"/>
            <a:srcRect/>
            <a:stretch>
              <a:fillRect/>
            </a:stretch>
          </p:blipFill>
          <p:spPr bwMode="auto">
            <a:xfrm>
              <a:off x="5537" y="-15"/>
              <a:ext cx="216" cy="1788"/>
            </a:xfrm>
            <a:prstGeom prst="rect">
              <a:avLst/>
            </a:prstGeom>
            <a:noFill/>
            <a:ln w="9525">
              <a:noFill/>
              <a:miter lim="800000"/>
              <a:headEnd/>
              <a:tailEnd/>
            </a:ln>
          </p:spPr>
        </p:pic>
        <p:pic>
          <p:nvPicPr>
            <p:cNvPr id="30734" name="Picture 14" descr="hoa-day"/>
            <p:cNvPicPr>
              <a:picLocks noChangeAspect="1" noChangeArrowheads="1"/>
            </p:cNvPicPr>
            <p:nvPr/>
          </p:nvPicPr>
          <p:blipFill>
            <a:blip r:embed="rId6" cstate="print"/>
            <a:srcRect/>
            <a:stretch>
              <a:fillRect/>
            </a:stretch>
          </p:blipFill>
          <p:spPr bwMode="auto">
            <a:xfrm>
              <a:off x="3936" y="7"/>
              <a:ext cx="1752" cy="212"/>
            </a:xfrm>
            <a:prstGeom prst="rect">
              <a:avLst/>
            </a:prstGeom>
            <a:noFill/>
            <a:ln w="9525">
              <a:noFill/>
              <a:miter lim="800000"/>
              <a:headEnd/>
              <a:tailEnd/>
            </a:ln>
          </p:spPr>
        </p:pic>
      </p:grpSp>
      <p:grpSp>
        <p:nvGrpSpPr>
          <p:cNvPr id="30735" name="Group 7"/>
          <p:cNvGrpSpPr>
            <a:grpSpLocks/>
          </p:cNvGrpSpPr>
          <p:nvPr/>
        </p:nvGrpSpPr>
        <p:grpSpPr bwMode="auto">
          <a:xfrm rot="5400000">
            <a:off x="6325394" y="4029869"/>
            <a:ext cx="2884488" cy="2838450"/>
            <a:chOff x="3936" y="-15"/>
            <a:chExt cx="1817" cy="1788"/>
          </a:xfrm>
        </p:grpSpPr>
        <p:pic>
          <p:nvPicPr>
            <p:cNvPr id="30736" name="Picture 8" descr="hoa-hong"/>
            <p:cNvPicPr>
              <a:picLocks noChangeAspect="1" noChangeArrowheads="1" noCrop="1"/>
            </p:cNvPicPr>
            <p:nvPr/>
          </p:nvPicPr>
          <p:blipFill>
            <a:blip r:embed="rId4" cstate="print"/>
            <a:srcRect/>
            <a:stretch>
              <a:fillRect/>
            </a:stretch>
          </p:blipFill>
          <p:spPr bwMode="auto">
            <a:xfrm rot="-7060206">
              <a:off x="5200" y="58"/>
              <a:ext cx="432" cy="432"/>
            </a:xfrm>
            <a:prstGeom prst="rect">
              <a:avLst/>
            </a:prstGeom>
            <a:noFill/>
            <a:ln w="9525">
              <a:noFill/>
              <a:miter lim="800000"/>
              <a:headEnd/>
              <a:tailEnd/>
            </a:ln>
          </p:spPr>
        </p:pic>
        <p:pic>
          <p:nvPicPr>
            <p:cNvPr id="30737" name="Picture 9" descr="hoa-day"/>
            <p:cNvPicPr>
              <a:picLocks noChangeAspect="1" noChangeArrowheads="1"/>
            </p:cNvPicPr>
            <p:nvPr/>
          </p:nvPicPr>
          <p:blipFill>
            <a:blip r:embed="rId5" cstate="print"/>
            <a:srcRect/>
            <a:stretch>
              <a:fillRect/>
            </a:stretch>
          </p:blipFill>
          <p:spPr bwMode="auto">
            <a:xfrm>
              <a:off x="5537" y="-15"/>
              <a:ext cx="216" cy="1788"/>
            </a:xfrm>
            <a:prstGeom prst="rect">
              <a:avLst/>
            </a:prstGeom>
            <a:noFill/>
            <a:ln w="9525">
              <a:noFill/>
              <a:miter lim="800000"/>
              <a:headEnd/>
              <a:tailEnd/>
            </a:ln>
          </p:spPr>
        </p:pic>
        <p:pic>
          <p:nvPicPr>
            <p:cNvPr id="30738" name="Picture 10" descr="hoa-day"/>
            <p:cNvPicPr>
              <a:picLocks noChangeAspect="1" noChangeArrowheads="1"/>
            </p:cNvPicPr>
            <p:nvPr/>
          </p:nvPicPr>
          <p:blipFill>
            <a:blip r:embed="rId6" cstate="print"/>
            <a:srcRect/>
            <a:stretch>
              <a:fillRect/>
            </a:stretch>
          </p:blipFill>
          <p:spPr bwMode="auto">
            <a:xfrm>
              <a:off x="3936" y="7"/>
              <a:ext cx="1752" cy="212"/>
            </a:xfrm>
            <a:prstGeom prst="rect">
              <a:avLst/>
            </a:prstGeom>
            <a:noFill/>
            <a:ln w="9525">
              <a:noFill/>
              <a:miter lim="800000"/>
              <a:headEnd/>
              <a:tailEnd/>
            </a:ln>
          </p:spPr>
        </p:pic>
      </p:grpSp>
      <p:grpSp>
        <p:nvGrpSpPr>
          <p:cNvPr id="30739" name="Group 93"/>
          <p:cNvGrpSpPr>
            <a:grpSpLocks/>
          </p:cNvGrpSpPr>
          <p:nvPr/>
        </p:nvGrpSpPr>
        <p:grpSpPr bwMode="auto">
          <a:xfrm rot="-5400000">
            <a:off x="-406400" y="431800"/>
            <a:ext cx="2260600" cy="1447800"/>
            <a:chOff x="3936" y="-15"/>
            <a:chExt cx="1817" cy="1788"/>
          </a:xfrm>
        </p:grpSpPr>
        <p:pic>
          <p:nvPicPr>
            <p:cNvPr id="30740" name="Picture 94" descr="hoa-hong"/>
            <p:cNvPicPr>
              <a:picLocks noChangeAspect="1" noChangeArrowheads="1" noCrop="1"/>
            </p:cNvPicPr>
            <p:nvPr/>
          </p:nvPicPr>
          <p:blipFill>
            <a:blip r:embed="rId4" cstate="print"/>
            <a:srcRect/>
            <a:stretch>
              <a:fillRect/>
            </a:stretch>
          </p:blipFill>
          <p:spPr bwMode="auto">
            <a:xfrm rot="-7060206">
              <a:off x="5200" y="58"/>
              <a:ext cx="432" cy="432"/>
            </a:xfrm>
            <a:prstGeom prst="rect">
              <a:avLst/>
            </a:prstGeom>
            <a:noFill/>
            <a:ln w="9525">
              <a:noFill/>
              <a:miter lim="800000"/>
              <a:headEnd/>
              <a:tailEnd/>
            </a:ln>
          </p:spPr>
        </p:pic>
        <p:pic>
          <p:nvPicPr>
            <p:cNvPr id="30741" name="Picture 95" descr="hoa-day"/>
            <p:cNvPicPr>
              <a:picLocks noChangeAspect="1" noChangeArrowheads="1"/>
            </p:cNvPicPr>
            <p:nvPr/>
          </p:nvPicPr>
          <p:blipFill>
            <a:blip r:embed="rId5" cstate="print"/>
            <a:srcRect/>
            <a:stretch>
              <a:fillRect/>
            </a:stretch>
          </p:blipFill>
          <p:spPr bwMode="auto">
            <a:xfrm>
              <a:off x="5537" y="-15"/>
              <a:ext cx="216" cy="1788"/>
            </a:xfrm>
            <a:prstGeom prst="rect">
              <a:avLst/>
            </a:prstGeom>
            <a:noFill/>
            <a:ln w="9525">
              <a:noFill/>
              <a:miter lim="800000"/>
              <a:headEnd/>
              <a:tailEnd/>
            </a:ln>
          </p:spPr>
        </p:pic>
        <p:pic>
          <p:nvPicPr>
            <p:cNvPr id="30742" name="Picture 96" descr="hoa-day"/>
            <p:cNvPicPr>
              <a:picLocks noChangeAspect="1" noChangeArrowheads="1"/>
            </p:cNvPicPr>
            <p:nvPr/>
          </p:nvPicPr>
          <p:blipFill>
            <a:blip r:embed="rId6" cstate="print"/>
            <a:srcRect/>
            <a:stretch>
              <a:fillRect/>
            </a:stretch>
          </p:blipFill>
          <p:spPr bwMode="auto">
            <a:xfrm>
              <a:off x="3936" y="7"/>
              <a:ext cx="1752" cy="212"/>
            </a:xfrm>
            <a:prstGeom prst="rect">
              <a:avLst/>
            </a:prstGeom>
            <a:noFill/>
            <a:ln w="9525">
              <a:noFill/>
              <a:miter lim="800000"/>
              <a:headEnd/>
              <a:tailEnd/>
            </a:ln>
          </p:spPr>
        </p:pic>
      </p:grpSp>
    </p:spTree>
  </p:cSld>
  <p:clrMapOvr>
    <a:masterClrMapping/>
  </p:clrMapOvr>
  <p:transition spd="med">
    <p:sndAc>
      <p:stSnd>
        <p:snd r:embed="rId2" name="CUNG HOC NHAC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4149"/>
                                        </p:tgtEl>
                                        <p:attrNameLst>
                                          <p:attrName>style.visibility</p:attrName>
                                        </p:attrNameLst>
                                      </p:cBhvr>
                                      <p:to>
                                        <p:strVal val="visible"/>
                                      </p:to>
                                    </p:set>
                                    <p:animEffect transition="in" filter="fade">
                                      <p:cBhvr>
                                        <p:cTn id="7" dur="770" decel="100000"/>
                                        <p:tgtEl>
                                          <p:spTgt spid="4149"/>
                                        </p:tgtEl>
                                      </p:cBhvr>
                                    </p:animEffect>
                                    <p:animScale>
                                      <p:cBhvr>
                                        <p:cTn id="8" dur="770" decel="100000"/>
                                        <p:tgtEl>
                                          <p:spTgt spid="4149"/>
                                        </p:tgtEl>
                                      </p:cBhvr>
                                      <p:from x="10000" y="10000"/>
                                      <p:to x="200000" y="450000"/>
                                    </p:animScale>
                                    <p:animScale>
                                      <p:cBhvr>
                                        <p:cTn id="9" dur="1230" accel="100000" fill="hold">
                                          <p:stCondLst>
                                            <p:cond delay="770"/>
                                          </p:stCondLst>
                                        </p:cTn>
                                        <p:tgtEl>
                                          <p:spTgt spid="4149"/>
                                        </p:tgtEl>
                                      </p:cBhvr>
                                      <p:from x="200000" y="450000"/>
                                      <p:to x="100000" y="100000"/>
                                    </p:animScale>
                                    <p:set>
                                      <p:cBhvr>
                                        <p:cTn id="10" dur="770" fill="hold"/>
                                        <p:tgtEl>
                                          <p:spTgt spid="4149"/>
                                        </p:tgtEl>
                                        <p:attrNameLst>
                                          <p:attrName>ppt_x</p:attrName>
                                        </p:attrNameLst>
                                      </p:cBhvr>
                                      <p:to>
                                        <p:strVal val="(0.5)"/>
                                      </p:to>
                                    </p:set>
                                    <p:anim from="(0.5)" to="(#ppt_x)" calcmode="lin" valueType="num">
                                      <p:cBhvr>
                                        <p:cTn id="11" dur="1230" accel="100000" fill="hold">
                                          <p:stCondLst>
                                            <p:cond delay="770"/>
                                          </p:stCondLst>
                                        </p:cTn>
                                        <p:tgtEl>
                                          <p:spTgt spid="4149"/>
                                        </p:tgtEl>
                                        <p:attrNameLst>
                                          <p:attrName>ppt_x</p:attrName>
                                        </p:attrNameLst>
                                      </p:cBhvr>
                                    </p:anim>
                                    <p:set>
                                      <p:cBhvr>
                                        <p:cTn id="12" dur="770" fill="hold"/>
                                        <p:tgtEl>
                                          <p:spTgt spid="4149"/>
                                        </p:tgtEl>
                                        <p:attrNameLst>
                                          <p:attrName>ppt_y</p:attrName>
                                        </p:attrNameLst>
                                      </p:cBhvr>
                                      <p:to>
                                        <p:strVal val="(#ppt_y+0.4)"/>
                                      </p:to>
                                    </p:set>
                                    <p:anim from="(#ppt_y+0.4)" to="(#ppt_y)" calcmode="lin" valueType="num">
                                      <p:cBhvr>
                                        <p:cTn id="13" dur="1230" accel="100000" fill="hold">
                                          <p:stCondLst>
                                            <p:cond delay="770"/>
                                          </p:stCondLst>
                                        </p:cTn>
                                        <p:tgtEl>
                                          <p:spTgt spid="4149"/>
                                        </p:tgtEl>
                                        <p:attrNameLst>
                                          <p:attrName>ppt_y</p:attrName>
                                        </p:attrNameLst>
                                      </p:cBhvr>
                                    </p:anim>
                                  </p:childTnLst>
                                </p:cTn>
                              </p:par>
                              <p:par>
                                <p:cTn id="14" presetID="51" presetClass="entr" presetSubtype="0" fill="hold" grpId="0" nodeType="withEffect">
                                  <p:stCondLst>
                                    <p:cond delay="0"/>
                                  </p:stCondLst>
                                  <p:iterate type="lt">
                                    <p:tmPct val="0"/>
                                  </p:iterate>
                                  <p:childTnLst>
                                    <p:set>
                                      <p:cBhvr>
                                        <p:cTn id="15" dur="1" fill="hold">
                                          <p:stCondLst>
                                            <p:cond delay="0"/>
                                          </p:stCondLst>
                                        </p:cTn>
                                        <p:tgtEl>
                                          <p:spTgt spid="4150"/>
                                        </p:tgtEl>
                                        <p:attrNameLst>
                                          <p:attrName>style.visibility</p:attrName>
                                        </p:attrNameLst>
                                      </p:cBhvr>
                                      <p:to>
                                        <p:strVal val="visible"/>
                                      </p:to>
                                    </p:set>
                                    <p:animEffect transition="in" filter="fade">
                                      <p:cBhvr>
                                        <p:cTn id="16" dur="770" decel="100000"/>
                                        <p:tgtEl>
                                          <p:spTgt spid="4150"/>
                                        </p:tgtEl>
                                      </p:cBhvr>
                                    </p:animEffect>
                                    <p:animScale>
                                      <p:cBhvr>
                                        <p:cTn id="17" dur="770" decel="100000"/>
                                        <p:tgtEl>
                                          <p:spTgt spid="4150"/>
                                        </p:tgtEl>
                                      </p:cBhvr>
                                      <p:from x="10000" y="10000"/>
                                      <p:to x="200000" y="450000"/>
                                    </p:animScale>
                                    <p:animScale>
                                      <p:cBhvr>
                                        <p:cTn id="18" dur="1230" accel="100000" fill="hold">
                                          <p:stCondLst>
                                            <p:cond delay="770"/>
                                          </p:stCondLst>
                                        </p:cTn>
                                        <p:tgtEl>
                                          <p:spTgt spid="4150"/>
                                        </p:tgtEl>
                                      </p:cBhvr>
                                      <p:from x="200000" y="450000"/>
                                      <p:to x="100000" y="100000"/>
                                    </p:animScale>
                                    <p:set>
                                      <p:cBhvr>
                                        <p:cTn id="19" dur="770" fill="hold"/>
                                        <p:tgtEl>
                                          <p:spTgt spid="4150"/>
                                        </p:tgtEl>
                                        <p:attrNameLst>
                                          <p:attrName>ppt_x</p:attrName>
                                        </p:attrNameLst>
                                      </p:cBhvr>
                                      <p:to>
                                        <p:strVal val="(0.5)"/>
                                      </p:to>
                                    </p:set>
                                    <p:anim from="(0.5)" to="(#ppt_x)" calcmode="lin" valueType="num">
                                      <p:cBhvr>
                                        <p:cTn id="20" dur="1230" accel="100000" fill="hold">
                                          <p:stCondLst>
                                            <p:cond delay="770"/>
                                          </p:stCondLst>
                                        </p:cTn>
                                        <p:tgtEl>
                                          <p:spTgt spid="4150"/>
                                        </p:tgtEl>
                                        <p:attrNameLst>
                                          <p:attrName>ppt_x</p:attrName>
                                        </p:attrNameLst>
                                      </p:cBhvr>
                                    </p:anim>
                                    <p:set>
                                      <p:cBhvr>
                                        <p:cTn id="21" dur="770" fill="hold"/>
                                        <p:tgtEl>
                                          <p:spTgt spid="4150"/>
                                        </p:tgtEl>
                                        <p:attrNameLst>
                                          <p:attrName>ppt_y</p:attrName>
                                        </p:attrNameLst>
                                      </p:cBhvr>
                                      <p:to>
                                        <p:strVal val="(#ppt_y+0.4)"/>
                                      </p:to>
                                    </p:set>
                                    <p:anim from="(#ppt_y+0.4)" to="(#ppt_y)" calcmode="lin" valueType="num">
                                      <p:cBhvr>
                                        <p:cTn id="22" dur="1230" accel="100000" fill="hold">
                                          <p:stCondLst>
                                            <p:cond delay="770"/>
                                          </p:stCondLst>
                                        </p:cTn>
                                        <p:tgtEl>
                                          <p:spTgt spid="4150"/>
                                        </p:tgtEl>
                                        <p:attrNameLst>
                                          <p:attrName>ppt_y</p:attrName>
                                        </p:attrNameLst>
                                      </p:cBhvr>
                                    </p:anim>
                                  </p:childTnLst>
                                </p:cTn>
                              </p:par>
                            </p:childTnLst>
                          </p:cTn>
                        </p:par>
                        <p:par>
                          <p:cTn id="23" fill="hold">
                            <p:stCondLst>
                              <p:cond delay="2000"/>
                            </p:stCondLst>
                            <p:childTnLst>
                              <p:par>
                                <p:cTn id="24" presetID="36" presetClass="emph" presetSubtype="0" repeatCount="10000" fill="hold" grpId="1" nodeType="afterEffect">
                                  <p:stCondLst>
                                    <p:cond delay="0"/>
                                  </p:stCondLst>
                                  <p:iterate type="lt">
                                    <p:tmPct val="10000"/>
                                  </p:iterate>
                                  <p:childTnLst>
                                    <p:animScale>
                                      <p:cBhvr>
                                        <p:cTn id="25" dur="250" autoRev="1" fill="hold">
                                          <p:stCondLst>
                                            <p:cond delay="0"/>
                                          </p:stCondLst>
                                        </p:cTn>
                                        <p:tgtEl>
                                          <p:spTgt spid="4149"/>
                                        </p:tgtEl>
                                      </p:cBhvr>
                                      <p:to x="80000" y="100000"/>
                                    </p:animScale>
                                    <p:anim by="(#ppt_w*0.10)" calcmode="lin" valueType="num">
                                      <p:cBhvr>
                                        <p:cTn id="26" dur="250" autoRev="1" fill="hold">
                                          <p:stCondLst>
                                            <p:cond delay="0"/>
                                          </p:stCondLst>
                                        </p:cTn>
                                        <p:tgtEl>
                                          <p:spTgt spid="4149"/>
                                        </p:tgtEl>
                                        <p:attrNameLst>
                                          <p:attrName>ppt_x</p:attrName>
                                        </p:attrNameLst>
                                      </p:cBhvr>
                                    </p:anim>
                                    <p:anim by="(-#ppt_w*0.10)" calcmode="lin" valueType="num">
                                      <p:cBhvr>
                                        <p:cTn id="27" dur="250" autoRev="1" fill="hold">
                                          <p:stCondLst>
                                            <p:cond delay="0"/>
                                          </p:stCondLst>
                                        </p:cTn>
                                        <p:tgtEl>
                                          <p:spTgt spid="4149"/>
                                        </p:tgtEl>
                                        <p:attrNameLst>
                                          <p:attrName>ppt_y</p:attrName>
                                        </p:attrNameLst>
                                      </p:cBhvr>
                                    </p:anim>
                                    <p:animRot by="-480000">
                                      <p:cBhvr>
                                        <p:cTn id="28" dur="250" autoRev="1" fill="hold">
                                          <p:stCondLst>
                                            <p:cond delay="0"/>
                                          </p:stCondLst>
                                        </p:cTn>
                                        <p:tgtEl>
                                          <p:spTgt spid="4149"/>
                                        </p:tgtEl>
                                        <p:attrNameLst>
                                          <p:attrName>r</p:attrName>
                                        </p:attrNameLst>
                                      </p:cBhvr>
                                    </p:animRot>
                                  </p:childTnLst>
                                </p:cTn>
                              </p:par>
                              <p:par>
                                <p:cTn id="29" presetID="20" presetClass="emph" presetSubtype="0" repeatCount="indefinite" fill="hold" grpId="1" nodeType="withEffect">
                                  <p:stCondLst>
                                    <p:cond delay="0"/>
                                  </p:stCondLst>
                                  <p:iterate type="lt">
                                    <p:tmPct val="10000"/>
                                  </p:iterate>
                                  <p:childTnLst>
                                    <p:set>
                                      <p:cBhvr override="childStyle">
                                        <p:cTn id="30" dur="500" autoRev="1" fill="hold"/>
                                        <p:tgtEl>
                                          <p:spTgt spid="4150"/>
                                        </p:tgtEl>
                                        <p:attrNameLst>
                                          <p:attrName>style.color</p:attrName>
                                        </p:attrNameLst>
                                      </p:cBhvr>
                                      <p:to>
                                        <p:clrVal>
                                          <a:schemeClr val="accent2"/>
                                        </p:clrVal>
                                      </p:to>
                                    </p:set>
                                    <p:set>
                                      <p:cBhvr>
                                        <p:cTn id="31" dur="500" autoRev="1" fill="hold"/>
                                        <p:tgtEl>
                                          <p:spTgt spid="4150"/>
                                        </p:tgtEl>
                                        <p:attrNameLst>
                                          <p:attrName>fillcolor</p:attrName>
                                        </p:attrNameLst>
                                      </p:cBhvr>
                                      <p:to>
                                        <p:clrVal>
                                          <a:schemeClr val="accent2"/>
                                        </p:clrVal>
                                      </p:to>
                                    </p:set>
                                    <p:set>
                                      <p:cBhvr>
                                        <p:cTn id="32" dur="500" autoRev="1" fill="hold"/>
                                        <p:tgtEl>
                                          <p:spTgt spid="4150"/>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4148"/>
                                        </p:tgtEl>
                                        <p:attrNameLst>
                                          <p:attrName>style.visibility</p:attrName>
                                        </p:attrNameLst>
                                      </p:cBhvr>
                                      <p:to>
                                        <p:strVal val="visible"/>
                                      </p:to>
                                    </p:set>
                                    <p:anim calcmode="discrete" valueType="clr">
                                      <p:cBhvr override="childStyle">
                                        <p:cTn id="35" dur="500"/>
                                        <p:tgtEl>
                                          <p:spTgt spid="4148"/>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4148"/>
                                        </p:tgtEl>
                                        <p:attrNameLst>
                                          <p:attrName>fillcolor</p:attrName>
                                        </p:attrNameLst>
                                      </p:cBhvr>
                                      <p:tavLst>
                                        <p:tav tm="0">
                                          <p:val>
                                            <p:clrVal>
                                              <a:schemeClr val="accent2"/>
                                            </p:clrVal>
                                          </p:val>
                                        </p:tav>
                                        <p:tav tm="50000">
                                          <p:val>
                                            <p:clrVal>
                                              <a:schemeClr val="hlink"/>
                                            </p:clrVal>
                                          </p:val>
                                        </p:tav>
                                      </p:tavLst>
                                    </p:anim>
                                    <p:set>
                                      <p:cBhvr>
                                        <p:cTn id="37" dur="500"/>
                                        <p:tgtEl>
                                          <p:spTgt spid="4148"/>
                                        </p:tgtEl>
                                        <p:attrNameLst>
                                          <p:attrName>fill.type</p:attrName>
                                        </p:attrNameLst>
                                      </p:cBhvr>
                                      <p:to>
                                        <p:strVal val="solid"/>
                                      </p:to>
                                    </p:set>
                                  </p:childTnLst>
                                </p:cTn>
                              </p:par>
                              <p:par>
                                <p:cTn id="38" presetID="19" presetClass="entr" presetSubtype="10" repeatCount="5000" fill="hold" grpId="0" nodeType="withEffect">
                                  <p:stCondLst>
                                    <p:cond delay="0"/>
                                  </p:stCondLst>
                                  <p:childTnLst>
                                    <p:set>
                                      <p:cBhvr>
                                        <p:cTn id="39" dur="1" fill="hold">
                                          <p:stCondLst>
                                            <p:cond delay="0"/>
                                          </p:stCondLst>
                                        </p:cTn>
                                        <p:tgtEl>
                                          <p:spTgt spid="30728"/>
                                        </p:tgtEl>
                                        <p:attrNameLst>
                                          <p:attrName>style.visibility</p:attrName>
                                        </p:attrNameLst>
                                      </p:cBhvr>
                                      <p:to>
                                        <p:strVal val="visible"/>
                                      </p:to>
                                    </p:set>
                                    <p:anim calcmode="lin" valueType="num">
                                      <p:cBhvr>
                                        <p:cTn id="40" dur="5000" fill="hold"/>
                                        <p:tgtEl>
                                          <p:spTgt spid="30728"/>
                                        </p:tgtEl>
                                        <p:attrNameLst>
                                          <p:attrName>ppt_w</p:attrName>
                                        </p:attrNameLst>
                                      </p:cBhvr>
                                      <p:tavLst>
                                        <p:tav tm="0" fmla="#ppt_w*sin(2.5*pi*$)">
                                          <p:val>
                                            <p:fltVal val="0"/>
                                          </p:val>
                                        </p:tav>
                                        <p:tav tm="100000">
                                          <p:val>
                                            <p:fltVal val="1"/>
                                          </p:val>
                                        </p:tav>
                                      </p:tavLst>
                                    </p:anim>
                                    <p:anim calcmode="lin" valueType="num">
                                      <p:cBhvr>
                                        <p:cTn id="41" dur="5000" fill="hold"/>
                                        <p:tgtEl>
                                          <p:spTgt spid="30728"/>
                                        </p:tgtEl>
                                        <p:attrNameLst>
                                          <p:attrName>ppt_h</p:attrName>
                                        </p:attrNameLst>
                                      </p:cBhvr>
                                      <p:tavLst>
                                        <p:tav tm="0">
                                          <p:val>
                                            <p:strVal val="#ppt_h"/>
                                          </p:val>
                                        </p:tav>
                                        <p:tav tm="100000">
                                          <p:val>
                                            <p:strVal val="#ppt_h"/>
                                          </p:val>
                                        </p:tav>
                                      </p:tavLst>
                                    </p:anim>
                                  </p:childTnLst>
                                </p:cTn>
                              </p:par>
                              <p:par>
                                <p:cTn id="42" presetID="19" presetClass="entr" presetSubtype="5" repeatCount="4000" fill="hold" grpId="0" nodeType="withEffect">
                                  <p:stCondLst>
                                    <p:cond delay="0"/>
                                  </p:stCondLst>
                                  <p:childTnLst>
                                    <p:set>
                                      <p:cBhvr>
                                        <p:cTn id="43" dur="1" fill="hold">
                                          <p:stCondLst>
                                            <p:cond delay="0"/>
                                          </p:stCondLst>
                                        </p:cTn>
                                        <p:tgtEl>
                                          <p:spTgt spid="30729"/>
                                        </p:tgtEl>
                                        <p:attrNameLst>
                                          <p:attrName>style.visibility</p:attrName>
                                        </p:attrNameLst>
                                      </p:cBhvr>
                                      <p:to>
                                        <p:strVal val="visible"/>
                                      </p:to>
                                    </p:set>
                                    <p:anim calcmode="lin" valueType="num">
                                      <p:cBhvr>
                                        <p:cTn id="44" dur="5000" fill="hold"/>
                                        <p:tgtEl>
                                          <p:spTgt spid="30729"/>
                                        </p:tgtEl>
                                        <p:attrNameLst>
                                          <p:attrName>ppt_w</p:attrName>
                                        </p:attrNameLst>
                                      </p:cBhvr>
                                      <p:tavLst>
                                        <p:tav tm="0">
                                          <p:val>
                                            <p:strVal val="#ppt_w"/>
                                          </p:val>
                                        </p:tav>
                                        <p:tav tm="100000">
                                          <p:val>
                                            <p:strVal val="#ppt_w"/>
                                          </p:val>
                                        </p:tav>
                                      </p:tavLst>
                                    </p:anim>
                                    <p:anim calcmode="lin" valueType="num">
                                      <p:cBhvr>
                                        <p:cTn id="45" dur="5000" fill="hold"/>
                                        <p:tgtEl>
                                          <p:spTgt spid="30729"/>
                                        </p:tgtEl>
                                        <p:attrNameLst>
                                          <p:attrName>ppt_h</p:attrName>
                                        </p:attrNameLst>
                                      </p:cBhvr>
                                      <p:tavLst>
                                        <p:tav tm="0" fmla="#ppt_h*sin(2.5*pi*$)">
                                          <p:val>
                                            <p:fltVal val="0"/>
                                          </p:val>
                                        </p:tav>
                                        <p:tav tm="100000">
                                          <p:val>
                                            <p:fltVal val="1"/>
                                          </p:val>
                                        </p:tav>
                                      </p:tavLst>
                                    </p:anim>
                                  </p:childTnLst>
                                </p:cTn>
                              </p:par>
                              <p:par>
                                <p:cTn id="46" presetID="19" presetClass="entr" presetSubtype="10" repeatCount="4000" fill="hold" grpId="1" nodeType="withEffect">
                                  <p:stCondLst>
                                    <p:cond delay="0"/>
                                  </p:stCondLst>
                                  <p:childTnLst>
                                    <p:set>
                                      <p:cBhvr>
                                        <p:cTn id="47" dur="1" fill="hold">
                                          <p:stCondLst>
                                            <p:cond delay="0"/>
                                          </p:stCondLst>
                                        </p:cTn>
                                        <p:tgtEl>
                                          <p:spTgt spid="30729"/>
                                        </p:tgtEl>
                                        <p:attrNameLst>
                                          <p:attrName>style.visibility</p:attrName>
                                        </p:attrNameLst>
                                      </p:cBhvr>
                                      <p:to>
                                        <p:strVal val="visible"/>
                                      </p:to>
                                    </p:set>
                                    <p:anim calcmode="lin" valueType="num">
                                      <p:cBhvr>
                                        <p:cTn id="48" dur="2000" fill="hold"/>
                                        <p:tgtEl>
                                          <p:spTgt spid="30729"/>
                                        </p:tgtEl>
                                        <p:attrNameLst>
                                          <p:attrName>ppt_w</p:attrName>
                                        </p:attrNameLst>
                                      </p:cBhvr>
                                      <p:tavLst>
                                        <p:tav tm="0" fmla="#ppt_w*sin(2.5*pi*$)">
                                          <p:val>
                                            <p:fltVal val="0"/>
                                          </p:val>
                                        </p:tav>
                                        <p:tav tm="100000">
                                          <p:val>
                                            <p:fltVal val="1"/>
                                          </p:val>
                                        </p:tav>
                                      </p:tavLst>
                                    </p:anim>
                                    <p:anim calcmode="lin" valueType="num">
                                      <p:cBhvr>
                                        <p:cTn id="49" dur="2000" fill="hold"/>
                                        <p:tgtEl>
                                          <p:spTgt spid="30729"/>
                                        </p:tgtEl>
                                        <p:attrNameLst>
                                          <p:attrName>ppt_h</p:attrName>
                                        </p:attrNameLst>
                                      </p:cBhvr>
                                      <p:tavLst>
                                        <p:tav tm="0">
                                          <p:val>
                                            <p:strVal val="#ppt_h"/>
                                          </p:val>
                                        </p:tav>
                                        <p:tav tm="100000">
                                          <p:val>
                                            <p:strVal val="#ppt_h"/>
                                          </p:val>
                                        </p:tav>
                                      </p:tavLst>
                                    </p:anim>
                                  </p:childTnLst>
                                </p:cTn>
                              </p:par>
                              <p:par>
                                <p:cTn id="50" presetID="0" presetClass="path" presetSubtype="0" repeatCount="2000" accel="50000" decel="50000" fill="hold" grpId="2" nodeType="withEffect">
                                  <p:stCondLst>
                                    <p:cond delay="0"/>
                                  </p:stCondLst>
                                  <p:childTnLst>
                                    <p:animMotion origin="layout" path="M 3.33333E-6 -1.11111E-6 C 0.09201 0.25301 0.18403 0.50602 0.17708 0.31389 C 0.17014 0.12176 -0.10174 -1.0324 -0.04167 -1.15277 C 0.0184 -1.27314 0.41076 -0.46064 0.5375 -0.40833 C 0.66424 -0.35602 0.82847 -0.83102 0.71875 -0.83889 C 0.60903 -0.84676 -0.07431 -0.6287 -0.12083 -0.45555 C -0.16736 -0.2824 0.27431 0.15926 0.43958 0.2 C 0.60486 0.24074 0.88924 -0.12083 0.87083 -0.21111 C 0.85243 -0.30139 0.41528 -0.21898 0.32917 -0.34166 C 0.24306 -0.46435 0.24132 -0.94629 0.35417 -0.94722 C 0.46701 -0.94814 1.02188 -0.58611 1.00625 -0.34722 C 0.99063 -0.10833 0.38472 0.34723 0.26042 0.48611 " pathEditMode="relative" ptsTypes="aaaaaaaaaaaA">
                                      <p:cBhvr>
                                        <p:cTn id="51" dur="5000" fill="hold"/>
                                        <p:tgtEl>
                                          <p:spTgt spid="30729"/>
                                        </p:tgtEl>
                                        <p:attrNameLst>
                                          <p:attrName>ppt_x</p:attrName>
                                          <p:attrName>ppt_y</p:attrName>
                                        </p:attrNameLst>
                                      </p:cBhvr>
                                    </p:animMotion>
                                  </p:childTnLst>
                                </p:cTn>
                              </p:par>
                              <p:par>
                                <p:cTn id="52" presetID="19" presetClass="entr" presetSubtype="5" repeatCount="4000" fill="hold" grpId="0" nodeType="withEffect">
                                  <p:stCondLst>
                                    <p:cond delay="0"/>
                                  </p:stCondLst>
                                  <p:childTnLst>
                                    <p:set>
                                      <p:cBhvr>
                                        <p:cTn id="53" dur="1" fill="hold">
                                          <p:stCondLst>
                                            <p:cond delay="0"/>
                                          </p:stCondLst>
                                        </p:cTn>
                                        <p:tgtEl>
                                          <p:spTgt spid="30730"/>
                                        </p:tgtEl>
                                        <p:attrNameLst>
                                          <p:attrName>style.visibility</p:attrName>
                                        </p:attrNameLst>
                                      </p:cBhvr>
                                      <p:to>
                                        <p:strVal val="visible"/>
                                      </p:to>
                                    </p:set>
                                    <p:anim calcmode="lin" valueType="num">
                                      <p:cBhvr>
                                        <p:cTn id="54" dur="5000" fill="hold"/>
                                        <p:tgtEl>
                                          <p:spTgt spid="30730"/>
                                        </p:tgtEl>
                                        <p:attrNameLst>
                                          <p:attrName>ppt_w</p:attrName>
                                        </p:attrNameLst>
                                      </p:cBhvr>
                                      <p:tavLst>
                                        <p:tav tm="0">
                                          <p:val>
                                            <p:strVal val="#ppt_w"/>
                                          </p:val>
                                        </p:tav>
                                        <p:tav tm="100000">
                                          <p:val>
                                            <p:strVal val="#ppt_w"/>
                                          </p:val>
                                        </p:tav>
                                      </p:tavLst>
                                    </p:anim>
                                    <p:anim calcmode="lin" valueType="num">
                                      <p:cBhvr>
                                        <p:cTn id="55" dur="5000" fill="hold"/>
                                        <p:tgtEl>
                                          <p:spTgt spid="30730"/>
                                        </p:tgtEl>
                                        <p:attrNameLst>
                                          <p:attrName>ppt_h</p:attrName>
                                        </p:attrNameLst>
                                      </p:cBhvr>
                                      <p:tavLst>
                                        <p:tav tm="0" fmla="#ppt_h*sin(2.5*pi*$)">
                                          <p:val>
                                            <p:fltVal val="0"/>
                                          </p:val>
                                        </p:tav>
                                        <p:tav tm="100000">
                                          <p:val>
                                            <p:fltVal val="1"/>
                                          </p:val>
                                        </p:tav>
                                      </p:tavLst>
                                    </p:anim>
                                  </p:childTnLst>
                                </p:cTn>
                              </p:par>
                              <p:par>
                                <p:cTn id="56" presetID="42" presetClass="entr" presetSubtype="0" fill="hold" nodeType="withEffect">
                                  <p:stCondLst>
                                    <p:cond delay="0"/>
                                  </p:stCondLst>
                                  <p:childTnLst>
                                    <p:set>
                                      <p:cBhvr>
                                        <p:cTn id="57" dur="1" fill="hold">
                                          <p:stCondLst>
                                            <p:cond delay="0"/>
                                          </p:stCondLst>
                                        </p:cTn>
                                        <p:tgtEl>
                                          <p:spTgt spid="30731"/>
                                        </p:tgtEl>
                                        <p:attrNameLst>
                                          <p:attrName>style.visibility</p:attrName>
                                        </p:attrNameLst>
                                      </p:cBhvr>
                                      <p:to>
                                        <p:strVal val="visible"/>
                                      </p:to>
                                    </p:set>
                                    <p:animEffect transition="in" filter="fade">
                                      <p:cBhvr>
                                        <p:cTn id="58" dur="1000"/>
                                        <p:tgtEl>
                                          <p:spTgt spid="30731"/>
                                        </p:tgtEl>
                                      </p:cBhvr>
                                    </p:animEffect>
                                    <p:anim calcmode="lin" valueType="num">
                                      <p:cBhvr>
                                        <p:cTn id="59" dur="1000" fill="hold"/>
                                        <p:tgtEl>
                                          <p:spTgt spid="30731"/>
                                        </p:tgtEl>
                                        <p:attrNameLst>
                                          <p:attrName>ppt_x</p:attrName>
                                        </p:attrNameLst>
                                      </p:cBhvr>
                                      <p:tavLst>
                                        <p:tav tm="0">
                                          <p:val>
                                            <p:strVal val="#ppt_x"/>
                                          </p:val>
                                        </p:tav>
                                        <p:tav tm="100000">
                                          <p:val>
                                            <p:strVal val="#ppt_x"/>
                                          </p:val>
                                        </p:tav>
                                      </p:tavLst>
                                    </p:anim>
                                    <p:anim calcmode="lin" valueType="num">
                                      <p:cBhvr>
                                        <p:cTn id="60" dur="1000" fill="hold"/>
                                        <p:tgtEl>
                                          <p:spTgt spid="3073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0735"/>
                                        </p:tgtEl>
                                        <p:attrNameLst>
                                          <p:attrName>style.visibility</p:attrName>
                                        </p:attrNameLst>
                                      </p:cBhvr>
                                      <p:to>
                                        <p:strVal val="visible"/>
                                      </p:to>
                                    </p:set>
                                    <p:animEffect transition="in" filter="fade">
                                      <p:cBhvr>
                                        <p:cTn id="63" dur="1000"/>
                                        <p:tgtEl>
                                          <p:spTgt spid="30735"/>
                                        </p:tgtEl>
                                      </p:cBhvr>
                                    </p:animEffect>
                                    <p:anim calcmode="lin" valueType="num">
                                      <p:cBhvr>
                                        <p:cTn id="64" dur="1000" fill="hold"/>
                                        <p:tgtEl>
                                          <p:spTgt spid="30735"/>
                                        </p:tgtEl>
                                        <p:attrNameLst>
                                          <p:attrName>ppt_x</p:attrName>
                                        </p:attrNameLst>
                                      </p:cBhvr>
                                      <p:tavLst>
                                        <p:tav tm="0">
                                          <p:val>
                                            <p:strVal val="#ppt_x"/>
                                          </p:val>
                                        </p:tav>
                                        <p:tav tm="100000">
                                          <p:val>
                                            <p:strVal val="#ppt_x"/>
                                          </p:val>
                                        </p:tav>
                                      </p:tavLst>
                                    </p:anim>
                                    <p:anim calcmode="lin" valueType="num">
                                      <p:cBhvr>
                                        <p:cTn id="65" dur="1000" fill="hold"/>
                                        <p:tgtEl>
                                          <p:spTgt spid="30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8" grpId="0"/>
      <p:bldP spid="4149" grpId="0"/>
      <p:bldP spid="4149" grpId="1"/>
      <p:bldP spid="4150" grpId="0"/>
      <p:bldP spid="4150" grpId="1"/>
      <p:bldP spid="30728" grpId="0" animBg="1"/>
      <p:bldP spid="30729" grpId="0" animBg="1"/>
      <p:bldP spid="30729" grpId="1" animBg="1"/>
      <p:bldP spid="30729" grpId="2" animBg="1"/>
      <p:bldP spid="307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226&quot; value=&quot;C:\Users\VAIO\AppData\Local\Temp\Rar$DI00.555\Tuần 1 lớp 3 .ppt&quot;/&gt;&lt;object type=&quot;8&quot; unique_id=&quot;10002&quot;&gt;&lt;/object&gt;&lt;object type=&quot;2&quot; unique_id=&quot;10003&quot;&gt;&lt;object type=&quot;3&quot; unique_id=&quot;10028&quot;&gt;&lt;property id=&quot;20148&quot; value=&quot;5&quot;/&gt;&lt;property id=&quot;20300&quot; value=&quot;Slide 1&quot;/&gt;&lt;property id=&quot;20307&quot; value=&quot;276&quot;/&gt;&lt;/object&gt;&lt;object type=&quot;3&quot; unique_id=&quot;10094&quot;&gt;&lt;property id=&quot;20148&quot; value=&quot;5&quot;/&gt;&lt;property id=&quot;20300&quot; value=&quot;Slide 2&quot;/&gt;&lt;property id=&quot;20307&quot; value=&quot;277&quot;/&gt;&lt;/object&gt;&lt;object type=&quot;3&quot; unique_id=&quot;10095&quot;&gt;&lt;property id=&quot;20148&quot; value=&quot;5&quot;/&gt;&lt;property id=&quot;20300&quot; value=&quot;Slide 3&quot;/&gt;&lt;property id=&quot;20307&quot; value=&quot;278&quot;/&gt;&lt;/object&gt;&lt;object type=&quot;3&quot; unique_id=&quot;10096&quot;&gt;&lt;property id=&quot;20148&quot; value=&quot;5&quot;/&gt;&lt;property id=&quot;20300&quot; value=&quot;Slide 4&quot;/&gt;&lt;property id=&quot;20307&quot; value=&quot;279&quot;/&gt;&lt;/object&gt;&lt;object type=&quot;3&quot; unique_id=&quot;10097&quot;&gt;&lt;property id=&quot;20148&quot; value=&quot;5&quot;/&gt;&lt;property id=&quot;20300&quot; value=&quot;Slide 5&quot;/&gt;&lt;property id=&quot;20307&quot; value=&quot;280&quot;/&gt;&lt;/object&gt;&lt;object type=&quot;3&quot; unique_id=&quot;10098&quot;&gt;&lt;property id=&quot;20148&quot; value=&quot;5&quot;/&gt;&lt;property id=&quot;20300&quot; value=&quot;Slide 6&quot;/&gt;&lt;property id=&quot;20307&quot; value=&quot;281&quot;/&gt;&lt;/object&gt;&lt;object type=&quot;3&quot; unique_id=&quot;10107&quot;&gt;&lt;property id=&quot;20148&quot; value=&quot;5&quot;/&gt;&lt;property id=&quot;20300&quot; value=&quot;Slide 7&quot;/&gt;&lt;property id=&quot;20307&quot; value=&quot;28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185</TotalTime>
  <Words>339</Words>
  <Application>Microsoft Office PowerPoint</Application>
  <PresentationFormat>On-screen Show (4:3)</PresentationFormat>
  <Paragraphs>51</Paragraphs>
  <Slides>7</Slides>
  <Notes>0</Notes>
  <HiddenSlides>0</HiddenSlides>
  <MMClips>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36</cp:revision>
  <dcterms:created xsi:type="dcterms:W3CDTF">2009-07-30T01:25:26Z</dcterms:created>
  <dcterms:modified xsi:type="dcterms:W3CDTF">2020-10-11T13:47:05Z</dcterms:modified>
</cp:coreProperties>
</file>