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35"/>
  </p:notesMasterIdLst>
  <p:sldIdLst>
    <p:sldId id="286" r:id="rId4"/>
    <p:sldId id="304" r:id="rId5"/>
    <p:sldId id="277" r:id="rId6"/>
    <p:sldId id="324" r:id="rId7"/>
    <p:sldId id="325" r:id="rId8"/>
    <p:sldId id="326" r:id="rId9"/>
    <p:sldId id="327" r:id="rId10"/>
    <p:sldId id="336" r:id="rId11"/>
    <p:sldId id="329" r:id="rId12"/>
    <p:sldId id="330" r:id="rId13"/>
    <p:sldId id="323" r:id="rId14"/>
    <p:sldId id="331" r:id="rId15"/>
    <p:sldId id="332" r:id="rId16"/>
    <p:sldId id="333" r:id="rId17"/>
    <p:sldId id="334" r:id="rId18"/>
    <p:sldId id="335" r:id="rId19"/>
    <p:sldId id="352" r:id="rId20"/>
    <p:sldId id="299" r:id="rId21"/>
    <p:sldId id="350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51" r:id="rId32"/>
    <p:sldId id="349" r:id="rId33"/>
    <p:sldId id="348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AAF4AA"/>
    <a:srgbClr val="0D0DF3"/>
    <a:srgbClr val="F7F9A5"/>
    <a:srgbClr val="99FF66"/>
    <a:srgbClr val="E6B8CD"/>
    <a:srgbClr val="EAF8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62" autoAdjust="0"/>
  </p:normalViewPr>
  <p:slideViewPr>
    <p:cSldViewPr>
      <p:cViewPr>
        <p:scale>
          <a:sx n="76" d="100"/>
          <a:sy n="76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E515C-E5C2-432F-8019-B373AA0AD17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960F8-E890-4710-BCD6-2A28E7EA06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7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D4A21-D503-4903-AAF6-7E1D876ED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9199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CCE5-169A-4E8D-A5E1-8EC7AC2F2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243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6E22-DDC4-40F0-9681-6E8186F8C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7634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7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72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198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5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30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6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158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56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F1F5-9C0E-4310-A0EA-EDA7B258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4444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34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62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055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D4A21-D503-4903-AAF6-7E1D876ED3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8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F1F5-9C0E-4310-A0EA-EDA7B2581E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233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CA8D-BF06-49ED-9727-6088753648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34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9314-FEF8-47F8-B707-846D128131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34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7DAB-9654-4337-9C6F-CDAEFC1FA2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88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4120-BF41-4CE8-A4D6-4A71AD900E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536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40E5-A3DC-4A2B-AD98-40DAB74BC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62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CA8D-BF06-49ED-9727-608875364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80237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5ABC-B7EE-49ED-BBA9-6BE227AC59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112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BD73-4BC4-4729-A1EF-967B5C3BFD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990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CCE5-169A-4E8D-A5E1-8EC7AC2F2A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935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6E22-DDC4-40F0-9681-6E8186F8C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29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9314-FEF8-47F8-B707-846D12813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613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7DAB-9654-4337-9C6F-CDAEFC1FA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007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4120-BF41-4CE8-A4D6-4A71AD900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93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40E5-A3DC-4A2B-AD98-40DAB74BC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648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5ABC-B7EE-49ED-BBA9-6BE227AC5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52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BD73-4BC4-4729-A1EF-967B5C3BF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1611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0F2DEF5-E436-4325-96B2-BF145C23C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4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0F2DEF5-E436-4325-96B2-BF145C23CA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838200"/>
            <a:ext cx="7467600" cy="3276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vi-VN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Chào </a:t>
            </a: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ĐÓN</a:t>
            </a:r>
            <a:r>
              <a:rPr lang="vi-VN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CÁC </a:t>
            </a:r>
            <a:r>
              <a:rPr lang="vi-VN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cô giáo </a:t>
            </a: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/>
            </a:r>
            <a:b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ĐẾN DỰ </a:t>
            </a:r>
            <a:r>
              <a:rPr lang="vi-VN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giờ </a:t>
            </a:r>
            <a:r>
              <a:rPr lang="en-US" sz="8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tiết</a:t>
            </a: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TẬP ĐỌC</a:t>
            </a:r>
            <a:b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LỚP </a:t>
            </a: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2A</a:t>
            </a:r>
            <a:r>
              <a:rPr lang="vi-VN" sz="80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6</a:t>
            </a:r>
            <a:endParaRPr lang="en-US" sz="8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735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Cloud"/>
          <p:cNvSpPr>
            <a:spLocks noChangeAspect="1" noEditPoints="1" noChangeArrowheads="1"/>
          </p:cNvSpPr>
          <p:nvPr/>
        </p:nvSpPr>
        <p:spPr bwMode="auto">
          <a:xfrm>
            <a:off x="647700" y="1493291"/>
            <a:ext cx="7848600" cy="266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45021" y="2057400"/>
            <a:ext cx="6553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 smtClean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 smtClean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600" b="1" dirty="0" smtClean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6600" b="1" dirty="0">
              <a:solidFill>
                <a:srgbClr val="0E04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86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1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579609"/>
            <a:ext cx="85816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3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1151" y="1120371"/>
            <a:ext cx="85816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27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loud"/>
          <p:cNvSpPr>
            <a:spLocks noChangeAspect="1" noEditPoints="1" noChangeArrowheads="1"/>
          </p:cNvSpPr>
          <p:nvPr/>
        </p:nvSpPr>
        <p:spPr bwMode="auto">
          <a:xfrm>
            <a:off x="307975" y="228600"/>
            <a:ext cx="7848600" cy="297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1100" y="838200"/>
            <a:ext cx="6781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0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2378" y="335541"/>
            <a:ext cx="85816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!”?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8903" y="1828800"/>
            <a:ext cx="4229100" cy="2971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378" y="2967036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Th¶o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luËn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nhãm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960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1150" y="685800"/>
            <a:ext cx="858169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06761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681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-11000" r="1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0" y="609600"/>
            <a:ext cx="25146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Đáng</a:t>
            </a:r>
            <a:r>
              <a:rPr lang="en-US" sz="2800" b="1" dirty="0" smtClean="0"/>
              <a:t> tin </a:t>
            </a:r>
            <a:r>
              <a:rPr lang="en-US" sz="2800" b="1" dirty="0" err="1" smtClean="0"/>
              <a:t>cậy</a:t>
            </a:r>
            <a:endParaRPr lang="en-US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76400" y="28194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err="1" smtClean="0"/>
              <a:t>Biết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, chia </a:t>
            </a:r>
            <a:r>
              <a:rPr lang="en-US" sz="2800" b="1" dirty="0" err="1" smtClean="0"/>
              <a:t>sẻ</a:t>
            </a:r>
            <a:endParaRPr lang="en-US" sz="2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10200" y="4267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err="1" smtClean="0"/>
              <a:t>Yêu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thương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giúp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đỡ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5470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3029607" y="100177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3600" dirty="0">
                <a:solidFill>
                  <a:srgbClr val="000000"/>
                </a:solidFill>
                <a:latin typeface=".VnTime" pitchFamily="34" charset="0"/>
              </a:rPr>
              <a:t> b¹n 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639763" y="741527"/>
            <a:ext cx="43434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4800600" y="741527"/>
            <a:ext cx="43434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661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t="-22000" r="1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3600" y="2438400"/>
            <a:ext cx="5105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KIỂM TRA BÀI CŨ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3231426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3040045" y="63219"/>
            <a:ext cx="2819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5000" dirty="0">
                <a:solidFill>
                  <a:srgbClr val="000000"/>
                </a:solidFill>
                <a:latin typeface=".VnTime" pitchFamily="34" charset="0"/>
              </a:rPr>
              <a:t> b¹n 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7239000" cy="76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905000"/>
            <a:ext cx="28194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0"/>
            <a:ext cx="250664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674" y="5334001"/>
            <a:ext cx="2752725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37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152400"/>
            <a:ext cx="7239000" cy="76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986" y="-152400"/>
            <a:ext cx="2483807" cy="159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76400"/>
            <a:ext cx="2109107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061" y="1643244"/>
            <a:ext cx="2165828" cy="147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688" y="4538597"/>
            <a:ext cx="2524712" cy="15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21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152400"/>
            <a:ext cx="7239000" cy="83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005" y="4175"/>
            <a:ext cx="2362200" cy="1322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7726"/>
            <a:ext cx="2133600" cy="1275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57400"/>
            <a:ext cx="25146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345855"/>
            <a:ext cx="2514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90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3040045" y="63219"/>
            <a:ext cx="2819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5000" dirty="0" smtClean="0">
                <a:solidFill>
                  <a:srgbClr val="000000"/>
                </a:solidFill>
                <a:latin typeface=".VnTime" pitchFamily="34" charset="0"/>
              </a:rPr>
              <a:t> b¹n </a:t>
            </a:r>
            <a:endParaRPr lang="en-US" sz="5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7239000" cy="76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905000"/>
            <a:ext cx="28194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0"/>
            <a:ext cx="250664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674" y="5334001"/>
            <a:ext cx="2752725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58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152400"/>
            <a:ext cx="7239000" cy="76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986" y="-152400"/>
            <a:ext cx="2483807" cy="159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76400"/>
            <a:ext cx="2109107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061" y="1643244"/>
            <a:ext cx="2165828" cy="147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688" y="4538597"/>
            <a:ext cx="2524712" cy="15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10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152400"/>
            <a:ext cx="7239000" cy="83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005" y="4175"/>
            <a:ext cx="2362200" cy="1322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7726"/>
            <a:ext cx="2133600" cy="1275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57400"/>
            <a:ext cx="25146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345855"/>
            <a:ext cx="2514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40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7239000" cy="76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905000"/>
            <a:ext cx="28194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0"/>
            <a:ext cx="250664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674" y="5334001"/>
            <a:ext cx="2752725" cy="1371599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47974" y="304800"/>
            <a:ext cx="2819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5000" dirty="0" smtClean="0">
                <a:solidFill>
                  <a:srgbClr val="000000"/>
                </a:solidFill>
                <a:latin typeface=".VnTime" pitchFamily="34" charset="0"/>
              </a:rPr>
              <a:t> b¹n </a:t>
            </a:r>
            <a:endParaRPr lang="en-US" sz="5000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2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152400"/>
            <a:ext cx="7239000" cy="76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986" y="-152400"/>
            <a:ext cx="2483807" cy="159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76400"/>
            <a:ext cx="2109107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061" y="1643244"/>
            <a:ext cx="2165828" cy="147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688" y="4538597"/>
            <a:ext cx="2524712" cy="15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1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14400" y="152400"/>
            <a:ext cx="723900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sz="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005" y="4175"/>
            <a:ext cx="2362200" cy="1322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7726"/>
            <a:ext cx="2133600" cy="1275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57400"/>
            <a:ext cx="25146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345855"/>
            <a:ext cx="2514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17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oi 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548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oi 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6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391400" y="1582738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312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086600" y="2667000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9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312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71951" y="457497"/>
            <a:ext cx="7100887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!”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7113588" y="2241768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370875" y="1206501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208588" y="230516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848303" y="230517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085065" y="2273299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581400" y="1200096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422394" y="3303314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274570" y="3233466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624346" y="4275852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064060" y="4288605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206958" y="5252930"/>
            <a:ext cx="2913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6857182" y="5334000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5481857" y="5339365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061778" y="5343744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5319658" y="5310352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99382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457200"/>
            <a:ext cx="8046156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3400"/>
            <a:ext cx="8305799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304800"/>
            <a:ext cx="8382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304801"/>
            <a:ext cx="83820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99" y="190500"/>
            <a:ext cx="8610599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" y="762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2092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3029607" y="100177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3600" dirty="0">
                <a:solidFill>
                  <a:srgbClr val="000000"/>
                </a:solidFill>
                <a:latin typeface=".VnTime" pitchFamily="34" charset="0"/>
              </a:rPr>
              <a:t> b¹n 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639763" y="741527"/>
            <a:ext cx="43434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4800600" y="741527"/>
            <a:ext cx="43434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507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3138433" y="73791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3600" dirty="0">
                <a:solidFill>
                  <a:srgbClr val="000000"/>
                </a:solidFill>
                <a:latin typeface=".VnTime" pitchFamily="34" charset="0"/>
              </a:rPr>
              <a:t> b¹n 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693738" y="715141"/>
            <a:ext cx="43434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804103" y="789781"/>
            <a:ext cx="43434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Lang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!”</a:t>
            </a:r>
          </a:p>
        </p:txBody>
      </p:sp>
      <p:sp>
        <p:nvSpPr>
          <p:cNvPr id="5" name="Left Brace 4"/>
          <p:cNvSpPr/>
          <p:nvPr/>
        </p:nvSpPr>
        <p:spPr>
          <a:xfrm>
            <a:off x="417513" y="860425"/>
            <a:ext cx="274637" cy="2133600"/>
          </a:xfrm>
          <a:prstGeom prst="leftBrace">
            <a:avLst/>
          </a:prstGeom>
          <a:ln>
            <a:solidFill>
              <a:srgbClr val="FF33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-52387" y="168499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7" name="Left Brace 6"/>
          <p:cNvSpPr/>
          <p:nvPr/>
        </p:nvSpPr>
        <p:spPr>
          <a:xfrm>
            <a:off x="471488" y="4164012"/>
            <a:ext cx="274638" cy="2133600"/>
          </a:xfrm>
          <a:prstGeom prst="leftBrace">
            <a:avLst/>
          </a:prstGeom>
          <a:ln>
            <a:solidFill>
              <a:srgbClr val="FF33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4728397" y="1044575"/>
            <a:ext cx="330200" cy="3244850"/>
          </a:xfrm>
          <a:prstGeom prst="leftBrace">
            <a:avLst/>
          </a:prstGeom>
          <a:ln>
            <a:solidFill>
              <a:srgbClr val="FF33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4334203" y="2394224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-52387" y="48768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189657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391400" y="1582738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167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086600" y="2667000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39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312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49288" y="984250"/>
            <a:ext cx="8167687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90888" y="852488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53175" y="3986213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38450" y="4092575"/>
            <a:ext cx="582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98750" y="2989263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19888" y="2951163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32500" y="741363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596188" y="1843088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00813" y="4000500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29200" y="1849438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8113" y="2071688"/>
            <a:ext cx="2597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sâu thẳm</a:t>
            </a:r>
            <a:endParaRPr lang="en-US" sz="4800">
              <a:solidFill>
                <a:srgbClr val="0E0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02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6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391400" y="1582738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312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086600" y="2667000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9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312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61273" y="779162"/>
            <a:ext cx="75819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494" name="Picture 2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5144" y="3871146"/>
            <a:ext cx="167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1"/>
          <p:cNvSpPr>
            <a:spLocks noChangeArrowheads="1"/>
          </p:cNvSpPr>
          <p:nvPr/>
        </p:nvSpPr>
        <p:spPr bwMode="auto">
          <a:xfrm>
            <a:off x="4518026" y="784224"/>
            <a:ext cx="2325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4800" dirty="0">
              <a:solidFill>
                <a:srgbClr val="0E04CC"/>
              </a:solidFill>
            </a:endParaRPr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3206748" y="665162"/>
            <a:ext cx="582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843713" y="665163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3220627" y="1779643"/>
            <a:ext cx="582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6781800" y="3825575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3290888" y="3973513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6022975" y="2874963"/>
            <a:ext cx="582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2476500" y="2874963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/>
          </a:p>
        </p:txBody>
      </p:sp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6202966" y="1698571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024686" y="3825574"/>
            <a:ext cx="581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09738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495" grpId="0"/>
      <p:bldP spid="20496" grpId="0"/>
      <p:bldP spid="20497" grpId="0"/>
      <p:bldP spid="20498" grpId="0"/>
      <p:bldP spid="20499" grpId="0"/>
      <p:bldP spid="20500" grpId="0"/>
      <p:bldP spid="20501" grpId="0"/>
      <p:bldP spid="20502" grpId="0"/>
      <p:bldP spid="2050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19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6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391400" y="1582738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312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086600" y="2667000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9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312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71951" y="457497"/>
            <a:ext cx="7100887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!”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7113588" y="2241768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370875" y="1206501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208588" y="230516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848303" y="230517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085065" y="2273299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581400" y="1200096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422394" y="3303314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274570" y="3233466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624346" y="4275852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064060" y="4288605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206958" y="5252930"/>
            <a:ext cx="2913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6857182" y="5334000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5481857" y="5339365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061778" y="5343744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5319658" y="5310352"/>
            <a:ext cx="58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1652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16195"/>
  <p:tag name="VIOLETTITLE" val="Tập đọc 2 tuần 3: gọi bạn"/>
  <p:tag name="VIOLETLESSON" val="9"/>
  <p:tag name="VIOLETCATID" val="2203"/>
  <p:tag name="VIOLETSUBJECT" val="Tập đọc 2"/>
  <p:tag name="VIOLETAUTHORID" val="1715169"/>
  <p:tag name="VIOLETAUTHORNAME" val="Lê Duy Hoàng"/>
  <p:tag name="VIOLETAUTHORAVATAR" val="no_avatar.jpg"/>
  <p:tag name="VIOLETAUTHORADDRESS" val="Trường TH Yên Sở - Hà Nội"/>
  <p:tag name="VIOLETDATE" val="2018-09-16 16:02:36"/>
  <p:tag name="VIOLETHIT" val="118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6&quot;/&gt;&lt;/object&gt;&lt;object type=&quot;3&quot; unique_id=&quot;10005&quot;&gt;&lt;property id=&quot;20148&quot; value=&quot;5&quot;/&gt;&lt;property id=&quot;20300&quot; value=&quot;Slide 2&quot;/&gt;&lt;property id=&quot;20307&quot; value=&quot;304&quot;/&gt;&lt;/object&gt;&lt;object type=&quot;3&quot; unique_id=&quot;10006&quot;&gt;&lt;property id=&quot;20148&quot; value=&quot;5&quot;/&gt;&lt;property id=&quot;20300&quot; value=&quot;Slide 3&quot;/&gt;&lt;property id=&quot;20307&quot; value=&quot;277&quot;/&gt;&lt;/object&gt;&lt;object type=&quot;3&quot; unique_id=&quot;10007&quot;&gt;&lt;property id=&quot;20148&quot; value=&quot;5&quot;/&gt;&lt;property id=&quot;20300&quot; value=&quot;Slide 4&quot;/&gt;&lt;property id=&quot;20307&quot; value=&quot;324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326&quot;/&gt;&lt;/object&gt;&lt;object type=&quot;3&quot; unique_id=&quot;10010&quot;&gt;&lt;property id=&quot;20148&quot; value=&quot;5&quot;/&gt;&lt;property id=&quot;20300&quot; value=&quot;Slide 7&quot;/&gt;&lt;property id=&quot;20307&quot; value=&quot;327&quot;/&gt;&lt;/object&gt;&lt;object type=&quot;3&quot; unique_id=&quot;10011&quot;&gt;&lt;property id=&quot;20148&quot; value=&quot;5&quot;/&gt;&lt;property id=&quot;20300&quot; value=&quot;Slide 8&quot;/&gt;&lt;property id=&quot;20307&quot; value=&quot;336&quot;/&gt;&lt;/object&gt;&lt;object type=&quot;3&quot; unique_id=&quot;10012&quot;&gt;&lt;property id=&quot;20148&quot; value=&quot;5&quot;/&gt;&lt;property id=&quot;20300&quot; value=&quot;Slide 9&quot;/&gt;&lt;property id=&quot;20307&quot; value=&quot;329&quot;/&gt;&lt;/object&gt;&lt;object type=&quot;3&quot; unique_id=&quot;10013&quot;&gt;&lt;property id=&quot;20148&quot; value=&quot;5&quot;/&gt;&lt;property id=&quot;20300&quot; value=&quot;Slide 10&quot;/&gt;&lt;property id=&quot;20307&quot; value=&quot;330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31&quot;/&gt;&lt;/object&gt;&lt;object type=&quot;3&quot; unique_id=&quot;10016&quot;&gt;&lt;property id=&quot;20148&quot; value=&quot;5&quot;/&gt;&lt;property id=&quot;20300&quot; value=&quot;Slide 13&quot;/&gt;&lt;property id=&quot;20307&quot; value=&quot;332&quot;/&gt;&lt;/object&gt;&lt;object type=&quot;3&quot; unique_id=&quot;10017&quot;&gt;&lt;property id=&quot;20148&quot; value=&quot;5&quot;/&gt;&lt;property id=&quot;20300&quot; value=&quot;Slide 14&quot;/&gt;&lt;property id=&quot;20307&quot; value=&quot;333&quot;/&gt;&lt;/object&gt;&lt;object type=&quot;3&quot; unique_id=&quot;10018&quot;&gt;&lt;property id=&quot;20148&quot; value=&quot;5&quot;/&gt;&lt;property id=&quot;20300&quot; value=&quot;Slide 15&quot;/&gt;&lt;property id=&quot;20307&quot; value=&quot;334&quot;/&gt;&lt;/object&gt;&lt;object type=&quot;3&quot; unique_id=&quot;10019&quot;&gt;&lt;property id=&quot;20148&quot; value=&quot;5&quot;/&gt;&lt;property id=&quot;20300&quot; value=&quot;Slide 16&quot;/&gt;&lt;property id=&quot;20307&quot; value=&quot;335&quot;/&gt;&lt;/object&gt;&lt;object type=&quot;3&quot; unique_id=&quot;10020&quot;&gt;&lt;property id=&quot;20148&quot; value=&quot;5&quot;/&gt;&lt;property id=&quot;20300&quot; value=&quot;Slide 17&quot;/&gt;&lt;property id=&quot;20307&quot; value=&quot;352&quot;/&gt;&lt;/object&gt;&lt;object type=&quot;3&quot; unique_id=&quot;10021&quot;&gt;&lt;property id=&quot;20148&quot; value=&quot;5&quot;/&gt;&lt;property id=&quot;20300&quot; value=&quot;Slide 18&quot;/&gt;&lt;property id=&quot;20307&quot; value=&quot;299&quot;/&gt;&lt;/object&gt;&lt;object type=&quot;3&quot; unique_id=&quot;10022&quot;&gt;&lt;property id=&quot;20148&quot; value=&quot;5&quot;/&gt;&lt;property id=&quot;20300&quot; value=&quot;Slide 19&quot;/&gt;&lt;property id=&quot;20307&quot; value=&quot;350&quot;/&gt;&lt;/object&gt;&lt;object type=&quot;3&quot; unique_id=&quot;10023&quot;&gt;&lt;property id=&quot;20148&quot; value=&quot;5&quot;/&gt;&lt;property id=&quot;20300&quot; value=&quot;Slide 20&quot;/&gt;&lt;property id=&quot;20307&quot; value=&quot;338&quot;/&gt;&lt;/object&gt;&lt;object type=&quot;3&quot; unique_id=&quot;10024&quot;&gt;&lt;property id=&quot;20148&quot; value=&quot;5&quot;/&gt;&lt;property id=&quot;20300&quot; value=&quot;Slide 21&quot;/&gt;&lt;property id=&quot;20307&quot; value=&quot;339&quot;/&gt;&lt;/object&gt;&lt;object type=&quot;3&quot; unique_id=&quot;10025&quot;&gt;&lt;property id=&quot;20148&quot; value=&quot;5&quot;/&gt;&lt;property id=&quot;20300&quot; value=&quot;Slide 22&quot;/&gt;&lt;property id=&quot;20307&quot; value=&quot;340&quot;/&gt;&lt;/object&gt;&lt;object type=&quot;3&quot; unique_id=&quot;10026&quot;&gt;&lt;property id=&quot;20148&quot; value=&quot;5&quot;/&gt;&lt;property id=&quot;20300&quot; value=&quot;Slide 23&quot;/&gt;&lt;property id=&quot;20307&quot; value=&quot;341&quot;/&gt;&lt;/object&gt;&lt;object type=&quot;3&quot; unique_id=&quot;10027&quot;&gt;&lt;property id=&quot;20148&quot; value=&quot;5&quot;/&gt;&lt;property id=&quot;20300&quot; value=&quot;Slide 24&quot;/&gt;&lt;property id=&quot;20307&quot; value=&quot;342&quot;/&gt;&lt;/object&gt;&lt;object type=&quot;3&quot; unique_id=&quot;10028&quot;&gt;&lt;property id=&quot;20148&quot; value=&quot;5&quot;/&gt;&lt;property id=&quot;20300&quot; value=&quot;Slide 25&quot;/&gt;&lt;property id=&quot;20307&quot; value=&quot;343&quot;/&gt;&lt;/object&gt;&lt;object type=&quot;3&quot; unique_id=&quot;10029&quot;&gt;&lt;property id=&quot;20148&quot; value=&quot;5&quot;/&gt;&lt;property id=&quot;20300&quot; value=&quot;Slide 26&quot;/&gt;&lt;property id=&quot;20307&quot; value=&quot;344&quot;/&gt;&lt;/object&gt;&lt;object type=&quot;3&quot; unique_id=&quot;10030&quot;&gt;&lt;property id=&quot;20148&quot; value=&quot;5&quot;/&gt;&lt;property id=&quot;20300&quot; value=&quot;Slide 27&quot;/&gt;&lt;property id=&quot;20307&quot; value=&quot;345&quot;/&gt;&lt;/object&gt;&lt;object type=&quot;3&quot; unique_id=&quot;10031&quot;&gt;&lt;property id=&quot;20148&quot; value=&quot;5&quot;/&gt;&lt;property id=&quot;20300&quot; value=&quot;Slide 28&quot;/&gt;&lt;property id=&quot;20307&quot; value=&quot;346&quot;/&gt;&lt;/object&gt;&lt;object type=&quot;3&quot; unique_id=&quot;10032&quot;&gt;&lt;property id=&quot;20148&quot; value=&quot;5&quot;/&gt;&lt;property id=&quot;20300&quot; value=&quot;Slide 29&quot;/&gt;&lt;property id=&quot;20307&quot; value=&quot;351&quot;/&gt;&lt;/object&gt;&lt;object type=&quot;3&quot; unique_id=&quot;10033&quot;&gt;&lt;property id=&quot;20148&quot; value=&quot;5&quot;/&gt;&lt;property id=&quot;20300&quot; value=&quot;Slide 30&quot;/&gt;&lt;property id=&quot;20307&quot; value=&quot;349&quot;/&gt;&lt;/object&gt;&lt;object type=&quot;3&quot; unique_id=&quot;10034&quot;&gt;&lt;property id=&quot;20148&quot; value=&quot;5&quot;/&gt;&lt;property id=&quot;20300&quot; value=&quot;Slide 31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699</Words>
  <Application>Microsoft Office PowerPoint</Application>
  <PresentationFormat>On-screen Show (4:3)</PresentationFormat>
  <Paragraphs>193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Office Theme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DANG KHOA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AutoBVT</cp:lastModifiedBy>
  <cp:revision>115</cp:revision>
  <dcterms:created xsi:type="dcterms:W3CDTF">2008-08-12T10:25:52Z</dcterms:created>
  <dcterms:modified xsi:type="dcterms:W3CDTF">2020-09-23T00:46:19Z</dcterms:modified>
</cp:coreProperties>
</file>