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75" r:id="rId7"/>
    <p:sldId id="264" r:id="rId8"/>
    <p:sldId id="268" r:id="rId9"/>
    <p:sldId id="269" r:id="rId10"/>
    <p:sldId id="276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F4FD"/>
    <a:srgbClr val="EBF2DE"/>
    <a:srgbClr val="FDEAD9"/>
    <a:srgbClr val="CFE6C5"/>
    <a:srgbClr val="EF5F5F"/>
    <a:srgbClr val="B7E47C"/>
    <a:srgbClr val="FFE285"/>
    <a:srgbClr val="81C95B"/>
    <a:srgbClr val="14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45341" y="248839"/>
            <a:ext cx="251999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61258"/>
            <a:ext cx="10985862" cy="626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88" y="1894324"/>
            <a:ext cx="109858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11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8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61258"/>
            <a:ext cx="10985862" cy="626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88" y="1894324"/>
            <a:ext cx="109858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11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61258"/>
            <a:ext cx="10985862" cy="6267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88" y="1894324"/>
            <a:ext cx="109858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11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565</Words>
  <Application>Microsoft Office PowerPoint</Application>
  <PresentationFormat>Widescreen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91</cp:revision>
  <dcterms:created xsi:type="dcterms:W3CDTF">2021-06-02T01:34:28Z</dcterms:created>
  <dcterms:modified xsi:type="dcterms:W3CDTF">2021-08-20T04:24:38Z</dcterms:modified>
</cp:coreProperties>
</file>