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1"/>
  </p:notesMasterIdLst>
  <p:sldIdLst>
    <p:sldId id="256" r:id="rId3"/>
    <p:sldId id="293" r:id="rId4"/>
    <p:sldId id="295" r:id="rId5"/>
    <p:sldId id="284" r:id="rId6"/>
    <p:sldId id="285" r:id="rId7"/>
    <p:sldId id="296" r:id="rId8"/>
    <p:sldId id="287" r:id="rId9"/>
    <p:sldId id="28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7E2D3-FFCB-45D9-927C-DAE4B16C2BD6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956-476E-420C-83FE-6B410045F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0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0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8" y="-2315702"/>
            <a:ext cx="6349847" cy="116557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0" y="-526164"/>
            <a:ext cx="3020116" cy="31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7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0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57613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34975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42487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23997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70442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10088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5921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16/01/2022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5012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70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078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383059" y="106016"/>
            <a:ext cx="280160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87834" y="37879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287834" y="1712671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739" cy="68580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2729537" y="713300"/>
            <a:ext cx="6732925" cy="808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hai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17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1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  <a:p>
            <a:pPr defTabSz="685783"/>
            <a:r>
              <a:rPr lang="en-US" sz="225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5158763" y="1219362"/>
            <a:ext cx="196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4587489" y="1753134"/>
            <a:ext cx="304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Phép nhân(Tr.5)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9788" y="489036"/>
            <a:ext cx="0" cy="56549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48" y="-100668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2637701" y="2873349"/>
            <a:ext cx="7120253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0" b="1" kern="0" dirty="0" smtClean="0">
                <a:solidFill>
                  <a:srgbClr val="00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Arial"/>
                <a:sym typeface="Arial"/>
              </a:rPr>
              <a:t>KHÁM PHÁ</a:t>
            </a:r>
            <a:endParaRPr kumimoji="0" sz="1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852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</a:rPr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48" y="-100668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2158730" y="2815292"/>
            <a:ext cx="8146413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0" b="1" kern="0" dirty="0" smtClean="0">
                <a:solidFill>
                  <a:srgbClr val="00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Arial"/>
                <a:sym typeface="Arial"/>
              </a:rPr>
              <a:t>HOẠT ĐỘNG</a:t>
            </a:r>
            <a:endParaRPr kumimoji="0" sz="1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255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323</Words>
  <Application>Microsoft Office PowerPoint</Application>
  <PresentationFormat>Widescreen</PresentationFormat>
  <Paragraphs>94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HP001 4 hàng</vt:lpstr>
      <vt:lpstr>UTM Avo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142</cp:revision>
  <dcterms:created xsi:type="dcterms:W3CDTF">2021-06-02T01:34:28Z</dcterms:created>
  <dcterms:modified xsi:type="dcterms:W3CDTF">2022-01-16T08:05:20Z</dcterms:modified>
</cp:coreProperties>
</file>