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8" r:id="rId2"/>
    <p:sldMasterId id="2147483721" r:id="rId3"/>
  </p:sldMasterIdLst>
  <p:notesMasterIdLst>
    <p:notesMasterId r:id="rId22"/>
  </p:notesMasterIdLst>
  <p:sldIdLst>
    <p:sldId id="345" r:id="rId4"/>
    <p:sldId id="341" r:id="rId5"/>
    <p:sldId id="333" r:id="rId6"/>
    <p:sldId id="352" r:id="rId7"/>
    <p:sldId id="335" r:id="rId8"/>
    <p:sldId id="336" r:id="rId9"/>
    <p:sldId id="358" r:id="rId10"/>
    <p:sldId id="337" r:id="rId11"/>
    <p:sldId id="338" r:id="rId12"/>
    <p:sldId id="356" r:id="rId13"/>
    <p:sldId id="342" r:id="rId14"/>
    <p:sldId id="359" r:id="rId15"/>
    <p:sldId id="362" r:id="rId16"/>
    <p:sldId id="286" r:id="rId17"/>
    <p:sldId id="292" r:id="rId18"/>
    <p:sldId id="293" r:id="rId19"/>
    <p:sldId id="363" r:id="rId20"/>
    <p:sldId id="357" r:id="rId21"/>
  </p:sldIdLst>
  <p:sldSz cx="6858000" cy="51435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P001 4 hàng" panose="020B0603050302020204" pitchFamily="34" charset="0"/>
      <p:regular r:id="rId27"/>
      <p:bold r:id="rId28"/>
    </p:embeddedFont>
    <p:embeddedFont>
      <p:font typeface="Kalam" panose="020B0604020202020204" charset="0"/>
      <p:regular r:id="rId29"/>
      <p:bold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UTM Avo" panose="02040603050506020204" pitchFamily="18" charset="0"/>
      <p:regular r:id="rId35"/>
      <p:bold r:id="rId36"/>
      <p:italic r:id="rId37"/>
      <p:boldItalic r:id="rId38"/>
    </p:embeddedFont>
    <p:embeddedFont>
      <p:font typeface="UTM Cookies" panose="02040603050506020204" pitchFamily="18" charset="0"/>
      <p:regular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6" autoAdjust="0"/>
  </p:normalViewPr>
  <p:slideViewPr>
    <p:cSldViewPr snapToGrid="0">
      <p:cViewPr varScale="1">
        <p:scale>
          <a:sx n="117" d="100"/>
          <a:sy n="117" d="100"/>
        </p:scale>
        <p:origin x="13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Trình</a:t>
            </a:r>
            <a:r>
              <a:rPr lang="en-US" baseline="0" dirty="0"/>
              <a:t> bày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B615-3AEB-47A2-8E4F-C4839CC75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2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0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1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94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0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1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42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16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86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0677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44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8594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52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7027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8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9530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12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8690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4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54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61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4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72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980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547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150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50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585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89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892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79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5337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5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19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93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48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91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04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6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89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94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18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865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24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D0F8A-4187-416C-8B26-32892C779C1A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12" r:id="rId2"/>
    <p:sldLayoutId id="2147483690" r:id="rId3"/>
    <p:sldLayoutId id="2147483685" r:id="rId4"/>
    <p:sldLayoutId id="2147483691" r:id="rId5"/>
    <p:sldLayoutId id="2147483687" r:id="rId6"/>
    <p:sldLayoutId id="2147483692" r:id="rId7"/>
    <p:sldLayoutId id="2147483686" r:id="rId8"/>
    <p:sldLayoutId id="2147483693" r:id="rId9"/>
    <p:sldLayoutId id="2147483688" r:id="rId10"/>
    <p:sldLayoutId id="2147483720" r:id="rId11"/>
    <p:sldLayoutId id="2147483719" r:id="rId12"/>
    <p:sldLayoutId id="2147483718" r:id="rId13"/>
    <p:sldLayoutId id="2147483717" r:id="rId14"/>
    <p:sldLayoutId id="2147483716" r:id="rId15"/>
    <p:sldLayoutId id="2147483714" r:id="rId16"/>
    <p:sldLayoutId id="2147483713" r:id="rId17"/>
    <p:sldLayoutId id="2147483697" r:id="rId18"/>
    <p:sldLayoutId id="2147483696" r:id="rId19"/>
    <p:sldLayoutId id="2147483695" r:id="rId20"/>
    <p:sldLayoutId id="214748369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D0F8A-4187-416C-8B26-32892C779C1A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236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15" r:id="rId11"/>
    <p:sldLayoutId id="2147483709" r:id="rId12"/>
    <p:sldLayoutId id="2147483710" r:id="rId13"/>
    <p:sldLayoutId id="214748371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D0F8A-4187-416C-8B26-32892C779C1A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34544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microsoft.com/office/2007/relationships/hdphoto" Target="../media/hdphoto5.wdp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5.wdp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5.wdp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5169" y="396256"/>
            <a:ext cx="531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Sắp xếp tên các bạn dưới đây theo đúng thứ tự trong bảng chữ cái. Viết lại tên các bạn theo thứ tự đã sắp xếp.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4" y="485592"/>
            <a:ext cx="288000" cy="28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D4ADF09-5085-40BD-B844-57D250DCEE56}"/>
              </a:ext>
            </a:extLst>
          </p:cNvPr>
          <p:cNvGrpSpPr/>
          <p:nvPr/>
        </p:nvGrpSpPr>
        <p:grpSpPr>
          <a:xfrm>
            <a:off x="845916" y="2927399"/>
            <a:ext cx="5166167" cy="1819845"/>
            <a:chOff x="757382" y="2944019"/>
            <a:chExt cx="5166167" cy="18198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364900-0E3E-4545-8917-074ECA2FE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301"/>
            <a:stretch/>
          </p:blipFill>
          <p:spPr>
            <a:xfrm>
              <a:off x="1750564" y="3004072"/>
              <a:ext cx="993182" cy="17597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3B3BDA-4A08-444B-BC0A-7355535EB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8698" r="55985"/>
            <a:stretch/>
          </p:blipFill>
          <p:spPr>
            <a:xfrm>
              <a:off x="4578844" y="2944019"/>
              <a:ext cx="1344705" cy="175979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9D08CD-C492-4470-BCC2-F71D6586C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4015" r="37286"/>
            <a:stretch/>
          </p:blipFill>
          <p:spPr>
            <a:xfrm>
              <a:off x="757382" y="2944019"/>
              <a:ext cx="993182" cy="175979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CEACB26-AED3-40A6-B0EA-FA070E4A2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2714" r="18588"/>
            <a:stretch/>
          </p:blipFill>
          <p:spPr>
            <a:xfrm>
              <a:off x="2766618" y="2944019"/>
              <a:ext cx="993182" cy="17597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3DF7CB6-4BC5-4430-BE32-27778AEE2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02"/>
            <a:stretch/>
          </p:blipFill>
          <p:spPr>
            <a:xfrm>
              <a:off x="3585662" y="2944019"/>
              <a:ext cx="993182" cy="175979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52366A0-B1CC-4C13-8281-46C620959588}"/>
              </a:ext>
            </a:extLst>
          </p:cNvPr>
          <p:cNvSpPr txBox="1"/>
          <p:nvPr/>
        </p:nvSpPr>
        <p:spPr>
          <a:xfrm>
            <a:off x="616314" y="3176194"/>
            <a:ext cx="5214331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Quân, Sơn, Tuấn, Vân, Xuân.</a:t>
            </a:r>
          </a:p>
        </p:txBody>
      </p:sp>
    </p:spTree>
    <p:extLst>
      <p:ext uri="{BB962C8B-B14F-4D97-AF65-F5344CB8AC3E}">
        <p14:creationId xmlns:p14="http://schemas.microsoft.com/office/powerpoint/2010/main" val="10225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4568E-6 L -0.00995 -0.342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5171991-81FE-467B-8569-2A29461CC69D}"/>
              </a:ext>
            </a:extLst>
          </p:cNvPr>
          <p:cNvGrpSpPr/>
          <p:nvPr/>
        </p:nvGrpSpPr>
        <p:grpSpPr>
          <a:xfrm>
            <a:off x="337443" y="617892"/>
            <a:ext cx="1645547" cy="646332"/>
            <a:chOff x="337443" y="617892"/>
            <a:chExt cx="1645547" cy="646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923ECA-31BF-41C9-AC63-F57C3268FF5A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CB8F99-46C4-4D29-934E-07CAAD3E764D}"/>
                </a:ext>
              </a:extLst>
            </p:cNvPr>
            <p:cNvSpPr txBox="1"/>
            <p:nvPr/>
          </p:nvSpPr>
          <p:spPr>
            <a:xfrm>
              <a:off x="33744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6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5DB953E-9662-4407-9420-356F81F9BCA1}"/>
              </a:ext>
            </a:extLst>
          </p:cNvPr>
          <p:cNvSpPr txBox="1"/>
          <p:nvPr/>
        </p:nvSpPr>
        <p:spPr>
          <a:xfrm>
            <a:off x="1858288" y="434410"/>
            <a:ext cx="569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MỘT GIỜ HỌC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530220" y="309741"/>
            <a:ext cx="6060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          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 từ ngữ nào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dưới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đây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vật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9E504-E7EC-4068-AB37-D91927862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20" y="693739"/>
            <a:ext cx="1362075" cy="662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E5A346-CF1A-45A7-86FB-0CCEC6B98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8020" y="668949"/>
            <a:ext cx="1657350" cy="764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A626B4-6F7C-47DF-B8DA-1E8C2CED6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335" y="657042"/>
            <a:ext cx="1495425" cy="8136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B2BEF7-5D38-42AA-8DF8-AB45E0540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76" y="1276117"/>
            <a:ext cx="1343025" cy="6625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FBBE68-A2C8-47BE-A7E4-188F6EE8E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870" y="1324259"/>
            <a:ext cx="1371600" cy="6271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C27707-3D20-477D-B6C0-54D7CCECC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0532" y="1351657"/>
            <a:ext cx="1295400" cy="6271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FB2ACB-AFB5-492F-933F-73C56BC17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8994" y="1433398"/>
            <a:ext cx="1343025" cy="5052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921EF8-DA6D-453E-A3B0-34A228527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069" y="1834319"/>
            <a:ext cx="1476375" cy="6929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748777-91AA-4445-A54A-F89827C865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4957" y="1965760"/>
            <a:ext cx="1257300" cy="5422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4B6C4B0-C93C-4B9E-ABA3-0BDDD0437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3982" y="1900135"/>
            <a:ext cx="1007065" cy="6271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5AF1EA-430D-4281-B6D7-D1C77B1238DA}"/>
              </a:ext>
            </a:extLst>
          </p:cNvPr>
          <p:cNvSpPr txBox="1"/>
          <p:nvPr/>
        </p:nvSpPr>
        <p:spPr>
          <a:xfrm>
            <a:off x="958937" y="2527287"/>
            <a:ext cx="1742638" cy="3347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vi-VN" sz="15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sz="15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ừ </a:t>
            </a:r>
            <a:r>
              <a:rPr lang="en-US" sz="1575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15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lang="en-US" sz="15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15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 vật</a:t>
            </a:r>
            <a:endParaRPr lang="en-US" sz="1575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709072-7D3F-4669-884B-890464B90A73}"/>
              </a:ext>
            </a:extLst>
          </p:cNvPr>
          <p:cNvSpPr txBox="1"/>
          <p:nvPr/>
        </p:nvSpPr>
        <p:spPr>
          <a:xfrm>
            <a:off x="639420" y="359032"/>
            <a:ext cx="559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vi-VN" sz="1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 từ ngữ nào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dưới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đây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nêu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đúng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điểm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vật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đó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AF5AF8-B3A8-49C7-A5C0-6474D31F7287}"/>
              </a:ext>
            </a:extLst>
          </p:cNvPr>
          <p:cNvSpPr txBox="1"/>
          <p:nvPr/>
        </p:nvSpPr>
        <p:spPr>
          <a:xfrm>
            <a:off x="3297470" y="2533852"/>
            <a:ext cx="2052118" cy="3347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vi-VN" sz="15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sz="15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ừ </a:t>
            </a:r>
            <a:r>
              <a:rPr lang="en-US" sz="1575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15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lang="en-US" sz="15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lang="en-US" sz="15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lang="en-US" sz="1575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2" descr="Nàng thơ xứ Huế” mặc áo dài trắng gây chú ý truyền thông quốc tế | Báo Dân  trí">
            <a:extLst>
              <a:ext uri="{FF2B5EF4-FFF2-40B4-BE49-F238E27FC236}">
                <a16:creationId xmlns:a16="http://schemas.microsoft.com/office/drawing/2014/main" id="{7333B985-3EBA-4F10-ABCD-B6603BE1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99" y="3375681"/>
            <a:ext cx="1112431" cy="14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D38211-2B83-4D8F-A591-379B9091FA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55" y="3204866"/>
            <a:ext cx="2045560" cy="1069947"/>
          </a:xfrm>
          <a:prstGeom prst="rect">
            <a:avLst/>
          </a:prstGeom>
        </p:spPr>
      </p:pic>
      <p:pic>
        <p:nvPicPr>
          <p:cNvPr id="18" name="Picture 3" descr="ngoanhon">
            <a:extLst>
              <a:ext uri="{FF2B5EF4-FFF2-40B4-BE49-F238E27FC236}">
                <a16:creationId xmlns:a16="http://schemas.microsoft.com/office/drawing/2014/main" id="{804E307F-6CE7-477B-8C95-CACC5072C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>
          <a:xfrm>
            <a:off x="4233301" y="3258544"/>
            <a:ext cx="1454468" cy="106994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41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-9.87654E-7 L -0.28472 0.395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4.32099E-6 L 0.11389 0.383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0.0071 L -0.11042 0.483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2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45679E-6 L -0.22732 0.4527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6" y="2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3.20988E-6 L -0.05255 0.274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4.5679E-6 L 0.47963 0.176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1.23457E-7 L -0.24167 0.479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2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27291 0.46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7" y="23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08642E-6 L -0.16273 0.4598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8" y="22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4.07407E-6 L 0.47963 0.6922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1" y="3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4" grpId="0" animBg="1"/>
      <p:bldP spid="39" grpId="0"/>
      <p:bldP spid="39" grpId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9E504-E7EC-4068-AB37-D91927862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3279573"/>
            <a:ext cx="1362075" cy="662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E5A346-CF1A-45A7-86FB-0CCEC6B98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833" y="1132800"/>
            <a:ext cx="1657350" cy="764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A626B4-6F7C-47DF-B8DA-1E8C2CED6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305" y="1756732"/>
            <a:ext cx="1495425" cy="8136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B2BEF7-5D38-42AA-8DF8-AB45E0540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995" y="1864769"/>
            <a:ext cx="1343025" cy="6625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FBBE68-A2C8-47BE-A7E4-188F6EE8E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923" y="2571750"/>
            <a:ext cx="1371600" cy="6271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C27707-3D20-477D-B6C0-54D7CCECC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935" y="1177202"/>
            <a:ext cx="1295400" cy="6271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FB2ACB-AFB5-492F-933F-73C56BC17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2702" y="2570384"/>
            <a:ext cx="1343025" cy="584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921EF8-DA6D-453E-A3B0-34A228527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3335" y="1242674"/>
            <a:ext cx="1476375" cy="6929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748777-91AA-4445-A54A-F89827C865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3857" y="3321233"/>
            <a:ext cx="1257300" cy="5422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4B6C4B0-C93C-4B9E-ABA3-0BDDD0437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7935" y="3279573"/>
            <a:ext cx="1175505" cy="662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5AF1EA-430D-4281-B6D7-D1C77B1238DA}"/>
              </a:ext>
            </a:extLst>
          </p:cNvPr>
          <p:cNvSpPr txBox="1"/>
          <p:nvPr/>
        </p:nvSpPr>
        <p:spPr>
          <a:xfrm>
            <a:off x="869032" y="774235"/>
            <a:ext cx="1742638" cy="3347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ừ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ngữ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sự vật</a:t>
            </a:r>
            <a:endParaRPr kumimoji="0" lang="en-US" sz="15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AF5AF8-B3A8-49C7-A5C0-6474D31F7287}"/>
              </a:ext>
            </a:extLst>
          </p:cNvPr>
          <p:cNvSpPr txBox="1"/>
          <p:nvPr/>
        </p:nvSpPr>
        <p:spPr>
          <a:xfrm>
            <a:off x="3399847" y="803180"/>
            <a:ext cx="2052118" cy="3347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ừ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ngữ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đặc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điểm</a:t>
            </a:r>
            <a:endParaRPr kumimoji="0" lang="en-US" sz="15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F3DA42-DF29-4C04-8222-7EA34DAA625D}"/>
              </a:ext>
            </a:extLst>
          </p:cNvPr>
          <p:cNvSpPr txBox="1"/>
          <p:nvPr/>
        </p:nvSpPr>
        <p:spPr>
          <a:xfrm>
            <a:off x="1261369" y="4064421"/>
            <a:ext cx="6060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Nêu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chỉ đặc điểm?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7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1139" y="1553766"/>
          <a:ext cx="5716786" cy="2565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460"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 hình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vi-VN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1400" b="1" baseline="0" dirty="0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tóc</a:t>
                      </a:r>
                      <a:endParaRPr lang="en-US" sz="1400" b="1" baseline="0" dirty="0">
                        <a:solidFill>
                          <a:srgbClr val="1205B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nhánh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mượt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 mượt, ngắn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dài, xoăn,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Khuôn</a:t>
                      </a:r>
                      <a:r>
                        <a:rPr lang="en-US" sz="1400" b="1" baseline="0" dirty="0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endParaRPr lang="en-US" sz="1400" b="1" baseline="0" dirty="0">
                        <a:solidFill>
                          <a:srgbClr val="1205B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bĩnh</a:t>
                      </a:r>
                      <a:r>
                        <a:rPr lang="vi-VN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xoan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đặn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xinh xắn, đáng yêu,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Làn</a:t>
                      </a:r>
                      <a:r>
                        <a:rPr lang="en-US" sz="1400" b="1" baseline="0" dirty="0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hào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ngăm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6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lang="en-US" sz="1400" b="1" baseline="0" dirty="0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lang="en-US" sz="1400" b="1" baseline="0" dirty="0">
                        <a:solidFill>
                          <a:srgbClr val="1205B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đen nhánh, </a:t>
                      </a:r>
                      <a:r>
                        <a:rPr lang="vi-VN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 xoe,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long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lanh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Vầng</a:t>
                      </a:r>
                      <a:r>
                        <a:rPr lang="en-US" sz="1400" b="1" baseline="0" dirty="0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trán</a:t>
                      </a:r>
                      <a:endParaRPr lang="vi-VN" sz="1400" b="1" dirty="0">
                        <a:solidFill>
                          <a:srgbClr val="1205B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dô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0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400" b="1" baseline="0" dirty="0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400" b="1" baseline="0" dirty="0" err="1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áng</a:t>
                      </a:r>
                      <a:r>
                        <a:rPr lang="en-US" sz="1400" b="1" baseline="0" dirty="0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400" b="1" baseline="0" dirty="0">
                          <a:solidFill>
                            <a:srgbClr val="1205B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vi-VN" sz="1400" b="1" dirty="0">
                        <a:solidFill>
                          <a:srgbClr val="1205B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gầy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dong dỏng, to khỏe,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vi-VN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A87594-CF15-427C-A8F7-93B65CE14EBB}"/>
              </a:ext>
            </a:extLst>
          </p:cNvPr>
          <p:cNvSpPr txBox="1"/>
          <p:nvPr/>
        </p:nvSpPr>
        <p:spPr>
          <a:xfrm>
            <a:off x="1154608" y="1034743"/>
            <a:ext cx="43719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514350">
              <a:buClrTx/>
            </a:pP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lang="en-US" sz="1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lang="en-US" sz="1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lang="en-US" sz="1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đặc</a:t>
            </a:r>
            <a:r>
              <a:rPr lang="en-US" sz="1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lang="en-US" sz="1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ngoại</a:t>
            </a:r>
            <a:r>
              <a:rPr lang="en-US" sz="1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vi-VN" sz="1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1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endParaRPr lang="en-US" sz="1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58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014F6-F027-4648-9D98-A71C98235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24" y="1151980"/>
            <a:ext cx="6091833" cy="26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1D307-E23B-47BD-850A-58380231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1423851"/>
            <a:ext cx="6093822" cy="24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9E504-E7EC-4068-AB37-D91927862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653" y="2365715"/>
            <a:ext cx="1362075" cy="662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E5A346-CF1A-45A7-86FB-0CCEC6B98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833" y="597243"/>
            <a:ext cx="1657350" cy="764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A626B4-6F7C-47DF-B8DA-1E8C2CED6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702" y="1155615"/>
            <a:ext cx="1495425" cy="7055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B2BEF7-5D38-42AA-8DF8-AB45E0540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857" y="1211953"/>
            <a:ext cx="1343025" cy="6625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FBBE68-A2C8-47BE-A7E4-188F6EE8E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282" y="1825015"/>
            <a:ext cx="1371600" cy="6271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C27707-3D20-477D-B6C0-54D7CCECC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935" y="641645"/>
            <a:ext cx="1295400" cy="6271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FB2ACB-AFB5-492F-933F-73C56BC17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4122" y="1779997"/>
            <a:ext cx="1343025" cy="584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921EF8-DA6D-453E-A3B0-34A228527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3335" y="707117"/>
            <a:ext cx="1476375" cy="6929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748777-91AA-4445-A54A-F89827C865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3857" y="2420213"/>
            <a:ext cx="1257300" cy="5422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4B6C4B0-C93C-4B9E-ABA3-0BDDD0437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0681" y="2360073"/>
            <a:ext cx="1175505" cy="662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5AF1EA-430D-4281-B6D7-D1C77B1238DA}"/>
              </a:ext>
            </a:extLst>
          </p:cNvPr>
          <p:cNvSpPr txBox="1"/>
          <p:nvPr/>
        </p:nvSpPr>
        <p:spPr>
          <a:xfrm>
            <a:off x="901689" y="471999"/>
            <a:ext cx="1742638" cy="3347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ừ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ngữ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sự vật</a:t>
            </a:r>
            <a:endParaRPr kumimoji="0" lang="en-US" sz="15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AF5AF8-B3A8-49C7-A5C0-6474D31F7287}"/>
              </a:ext>
            </a:extLst>
          </p:cNvPr>
          <p:cNvSpPr txBox="1"/>
          <p:nvPr/>
        </p:nvSpPr>
        <p:spPr>
          <a:xfrm>
            <a:off x="3422702" y="505209"/>
            <a:ext cx="2052118" cy="3347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ừ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ngữ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đặc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điểm</a:t>
            </a:r>
            <a:endParaRPr kumimoji="0" lang="en-US" sz="15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7CC6E6-C65E-41CC-B407-436F3EB2B4E1}"/>
              </a:ext>
            </a:extLst>
          </p:cNvPr>
          <p:cNvSpPr txBox="1"/>
          <p:nvPr/>
        </p:nvSpPr>
        <p:spPr>
          <a:xfrm>
            <a:off x="423297" y="3022591"/>
            <a:ext cx="6294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Ghép các từ ngữ ở bài tập 1 để tạo câu nêu đặc điểm.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4F708-6F1F-4474-8245-C77385215B34}"/>
              </a:ext>
            </a:extLst>
          </p:cNvPr>
          <p:cNvSpPr txBox="1"/>
          <p:nvPr/>
        </p:nvSpPr>
        <p:spPr>
          <a:xfrm>
            <a:off x="703272" y="3286766"/>
            <a:ext cx="521433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M: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Đôi mắt đen láy.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157308-CEDF-4A12-A737-EACEF71E0B6F}"/>
              </a:ext>
            </a:extLst>
          </p:cNvPr>
          <p:cNvSpPr txBox="1"/>
          <p:nvPr/>
        </p:nvSpPr>
        <p:spPr>
          <a:xfrm>
            <a:off x="1071282" y="3617490"/>
            <a:ext cx="2511912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Khuôn mặt bầu bĩnh.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Mái tóc đen nhánh.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Vầng trán cao.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B25F78-5CC4-402F-B2CC-DCCB5AC47D58}"/>
              </a:ext>
            </a:extLst>
          </p:cNvPr>
          <p:cNvSpPr txBox="1"/>
          <p:nvPr/>
        </p:nvSpPr>
        <p:spPr>
          <a:xfrm>
            <a:off x="3618155" y="3617489"/>
            <a:ext cx="2511912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Đôi mắt sáng.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Mái tóc mượt mà.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Khuôn mặt sáng.</a:t>
            </a:r>
          </a:p>
        </p:txBody>
      </p:sp>
    </p:spTree>
    <p:extLst>
      <p:ext uri="{BB962C8B-B14F-4D97-AF65-F5344CB8AC3E}">
        <p14:creationId xmlns:p14="http://schemas.microsoft.com/office/powerpoint/2010/main" val="5278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build="p"/>
      <p:bldP spid="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98688" y="557692"/>
            <a:ext cx="606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 một câu nêu đặc điểm ngoại hình của một bạn trong lớp em.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DE0A9-3757-4183-B17A-1314B1AA66A2}"/>
              </a:ext>
            </a:extLst>
          </p:cNvPr>
          <p:cNvSpPr txBox="1"/>
          <p:nvPr/>
        </p:nvSpPr>
        <p:spPr>
          <a:xfrm>
            <a:off x="554017" y="1142467"/>
            <a:ext cx="3899647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Bạn Hà có đôi mắt đen láy.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9F5A3-ACA4-4688-A2FA-B776F41AD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6010">
            <a:off x="952083" y="2058432"/>
            <a:ext cx="1821178" cy="2522362"/>
          </a:xfrm>
          <a:prstGeom prst="rect">
            <a:avLst/>
          </a:prstGeom>
        </p:spPr>
      </p:pic>
      <p:pic>
        <p:nvPicPr>
          <p:cNvPr id="6" name="Picture 5" descr="A picture containing person, posing, smiling&#10;&#10;Description automatically generated">
            <a:extLst>
              <a:ext uri="{FF2B5EF4-FFF2-40B4-BE49-F238E27FC236}">
                <a16:creationId xmlns:a16="http://schemas.microsoft.com/office/drawing/2014/main" id="{3E9E4961-0D79-4838-A716-31BF0FFD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7914">
            <a:off x="4036148" y="1171851"/>
            <a:ext cx="1683573" cy="22447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BFBB3EB-4FD9-49C2-969C-0FA78D6647DF}"/>
              </a:ext>
            </a:extLst>
          </p:cNvPr>
          <p:cNvSpPr txBox="1"/>
          <p:nvPr/>
        </p:nvSpPr>
        <p:spPr>
          <a:xfrm>
            <a:off x="3100562" y="3804914"/>
            <a:ext cx="3899647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Bạn Quân có mái tóc mượt mà.</a:t>
            </a:r>
          </a:p>
        </p:txBody>
      </p:sp>
    </p:spTree>
    <p:extLst>
      <p:ext uri="{BB962C8B-B14F-4D97-AF65-F5344CB8AC3E}">
        <p14:creationId xmlns:p14="http://schemas.microsoft.com/office/powerpoint/2010/main" val="13350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build="p"/>
      <p:bldP spid="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94364D5-64B9-478E-ACBA-8C2C21EBE0D2}"/>
              </a:ext>
            </a:extLst>
          </p:cNvPr>
          <p:cNvGrpSpPr/>
          <p:nvPr/>
        </p:nvGrpSpPr>
        <p:grpSpPr>
          <a:xfrm>
            <a:off x="337443" y="617892"/>
            <a:ext cx="1645547" cy="646332"/>
            <a:chOff x="337443" y="617892"/>
            <a:chExt cx="1645547" cy="646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68A4CE-EE5A-4B81-B9B8-C28D0CD8F7D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023F84-DF7B-4846-BCD5-C0AA798E469F}"/>
                </a:ext>
              </a:extLst>
            </p:cNvPr>
            <p:cNvSpPr txBox="1"/>
            <p:nvPr/>
          </p:nvSpPr>
          <p:spPr>
            <a:xfrm>
              <a:off x="33744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6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0855220-33A1-4EE3-A116-A0C56B2DE221}"/>
              </a:ext>
            </a:extLst>
          </p:cNvPr>
          <p:cNvSpPr txBox="1"/>
          <p:nvPr/>
        </p:nvSpPr>
        <p:spPr>
          <a:xfrm>
            <a:off x="1858288" y="434410"/>
            <a:ext cx="569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MỘT GIỜ HỌC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2189519" y="1608325"/>
            <a:ext cx="2823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MỘT GIỜ HỌC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984264" y="2325176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“Một giờ học”.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3" y="2479742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3" y="3150595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984264" y="2991388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Tìm chữ cái còn thiếu.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984264" y="359358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Sắp xếp tên theo bảng chữ cái.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5" y="3748158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7A793B-C121-4DC1-8C31-2F4A6F48F3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4FFFF"/>
              </a:clrFrom>
              <a:clrTo>
                <a:srgbClr val="F4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084"/>
          <a:stretch/>
        </p:blipFill>
        <p:spPr>
          <a:xfrm>
            <a:off x="374488" y="364145"/>
            <a:ext cx="1266055" cy="1240715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AEB2-A325-4C3F-A0C4-90382FA5754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460917" y="312234"/>
            <a:ext cx="5768897" cy="453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47E347-0950-4F5A-8E8C-F6C5D457734B}"/>
              </a:ext>
            </a:extLst>
          </p:cNvPr>
          <p:cNvSpPr txBox="1"/>
          <p:nvPr/>
        </p:nvSpPr>
        <p:spPr>
          <a:xfrm>
            <a:off x="2592778" y="674014"/>
            <a:ext cx="323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endParaRPr lang="fr-FR" sz="2000" b="1" u="sng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4F845-94BE-4D93-BD14-4209B8B096F5}"/>
              </a:ext>
            </a:extLst>
          </p:cNvPr>
          <p:cNvSpPr txBox="1"/>
          <p:nvPr/>
        </p:nvSpPr>
        <p:spPr>
          <a:xfrm>
            <a:off x="826492" y="1814791"/>
            <a:ext cx="540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Đúng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là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nói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trước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cả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lớp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thì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chẳng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dễ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chút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nào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DD156-FE86-4E8A-8078-C43CE049E73A}"/>
              </a:ext>
            </a:extLst>
          </p:cNvPr>
          <p:cNvSpPr txBox="1"/>
          <p:nvPr/>
        </p:nvSpPr>
        <p:spPr>
          <a:xfrm>
            <a:off x="395310" y="2197200"/>
            <a:ext cx="557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Lúc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đầu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, Quang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còn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ngượng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nghịu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Nhưng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nhờ</a:t>
            </a:r>
            <a:endParaRPr lang="fr-FR" sz="2000" b="1" u="sng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462E8-C448-4220-9D5A-88C8692192FF}"/>
              </a:ext>
            </a:extLst>
          </p:cNvPr>
          <p:cNvSpPr txBox="1"/>
          <p:nvPr/>
        </p:nvSpPr>
        <p:spPr>
          <a:xfrm>
            <a:off x="395310" y="2942253"/>
            <a:ext cx="589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hơn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nói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một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cách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lưu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loát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lang="fr-FR" sz="2000" b="1" u="sng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957ED4-52D6-419E-B74C-CC2E1B468F9D}"/>
              </a:ext>
            </a:extLst>
          </p:cNvPr>
          <p:cNvSpPr txBox="1"/>
          <p:nvPr/>
        </p:nvSpPr>
        <p:spPr>
          <a:xfrm>
            <a:off x="2143777" y="1063081"/>
            <a:ext cx="323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Một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giờ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học</a:t>
            </a:r>
            <a:endParaRPr lang="fr-FR" sz="20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89835-CF14-4DE4-8A33-690C62C75346}"/>
              </a:ext>
            </a:extLst>
          </p:cNvPr>
          <p:cNvSpPr txBox="1"/>
          <p:nvPr/>
        </p:nvSpPr>
        <p:spPr>
          <a:xfrm>
            <a:off x="395311" y="2563139"/>
            <a:ext cx="589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thầy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giáo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động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viên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, Quang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đã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20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tự</a:t>
            </a:r>
            <a:r>
              <a:rPr lang="fr-FR" sz="20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  <a:cs typeface="+mn-cs"/>
              </a:rPr>
              <a:t> tin</a:t>
            </a:r>
            <a:endParaRPr lang="fr-FR" sz="2000" b="1" u="sng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34F5C-ED82-4562-B980-E6BBD823DCFF}"/>
              </a:ext>
            </a:extLst>
          </p:cNvPr>
          <p:cNvSpPr txBox="1"/>
          <p:nvPr/>
        </p:nvSpPr>
        <p:spPr>
          <a:xfrm>
            <a:off x="2141276" y="1064670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M  </a:t>
            </a:r>
            <a:endParaRPr lang="fr-FR" sz="2000" b="1" u="sng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83483-B1FE-44D6-9905-48C9133DEECD}"/>
              </a:ext>
            </a:extLst>
          </p:cNvPr>
          <p:cNvSpPr txBox="1"/>
          <p:nvPr/>
        </p:nvSpPr>
        <p:spPr>
          <a:xfrm>
            <a:off x="1458795" y="2198140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Q  </a:t>
            </a:r>
            <a:endParaRPr lang="fr-FR" sz="2000" b="1" u="sng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A5E8B4-4C14-44C5-BB8A-BF62DD0460DD}"/>
              </a:ext>
            </a:extLst>
          </p:cNvPr>
          <p:cNvSpPr txBox="1"/>
          <p:nvPr/>
        </p:nvSpPr>
        <p:spPr>
          <a:xfrm>
            <a:off x="826491" y="1805941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Đ  </a:t>
            </a:r>
            <a:endParaRPr lang="fr-FR" sz="2000" b="1" u="sng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50C11-6F14-490E-9C7E-CE6250545387}"/>
              </a:ext>
            </a:extLst>
          </p:cNvPr>
          <p:cNvSpPr txBox="1"/>
          <p:nvPr/>
        </p:nvSpPr>
        <p:spPr>
          <a:xfrm>
            <a:off x="4433038" y="2197723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N  </a:t>
            </a:r>
            <a:endParaRPr lang="fr-FR" sz="2000" b="1" u="sng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7E210A-F1B1-4ED3-B74F-6F9B1675257A}"/>
              </a:ext>
            </a:extLst>
          </p:cNvPr>
          <p:cNvSpPr txBox="1"/>
          <p:nvPr/>
        </p:nvSpPr>
        <p:spPr>
          <a:xfrm>
            <a:off x="395309" y="2197200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L  </a:t>
            </a:r>
            <a:endParaRPr lang="fr-FR" sz="2000" b="1" u="sng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589786-7C4C-4430-9080-98302956F966}"/>
              </a:ext>
            </a:extLst>
          </p:cNvPr>
          <p:cNvSpPr txBox="1"/>
          <p:nvPr/>
        </p:nvSpPr>
        <p:spPr>
          <a:xfrm>
            <a:off x="3931010" y="2566501"/>
            <a:ext cx="48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20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Q  </a:t>
            </a:r>
            <a:endParaRPr lang="fr-FR" sz="2000" b="1" u="sng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Quang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2857497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ngượng nghịu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2438397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lưu loát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EE86B6B8-5441-4145-AED2-9EA1681C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59974" y="3280390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F9DCE-FDFB-FC49-8507-3685534FDD1B}"/>
              </a:ext>
            </a:extLst>
          </p:cNvPr>
          <p:cNvSpPr txBox="1"/>
          <p:nvPr/>
        </p:nvSpPr>
        <p:spPr>
          <a:xfrm>
            <a:off x="1338189" y="3433799"/>
            <a:ext cx="4761066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Khi viết đoạn 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AEB2-A325-4C3F-A0C4-90382FA5754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460917" y="312234"/>
            <a:ext cx="5768897" cy="453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47E347-0950-4F5A-8E8C-F6C5D457734B}"/>
              </a:ext>
            </a:extLst>
          </p:cNvPr>
          <p:cNvSpPr txBox="1"/>
          <p:nvPr/>
        </p:nvSpPr>
        <p:spPr>
          <a:xfrm>
            <a:off x="2592778" y="674014"/>
            <a:ext cx="323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Viết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4F845-94BE-4D93-BD14-4209B8B096F5}"/>
              </a:ext>
            </a:extLst>
          </p:cNvPr>
          <p:cNvSpPr txBox="1"/>
          <p:nvPr/>
        </p:nvSpPr>
        <p:spPr>
          <a:xfrm>
            <a:off x="826492" y="1814791"/>
            <a:ext cx="540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Đúng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là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nói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trước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cả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lớp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thì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chẳng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dễ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chút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nào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DD156-FE86-4E8A-8078-C43CE049E73A}"/>
              </a:ext>
            </a:extLst>
          </p:cNvPr>
          <p:cNvSpPr txBox="1"/>
          <p:nvPr/>
        </p:nvSpPr>
        <p:spPr>
          <a:xfrm>
            <a:off x="395310" y="2197200"/>
            <a:ext cx="557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Lúc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đầu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Quang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còn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ngượng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nghịu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Nhưng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nhờ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462E8-C448-4220-9D5A-88C8692192FF}"/>
              </a:ext>
            </a:extLst>
          </p:cNvPr>
          <p:cNvSpPr txBox="1"/>
          <p:nvPr/>
        </p:nvSpPr>
        <p:spPr>
          <a:xfrm>
            <a:off x="395310" y="2942253"/>
            <a:ext cx="589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hơn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và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nói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một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cách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lưu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loát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957ED4-52D6-419E-B74C-CC2E1B468F9D}"/>
              </a:ext>
            </a:extLst>
          </p:cNvPr>
          <p:cNvSpPr txBox="1"/>
          <p:nvPr/>
        </p:nvSpPr>
        <p:spPr>
          <a:xfrm>
            <a:off x="2143777" y="1063081"/>
            <a:ext cx="323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Một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giờ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học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89835-CF14-4DE4-8A33-690C62C75346}"/>
              </a:ext>
            </a:extLst>
          </p:cNvPr>
          <p:cNvSpPr txBox="1"/>
          <p:nvPr/>
        </p:nvSpPr>
        <p:spPr>
          <a:xfrm>
            <a:off x="395311" y="2563139"/>
            <a:ext cx="589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thầy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giáo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và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các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bạn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động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viên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Quang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đã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tự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tin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34F5C-ED82-4562-B980-E6BBD823DCFF}"/>
              </a:ext>
            </a:extLst>
          </p:cNvPr>
          <p:cNvSpPr txBox="1"/>
          <p:nvPr/>
        </p:nvSpPr>
        <p:spPr>
          <a:xfrm>
            <a:off x="2141276" y="1064670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 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83483-B1FE-44D6-9905-48C9133DEECD}"/>
              </a:ext>
            </a:extLst>
          </p:cNvPr>
          <p:cNvSpPr txBox="1"/>
          <p:nvPr/>
        </p:nvSpPr>
        <p:spPr>
          <a:xfrm>
            <a:off x="1458795" y="2198140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 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A5E8B4-4C14-44C5-BB8A-BF62DD0460DD}"/>
              </a:ext>
            </a:extLst>
          </p:cNvPr>
          <p:cNvSpPr txBox="1"/>
          <p:nvPr/>
        </p:nvSpPr>
        <p:spPr>
          <a:xfrm>
            <a:off x="826491" y="1805941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 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50C11-6F14-490E-9C7E-CE6250545387}"/>
              </a:ext>
            </a:extLst>
          </p:cNvPr>
          <p:cNvSpPr txBox="1"/>
          <p:nvPr/>
        </p:nvSpPr>
        <p:spPr>
          <a:xfrm>
            <a:off x="4433038" y="2197723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 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7E210A-F1B1-4ED3-B74F-6F9B1675257A}"/>
              </a:ext>
            </a:extLst>
          </p:cNvPr>
          <p:cNvSpPr txBox="1"/>
          <p:nvPr/>
        </p:nvSpPr>
        <p:spPr>
          <a:xfrm>
            <a:off x="395309" y="2197200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 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589786-7C4C-4430-9080-98302956F966}"/>
              </a:ext>
            </a:extLst>
          </p:cNvPr>
          <p:cNvSpPr txBox="1"/>
          <p:nvPr/>
        </p:nvSpPr>
        <p:spPr>
          <a:xfrm>
            <a:off x="3931010" y="2566501"/>
            <a:ext cx="48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 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4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D64BC-BB22-2C41-814A-66DC131D0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362671"/>
              </p:ext>
            </p:extLst>
          </p:nvPr>
        </p:nvGraphicFramePr>
        <p:xfrm>
          <a:off x="567745" y="1389495"/>
          <a:ext cx="2641890" cy="2831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20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p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pê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21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q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quy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22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 r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e-rờ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23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s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ét-sì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24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tê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B070E7-8816-454B-8F99-AC41823D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29457"/>
              </p:ext>
            </p:extLst>
          </p:nvPr>
        </p:nvGraphicFramePr>
        <p:xfrm>
          <a:off x="3694257" y="1389495"/>
          <a:ext cx="2641890" cy="2831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25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u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26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ư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ư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27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vê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28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x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ích-xì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29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i dài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10572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6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Tìm những chữ cái còn thiếu trong bảng. Học thuộc tên các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52F87B-D233-3E40-907C-1EA5C8F96A5F}"/>
              </a:ext>
            </a:extLst>
          </p:cNvPr>
          <p:cNvSpPr/>
          <p:nvPr/>
        </p:nvSpPr>
        <p:spPr>
          <a:xfrm>
            <a:off x="1664598" y="3734473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en-VN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77124-D7EF-FF4D-B0D5-AD623AC47709}"/>
              </a:ext>
            </a:extLst>
          </p:cNvPr>
          <p:cNvSpPr/>
          <p:nvPr/>
        </p:nvSpPr>
        <p:spPr>
          <a:xfrm>
            <a:off x="4791111" y="1848757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endParaRPr lang="en-VN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61495-57E2-4A75-A4BD-C3A0070BA7B6}"/>
              </a:ext>
            </a:extLst>
          </p:cNvPr>
          <p:cNvSpPr/>
          <p:nvPr/>
        </p:nvSpPr>
        <p:spPr>
          <a:xfrm>
            <a:off x="4791111" y="2798147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v</a:t>
            </a:r>
            <a:endParaRPr lang="en-VN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D1131-325B-432D-9C99-2F0E496EC17B}"/>
              </a:ext>
            </a:extLst>
          </p:cNvPr>
          <p:cNvSpPr/>
          <p:nvPr/>
        </p:nvSpPr>
        <p:spPr>
          <a:xfrm>
            <a:off x="4791111" y="3734473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y</a:t>
            </a:r>
            <a:endParaRPr lang="en-VN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5169" y="396256"/>
            <a:ext cx="531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Sắp xếp tên các bạn dưới đây theo đúng thứ tự trong bảng chữ cái. Viết lại tên các bạn theo thứ tự đã sắp xếp.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4" y="485592"/>
            <a:ext cx="288000" cy="28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64900-0E3E-4545-8917-074ECA2FE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301"/>
          <a:stretch/>
        </p:blipFill>
        <p:spPr>
          <a:xfrm>
            <a:off x="760315" y="1244280"/>
            <a:ext cx="993182" cy="1759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3B3BDA-4A08-444B-BC0A-7355535EB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698" r="55985"/>
          <a:stretch/>
        </p:blipFill>
        <p:spPr>
          <a:xfrm>
            <a:off x="1753497" y="1244280"/>
            <a:ext cx="1344705" cy="1759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9D08CD-C492-4470-BCC2-F71D6586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15" r="37286"/>
          <a:stretch/>
        </p:blipFill>
        <p:spPr>
          <a:xfrm>
            <a:off x="3098203" y="1244280"/>
            <a:ext cx="993182" cy="1759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EACB26-AED3-40A6-B0EA-FA070E4A21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714" r="18588"/>
          <a:stretch/>
        </p:blipFill>
        <p:spPr>
          <a:xfrm>
            <a:off x="4091385" y="1244280"/>
            <a:ext cx="993182" cy="17597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DF7CB6-4BC5-4430-BE32-27778AEE2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302"/>
          <a:stretch/>
        </p:blipFill>
        <p:spPr>
          <a:xfrm>
            <a:off x="5078701" y="1244280"/>
            <a:ext cx="993182" cy="17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-2.96296E-6 L -0.33888 0.330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14491 0.330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5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96296E-6 L -0.18125 0.330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4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96296E-6 L -0.18402 0.330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2.96296E-6 L 0.44005 0.330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1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26947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592</Words>
  <Application>Microsoft Office PowerPoint</Application>
  <PresentationFormat>Custom</PresentationFormat>
  <Paragraphs>123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Times New Roman</vt:lpstr>
      <vt:lpstr>Arial</vt:lpstr>
      <vt:lpstr>Kalam</vt:lpstr>
      <vt:lpstr>Calibri</vt:lpstr>
      <vt:lpstr>UTM Cookies</vt:lpstr>
      <vt:lpstr>UTM Avo</vt:lpstr>
      <vt:lpstr>Montserrat</vt:lpstr>
      <vt:lpstr>HP001 4 hàng</vt:lpstr>
      <vt:lpstr>Doodle Sketchbook by Slidesgo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Hiền Hoàng</cp:lastModifiedBy>
  <cp:revision>86</cp:revision>
  <dcterms:modified xsi:type="dcterms:W3CDTF">2021-09-22T19:20:40Z</dcterms:modified>
</cp:coreProperties>
</file>