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0" r:id="rId2"/>
    <p:sldMasterId id="2147483730" r:id="rId3"/>
    <p:sldMasterId id="2147483757" r:id="rId4"/>
  </p:sldMasterIdLst>
  <p:notesMasterIdLst>
    <p:notesMasterId r:id="rId24"/>
  </p:notesMasterIdLst>
  <p:sldIdLst>
    <p:sldId id="337" r:id="rId5"/>
    <p:sldId id="372" r:id="rId6"/>
    <p:sldId id="373" r:id="rId7"/>
    <p:sldId id="374" r:id="rId8"/>
    <p:sldId id="375" r:id="rId9"/>
    <p:sldId id="376" r:id="rId10"/>
    <p:sldId id="377" r:id="rId11"/>
    <p:sldId id="320" r:id="rId12"/>
    <p:sldId id="345" r:id="rId13"/>
    <p:sldId id="359" r:id="rId14"/>
    <p:sldId id="362" r:id="rId15"/>
    <p:sldId id="378" r:id="rId16"/>
    <p:sldId id="363" r:id="rId17"/>
    <p:sldId id="364" r:id="rId18"/>
    <p:sldId id="327" r:id="rId19"/>
    <p:sldId id="365" r:id="rId20"/>
    <p:sldId id="366" r:id="rId21"/>
    <p:sldId id="367" r:id="rId22"/>
    <p:sldId id="330" r:id="rId23"/>
  </p:sldIdLst>
  <p:sldSz cx="6858000" cy="51435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Kalam" panose="020B0604020202020204" charset="0"/>
      <p:regular r:id="rId31"/>
      <p:bold r:id="rId32"/>
    </p:embeddedFont>
    <p:embeddedFont>
      <p:font typeface="Montserrat" panose="00000500000000000000" pitchFamily="2"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UTM Cookies" panose="02040603050506020204" pitchFamily="18" charset="0"/>
      <p:regular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117" d="100"/>
          <a:sy n="117" d="100"/>
        </p:scale>
        <p:origin x="1306"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8844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98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028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4847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91063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7650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15854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16278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91721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88996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62501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94213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78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2042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7340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08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34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1662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07602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35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71116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5172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5283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7913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7248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19544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215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63226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6914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80742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79866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2248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12314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48782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1176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3878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62747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68699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536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15/9/2021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6919615" y="3189685"/>
            <a:ext cx="514350" cy="685800"/>
          </a:xfrm>
        </p:spPr>
        <p:txBody>
          <a:bodyPr/>
          <a:lstStyle/>
          <a:p>
            <a:endParaRPr lang="en-US"/>
          </a:p>
        </p:txBody>
      </p:sp>
    </p:spTree>
    <p:extLst>
      <p:ext uri="{BB962C8B-B14F-4D97-AF65-F5344CB8AC3E}">
        <p14:creationId xmlns:p14="http://schemas.microsoft.com/office/powerpoint/2010/main" val="1494753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76022712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66482174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54807556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0289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77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38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0222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211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75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521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27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97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345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24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612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174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1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0005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296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80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105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490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471487"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47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7132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447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668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2469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662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50400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92371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1465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8506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0880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49769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22171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55073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75795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278413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72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1638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59312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72019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02901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42071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64192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093361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303145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24957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35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3.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783" r:id="rId2"/>
    <p:sldLayoutId id="2147483782" r:id="rId3"/>
    <p:sldLayoutId id="2147483754" r:id="rId4"/>
    <p:sldLayoutId id="2147483753" r:id="rId5"/>
    <p:sldLayoutId id="2147483751" r:id="rId6"/>
    <p:sldLayoutId id="2147483749" r:id="rId7"/>
    <p:sldLayoutId id="2147483745" r:id="rId8"/>
    <p:sldLayoutId id="2147483697" r:id="rId9"/>
    <p:sldLayoutId id="2147483696" r:id="rId10"/>
    <p:sldLayoutId id="2147483695" r:id="rId11"/>
    <p:sldLayoutId id="2147483690" r:id="rId12"/>
    <p:sldLayoutId id="2147483685" r:id="rId13"/>
    <p:sldLayoutId id="2147483691" r:id="rId14"/>
    <p:sldLayoutId id="2147483687" r:id="rId15"/>
    <p:sldLayoutId id="2147483692" r:id="rId16"/>
    <p:sldLayoutId id="2147483686" r:id="rId17"/>
    <p:sldLayoutId id="2147483693" r:id="rId18"/>
    <p:sldLayoutId id="2147483688" r:id="rId19"/>
    <p:sldLayoutId id="2147483785" r:id="rId20"/>
    <p:sldLayoutId id="2147483784" r:id="rId21"/>
    <p:sldLayoutId id="2147483756" r:id="rId22"/>
    <p:sldLayoutId id="2147483755" r:id="rId23"/>
    <p:sldLayoutId id="2147483699" r:id="rId24"/>
    <p:sldLayoutId id="2147483698" r:id="rId25"/>
    <p:sldLayoutId id="2147483752" r:id="rId26"/>
    <p:sldLayoutId id="2147483750" r:id="rId27"/>
    <p:sldLayoutId id="2147483694"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61774956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A3C7057A-3CB6-4482-95B3-991E6705BD35}" type="datetimeFigureOut">
              <a:rPr lang="en-US" smtClean="0">
                <a:solidFill>
                  <a:prstClr val="black">
                    <a:tint val="75000"/>
                  </a:prstClr>
                </a:solidFill>
              </a:rPr>
              <a:pPr/>
              <a:t>15/9/2021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6429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48" r:id="rId3"/>
    <p:sldLayoutId id="2147483747" r:id="rId4"/>
    <p:sldLayoutId id="2147483746" r:id="rId5"/>
    <p:sldLayoutId id="2147483744" r:id="rId6"/>
    <p:sldLayoutId id="2147483743" r:id="rId7"/>
    <p:sldLayoutId id="214748374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45122625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8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9.xml"/><Relationship Id="rId5" Type="http://schemas.microsoft.com/office/2007/relationships/hdphoto" Target="../media/hdphoto7.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2.wdp"/><Relationship Id="rId3" Type="http://schemas.openxmlformats.org/officeDocument/2006/relationships/notesSlide" Target="../notesSlides/notesSlide2.xml"/><Relationship Id="rId7" Type="http://schemas.microsoft.com/office/2007/relationships/hdphoto" Target="../media/hdphoto9.wdp"/><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0.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5.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control" Target="../activeX/activeX2.xml"/><Relationship Id="rId7" Type="http://schemas.openxmlformats.org/officeDocument/2006/relationships/image" Target="../media/image47.png"/><Relationship Id="rId2" Type="http://schemas.openxmlformats.org/officeDocument/2006/relationships/control" Target="../activeX/activeX1.xml"/><Relationship Id="rId1" Type="http://schemas.openxmlformats.org/officeDocument/2006/relationships/tags" Target="../tags/tag7.xml"/><Relationship Id="rId6" Type="http://schemas.microsoft.com/office/2007/relationships/hdphoto" Target="../media/hdphoto12.wdp"/><Relationship Id="rId11" Type="http://schemas.openxmlformats.org/officeDocument/2006/relationships/image" Target="../media/image48.wmf"/><Relationship Id="rId5" Type="http://schemas.openxmlformats.org/officeDocument/2006/relationships/image" Target="../media/image43.png"/><Relationship Id="rId10" Type="http://schemas.microsoft.com/office/2007/relationships/hdphoto" Target="../media/hdphoto9.wdp"/><Relationship Id="rId4" Type="http://schemas.openxmlformats.org/officeDocument/2006/relationships/slideLayout" Target="../slideLayouts/slideLayout1.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gif"/><Relationship Id="rId18" Type="http://schemas.openxmlformats.org/officeDocument/2006/relationships/slide" Target="slide5.xml"/><Relationship Id="rId3" Type="http://schemas.openxmlformats.org/officeDocument/2006/relationships/image" Target="../media/image14.pn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image" Target="../media/image22.gif"/><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5.png"/><Relationship Id="rId20" Type="http://schemas.openxmlformats.org/officeDocument/2006/relationships/slide" Target="slide4.xml"/><Relationship Id="rId1" Type="http://schemas.openxmlformats.org/officeDocument/2006/relationships/slideLayout" Target="../slideLayouts/slideLayout59.xml"/><Relationship Id="rId6" Type="http://schemas.openxmlformats.org/officeDocument/2006/relationships/image" Target="../media/image17.png"/><Relationship Id="rId11" Type="http://schemas.openxmlformats.org/officeDocument/2006/relationships/image" Target="../media/image21.gif"/><Relationship Id="rId24" Type="http://schemas.openxmlformats.org/officeDocument/2006/relationships/image" Target="../media/image29.png"/><Relationship Id="rId5"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slide" Target="slide7.xml"/><Relationship Id="rId10" Type="http://schemas.openxmlformats.org/officeDocument/2006/relationships/slide" Target="slide8.xml"/><Relationship Id="rId19"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slide" Target="slide6.xml"/><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5.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45"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2000"/>
                                        <p:tgtEl>
                                          <p:spTgt spid="2052"/>
                                        </p:tgtEl>
                                      </p:cBhvr>
                                    </p:animEffect>
                                    <p:anim calcmode="lin" valueType="num">
                                      <p:cBhvr>
                                        <p:cTn id="27" dur="2000" fill="hold"/>
                                        <p:tgtEl>
                                          <p:spTgt spid="2052"/>
                                        </p:tgtEl>
                                        <p:attrNameLst>
                                          <p:attrName>ppt_w</p:attrName>
                                        </p:attrNameLst>
                                      </p:cBhvr>
                                      <p:tavLst>
                                        <p:tav tm="0" fmla="#ppt_w*sin(2.5*pi*$)">
                                          <p:val>
                                            <p:fltVal val="0"/>
                                          </p:val>
                                        </p:tav>
                                        <p:tav tm="100000">
                                          <p:val>
                                            <p:fltVal val="1"/>
                                          </p:val>
                                        </p:tav>
                                      </p:tavLst>
                                    </p:anim>
                                    <p:anim calcmode="lin" valueType="num">
                                      <p:cBhvr>
                                        <p:cTn id="2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5803" y="1465005"/>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69218" y="1396698"/>
            <a:ext cx="249330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Tranh vẽ những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0528" y="1866793"/>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891E420-442A-4ADC-8E3A-14E118ABB299}"/>
              </a:ext>
            </a:extLst>
          </p:cNvPr>
          <p:cNvSpPr txBox="1"/>
          <p:nvPr/>
        </p:nvSpPr>
        <p:spPr>
          <a:xfrm>
            <a:off x="746082" y="580244"/>
            <a:ext cx="5365827" cy="4137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Em có xinh không?</a:t>
            </a:r>
            <a:endParaRPr kumimoji="0" lang="en-US" sz="1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2306016"/>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Một hôm, gặp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hươu</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voi em hỏi: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Em có xinh không?</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2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Hươu</a:t>
            </a: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ngắm voi rồi lắc đầu:</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Gặp dê, voi hỏi: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Em có xinh không?</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Không, vì cậu không có bộ râu giống tôi.</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en-US" sz="1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440BE3E5-1A61-4AB8-932E-225C5A9FC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spTree>
    <p:extLst>
      <p:ext uri="{BB962C8B-B14F-4D97-AF65-F5344CB8AC3E}">
        <p14:creationId xmlns:p14="http://schemas.microsoft.com/office/powerpoint/2010/main" val="40355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2102883"/>
          </a:xfrm>
          <a:prstGeom prst="rect">
            <a:avLst/>
          </a:prstGeom>
          <a:noFill/>
        </p:spPr>
        <p:txBody>
          <a:bodyPr wrap="square" rtlCol="0">
            <a:spAutoFit/>
          </a:bodyPr>
          <a:lstStyle/>
          <a:p>
            <a:pPr algn="just">
              <a:lnSpc>
                <a:spcPct val="110000"/>
              </a:lnSpc>
            </a:pPr>
            <a:r>
              <a:rPr lang="en-US" sz="1200" dirty="0">
                <a:latin typeface="UTM Avo" panose="02040603050506020204" pitchFamily="18" charset="0"/>
              </a:rPr>
              <a:t> </a:t>
            </a:r>
            <a:endParaRPr lang="vi-VN" sz="1200" dirty="0">
              <a:latin typeface="UTM Avo" panose="02040603050506020204" pitchFamily="18" charset="0"/>
            </a:endParaRPr>
          </a:p>
          <a:p>
            <a:pPr algn="just">
              <a:lnSpc>
                <a:spcPct val="110000"/>
              </a:lnSpc>
            </a:pPr>
            <a:r>
              <a:rPr lang="vi-VN" sz="1200" dirty="0">
                <a:latin typeface="UTM Avo" panose="02040603050506020204" pitchFamily="18" charset="0"/>
              </a:rPr>
              <a:t>      Voi liền nhổ một </a:t>
            </a:r>
            <a:r>
              <a:rPr lang="vi-VN" sz="1200" b="1" dirty="0">
                <a:solidFill>
                  <a:srgbClr val="FF0000"/>
                </a:solidFill>
                <a:latin typeface="UTM Avo" panose="02040603050506020204" pitchFamily="18" charset="0"/>
              </a:rPr>
              <a:t>khóm cỏ dại </a:t>
            </a:r>
            <a:r>
              <a:rPr lang="vi-VN" sz="1200" dirty="0">
                <a:latin typeface="UTM Avo" panose="02040603050506020204" pitchFamily="18" charset="0"/>
              </a:rPr>
              <a:t>bên đường, gắn vào cằm rồi về nhà.</a:t>
            </a:r>
          </a:p>
          <a:p>
            <a:pPr algn="just">
              <a:lnSpc>
                <a:spcPct val="110000"/>
              </a:lnSpc>
            </a:pPr>
            <a:r>
              <a:rPr lang="vi-VN" sz="1200" dirty="0">
                <a:latin typeface="UTM Avo" panose="02040603050506020204" pitchFamily="18" charset="0"/>
              </a:rPr>
              <a:t>      Về nhà với đôi sừng và </a:t>
            </a:r>
            <a:r>
              <a:rPr lang="vi-VN" sz="1200" b="1" dirty="0">
                <a:solidFill>
                  <a:srgbClr val="FF0000"/>
                </a:solidFill>
                <a:latin typeface="UTM Avo" panose="02040603050506020204" pitchFamily="18" charset="0"/>
              </a:rPr>
              <a:t>bộ râu giả</a:t>
            </a:r>
            <a:r>
              <a:rPr lang="vi-VN" sz="1200" dirty="0">
                <a:latin typeface="UTM Avo" panose="02040603050506020204" pitchFamily="18" charset="0"/>
              </a:rPr>
              <a:t>,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7" name="Picture 6">
            <a:extLst>
              <a:ext uri="{FF2B5EF4-FFF2-40B4-BE49-F238E27FC236}">
                <a16:creationId xmlns:a16="http://schemas.microsoft.com/office/drawing/2014/main" id="{6946A0F1-38E2-4520-8ADF-2CB3E8F6D85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2011" y="1136896"/>
            <a:ext cx="288000" cy="288000"/>
          </a:xfrm>
          <a:prstGeom prst="rect">
            <a:avLst/>
          </a:prstGeom>
        </p:spPr>
      </p:pic>
    </p:spTree>
    <p:extLst>
      <p:ext uri="{BB962C8B-B14F-4D97-AF65-F5344CB8AC3E}">
        <p14:creationId xmlns:p14="http://schemas.microsoft.com/office/powerpoint/2010/main" val="22629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3677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grpSp>
        <p:nvGrpSpPr>
          <p:cNvPr id="6" name="Group 5">
            <a:extLst>
              <a:ext uri="{FF2B5EF4-FFF2-40B4-BE49-F238E27FC236}">
                <a16:creationId xmlns:a16="http://schemas.microsoft.com/office/drawing/2014/main" id="{A07FBCC3-5ABA-4DEB-AA53-1EA369220EB4}"/>
              </a:ext>
            </a:extLst>
          </p:cNvPr>
          <p:cNvGrpSpPr/>
          <p:nvPr/>
        </p:nvGrpSpPr>
        <p:grpSpPr>
          <a:xfrm>
            <a:off x="1409934" y="2250045"/>
            <a:ext cx="3810563" cy="942201"/>
            <a:chOff x="1633377" y="2270452"/>
            <a:chExt cx="3810563" cy="942201"/>
          </a:xfrm>
        </p:grpSpPr>
        <p:sp>
          <p:nvSpPr>
            <p:cNvPr id="7" name="Rectangle: Rounded Corners 6">
              <a:extLst>
                <a:ext uri="{FF2B5EF4-FFF2-40B4-BE49-F238E27FC236}">
                  <a16:creationId xmlns:a16="http://schemas.microsoft.com/office/drawing/2014/main" id="{BE82F17D-D7F7-488D-AEE6-F71868913B58}"/>
                </a:ext>
              </a:extLst>
            </p:cNvPr>
            <p:cNvSpPr/>
            <p:nvPr/>
          </p:nvSpPr>
          <p:spPr>
            <a:xfrm>
              <a:off x="1704974" y="2270452"/>
              <a:ext cx="3678297" cy="94220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8" name="TextBox 7">
              <a:extLst>
                <a:ext uri="{FF2B5EF4-FFF2-40B4-BE49-F238E27FC236}">
                  <a16:creationId xmlns:a16="http://schemas.microsoft.com/office/drawing/2014/main" id="{85476D79-532C-4239-B0E8-AC1501305745}"/>
                </a:ext>
              </a:extLst>
            </p:cNvPr>
            <p:cNvSpPr txBox="1"/>
            <p:nvPr/>
          </p:nvSpPr>
          <p:spPr>
            <a:xfrm>
              <a:off x="1633377" y="2349137"/>
              <a:ext cx="3810563" cy="784830"/>
            </a:xfrm>
            <a:prstGeom prst="rect">
              <a:avLst/>
            </a:prstGeom>
            <a:noFill/>
          </p:spPr>
          <p:txBody>
            <a:bodyPr wrap="square" rtlCol="0">
              <a:spAutoFit/>
            </a:bodyPr>
            <a:lstStyle/>
            <a:p>
              <a:r>
                <a:rPr lang="en-US" sz="1500" dirty="0" err="1">
                  <a:solidFill>
                    <a:srgbClr val="002060"/>
                  </a:solidFill>
                  <a:latin typeface="UTM Avo" panose="02040603050506020204" pitchFamily="18" charset="0"/>
                  <a:sym typeface="Wingdings" panose="05000000000000000000" pitchFamily="2" charset="2"/>
                </a:rPr>
                <a:t>Mỗi</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người</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đều</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có</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vẻ</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đẹp</a:t>
              </a:r>
              <a:r>
                <a:rPr lang="en-US" sz="1500" dirty="0">
                  <a:solidFill>
                    <a:srgbClr val="002060"/>
                  </a:solidFill>
                  <a:latin typeface="UTM Avo" panose="02040603050506020204" pitchFamily="18" charset="0"/>
                  <a:sym typeface="Wingdings" panose="05000000000000000000" pitchFamily="2" charset="2"/>
                </a:rPr>
                <a:t> </a:t>
              </a:r>
              <a:r>
                <a:rPr lang="en-US" sz="1500" dirty="0" err="1">
                  <a:solidFill>
                    <a:srgbClr val="002060"/>
                  </a:solidFill>
                  <a:latin typeface="UTM Avo" panose="02040603050506020204" pitchFamily="18" charset="0"/>
                  <a:sym typeface="Wingdings" panose="05000000000000000000" pitchFamily="2" charset="2"/>
                </a:rPr>
                <a:t>riêng</a:t>
              </a:r>
              <a:r>
                <a:rPr lang="en-US" sz="1500" dirty="0">
                  <a:solidFill>
                    <a:srgbClr val="002060"/>
                  </a:solidFill>
                  <a:latin typeface="UTM Avo" panose="02040603050506020204" pitchFamily="18" charset="0"/>
                  <a:sym typeface="Wingdings" panose="05000000000000000000" pitchFamily="2" charset="2"/>
                </a:rPr>
                <a:t>. </a:t>
              </a:r>
              <a:r>
                <a:rPr lang="vi-VN" sz="1500" dirty="0">
                  <a:solidFill>
                    <a:srgbClr val="002060"/>
                  </a:solidFill>
                  <a:latin typeface="UTM Avo" panose="02040603050506020204" pitchFamily="18" charset="0"/>
                  <a:sym typeface="Wingdings" panose="05000000000000000000" pitchFamily="2" charset="2"/>
                </a:rPr>
                <a:t>Hãy tự tin vào vẻ đẹp của bản th</a:t>
              </a:r>
              <a:r>
                <a:rPr lang="en-US" sz="1500" dirty="0">
                  <a:solidFill>
                    <a:srgbClr val="002060"/>
                  </a:solidFill>
                  <a:latin typeface="UTM Avo" panose="02040603050506020204" pitchFamily="18" charset="0"/>
                  <a:sym typeface="Wingdings" panose="05000000000000000000" pitchFamily="2" charset="2"/>
                </a:rPr>
                <a:t>â</a:t>
              </a:r>
              <a:r>
                <a:rPr lang="vi-VN" sz="1500" dirty="0">
                  <a:solidFill>
                    <a:srgbClr val="002060"/>
                  </a:solidFill>
                  <a:latin typeface="UTM Avo" panose="02040603050506020204" pitchFamily="18" charset="0"/>
                  <a:sym typeface="Wingdings" panose="05000000000000000000" pitchFamily="2" charset="2"/>
                </a:rPr>
                <a:t>n</a:t>
              </a:r>
              <a:r>
                <a:rPr lang="en-US" sz="1500" dirty="0">
                  <a:solidFill>
                    <a:srgbClr val="002060"/>
                  </a:solidFill>
                  <a:latin typeface="UTM Avo" panose="02040603050506020204" pitchFamily="18" charset="0"/>
                  <a:sym typeface="Wingdings" panose="05000000000000000000" pitchFamily="2" charset="2"/>
                </a:rPr>
                <a:t>. </a:t>
              </a:r>
              <a:r>
                <a:rPr lang="vi-VN" sz="1500" dirty="0">
                  <a:solidFill>
                    <a:srgbClr val="002060"/>
                  </a:solidFill>
                  <a:latin typeface="UTM Avo" panose="02040603050506020204" pitchFamily="18" charset="0"/>
                  <a:sym typeface="Wingdings" panose="05000000000000000000" pitchFamily="2" charset="2"/>
                </a:rPr>
                <a:t>Mình chỉ xinh đẹp khi là chính mình.</a:t>
              </a:r>
              <a:endParaRPr lang="vi-VN" sz="15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44988CCA-1603-4F69-B713-3A43DFC0E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86" y="924360"/>
            <a:ext cx="304770" cy="288000"/>
          </a:xfrm>
          <a:prstGeom prst="rect">
            <a:avLst/>
          </a:prstGeom>
        </p:spPr>
      </p:pic>
      <p:pic>
        <p:nvPicPr>
          <p:cNvPr id="7" name="Picture 6">
            <a:extLst>
              <a:ext uri="{FF2B5EF4-FFF2-40B4-BE49-F238E27FC236}">
                <a16:creationId xmlns:a16="http://schemas.microsoft.com/office/drawing/2014/main" id="{6CAF2790-95C8-4FC0-A172-E1913FDEA89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5485" y="2980638"/>
            <a:ext cx="288000" cy="288000"/>
          </a:xfrm>
          <a:prstGeom prst="rect">
            <a:avLst/>
          </a:prstGeom>
        </p:spPr>
      </p:pic>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id="{7959B8DB-0539-42BC-8255-AB298947210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id="{D0FBE766-468F-415A-B745-6171380E384B}"/>
              </a:ext>
            </a:extLst>
          </p:cNvPr>
          <p:cNvPicPr>
            <a:picLocks noChangeAspect="1"/>
          </p:cNvPicPr>
          <p:nvPr/>
        </p:nvPicPr>
        <p:blipFill>
          <a:blip r:embed="rId7">
            <a:clrChange>
              <a:clrFrom>
                <a:srgbClr val="FEFFFF"/>
              </a:clrFrom>
              <a:clrTo>
                <a:srgbClr val="FE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id="{A479A6B0-9843-4E47-9FC7-8A273693093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id="{445284D9-05C2-46BA-A49C-3F1DE8D56F4E}"/>
              </a:ext>
            </a:extLst>
          </p:cNvPr>
          <p:cNvSpPr txBox="1"/>
          <p:nvPr/>
        </p:nvSpPr>
        <p:spPr>
          <a:xfrm>
            <a:off x="1891701" y="2917486"/>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
        <p:nvSpPr>
          <p:cNvPr id="14" name="TextBox 13">
            <a:extLst>
              <a:ext uri="{FF2B5EF4-FFF2-40B4-BE49-F238E27FC236}">
                <a16:creationId xmlns:a16="http://schemas.microsoft.com/office/drawing/2014/main" id="{5E85101D-7BCB-4808-9A01-4E4DA0BC9B3D}"/>
              </a:ext>
            </a:extLst>
          </p:cNvPr>
          <p:cNvSpPr txBox="1"/>
          <p:nvPr/>
        </p:nvSpPr>
        <p:spPr>
          <a:xfrm>
            <a:off x="1868879" y="4426389"/>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en-US" dirty="0" err="1">
                <a:solidFill>
                  <a:srgbClr val="FF0000"/>
                </a:solidFill>
                <a:latin typeface="UTM Avo" panose="02040603050506020204" pitchFamily="18" charset="0"/>
              </a:rPr>
              <a:t>Em</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xinh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nhất</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khi</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là</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chính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mình</a:t>
            </a:r>
            <a:r>
              <a:rPr lang="vi-VN" dirty="0">
                <a:solidFill>
                  <a:srgbClr val="FF0000"/>
                </a:solidFill>
                <a:latin typeface="UTM Avo" panose="02040603050506020204" pitchFamily="18" charset="0"/>
              </a:rPr>
              <a:t>!</a:t>
            </a:r>
            <a:r>
              <a:rPr lang="en-US" dirty="0" err="1">
                <a:solidFill>
                  <a:srgbClr val="FF0000"/>
                </a:solidFill>
                <a:latin typeface="UTM Avo" panose="02040603050506020204" pitchFamily="18" charset="0"/>
              </a:rPr>
              <a:t>Hãy</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tự</a:t>
            </a:r>
            <a:r>
              <a:rPr lang="en-US" dirty="0">
                <a:solidFill>
                  <a:srgbClr val="FF0000"/>
                </a:solidFill>
                <a:latin typeface="UTM Avo" panose="02040603050506020204" pitchFamily="18" charset="0"/>
              </a:rPr>
              <a:t> tin </a:t>
            </a:r>
            <a:r>
              <a:rPr lang="en-US" dirty="0" err="1">
                <a:solidFill>
                  <a:srgbClr val="FF0000"/>
                </a:solidFill>
                <a:latin typeface="UTM Avo" panose="02040603050506020204" pitchFamily="18" charset="0"/>
              </a:rPr>
              <a:t>nhé</a:t>
            </a:r>
            <a:r>
              <a:rPr lang="en-US" dirty="0">
                <a:solidFill>
                  <a:srgbClr val="FF0000"/>
                </a:solidFill>
                <a:latin typeface="UTM Avo" panose="02040603050506020204" pitchFamily="18" charset="0"/>
              </a:rPr>
              <a:t>!</a:t>
            </a:r>
            <a:endParaRPr lang="vi-VN"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93BCBDDC-2AE8-47FD-96E6-0AEDBE20D2C7}"/>
              </a:ext>
            </a:extLst>
          </p:cNvPr>
          <p:cNvSpPr txBox="1"/>
          <p:nvPr/>
        </p:nvSpPr>
        <p:spPr>
          <a:xfrm>
            <a:off x="1903113" y="4113734"/>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en-US" dirty="0" err="1">
                <a:solidFill>
                  <a:srgbClr val="FF0000"/>
                </a:solidFill>
                <a:latin typeface="UTM Avo" panose="02040603050506020204" pitchFamily="18" charset="0"/>
              </a:rPr>
              <a:t>Em</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gái</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anh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xinh</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nhất.Hãy</a:t>
            </a:r>
            <a:r>
              <a:rPr lang="en-US" dirty="0">
                <a:solidFill>
                  <a:srgbClr val="FF0000"/>
                </a:solidFill>
                <a:latin typeface="UTM Avo" panose="02040603050506020204" pitchFamily="18" charset="0"/>
              </a:rPr>
              <a:t> </a:t>
            </a:r>
            <a:r>
              <a:rPr lang="en-US" dirty="0" err="1">
                <a:solidFill>
                  <a:srgbClr val="FF0000"/>
                </a:solidFill>
                <a:latin typeface="UTM Avo" panose="02040603050506020204" pitchFamily="18" charset="0"/>
              </a:rPr>
              <a:t>tự</a:t>
            </a:r>
            <a:r>
              <a:rPr lang="en-US" dirty="0">
                <a:solidFill>
                  <a:srgbClr val="FF0000"/>
                </a:solidFill>
                <a:latin typeface="UTM Avo" panose="02040603050506020204" pitchFamily="18" charset="0"/>
              </a:rPr>
              <a:t> tin </a:t>
            </a:r>
            <a:r>
              <a:rPr lang="en-US" dirty="0" err="1">
                <a:solidFill>
                  <a:srgbClr val="FF0000"/>
                </a:solidFill>
                <a:latin typeface="UTM Avo" panose="02040603050506020204" pitchFamily="18" charset="0"/>
              </a:rPr>
              <a:t>nhé</a:t>
            </a:r>
            <a:r>
              <a:rPr lang="en-US" dirty="0">
                <a:solidFill>
                  <a:srgbClr val="FF0000"/>
                </a:solidFill>
                <a:latin typeface="UTM Avo" panose="02040603050506020204" pitchFamily="18" charset="0"/>
              </a:rPr>
              <a:t>!</a:t>
            </a:r>
            <a:endParaRPr lang="vi-VN" dirty="0">
              <a:solidFill>
                <a:srgbClr val="FF0000"/>
              </a:solidFill>
              <a:latin typeface="UTM Avo" panose="02040603050506020204" pitchFamily="18" charset="0"/>
            </a:endParaRPr>
          </a:p>
        </p:txBody>
      </p:sp>
    </p:spTree>
    <p:custDataLst>
      <p:tags r:id="rId1"/>
    </p:custDataLst>
    <p:controls>
      <mc:AlternateContent xmlns:mc="http://schemas.openxmlformats.org/markup-compatibility/2006">
        <mc:Choice xmlns:v="urn:schemas-microsoft-com:vml" Requires="v">
          <p:control name="TextBox1" r:id="rId2" imgW="4312800" imgH="373320"/>
        </mc:Choice>
        <mc:Fallback>
          <p:control name="TextBox1" r:id="rId2" imgW="4312800" imgH="373320">
            <p:pic>
              <p:nvPicPr>
                <p:cNvPr id="6" name="TextBox1">
                  <a:extLst>
                    <a:ext uri="{FF2B5EF4-FFF2-40B4-BE49-F238E27FC236}">
                      <a16:creationId xmlns:a16="http://schemas.microsoft.com/office/drawing/2014/main" id="{3E1A41A7-D48E-4BBD-9464-C9AADAE6B04D}"/>
                    </a:ext>
                  </a:extLst>
                </p:cNvPr>
                <p:cNvPicPr>
                  <a:picLocks/>
                </p:cNvPicPr>
                <p:nvPr/>
              </p:nvPicPr>
              <p:blipFill>
                <a:blip r:embed="rId11"/>
                <a:stretch>
                  <a:fillRect/>
                </a:stretch>
              </p:blipFill>
              <p:spPr>
                <a:xfrm>
                  <a:off x="2066788" y="3331803"/>
                  <a:ext cx="4313238" cy="374650"/>
                </a:xfrm>
                <a:prstGeom prst="rect">
                  <a:avLst/>
                </a:prstGeom>
              </p:spPr>
            </p:pic>
          </p:control>
        </mc:Fallback>
      </mc:AlternateContent>
      <mc:AlternateContent xmlns:mc="http://schemas.openxmlformats.org/markup-compatibility/2006">
        <mc:Choice xmlns:v="urn:schemas-microsoft-com:vml" Requires="v">
          <p:control name="TextBox2" r:id="rId3" imgW="4312800" imgH="373320"/>
        </mc:Choice>
        <mc:Fallback>
          <p:control name="TextBox2" r:id="rId3" imgW="4312800" imgH="373320">
            <p:pic>
              <p:nvPicPr>
                <p:cNvPr id="38" name="TextBox2">
                  <a:extLst>
                    <a:ext uri="{FF2B5EF4-FFF2-40B4-BE49-F238E27FC236}">
                      <a16:creationId xmlns:a16="http://schemas.microsoft.com/office/drawing/2014/main" id="{0A745B7D-5A77-4E65-ABA5-E3FBBA59E73F}"/>
                    </a:ext>
                  </a:extLst>
                </p:cNvPr>
                <p:cNvPicPr>
                  <a:picLocks/>
                </p:cNvPicPr>
                <p:nvPr/>
              </p:nvPicPr>
              <p:blipFill>
                <a:blip r:embed="rId11"/>
                <a:stretch>
                  <a:fillRect/>
                </a:stretch>
              </p:blipFill>
              <p:spPr>
                <a:xfrm>
                  <a:off x="2066788" y="3824687"/>
                  <a:ext cx="4313238" cy="374650"/>
                </a:xfrm>
                <a:prstGeom prst="rect">
                  <a:avLst/>
                </a:prstGeom>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48486" y="2866973"/>
            <a:ext cx="965273" cy="965273"/>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5" name="椭圆 4"/>
          <p:cNvSpPr/>
          <p:nvPr/>
        </p:nvSpPr>
        <p:spPr>
          <a:xfrm>
            <a:off x="885420" y="2944364"/>
            <a:ext cx="887882" cy="88788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6" name="椭圆 5"/>
          <p:cNvSpPr/>
          <p:nvPr/>
        </p:nvSpPr>
        <p:spPr>
          <a:xfrm>
            <a:off x="5262255" y="2262812"/>
            <a:ext cx="681528" cy="68152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nvGrpSpPr>
          <p:cNvPr id="24" name="组合 23"/>
          <p:cNvGrpSpPr/>
          <p:nvPr/>
        </p:nvGrpSpPr>
        <p:grpSpPr>
          <a:xfrm>
            <a:off x="2022930" y="919585"/>
            <a:ext cx="2899876" cy="2754523"/>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5084728" y="2476302"/>
            <a:ext cx="697138" cy="69713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4830550" y="1099040"/>
            <a:ext cx="989998" cy="413116"/>
          </a:xfrm>
          <a:prstGeom prst="rect">
            <a:avLst/>
          </a:prstGeom>
        </p:spPr>
      </p:pic>
      <p:sp>
        <p:nvSpPr>
          <p:cNvPr id="22" name="椭圆 21"/>
          <p:cNvSpPr/>
          <p:nvPr/>
        </p:nvSpPr>
        <p:spPr>
          <a:xfrm>
            <a:off x="684347" y="979373"/>
            <a:ext cx="499302" cy="499302"/>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3" name="椭圆 22"/>
          <p:cNvSpPr/>
          <p:nvPr/>
        </p:nvSpPr>
        <p:spPr>
          <a:xfrm>
            <a:off x="933998" y="1327324"/>
            <a:ext cx="302705" cy="302705"/>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529" tIns="19275" rIns="38529" bIns="19275" rtlCol="0" anchor="ct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endParaRPr kumimoji="0" lang="zh-CN" altLang="en-US" sz="802"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sp>
        <p:nvSpPr>
          <p:cNvPr id="20" name="Rectangle 19"/>
          <p:cNvSpPr/>
          <p:nvPr/>
        </p:nvSpPr>
        <p:spPr>
          <a:xfrm>
            <a:off x="2314435" y="2334072"/>
            <a:ext cx="2477506" cy="610301"/>
          </a:xfrm>
          <a:prstGeom prst="rect">
            <a:avLst/>
          </a:prstGeom>
          <a:noFill/>
        </p:spPr>
        <p:txBody>
          <a:bodyPr wrap="none" lIns="38529" tIns="19275" rIns="38529" bIns="19275">
            <a:spAutoFit/>
            <a:scene3d>
              <a:camera prst="orthographicFront"/>
              <a:lightRig rig="soft" dir="t">
                <a:rot lat="0" lon="0" rev="15600000"/>
              </a:lightRig>
            </a:scene3d>
            <a:sp3d extrusionH="57150" prstMaterial="softEdge">
              <a:bevelT w="25400" h="38100"/>
            </a:sp3d>
          </a:bodyPr>
          <a:lstStyle/>
          <a:p>
            <a:pPr marL="0" marR="0" lvl="0" indent="0" algn="ctr" defTabSz="513636" rtl="0" eaLnBrk="1" fontAlgn="auto" latinLnBrk="0" hangingPunct="1">
              <a:lnSpc>
                <a:spcPct val="100000"/>
              </a:lnSpc>
              <a:spcBef>
                <a:spcPts val="0"/>
              </a:spcBef>
              <a:spcAft>
                <a:spcPts val="0"/>
              </a:spcAft>
              <a:buClrTx/>
              <a:buSzTx/>
              <a:buFont typeface="Arial"/>
              <a:buNone/>
              <a:tabLst/>
              <a:defRPr/>
            </a:pPr>
            <a:r>
              <a:rPr kumimoji="0" lang="en-US" sz="3713"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Khởi</a:t>
            </a:r>
            <a:r>
              <a:rPr kumimoji="0" lang="en-US" sz="3713"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a:t>
            </a:r>
            <a:r>
              <a:rPr kumimoji="0" lang="en-US" sz="3713"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động</a:t>
            </a:r>
            <a:endParaRPr kumimoji="0" lang="en-US" sz="3713"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4790" y="2177587"/>
            <a:ext cx="4397937" cy="247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01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43276"/>
            <a:ext cx="6857997" cy="3856946"/>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647" y="1261312"/>
            <a:ext cx="1810669" cy="1261981"/>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156" y="1261312"/>
            <a:ext cx="1807239" cy="1268840"/>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755" y="2548341"/>
            <a:ext cx="1796952" cy="1251694"/>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7586" y="2576942"/>
            <a:ext cx="1786664" cy="125169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008">
            <a:off x="6513656" y="2250081"/>
            <a:ext cx="136038" cy="110360"/>
          </a:xfrm>
          <a:prstGeom prst="rect">
            <a:avLst/>
          </a:prstGeom>
        </p:spPr>
      </p:pic>
      <p:pic>
        <p:nvPicPr>
          <p:cNvPr id="57" name="buom" descr="A insect on the ground&#10;&#10;Description generated with high confidence">
            <a:hlinkClick r:id="rId10" action="ppaction://hlinksldjump"/>
            <a:extLst>
              <a:ext uri="{FF2B5EF4-FFF2-40B4-BE49-F238E27FC236}">
                <a16:creationId xmlns:a16="http://schemas.microsoft.com/office/drawing/2014/main" id="{633BA60B-A834-4BA0-9477-2FB9465B3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70510">
            <a:off x="1051997" y="2028749"/>
            <a:ext cx="542202" cy="519429"/>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177" y="3418833"/>
            <a:ext cx="284788" cy="28478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54" y="724284"/>
            <a:ext cx="488612" cy="362387"/>
          </a:xfrm>
          <a:prstGeom prst="rect">
            <a:avLst/>
          </a:prstGeom>
        </p:spPr>
      </p:pic>
      <p:pic>
        <p:nvPicPr>
          <p:cNvPr id="4" name="Picture 3">
            <a:hlinkClick r:id="rId14"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p:blipFill>
        <p:spPr>
          <a:xfrm>
            <a:off x="4188738" y="4141589"/>
            <a:ext cx="847264" cy="313968"/>
          </a:xfrm>
          <a:prstGeom prst="rect">
            <a:avLst/>
          </a:prstGeom>
        </p:spPr>
      </p:pic>
      <p:sp>
        <p:nvSpPr>
          <p:cNvPr id="2" name="Rectangle: Rounded Corners 1">
            <a:extLst>
              <a:ext uri="{FF2B5EF4-FFF2-40B4-BE49-F238E27FC236}">
                <a16:creationId xmlns:a16="http://schemas.microsoft.com/office/drawing/2014/main" id="{F5FCBCB4-54FB-4F17-9B54-656956C664F8}"/>
              </a:ext>
            </a:extLst>
          </p:cNvPr>
          <p:cNvSpPr/>
          <p:nvPr/>
        </p:nvSpPr>
        <p:spPr>
          <a:xfrm>
            <a:off x="2297337" y="1233266"/>
            <a:ext cx="3654093" cy="25502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4945E13-FEE6-4131-937D-3B11D227529E}"/>
              </a:ext>
            </a:extLst>
          </p:cNvPr>
          <p:cNvPicPr>
            <a:picLocks noChangeAspect="1"/>
          </p:cNvPicPr>
          <p:nvPr/>
        </p:nvPicPr>
        <p:blipFill>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sharpenSoften amount="25000"/>
                    </a14:imgEffect>
                    <a14:imgEffect>
                      <a14:saturation sat="200000"/>
                    </a14:imgEffect>
                  </a14:imgLayer>
                </a14:imgProps>
              </a:ext>
            </a:extLst>
          </a:blip>
          <a:stretch>
            <a:fillRect/>
          </a:stretch>
        </p:blipFill>
        <p:spPr>
          <a:xfrm>
            <a:off x="2131157" y="1262349"/>
            <a:ext cx="3654093" cy="236530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45277" y="1205430"/>
            <a:ext cx="1820073" cy="1370993"/>
          </a:xfrm>
          <a:prstGeom prst="rect">
            <a:avLst/>
          </a:prstGeom>
        </p:spPr>
      </p:pic>
      <p:pic>
        <p:nvPicPr>
          <p:cNvPr id="20" name="1a">
            <a:hlinkClick r:id="rId20"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93608" y="1206063"/>
            <a:ext cx="1965588" cy="1341383"/>
          </a:xfrm>
          <a:prstGeom prst="rect">
            <a:avLst/>
          </a:prstGeom>
        </p:spPr>
      </p:pic>
      <p:pic>
        <p:nvPicPr>
          <p:cNvPr id="23" name="3a">
            <a:hlinkClick r:id="rId14"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24824" y="2442635"/>
            <a:ext cx="1916541" cy="1396136"/>
          </a:xfrm>
          <a:prstGeom prst="rect">
            <a:avLst/>
          </a:prstGeom>
        </p:spPr>
      </p:pic>
      <p:pic>
        <p:nvPicPr>
          <p:cNvPr id="24" name="4a">
            <a:hlinkClick r:id="rId23"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70928" y="2470116"/>
            <a:ext cx="1890467" cy="1358217"/>
          </a:xfrm>
          <a:prstGeom prst="rect">
            <a:avLst/>
          </a:prstGeom>
        </p:spPr>
      </p:pic>
    </p:spTree>
    <p:extLst>
      <p:ext uri="{BB962C8B-B14F-4D97-AF65-F5344CB8AC3E}">
        <p14:creationId xmlns:p14="http://schemas.microsoft.com/office/powerpoint/2010/main" val="93615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BDD9DFFB-2E60-49B7-AEC5-067BDDE415E2}"/>
              </a:ext>
            </a:extLst>
          </p:cNvPr>
          <p:cNvSpPr txBox="1"/>
          <p:nvPr/>
        </p:nvSpPr>
        <p:spPr>
          <a:xfrm>
            <a:off x="751036" y="984382"/>
            <a:ext cx="4990146" cy="707886"/>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sau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000" b="0"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TextBox 8">
            <a:extLst>
              <a:ext uri="{FF2B5EF4-FFF2-40B4-BE49-F238E27FC236}">
                <a16:creationId xmlns:a16="http://schemas.microsoft.com/office/drawing/2014/main" id="{06D634D9-AB63-4CB6-AA06-E200A0D86A17}"/>
              </a:ext>
            </a:extLst>
          </p:cNvPr>
          <p:cNvSpPr txBox="1"/>
          <p:nvPr/>
        </p:nvSpPr>
        <p:spPr>
          <a:xfrm>
            <a:off x="843319" y="1952870"/>
            <a:ext cx="4805580" cy="3697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err="1">
                <a:ln>
                  <a:noFill/>
                </a:ln>
                <a:solidFill>
                  <a:prstClr val="white"/>
                </a:solidFill>
                <a:effectLst/>
                <a:uLnTx/>
                <a:uFillTx/>
                <a:latin typeface="UTM Avo" panose="02040603050506020204" pitchFamily="18" charset="0"/>
                <a:cs typeface="Arial"/>
                <a:sym typeface="Arial"/>
              </a:rPr>
              <a:t>Đáp</a:t>
            </a:r>
            <a:r>
              <a:rPr kumimoji="0" lang="en-US" sz="1400" b="0" i="1"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r>
              <a:rPr kumimoji="0" lang="en-US" sz="1400" b="0" i="1" u="none" strike="noStrike" kern="0" cap="none" spc="0" normalizeH="0" baseline="0" noProof="0" dirty="0" err="1">
                <a:ln>
                  <a:noFill/>
                </a:ln>
                <a:solidFill>
                  <a:prstClr val="white"/>
                </a:solidFill>
                <a:effectLst/>
                <a:uLnTx/>
                <a:uFillTx/>
                <a:latin typeface="UTM Avo" panose="02040603050506020204" pitchFamily="18" charset="0"/>
                <a:cs typeface="Arial"/>
                <a:sym typeface="Arial"/>
              </a:rPr>
              <a:t>án</a:t>
            </a:r>
            <a:r>
              <a:rPr kumimoji="0" lang="en-US" sz="1400" b="0" i="1"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r>
              <a:rPr kumimoji="0" lang="en-US" sz="1400" b="0" i="0" u="none" strike="noStrike" kern="0" cap="none" spc="0" normalizeH="0" baseline="0" noProof="0" dirty="0">
                <a:ln>
                  <a:noFill/>
                </a:ln>
                <a:solidFill>
                  <a:prstClr val="white"/>
                </a:solidFill>
                <a:effectLst/>
                <a:uLnTx/>
                <a:uFillTx/>
                <a:latin typeface="UTM Avo" panose="02040603050506020204" pitchFamily="18" charset="0"/>
                <a:cs typeface="Arial"/>
                <a:sym typeface="Arial"/>
              </a:rPr>
              <a:t> </a:t>
            </a:r>
            <a:endParaRPr kumimoji="0" lang="vi-VN" sz="1400" b="0" i="0" u="none" strike="noStrike" kern="0" cap="none" spc="0" normalizeH="0" baseline="0" noProof="0" dirty="0">
              <a:ln>
                <a:noFill/>
              </a:ln>
              <a:solidFill>
                <a:prstClr val="white"/>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EB7DDF51-73AC-4EAA-AFFF-6631DABB5394}"/>
              </a:ext>
            </a:extLst>
          </p:cNvPr>
          <p:cNvSpPr txBox="1"/>
          <p:nvPr/>
        </p:nvSpPr>
        <p:spPr>
          <a:xfrm>
            <a:off x="1694699" y="1952870"/>
            <a:ext cx="3340867" cy="1082091"/>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Những con vật được nói đến là: gà trống, con tu hú, chim bắt sâu, chim cú mèo.</a:t>
            </a:r>
          </a:p>
        </p:txBody>
      </p:sp>
    </p:spTree>
    <p:extLst>
      <p:ext uri="{BB962C8B-B14F-4D97-AF65-F5344CB8AC3E}">
        <p14:creationId xmlns:p14="http://schemas.microsoft.com/office/powerpoint/2010/main" val="38077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7CF2F40B-0C06-41A2-98EB-3C7D4751E754}"/>
              </a:ext>
            </a:extLst>
          </p:cNvPr>
          <p:cNvSpPr txBox="1"/>
          <p:nvPr/>
        </p:nvSpPr>
        <p:spPr>
          <a:xfrm>
            <a:off x="759894" y="1045025"/>
            <a:ext cx="5030195" cy="9233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2.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3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vui</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1800" kern="1200" dirty="0" err="1">
                <a:solidFill>
                  <a:prstClr val="white"/>
                </a:solidFill>
                <a:latin typeface="Times New Roman" panose="02020603050405020304" pitchFamily="18" charset="0"/>
                <a:ea typeface="+mn-ea"/>
                <a:cs typeface="Times New Roman" panose="02020603050405020304" pitchFamily="18" charset="0"/>
              </a:rPr>
              <a:t>Trả</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lời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câu</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hỏi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Bạn</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nhỏ</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trong</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bài</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đã</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làm</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những</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việc</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gì</a:t>
            </a:r>
            <a:r>
              <a:rPr lang="en-US" sz="1800" kern="1200" dirty="0">
                <a:solidFill>
                  <a:prstClr val="white"/>
                </a:solidFill>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54258BC9-22DC-425C-8791-5E358D97134D}"/>
              </a:ext>
            </a:extLst>
          </p:cNvPr>
          <p:cNvSpPr txBox="1"/>
          <p:nvPr/>
        </p:nvSpPr>
        <p:spPr>
          <a:xfrm>
            <a:off x="833917" y="2033448"/>
            <a:ext cx="5030195" cy="36933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1800" kern="1200" dirty="0" err="1">
                <a:solidFill>
                  <a:prstClr val="white"/>
                </a:solidFill>
                <a:latin typeface="Times New Roman" panose="02020603050405020304" pitchFamily="18" charset="0"/>
                <a:ea typeface="+mn-ea"/>
                <a:cs typeface="Times New Roman" panose="02020603050405020304" pitchFamily="18" charset="0"/>
              </a:rPr>
              <a:t>Đáp</a:t>
            </a:r>
            <a:r>
              <a:rPr lang="en-US" sz="1800" kern="1200" dirty="0">
                <a:solidFill>
                  <a:prstClr val="white"/>
                </a:solidFill>
                <a:latin typeface="Times New Roman" panose="02020603050405020304" pitchFamily="18" charset="0"/>
                <a:ea typeface="+mn-ea"/>
                <a:cs typeface="Times New Roman" panose="02020603050405020304" pitchFamily="18" charset="0"/>
              </a:rPr>
              <a:t> </a:t>
            </a:r>
            <a:r>
              <a:rPr lang="en-US" sz="1800" kern="1200" dirty="0" err="1">
                <a:solidFill>
                  <a:prstClr val="white"/>
                </a:solidFill>
                <a:latin typeface="Times New Roman" panose="02020603050405020304" pitchFamily="18" charset="0"/>
                <a:ea typeface="+mn-ea"/>
                <a:cs typeface="Times New Roman" panose="02020603050405020304" pitchFamily="18" charset="0"/>
              </a:rPr>
              <a:t>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5" name="TextBox 4">
            <a:extLst>
              <a:ext uri="{FF2B5EF4-FFF2-40B4-BE49-F238E27FC236}">
                <a16:creationId xmlns:a16="http://schemas.microsoft.com/office/drawing/2014/main" id="{42948C04-39AE-4083-94AC-F03395A1DC81}"/>
              </a:ext>
            </a:extLst>
          </p:cNvPr>
          <p:cNvSpPr txBox="1"/>
          <p:nvPr/>
        </p:nvSpPr>
        <p:spPr>
          <a:xfrm>
            <a:off x="1711123" y="2070811"/>
            <a:ext cx="3435754" cy="132594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100" dirty="0">
                <a:solidFill>
                  <a:srgbClr val="FF0000"/>
                </a:solidFill>
                <a:latin typeface="UTM Avo" panose="02040603050506020204" pitchFamily="18" charset="0"/>
              </a:rPr>
              <a:t>Bé làm bài.</a:t>
            </a:r>
          </a:p>
          <a:p>
            <a:pPr marL="285750" indent="-285750" algn="just">
              <a:lnSpc>
                <a:spcPct val="150000"/>
              </a:lnSpc>
              <a:buFont typeface="Arial" panose="020B0604020202020204" pitchFamily="34" charset="0"/>
              <a:buChar char="•"/>
            </a:pPr>
            <a:r>
              <a:rPr lang="vi-VN" sz="1100" dirty="0">
                <a:solidFill>
                  <a:srgbClr val="FF0000"/>
                </a:solidFill>
                <a:latin typeface="UTM Avo" panose="02040603050506020204" pitchFamily="18" charset="0"/>
              </a:rPr>
              <a:t>Bé đi học.</a:t>
            </a:r>
          </a:p>
          <a:p>
            <a:pPr marL="285750" indent="-285750" algn="just">
              <a:lnSpc>
                <a:spcPct val="150000"/>
              </a:lnSpc>
              <a:buFont typeface="Arial" panose="020B0604020202020204" pitchFamily="34" charset="0"/>
              <a:buChar char="•"/>
            </a:pPr>
            <a:r>
              <a:rPr lang="vi-VN" sz="1100" dirty="0">
                <a:solidFill>
                  <a:srgbClr val="FF0000"/>
                </a:solidFill>
                <a:latin typeface="UTM Avo" panose="02040603050506020204" pitchFamily="18" charset="0"/>
              </a:rPr>
              <a:t>Bé quét nhà.</a:t>
            </a:r>
          </a:p>
          <a:p>
            <a:pPr marL="285750" indent="-285750" algn="just">
              <a:lnSpc>
                <a:spcPct val="150000"/>
              </a:lnSpc>
              <a:buFont typeface="Arial" panose="020B0604020202020204" pitchFamily="34" charset="0"/>
              <a:buChar char="•"/>
            </a:pPr>
            <a:r>
              <a:rPr lang="vi-VN" sz="1100" dirty="0">
                <a:solidFill>
                  <a:srgbClr val="FF0000"/>
                </a:solidFill>
                <a:latin typeface="UTM Avo" panose="02040603050506020204" pitchFamily="18" charset="0"/>
              </a:rPr>
              <a:t>Bé nhặt rau.</a:t>
            </a:r>
          </a:p>
          <a:p>
            <a:pPr marL="285750" indent="-285750" algn="just">
              <a:lnSpc>
                <a:spcPct val="150000"/>
              </a:lnSpc>
              <a:buFont typeface="Arial" panose="020B0604020202020204" pitchFamily="34" charset="0"/>
              <a:buChar char="•"/>
            </a:pPr>
            <a:r>
              <a:rPr lang="vi-VN" sz="1100" dirty="0">
                <a:solidFill>
                  <a:srgbClr val="FF0000"/>
                </a:solidFill>
                <a:latin typeface="UTM Avo" panose="02040603050506020204" pitchFamily="18" charset="0"/>
              </a:rPr>
              <a:t>Bé chơi với em đỡ mẹ.</a:t>
            </a:r>
          </a:p>
        </p:txBody>
      </p:sp>
    </p:spTree>
    <p:extLst>
      <p:ext uri="{BB962C8B-B14F-4D97-AF65-F5344CB8AC3E}">
        <p14:creationId xmlns:p14="http://schemas.microsoft.com/office/powerpoint/2010/main" val="38415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96035" y="1102350"/>
            <a:ext cx="4575274" cy="9233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3.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đóng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chú</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trống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vui</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mình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p>
        </p:txBody>
      </p:sp>
    </p:spTree>
    <p:extLst>
      <p:ext uri="{BB962C8B-B14F-4D97-AF65-F5344CB8AC3E}">
        <p14:creationId xmlns:p14="http://schemas.microsoft.com/office/powerpoint/2010/main" val="289719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3926205" y="4046220"/>
            <a:ext cx="1217295"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8FA92D6B-6B91-4DB9-A69B-6920AF53839F}"/>
              </a:ext>
            </a:extLst>
          </p:cNvPr>
          <p:cNvSpPr txBox="1"/>
          <p:nvPr/>
        </p:nvSpPr>
        <p:spPr>
          <a:xfrm>
            <a:off x="1403514" y="1016475"/>
            <a:ext cx="3690434" cy="64633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4. Qua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vui</a:t>
            </a: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hiểu</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gì</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8" name="TextBox 7">
            <a:extLst>
              <a:ext uri="{FF2B5EF4-FFF2-40B4-BE49-F238E27FC236}">
                <a16:creationId xmlns:a16="http://schemas.microsoft.com/office/drawing/2014/main" id="{F6E535D8-67EC-45C9-8FD9-E06670C45FE9}"/>
              </a:ext>
            </a:extLst>
          </p:cNvPr>
          <p:cNvSpPr txBox="1"/>
          <p:nvPr/>
        </p:nvSpPr>
        <p:spPr>
          <a:xfrm>
            <a:off x="589280" y="2208181"/>
            <a:ext cx="5929086" cy="36933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án</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Cần</a:t>
            </a:r>
            <a:r>
              <a:rPr kumimoji="0" lang="en-US" sz="18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chăm</a:t>
            </a:r>
            <a:r>
              <a:rPr kumimoji="0" lang="en-US" sz="18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18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mang</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vui</a:t>
            </a:r>
            <a:r>
              <a:rPr kumimoji="0" lang="en-US" sz="18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37880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4347" y="54464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720826" y="51843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pic>
        <p:nvPicPr>
          <p:cNvPr id="6" name="Picture 5">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02688" y="1030416"/>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71378135"/>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2037</TotalTime>
  <Words>1331</Words>
  <Application>Microsoft Office PowerPoint</Application>
  <PresentationFormat>Custom</PresentationFormat>
  <Paragraphs>112</Paragraphs>
  <Slides>19</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Times New Roman</vt:lpstr>
      <vt:lpstr>Arial</vt:lpstr>
      <vt:lpstr>Calibri</vt:lpstr>
      <vt:lpstr>Kalam</vt:lpstr>
      <vt:lpstr>Arial-Rounded</vt:lpstr>
      <vt:lpstr>Calibri Light</vt:lpstr>
      <vt:lpstr>UTM Cookies</vt:lpstr>
      <vt:lpstr>UTM Avo</vt:lpstr>
      <vt:lpstr>Montserrat</vt:lpstr>
      <vt:lpstr>Doodle Sketchbook by Slidesgo</vt:lpstr>
      <vt:lpstr>1_Doodle Sketchbook by Slidesgo</vt:lpstr>
      <vt:lpstr>Office Theme</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Hiền Hoàng</cp:lastModifiedBy>
  <cp:revision>91</cp:revision>
  <dcterms:modified xsi:type="dcterms:W3CDTF">2021-09-15T04:25:04Z</dcterms:modified>
</cp:coreProperties>
</file>