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4" r:id="rId1"/>
  </p:sldMasterIdLst>
  <p:notesMasterIdLst>
    <p:notesMasterId r:id="rId17"/>
  </p:notesMasterIdLst>
  <p:sldIdLst>
    <p:sldId id="345" r:id="rId2"/>
    <p:sldId id="351" r:id="rId3"/>
    <p:sldId id="361" r:id="rId4"/>
    <p:sldId id="368" r:id="rId5"/>
    <p:sldId id="373" r:id="rId6"/>
    <p:sldId id="369" r:id="rId7"/>
    <p:sldId id="374" r:id="rId8"/>
    <p:sldId id="346" r:id="rId9"/>
    <p:sldId id="375" r:id="rId10"/>
    <p:sldId id="347" r:id="rId11"/>
    <p:sldId id="338" r:id="rId12"/>
    <p:sldId id="370" r:id="rId13"/>
    <p:sldId id="371" r:id="rId14"/>
    <p:sldId id="357" r:id="rId15"/>
    <p:sldId id="372" r:id="rId16"/>
  </p:sldIdLst>
  <p:sldSz cx="6858000" cy="5143500"/>
  <p:notesSz cx="6858000" cy="9144000"/>
  <p:embeddedFontLst>
    <p:embeddedFont>
      <p:font typeface="HP001" panose="020B0604020202020204" charset="0"/>
      <p:regular r:id="rId18"/>
      <p:bold r:id="rId19"/>
    </p:embeddedFont>
    <p:embeddedFont>
      <p:font typeface="HP001 4 hàng" panose="020B0603050302020204" pitchFamily="34" charset="0"/>
      <p:regular r:id="rId20"/>
      <p:bold r:id="rId21"/>
    </p:embeddedFont>
    <p:embeddedFont>
      <p:font typeface="HP001 4 hang 1 ô ly" panose="020B0603050302020204" pitchFamily="34" charset="0"/>
      <p:bold r:id="rId22"/>
    </p:embeddedFont>
    <p:embeddedFont>
      <p:font typeface="Kalam" panose="020B0604020202020204" charset="0"/>
      <p:regular r:id="rId23"/>
      <p:bold r:id="rId24"/>
    </p:embeddedFont>
    <p:embeddedFont>
      <p:font typeface="Montserrat" panose="00000500000000000000" pitchFamily="2" charset="0"/>
      <p:regular r:id="rId25"/>
      <p:bold r:id="rId26"/>
      <p:italic r:id="rId27"/>
      <p:boldItalic r:id="rId28"/>
    </p:embeddedFont>
    <p:embeddedFont>
      <p:font typeface="UTM Avo" panose="02040603050506020204" pitchFamily="18" charset="0"/>
      <p:regular r:id="rId29"/>
      <p:bold r:id="rId30"/>
      <p:italic r:id="rId31"/>
      <p:boldItalic r:id="rId32"/>
    </p:embeddedFont>
    <p:embeddedFont>
      <p:font typeface="UTM Cookies" panose="02040603050506020204" pitchFamily="18" charset="0"/>
      <p:regular r:id="rId3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BEE7FB"/>
    <a:srgbClr val="B7D574"/>
    <a:srgbClr val="7EA131"/>
    <a:srgbClr val="8AB036"/>
    <a:srgbClr val="F95D51"/>
    <a:srgbClr val="FB4C43"/>
    <a:srgbClr val="96C23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8A10E9E-05DE-497A-B104-E80DA98F5660}">
  <a:tblStyle styleId="{98A10E9E-05DE-497A-B104-E80DA98F5660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3506" autoAdjust="0"/>
  </p:normalViewPr>
  <p:slideViewPr>
    <p:cSldViewPr snapToGrid="0">
      <p:cViewPr varScale="1">
        <p:scale>
          <a:sx n="117" d="100"/>
          <a:sy n="117" d="100"/>
        </p:scale>
        <p:origin x="1306" y="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33" Type="http://schemas.openxmlformats.org/officeDocument/2006/relationships/font" Target="fonts/font16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32" Type="http://schemas.openxmlformats.org/officeDocument/2006/relationships/font" Target="fonts/font15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31" Type="http://schemas.openxmlformats.org/officeDocument/2006/relationships/font" Target="fonts/font1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font" Target="fonts/font13.fntdata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SECTION_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/>
          <p:nvPr userDrawn="1"/>
        </p:nvSpPr>
        <p:spPr>
          <a:xfrm>
            <a:off x="233932" y="194193"/>
            <a:ext cx="6404486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220782" y="1331119"/>
            <a:ext cx="6436810" cy="3602496"/>
            <a:chOff x="220782" y="1331119"/>
            <a:chExt cx="6436810" cy="3602496"/>
          </a:xfrm>
        </p:grpSpPr>
        <p:sp>
          <p:nvSpPr>
            <p:cNvPr id="17" name="Freeform 16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Freeform 17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" name="Group 5"/>
          <p:cNvGrpSpPr/>
          <p:nvPr userDrawn="1"/>
        </p:nvGrpSpPr>
        <p:grpSpPr>
          <a:xfrm>
            <a:off x="282786" y="255821"/>
            <a:ext cx="1448294" cy="1448294"/>
            <a:chOff x="237072" y="234585"/>
            <a:chExt cx="1448294" cy="1448294"/>
          </a:xfrm>
        </p:grpSpPr>
        <p:sp>
          <p:nvSpPr>
            <p:cNvPr id="7" name="Oval 6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90097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33211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"/>
          <p:cNvSpPr/>
          <p:nvPr userDrawn="1"/>
        </p:nvSpPr>
        <p:spPr>
          <a:xfrm>
            <a:off x="233932" y="174940"/>
            <a:ext cx="6404486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211054" y="1321594"/>
            <a:ext cx="6436810" cy="3602496"/>
            <a:chOff x="220782" y="1331119"/>
            <a:chExt cx="6436810" cy="3602496"/>
          </a:xfrm>
        </p:grpSpPr>
        <p:sp>
          <p:nvSpPr>
            <p:cNvPr id="18" name="Freeform 17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reeform 19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/>
          <p:cNvGrpSpPr/>
          <p:nvPr userDrawn="1"/>
        </p:nvGrpSpPr>
        <p:grpSpPr>
          <a:xfrm>
            <a:off x="282786" y="255821"/>
            <a:ext cx="1448294" cy="1448294"/>
            <a:chOff x="237072" y="234585"/>
            <a:chExt cx="1448294" cy="1448294"/>
          </a:xfrm>
        </p:grpSpPr>
        <p:sp>
          <p:nvSpPr>
            <p:cNvPr id="14" name="Oval 13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/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4407200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76392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233932" y="174940"/>
            <a:ext cx="6404486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211054" y="1321594"/>
            <a:ext cx="6436810" cy="3602496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282786" y="255821"/>
            <a:ext cx="1448294" cy="1448294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6763653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39592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233932" y="174940"/>
            <a:ext cx="6404486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8AB0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211054" y="1321594"/>
            <a:ext cx="6436810" cy="3602496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282786" y="255821"/>
            <a:ext cx="1448294" cy="1448294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9964806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50257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40005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534919" y="539500"/>
            <a:ext cx="5788125" cy="4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alam"/>
              <a:buNone/>
              <a:defRPr sz="28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534956" y="1187600"/>
            <a:ext cx="5788125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CBD5DB7-194E-4A45-833C-787C1694C717}"/>
              </a:ext>
            </a:extLst>
          </p:cNvPr>
          <p:cNvSpPr/>
          <p:nvPr userDrawn="1"/>
        </p:nvSpPr>
        <p:spPr>
          <a:xfrm>
            <a:off x="4710102" y="4888300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90" r:id="rId2"/>
    <p:sldLayoutId id="2147483685" r:id="rId3"/>
    <p:sldLayoutId id="2147483691" r:id="rId4"/>
    <p:sldLayoutId id="2147483687" r:id="rId5"/>
    <p:sldLayoutId id="2147483692" r:id="rId6"/>
    <p:sldLayoutId id="2147483686" r:id="rId7"/>
    <p:sldLayoutId id="2147483693" r:id="rId8"/>
    <p:sldLayoutId id="2147483688" r:id="rId9"/>
    <p:sldLayoutId id="2147483694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5" Type="http://schemas.openxmlformats.org/officeDocument/2006/relationships/image" Target="../media/image7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5" Type="http://schemas.microsoft.com/office/2007/relationships/hdphoto" Target="../media/hdphoto2.wdp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Relationship Id="rId6" Type="http://schemas.microsoft.com/office/2007/relationships/hdphoto" Target="../media/hdphoto4.wdp"/><Relationship Id="rId5" Type="http://schemas.openxmlformats.org/officeDocument/2006/relationships/image" Target="../media/image22.png"/><Relationship Id="rId4" Type="http://schemas.microsoft.com/office/2007/relationships/hdphoto" Target="../media/hdphoto2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9.xml"/><Relationship Id="rId4" Type="http://schemas.microsoft.com/office/2007/relationships/hdphoto" Target="../media/hdphoto3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4" Type="http://schemas.openxmlformats.org/officeDocument/2006/relationships/image" Target="../media/image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6" Type="http://schemas.openxmlformats.org/officeDocument/2006/relationships/image" Target="../media/image12.jpg"/><Relationship Id="rId5" Type="http://schemas.openxmlformats.org/officeDocument/2006/relationships/image" Target="../media/image11.png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5" Type="http://schemas.microsoft.com/office/2007/relationships/hdphoto" Target="../media/hdphoto2.wdp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56FBF10-BC0D-4914-8E62-5AEE3D96C6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58679" y="214391"/>
            <a:ext cx="4710222" cy="4624408"/>
          </a:xfrm>
          <a:prstGeom prst="ellipse">
            <a:avLst/>
          </a:prstGeom>
        </p:spPr>
      </p:pic>
      <p:pic>
        <p:nvPicPr>
          <p:cNvPr id="1026" name="Picture 2" descr="Bộ SGK Lớp 6 - Kết nối tri thức với cuộc sống - Công ty Cổ phần Đầu tư và  Phát triển Giáo dục Phương Nam">
            <a:extLst>
              <a:ext uri="{FF2B5EF4-FFF2-40B4-BE49-F238E27FC236}">
                <a16:creationId xmlns:a16="http://schemas.microsoft.com/office/drawing/2014/main" id="{D1A59C5F-5E2A-465C-A839-19558C4E4B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481" y="372137"/>
            <a:ext cx="1286541" cy="1286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650746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090CBE52-488B-43ED-B921-C6338D91C5E2}"/>
              </a:ext>
            </a:extLst>
          </p:cNvPr>
          <p:cNvSpPr txBox="1"/>
          <p:nvPr/>
        </p:nvSpPr>
        <p:spPr>
          <a:xfrm>
            <a:off x="1688168" y="491298"/>
            <a:ext cx="56937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schemeClr val="accent2"/>
                </a:solidFill>
                <a:latin typeface="UTM Cookies" panose="02040603050506020204" pitchFamily="18" charset="0"/>
              </a:rPr>
              <a:t>LUYỆN VIẾT </a:t>
            </a:r>
            <a:r>
              <a:rPr lang="en-US" sz="2800" dirty="0">
                <a:solidFill>
                  <a:schemeClr val="accent2"/>
                </a:solidFill>
                <a:latin typeface="UTM Cookies" panose="02040603050506020204" pitchFamily="18" charset="0"/>
              </a:rPr>
              <a:t>TRANG SAU </a:t>
            </a:r>
            <a:r>
              <a:rPr lang="vi-VN" sz="2800" dirty="0">
                <a:solidFill>
                  <a:schemeClr val="accent2"/>
                </a:solidFill>
                <a:latin typeface="UTM Cookies" panose="02040603050506020204" pitchFamily="18" charset="0"/>
              </a:rPr>
              <a:t>VỞ</a:t>
            </a:r>
            <a:endParaRPr lang="en-US" sz="2800" dirty="0">
              <a:solidFill>
                <a:schemeClr val="accent2"/>
              </a:solidFill>
              <a:latin typeface="HP001" panose="020B0603050302020204" pitchFamily="34" charset="0"/>
              <a:ea typeface="HP001" panose="020B0603050302020204" pitchFamily="34" charset="0"/>
            </a:endParaRPr>
          </a:p>
        </p:txBody>
      </p:sp>
      <p:pic>
        <p:nvPicPr>
          <p:cNvPr id="15" name="Picture 2" descr="Student Writing (#4) | Free SVG">
            <a:extLst>
              <a:ext uri="{FF2B5EF4-FFF2-40B4-BE49-F238E27FC236}">
                <a16:creationId xmlns:a16="http://schemas.microsoft.com/office/drawing/2014/main" id="{0A965514-ECAF-4850-8ADD-D39DABD679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5267" y="1938113"/>
            <a:ext cx="2887461" cy="2887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2C03E65-CE96-43DC-BA78-7E52DB0E7929}"/>
              </a:ext>
            </a:extLst>
          </p:cNvPr>
          <p:cNvSpPr txBox="1"/>
          <p:nvPr/>
        </p:nvSpPr>
        <p:spPr>
          <a:xfrm>
            <a:off x="817521" y="1390703"/>
            <a:ext cx="5365827" cy="7830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1600" b="1" dirty="0">
                <a:solidFill>
                  <a:srgbClr val="0070C0"/>
                </a:solidFill>
                <a:latin typeface="UTM Avo" panose="02040603050506020204" pitchFamily="18" charset="0"/>
              </a:rPr>
              <a:t>Học sinh </a:t>
            </a:r>
            <a:r>
              <a:rPr lang="en-US" sz="16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về</a:t>
            </a:r>
            <a:r>
              <a:rPr lang="en-US" sz="16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16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nhà</a:t>
            </a:r>
            <a:r>
              <a:rPr lang="en-US" sz="16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vi-VN" sz="1600" b="1" dirty="0">
                <a:solidFill>
                  <a:srgbClr val="0070C0"/>
                </a:solidFill>
                <a:latin typeface="UTM Avo" panose="02040603050506020204" pitchFamily="18" charset="0"/>
              </a:rPr>
              <a:t>viết vào </a:t>
            </a:r>
            <a:endParaRPr lang="en-US" sz="1600" b="1" dirty="0">
              <a:solidFill>
                <a:srgbClr val="0070C0"/>
              </a:solidFill>
              <a:latin typeface="UTM Avo" panose="020406030505060202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vi-VN" sz="1600" b="1" dirty="0">
                <a:solidFill>
                  <a:srgbClr val="0070C0"/>
                </a:solidFill>
                <a:latin typeface="UTM Avo" panose="02040603050506020204" pitchFamily="18" charset="0"/>
              </a:rPr>
              <a:t>vở </a:t>
            </a:r>
            <a:r>
              <a:rPr lang="vi-VN" sz="1600" b="1" i="1" dirty="0">
                <a:solidFill>
                  <a:srgbClr val="0070C0"/>
                </a:solidFill>
                <a:latin typeface="UTM Avo" panose="02040603050506020204" pitchFamily="18" charset="0"/>
              </a:rPr>
              <a:t>Tập viết 2 tập một</a:t>
            </a:r>
            <a:r>
              <a:rPr lang="en-US" sz="1600" b="1" i="1" dirty="0">
                <a:solidFill>
                  <a:srgbClr val="0070C0"/>
                </a:solidFill>
                <a:latin typeface="UTM Avo" panose="02040603050506020204" pitchFamily="18" charset="0"/>
              </a:rPr>
              <a:t> (Trang 9)</a:t>
            </a:r>
            <a:endParaRPr lang="en-US" sz="1600" b="1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520E315-4793-4736-9A90-CF4717885F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3774" y="314641"/>
            <a:ext cx="1332626" cy="1333184"/>
          </a:xfrm>
          <a:prstGeom prst="ellipse">
            <a:avLst/>
          </a:prstGeom>
          <a:ln w="19050">
            <a:noFill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389700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CD95E369-22E3-47BF-A4B6-6F6C7AEDEE5A}"/>
              </a:ext>
            </a:extLst>
          </p:cNvPr>
          <p:cNvGrpSpPr/>
          <p:nvPr/>
        </p:nvGrpSpPr>
        <p:grpSpPr>
          <a:xfrm>
            <a:off x="825296" y="1401452"/>
            <a:ext cx="4405927" cy="3318271"/>
            <a:chOff x="1417547" y="1264224"/>
            <a:chExt cx="4405927" cy="3318271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BDC5CE40-1276-45C8-A43B-95F4B8826C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H="1">
              <a:off x="1417547" y="1264224"/>
              <a:ext cx="4405927" cy="3318271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90A94BE-1705-46B6-A274-580473BF97B9}"/>
                </a:ext>
              </a:extLst>
            </p:cNvPr>
            <p:cNvSpPr txBox="1"/>
            <p:nvPr/>
          </p:nvSpPr>
          <p:spPr>
            <a:xfrm>
              <a:off x="1829745" y="3179483"/>
              <a:ext cx="3745069" cy="8154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3600" b="1">
                  <a:solidFill>
                    <a:srgbClr val="17479D"/>
                  </a:solidFill>
                  <a:latin typeface="UTM Avo" panose="02040603050506020204" pitchFamily="18" charset="0"/>
                </a:rPr>
                <a:t>NÓI VÀ NGHE</a:t>
              </a:r>
              <a:endParaRPr lang="en-US" sz="3600" b="1" dirty="0">
                <a:solidFill>
                  <a:srgbClr val="17479D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0BBE2AD-294A-48DF-B8A0-D8D32093CB5F}"/>
                </a:ext>
              </a:extLst>
            </p:cNvPr>
            <p:cNvSpPr txBox="1"/>
            <p:nvPr/>
          </p:nvSpPr>
          <p:spPr>
            <a:xfrm>
              <a:off x="2333588" y="2690349"/>
              <a:ext cx="3041009" cy="6599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2800" b="1">
                  <a:solidFill>
                    <a:schemeClr val="accent1">
                      <a:lumMod val="50000"/>
                    </a:schemeClr>
                  </a:solidFill>
                  <a:latin typeface="UTM Avo" panose="02040603050506020204" pitchFamily="18" charset="0"/>
                </a:rPr>
                <a:t>TIẾT </a:t>
              </a:r>
              <a:r>
                <a:rPr lang="vi-VN" sz="2800" b="1" dirty="0">
                  <a:solidFill>
                    <a:schemeClr val="accent1">
                      <a:lumMod val="50000"/>
                    </a:schemeClr>
                  </a:solidFill>
                  <a:latin typeface="UTM Avo" panose="02040603050506020204" pitchFamily="18" charset="0"/>
                </a:rPr>
                <a:t>4</a:t>
              </a:r>
              <a:endParaRPr lang="en-US" sz="28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endParaRPr>
            </a:p>
          </p:txBody>
        </p:sp>
      </p:grpSp>
      <p:pic>
        <p:nvPicPr>
          <p:cNvPr id="3076" name="Picture 4">
            <a:extLst>
              <a:ext uri="{FF2B5EF4-FFF2-40B4-BE49-F238E27FC236}">
                <a16:creationId xmlns:a16="http://schemas.microsoft.com/office/drawing/2014/main" id="{7A146967-3A9E-4CF5-970E-3317318D5A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2822" y="3391782"/>
            <a:ext cx="1872878" cy="1348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57A39B3B-9446-4199-9273-6083331CBB1C}"/>
              </a:ext>
            </a:extLst>
          </p:cNvPr>
          <p:cNvGrpSpPr/>
          <p:nvPr/>
        </p:nvGrpSpPr>
        <p:grpSpPr>
          <a:xfrm>
            <a:off x="344570" y="617893"/>
            <a:ext cx="1638420" cy="659331"/>
            <a:chOff x="344570" y="617893"/>
            <a:chExt cx="1638420" cy="659331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BE4CC1D7-96A8-4048-937C-A08AC4EC5D7C}"/>
                </a:ext>
              </a:extLst>
            </p:cNvPr>
            <p:cNvSpPr txBox="1"/>
            <p:nvPr/>
          </p:nvSpPr>
          <p:spPr>
            <a:xfrm>
              <a:off x="369343" y="617893"/>
              <a:ext cx="161364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chemeClr val="accent1">
                      <a:lumMod val="50000"/>
                    </a:schemeClr>
                  </a:solidFill>
                  <a:latin typeface="UTM Cookies" panose="02040603050506020204" pitchFamily="18" charset="0"/>
                </a:rPr>
                <a:t>BÀI 5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5AA234C6-5DB3-458E-94F3-8B0EB4FF5F14}"/>
                </a:ext>
              </a:extLst>
            </p:cNvPr>
            <p:cNvSpPr txBox="1"/>
            <p:nvPr/>
          </p:nvSpPr>
          <p:spPr>
            <a:xfrm>
              <a:off x="344570" y="630893"/>
              <a:ext cx="161364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chemeClr val="accent1"/>
                  </a:solidFill>
                  <a:latin typeface="UTM Cookies" panose="02040603050506020204" pitchFamily="18" charset="0"/>
                </a:rPr>
                <a:t>BÀI 5</a:t>
              </a: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9C45B72B-1EAA-49B4-AE23-FF5EC34F700D}"/>
              </a:ext>
            </a:extLst>
          </p:cNvPr>
          <p:cNvSpPr txBox="1"/>
          <p:nvPr/>
        </p:nvSpPr>
        <p:spPr>
          <a:xfrm>
            <a:off x="1688168" y="540726"/>
            <a:ext cx="56937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solidFill>
                  <a:schemeClr val="accent2"/>
                </a:solidFill>
                <a:latin typeface="UTM Cookies" panose="02040603050506020204" pitchFamily="18" charset="0"/>
              </a:rPr>
              <a:t>EM CÓ XINH KHÔNG?</a:t>
            </a:r>
            <a:endParaRPr lang="en-US" sz="3600" dirty="0">
              <a:solidFill>
                <a:schemeClr val="accent2"/>
              </a:solidFill>
              <a:latin typeface="UTM Cookies" panose="0204060305050602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296083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6FF9CC8-BCC0-4876-919F-2296B2B78F50}"/>
              </a:ext>
            </a:extLst>
          </p:cNvPr>
          <p:cNvSpPr txBox="1"/>
          <p:nvPr/>
        </p:nvSpPr>
        <p:spPr>
          <a:xfrm>
            <a:off x="514899" y="403066"/>
            <a:ext cx="582820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15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1.</a:t>
            </a:r>
            <a:r>
              <a:rPr lang="vi-VN" sz="1500" dirty="0">
                <a:latin typeface="UTM Avo" panose="02040603050506020204" pitchFamily="18" charset="0"/>
              </a:rPr>
              <a:t> Quan sát tranh, nói tên các nhân vật và sự việc được thể hiện trong tranh.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B9B14E0-D0E3-40D7-9A32-0D1AE63BD0C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r="46559" b="49610"/>
          <a:stretch/>
        </p:blipFill>
        <p:spPr>
          <a:xfrm>
            <a:off x="804171" y="900539"/>
            <a:ext cx="2130415" cy="155610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53A08D5-F518-4F1E-972F-569229D5D3E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3671" t="-390" r="417" b="50000"/>
          <a:stretch/>
        </p:blipFill>
        <p:spPr>
          <a:xfrm>
            <a:off x="3863974" y="900538"/>
            <a:ext cx="1830277" cy="155610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B90B65F-B6E3-4A3A-91FD-58982B5F5C7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4715" t="50000" r="47021" b="-390"/>
          <a:stretch/>
        </p:blipFill>
        <p:spPr>
          <a:xfrm>
            <a:off x="1010536" y="2848416"/>
            <a:ext cx="1924050" cy="155610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077BC35-F816-4EB5-B809-94CBD89BB31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4088" t="50000" b="-390"/>
          <a:stretch/>
        </p:blipFill>
        <p:spPr>
          <a:xfrm>
            <a:off x="3863974" y="2848416"/>
            <a:ext cx="1830277" cy="155610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E3AF38F-EBC1-4F5A-A73B-A61F865723FD}"/>
              </a:ext>
            </a:extLst>
          </p:cNvPr>
          <p:cNvSpPr txBox="1"/>
          <p:nvPr/>
        </p:nvSpPr>
        <p:spPr>
          <a:xfrm>
            <a:off x="403869" y="2401009"/>
            <a:ext cx="3137384" cy="461665"/>
          </a:xfrm>
          <a:prstGeom prst="rect">
            <a:avLst/>
          </a:prstGeom>
          <a:solidFill>
            <a:schemeClr val="accent2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1200" dirty="0">
                <a:solidFill>
                  <a:srgbClr val="FF0000"/>
                </a:solidFill>
                <a:latin typeface="UTM Avo" panose="02040603050506020204" pitchFamily="18" charset="0"/>
              </a:rPr>
              <a:t>Voi em hỏi voi anh: “Em có xinh không?”. Voi anh trả lời: “Em xinh lắm!”</a:t>
            </a:r>
          </a:p>
        </p:txBody>
      </p:sp>
      <p:sp>
        <p:nvSpPr>
          <p:cNvPr id="8" name="Rounded Rectangle 11">
            <a:extLst>
              <a:ext uri="{FF2B5EF4-FFF2-40B4-BE49-F238E27FC236}">
                <a16:creationId xmlns:a16="http://schemas.microsoft.com/office/drawing/2014/main" id="{6A792F9D-0A68-4153-A5E5-10F2553387C7}"/>
              </a:ext>
            </a:extLst>
          </p:cNvPr>
          <p:cNvSpPr/>
          <p:nvPr/>
        </p:nvSpPr>
        <p:spPr>
          <a:xfrm>
            <a:off x="514899" y="1910811"/>
            <a:ext cx="951951" cy="256381"/>
          </a:xfrm>
          <a:prstGeom prst="roundRect">
            <a:avLst/>
          </a:prstGeom>
          <a:solidFill>
            <a:schemeClr val="accent2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600" dirty="0">
                <a:solidFill>
                  <a:srgbClr val="0070C0"/>
                </a:solidFill>
                <a:latin typeface="UTM Avo" panose="02040603050506020204" pitchFamily="18" charset="0"/>
              </a:rPr>
              <a:t>voi em</a:t>
            </a:r>
            <a:endParaRPr lang="en-US" sz="1600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sp>
        <p:nvSpPr>
          <p:cNvPr id="9" name="Rounded Rectangle 11">
            <a:extLst>
              <a:ext uri="{FF2B5EF4-FFF2-40B4-BE49-F238E27FC236}">
                <a16:creationId xmlns:a16="http://schemas.microsoft.com/office/drawing/2014/main" id="{F85FD5B0-0A32-4FA3-899E-03143E01803A}"/>
              </a:ext>
            </a:extLst>
          </p:cNvPr>
          <p:cNvSpPr/>
          <p:nvPr/>
        </p:nvSpPr>
        <p:spPr>
          <a:xfrm>
            <a:off x="3428998" y="3087865"/>
            <a:ext cx="951951" cy="256381"/>
          </a:xfrm>
          <a:prstGeom prst="roundRect">
            <a:avLst/>
          </a:prstGeom>
          <a:solidFill>
            <a:schemeClr val="accent2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600">
                <a:solidFill>
                  <a:srgbClr val="0070C0"/>
                </a:solidFill>
                <a:latin typeface="UTM Avo" panose="02040603050506020204" pitchFamily="18" charset="0"/>
              </a:rPr>
              <a:t>voi anh</a:t>
            </a:r>
            <a:endParaRPr lang="en-US" sz="1600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sp>
        <p:nvSpPr>
          <p:cNvPr id="10" name="Rounded Rectangle 11">
            <a:extLst>
              <a:ext uri="{FF2B5EF4-FFF2-40B4-BE49-F238E27FC236}">
                <a16:creationId xmlns:a16="http://schemas.microsoft.com/office/drawing/2014/main" id="{48FF0F2E-23DF-4956-B378-CD8DAA5B768E}"/>
              </a:ext>
            </a:extLst>
          </p:cNvPr>
          <p:cNvSpPr/>
          <p:nvPr/>
        </p:nvSpPr>
        <p:spPr>
          <a:xfrm>
            <a:off x="5364331" y="1485316"/>
            <a:ext cx="770448" cy="256381"/>
          </a:xfrm>
          <a:prstGeom prst="roundRect">
            <a:avLst/>
          </a:prstGeom>
          <a:solidFill>
            <a:schemeClr val="accent2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600">
                <a:solidFill>
                  <a:srgbClr val="0070C0"/>
                </a:solidFill>
                <a:latin typeface="UTM Avo" panose="02040603050506020204" pitchFamily="18" charset="0"/>
              </a:rPr>
              <a:t>hươu</a:t>
            </a:r>
            <a:endParaRPr lang="en-US" sz="1600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sp>
        <p:nvSpPr>
          <p:cNvPr id="11" name="Rounded Rectangle 11">
            <a:extLst>
              <a:ext uri="{FF2B5EF4-FFF2-40B4-BE49-F238E27FC236}">
                <a16:creationId xmlns:a16="http://schemas.microsoft.com/office/drawing/2014/main" id="{52E0D626-8E8C-46DF-8C12-70BA82FBB5B3}"/>
              </a:ext>
            </a:extLst>
          </p:cNvPr>
          <p:cNvSpPr/>
          <p:nvPr/>
        </p:nvSpPr>
        <p:spPr>
          <a:xfrm>
            <a:off x="2459877" y="3036932"/>
            <a:ext cx="562725" cy="256381"/>
          </a:xfrm>
          <a:prstGeom prst="roundRect">
            <a:avLst/>
          </a:prstGeom>
          <a:solidFill>
            <a:schemeClr val="accent2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600">
                <a:solidFill>
                  <a:srgbClr val="0070C0"/>
                </a:solidFill>
                <a:latin typeface="UTM Avo" panose="02040603050506020204" pitchFamily="18" charset="0"/>
              </a:rPr>
              <a:t>dê</a:t>
            </a:r>
            <a:endParaRPr lang="en-US" sz="1600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EB2CA4D9-A0F4-4A74-9EA1-C6CE5B016076}"/>
              </a:ext>
            </a:extLst>
          </p:cNvPr>
          <p:cNvSpPr/>
          <p:nvPr/>
        </p:nvSpPr>
        <p:spPr>
          <a:xfrm>
            <a:off x="3611115" y="1220646"/>
            <a:ext cx="951951" cy="256381"/>
          </a:xfrm>
          <a:prstGeom prst="roundRect">
            <a:avLst/>
          </a:prstGeom>
          <a:solidFill>
            <a:schemeClr val="accent2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600" dirty="0">
                <a:solidFill>
                  <a:srgbClr val="0070C0"/>
                </a:solidFill>
                <a:latin typeface="UTM Avo" panose="02040603050506020204" pitchFamily="18" charset="0"/>
              </a:rPr>
              <a:t>voi em</a:t>
            </a:r>
            <a:endParaRPr lang="en-US" sz="1600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sp>
        <p:nvSpPr>
          <p:cNvPr id="13" name="Rounded Rectangle 11">
            <a:extLst>
              <a:ext uri="{FF2B5EF4-FFF2-40B4-BE49-F238E27FC236}">
                <a16:creationId xmlns:a16="http://schemas.microsoft.com/office/drawing/2014/main" id="{B2EA4728-ACE5-4999-A3BE-3AD29FC31F85}"/>
              </a:ext>
            </a:extLst>
          </p:cNvPr>
          <p:cNvSpPr/>
          <p:nvPr/>
        </p:nvSpPr>
        <p:spPr>
          <a:xfrm>
            <a:off x="467669" y="3290475"/>
            <a:ext cx="951950" cy="256381"/>
          </a:xfrm>
          <a:prstGeom prst="roundRect">
            <a:avLst/>
          </a:prstGeom>
          <a:solidFill>
            <a:schemeClr val="accent2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600" dirty="0">
                <a:solidFill>
                  <a:srgbClr val="0070C0"/>
                </a:solidFill>
                <a:latin typeface="UTM Avo" panose="02040603050506020204" pitchFamily="18" charset="0"/>
              </a:rPr>
              <a:t>voi em</a:t>
            </a:r>
            <a:endParaRPr lang="en-US" sz="1600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sp>
        <p:nvSpPr>
          <p:cNvPr id="14" name="Rounded Rectangle 11">
            <a:extLst>
              <a:ext uri="{FF2B5EF4-FFF2-40B4-BE49-F238E27FC236}">
                <a16:creationId xmlns:a16="http://schemas.microsoft.com/office/drawing/2014/main" id="{27EC5C5B-784A-4456-BF22-9381A06075A8}"/>
              </a:ext>
            </a:extLst>
          </p:cNvPr>
          <p:cNvSpPr/>
          <p:nvPr/>
        </p:nvSpPr>
        <p:spPr>
          <a:xfrm>
            <a:off x="5345482" y="3498277"/>
            <a:ext cx="951950" cy="256381"/>
          </a:xfrm>
          <a:prstGeom prst="roundRect">
            <a:avLst/>
          </a:prstGeom>
          <a:solidFill>
            <a:schemeClr val="accent2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600" dirty="0">
                <a:solidFill>
                  <a:srgbClr val="0070C0"/>
                </a:solidFill>
                <a:latin typeface="UTM Avo" panose="02040603050506020204" pitchFamily="18" charset="0"/>
              </a:rPr>
              <a:t>voi em</a:t>
            </a:r>
            <a:endParaRPr lang="en-US" sz="1600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sp>
        <p:nvSpPr>
          <p:cNvPr id="15" name="Rounded Rectangle 11">
            <a:extLst>
              <a:ext uri="{FF2B5EF4-FFF2-40B4-BE49-F238E27FC236}">
                <a16:creationId xmlns:a16="http://schemas.microsoft.com/office/drawing/2014/main" id="{DB646736-704B-42BD-9BBD-2751C82E39D3}"/>
              </a:ext>
            </a:extLst>
          </p:cNvPr>
          <p:cNvSpPr/>
          <p:nvPr/>
        </p:nvSpPr>
        <p:spPr>
          <a:xfrm>
            <a:off x="2613303" y="1486287"/>
            <a:ext cx="951951" cy="256381"/>
          </a:xfrm>
          <a:prstGeom prst="roundRect">
            <a:avLst/>
          </a:prstGeom>
          <a:solidFill>
            <a:schemeClr val="accent2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600">
                <a:solidFill>
                  <a:srgbClr val="0070C0"/>
                </a:solidFill>
                <a:latin typeface="UTM Avo" panose="02040603050506020204" pitchFamily="18" charset="0"/>
              </a:rPr>
              <a:t>voi anh</a:t>
            </a:r>
            <a:endParaRPr lang="en-US" sz="1600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714E20F-8015-4674-B610-54879FF40BFD}"/>
              </a:ext>
            </a:extLst>
          </p:cNvPr>
          <p:cNvSpPr txBox="1"/>
          <p:nvPr/>
        </p:nvSpPr>
        <p:spPr>
          <a:xfrm>
            <a:off x="3428998" y="2252774"/>
            <a:ext cx="2861157" cy="646331"/>
          </a:xfrm>
          <a:prstGeom prst="rect">
            <a:avLst/>
          </a:prstGeom>
          <a:solidFill>
            <a:schemeClr val="accent2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1200" dirty="0">
                <a:solidFill>
                  <a:srgbClr val="FF0000"/>
                </a:solidFill>
                <a:latin typeface="UTM Avo" panose="02040603050506020204" pitchFamily="18" charset="0"/>
              </a:rPr>
              <a:t>Voi em hỏi chuyện hươu. Sau khi nói chuyện, voi em bẻ vài cành cây, gài lên đầu để có sừng giống hươu.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C0F4C1D-1ADF-42E3-8ECE-E9EF5C706214}"/>
              </a:ext>
            </a:extLst>
          </p:cNvPr>
          <p:cNvSpPr txBox="1"/>
          <p:nvPr/>
        </p:nvSpPr>
        <p:spPr>
          <a:xfrm>
            <a:off x="638197" y="4023201"/>
            <a:ext cx="2761083" cy="830997"/>
          </a:xfrm>
          <a:prstGeom prst="rect">
            <a:avLst/>
          </a:prstGeom>
          <a:solidFill>
            <a:schemeClr val="accent2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1200" dirty="0">
                <a:solidFill>
                  <a:srgbClr val="FF0000"/>
                </a:solidFill>
                <a:latin typeface="UTM Avo" panose="02040603050506020204" pitchFamily="18" charset="0"/>
              </a:rPr>
              <a:t>Voi em hỏi chuyện dê. Sau khi nói chuyện, voi em nhổ một khóm cỏ dại bên đường, dính vào cằm mình cho giống dê.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A0E3697-748F-4EFB-9622-42D5A1D6E653}"/>
              </a:ext>
            </a:extLst>
          </p:cNvPr>
          <p:cNvSpPr txBox="1"/>
          <p:nvPr/>
        </p:nvSpPr>
        <p:spPr>
          <a:xfrm>
            <a:off x="3485125" y="4096261"/>
            <a:ext cx="2748902" cy="646331"/>
          </a:xfrm>
          <a:prstGeom prst="rect">
            <a:avLst/>
          </a:prstGeom>
          <a:solidFill>
            <a:schemeClr val="accent2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1200" dirty="0">
                <a:solidFill>
                  <a:srgbClr val="FF0000"/>
                </a:solidFill>
                <a:latin typeface="UTM Avo" panose="02040603050506020204" pitchFamily="18" charset="0"/>
              </a:rPr>
              <a:t>Voi anh ngỡ ngàng trước việc em có sừng và râu. Voi em nhận ra mình chỉ xinh đẹp khi đúng là voi.</a:t>
            </a:r>
          </a:p>
        </p:txBody>
      </p:sp>
    </p:spTree>
    <p:extLst>
      <p:ext uri="{BB962C8B-B14F-4D97-AF65-F5344CB8AC3E}">
        <p14:creationId xmlns:p14="http://schemas.microsoft.com/office/powerpoint/2010/main" val="1468176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E8CC205-A822-48D6-A9C7-90F62BA03B76}"/>
              </a:ext>
            </a:extLst>
          </p:cNvPr>
          <p:cNvSpPr txBox="1"/>
          <p:nvPr/>
        </p:nvSpPr>
        <p:spPr>
          <a:xfrm>
            <a:off x="495301" y="345672"/>
            <a:ext cx="5828202" cy="392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5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2.</a:t>
            </a:r>
            <a:r>
              <a:rPr lang="vi-VN" sz="1500" dirty="0">
                <a:latin typeface="UTM Avo" panose="02040603050506020204" pitchFamily="18" charset="0"/>
              </a:rPr>
              <a:t> Chọn kể lại 1-2 đoạn của câu chuyện theo tranh.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4B31C74-D193-4B71-B40E-B2007B6B7A7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2" r="227" b="-76"/>
          <a:stretch/>
        </p:blipFill>
        <p:spPr>
          <a:xfrm>
            <a:off x="667847" y="738600"/>
            <a:ext cx="5237653" cy="4069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3131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090CBE52-488B-43ED-B921-C6338D91C5E2}"/>
              </a:ext>
            </a:extLst>
          </p:cNvPr>
          <p:cNvSpPr txBox="1"/>
          <p:nvPr/>
        </p:nvSpPr>
        <p:spPr>
          <a:xfrm>
            <a:off x="1688168" y="491298"/>
            <a:ext cx="56937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solidFill>
                  <a:schemeClr val="accent2"/>
                </a:solidFill>
                <a:latin typeface="UTM Cookies" panose="02040603050506020204" pitchFamily="18" charset="0"/>
              </a:rPr>
              <a:t>Ý NGHĨA CÂU CHUYỆN</a:t>
            </a:r>
            <a:endParaRPr lang="en-US" sz="3600" dirty="0">
              <a:solidFill>
                <a:schemeClr val="accent2"/>
              </a:solidFill>
              <a:latin typeface="HP001" panose="020B0603050302020204" pitchFamily="34" charset="0"/>
              <a:ea typeface="HP001" panose="020B06030503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47ABBFE-8FB8-4F80-8B5E-B1C9746BD6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3774" y="314641"/>
            <a:ext cx="1332626" cy="1333184"/>
          </a:xfrm>
          <a:prstGeom prst="ellipse">
            <a:avLst/>
          </a:prstGeom>
          <a:ln w="19050">
            <a:noFill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CAE83F4-3B83-455B-B387-17F61452F723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3240" y="2571750"/>
            <a:ext cx="5511520" cy="2159844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0583EE1F-F03F-42AB-B9F1-2BAB7BA24AD8}"/>
              </a:ext>
            </a:extLst>
          </p:cNvPr>
          <p:cNvGrpSpPr/>
          <p:nvPr/>
        </p:nvGrpSpPr>
        <p:grpSpPr>
          <a:xfrm>
            <a:off x="743710" y="1647825"/>
            <a:ext cx="5370580" cy="1200150"/>
            <a:chOff x="743710" y="1514475"/>
            <a:chExt cx="5370580" cy="1200150"/>
          </a:xfrm>
        </p:grpSpPr>
        <p:sp>
          <p:nvSpPr>
            <p:cNvPr id="2" name="Scroll: Horizontal 1">
              <a:extLst>
                <a:ext uri="{FF2B5EF4-FFF2-40B4-BE49-F238E27FC236}">
                  <a16:creationId xmlns:a16="http://schemas.microsoft.com/office/drawing/2014/main" id="{AB2400DD-A774-4B6F-B3B5-D57C07207EC6}"/>
                </a:ext>
              </a:extLst>
            </p:cNvPr>
            <p:cNvSpPr/>
            <p:nvPr/>
          </p:nvSpPr>
          <p:spPr>
            <a:xfrm>
              <a:off x="743710" y="1514475"/>
              <a:ext cx="5370580" cy="1200150"/>
            </a:xfrm>
            <a:prstGeom prst="horizontalScroll">
              <a:avLst/>
            </a:prstGeom>
            <a:solidFill>
              <a:srgbClr val="FAFDD7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880FEA1-941C-4EEE-973E-FDBA642C24AF}"/>
                </a:ext>
              </a:extLst>
            </p:cNvPr>
            <p:cNvSpPr txBox="1"/>
            <p:nvPr/>
          </p:nvSpPr>
          <p:spPr>
            <a:xfrm>
              <a:off x="968981" y="1593330"/>
              <a:ext cx="5060977" cy="955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2000" b="1" i="1" dirty="0">
                  <a:solidFill>
                    <a:srgbClr val="FF0000"/>
                  </a:solidFill>
                  <a:latin typeface="UTM Avo" panose="02040603050506020204" pitchFamily="18" charset="0"/>
                  <a:sym typeface="Wingdings" panose="05000000000000000000" pitchFamily="2" charset="2"/>
                </a:rPr>
                <a:t>Mình chỉ xinh đẹp khi là chính mình. Hãy tự tin vào vẻ đẹp của bản thân.</a:t>
              </a:r>
              <a:endParaRPr lang="vi-VN" sz="2000" b="1" i="1" dirty="0">
                <a:solidFill>
                  <a:srgbClr val="FF0000"/>
                </a:solidFill>
                <a:latin typeface="UTM Avo" panose="02040603050506020204" pitchFamily="18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379164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7C4A268-2CFB-4BE4-9ADD-3176B227D6C2}"/>
              </a:ext>
            </a:extLst>
          </p:cNvPr>
          <p:cNvGrpSpPr/>
          <p:nvPr/>
        </p:nvGrpSpPr>
        <p:grpSpPr>
          <a:xfrm>
            <a:off x="511811" y="527283"/>
            <a:ext cx="5834378" cy="877900"/>
            <a:chOff x="511811" y="527283"/>
            <a:chExt cx="5834378" cy="87790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70AA87D9-8E5B-4C45-A1A4-C04B73E02F6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11811" y="527283"/>
              <a:ext cx="5834378" cy="877900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87B54FEF-35F4-4CC7-91C6-94A6D2AA8D40}"/>
                </a:ext>
              </a:extLst>
            </p:cNvPr>
            <p:cNvSpPr txBox="1"/>
            <p:nvPr/>
          </p:nvSpPr>
          <p:spPr>
            <a:xfrm>
              <a:off x="1196865" y="711756"/>
              <a:ext cx="497533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1600" dirty="0">
                  <a:solidFill>
                    <a:schemeClr val="accent3">
                      <a:lumMod val="50000"/>
                    </a:schemeClr>
                  </a:solidFill>
                  <a:latin typeface="UTM Avo" panose="02040603050506020204" pitchFamily="18" charset="0"/>
                </a:rPr>
                <a:t>Kể cho người thân về nhân vật voi em trong câu chuyện.</a:t>
              </a:r>
              <a:endParaRPr lang="en-US" sz="1600" dirty="0">
                <a:solidFill>
                  <a:schemeClr val="accent3">
                    <a:lumMod val="50000"/>
                  </a:schemeClr>
                </a:solidFill>
                <a:latin typeface="UTM Avo" panose="02040603050506020204" pitchFamily="18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D471DA8E-357E-43C8-B15A-F2DD539329D7}"/>
              </a:ext>
            </a:extLst>
          </p:cNvPr>
          <p:cNvSpPr txBox="1"/>
          <p:nvPr/>
        </p:nvSpPr>
        <p:spPr>
          <a:xfrm>
            <a:off x="3813428" y="1529695"/>
            <a:ext cx="2387349" cy="30557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vi-VN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Quan </a:t>
            </a:r>
            <a:r>
              <a:rPr lang="vi-VN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sát và kể lại theo tranh minh họa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.</a:t>
            </a:r>
          </a:p>
          <a:p>
            <a:pPr algn="just">
              <a:lnSpc>
                <a:spcPct val="130000"/>
              </a:lnSpc>
            </a:pPr>
            <a:r>
              <a:rPr lang="en-US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 </a:t>
            </a:r>
            <a:r>
              <a:rPr lang="vi-VN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Kể về những hành động và cảm xúc của voi em sau khi nói chuyện với hươu và dê.</a:t>
            </a:r>
          </a:p>
          <a:p>
            <a:pPr algn="just">
              <a:lnSpc>
                <a:spcPct val="130000"/>
              </a:lnSpc>
            </a:pPr>
            <a:r>
              <a:rPr lang="vi-VN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 Rút ra bài học.</a:t>
            </a:r>
          </a:p>
          <a:p>
            <a:pPr algn="just">
              <a:lnSpc>
                <a:spcPct val="130000"/>
              </a:lnSpc>
            </a:pPr>
            <a:r>
              <a:rPr lang="vi-VN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 Lắng nghe ý kiến của người thân sau khi nghe em kể. </a:t>
            </a:r>
            <a:endParaRPr lang="vi-VN" sz="1500" dirty="0">
              <a:solidFill>
                <a:schemeClr val="accent6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1E09D3A-D9BE-46B0-84F8-BD2FD8E7002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2" r="227" b="-76"/>
          <a:stretch/>
        </p:blipFill>
        <p:spPr>
          <a:xfrm>
            <a:off x="291931" y="1589656"/>
            <a:ext cx="3482765" cy="2706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2035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CD95E369-22E3-47BF-A4B6-6F6C7AEDEE5A}"/>
              </a:ext>
            </a:extLst>
          </p:cNvPr>
          <p:cNvGrpSpPr/>
          <p:nvPr/>
        </p:nvGrpSpPr>
        <p:grpSpPr>
          <a:xfrm>
            <a:off x="1144267" y="1390819"/>
            <a:ext cx="4405927" cy="3318271"/>
            <a:chOff x="1417547" y="1264224"/>
            <a:chExt cx="4405927" cy="3318271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BDC5CE40-1276-45C8-A43B-95F4B8826C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H="1">
              <a:off x="1417547" y="1264224"/>
              <a:ext cx="4405927" cy="3318271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90A94BE-1705-46B6-A274-580473BF97B9}"/>
                </a:ext>
              </a:extLst>
            </p:cNvPr>
            <p:cNvSpPr txBox="1"/>
            <p:nvPr/>
          </p:nvSpPr>
          <p:spPr>
            <a:xfrm>
              <a:off x="3064386" y="2987782"/>
              <a:ext cx="2009748" cy="976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4400" b="1" dirty="0">
                  <a:solidFill>
                    <a:srgbClr val="17479D"/>
                  </a:solidFill>
                  <a:latin typeface="UTM Avo" panose="02040603050506020204" pitchFamily="18" charset="0"/>
                </a:rPr>
                <a:t>VIẾT</a:t>
              </a:r>
              <a:endParaRPr lang="en-US" sz="4400" b="1" dirty="0">
                <a:solidFill>
                  <a:srgbClr val="17479D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0BBE2AD-294A-48DF-B8A0-D8D32093CB5F}"/>
                </a:ext>
              </a:extLst>
            </p:cNvPr>
            <p:cNvSpPr txBox="1"/>
            <p:nvPr/>
          </p:nvSpPr>
          <p:spPr>
            <a:xfrm>
              <a:off x="1961448" y="2608611"/>
              <a:ext cx="3041009" cy="6599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2800" b="1">
                  <a:solidFill>
                    <a:schemeClr val="accent1">
                      <a:lumMod val="50000"/>
                    </a:schemeClr>
                  </a:solidFill>
                  <a:latin typeface="UTM Avo" panose="02040603050506020204" pitchFamily="18" charset="0"/>
                </a:rPr>
                <a:t>TIẾT 3</a:t>
              </a:r>
              <a:endParaRPr lang="en-US" sz="28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endParaRPr>
            </a:p>
          </p:txBody>
        </p:sp>
      </p:grpSp>
      <p:pic>
        <p:nvPicPr>
          <p:cNvPr id="1026" name="Picture 2">
            <a:extLst>
              <a:ext uri="{FF2B5EF4-FFF2-40B4-BE49-F238E27FC236}">
                <a16:creationId xmlns:a16="http://schemas.microsoft.com/office/drawing/2014/main" id="{C142A06D-6A13-4C98-BDFE-1220BF5C38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9177" y="3197640"/>
            <a:ext cx="1557223" cy="1557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D819E22F-453E-4F14-A06E-43F5D05DE30E}"/>
              </a:ext>
            </a:extLst>
          </p:cNvPr>
          <p:cNvGrpSpPr/>
          <p:nvPr/>
        </p:nvGrpSpPr>
        <p:grpSpPr>
          <a:xfrm>
            <a:off x="344570" y="617893"/>
            <a:ext cx="1638420" cy="659331"/>
            <a:chOff x="344570" y="617893"/>
            <a:chExt cx="1638420" cy="659331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8BECD213-7292-4CB1-ABE9-E9F3CE8D0787}"/>
                </a:ext>
              </a:extLst>
            </p:cNvPr>
            <p:cNvSpPr txBox="1"/>
            <p:nvPr/>
          </p:nvSpPr>
          <p:spPr>
            <a:xfrm>
              <a:off x="369343" y="617893"/>
              <a:ext cx="161364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chemeClr val="accent1">
                      <a:lumMod val="50000"/>
                    </a:schemeClr>
                  </a:solidFill>
                  <a:latin typeface="UTM Cookies" panose="02040603050506020204" pitchFamily="18" charset="0"/>
                </a:rPr>
                <a:t>BÀI 5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DEDBBE2F-5280-4B96-8B8B-925B91DF115D}"/>
                </a:ext>
              </a:extLst>
            </p:cNvPr>
            <p:cNvSpPr txBox="1"/>
            <p:nvPr/>
          </p:nvSpPr>
          <p:spPr>
            <a:xfrm>
              <a:off x="344570" y="630893"/>
              <a:ext cx="161364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chemeClr val="accent1"/>
                  </a:solidFill>
                  <a:latin typeface="UTM Cookies" panose="02040603050506020204" pitchFamily="18" charset="0"/>
                </a:rPr>
                <a:t>BÀI 5</a:t>
              </a: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4FA5D0FC-A1C9-4A45-8126-591101B020A3}"/>
              </a:ext>
            </a:extLst>
          </p:cNvPr>
          <p:cNvSpPr txBox="1"/>
          <p:nvPr/>
        </p:nvSpPr>
        <p:spPr>
          <a:xfrm>
            <a:off x="1688168" y="540726"/>
            <a:ext cx="56937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solidFill>
                  <a:schemeClr val="accent2"/>
                </a:solidFill>
                <a:latin typeface="UTM Cookies" panose="02040603050506020204" pitchFamily="18" charset="0"/>
              </a:rPr>
              <a:t>EM CÓ XINH KHÔNG?</a:t>
            </a:r>
            <a:endParaRPr lang="en-US" sz="3600" dirty="0">
              <a:solidFill>
                <a:schemeClr val="accent2"/>
              </a:solidFill>
              <a:latin typeface="UTM Cookies" panose="0204060305050602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211776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090CBE52-488B-43ED-B921-C6338D91C5E2}"/>
              </a:ext>
            </a:extLst>
          </p:cNvPr>
          <p:cNvSpPr txBox="1"/>
          <p:nvPr/>
        </p:nvSpPr>
        <p:spPr>
          <a:xfrm>
            <a:off x="1688168" y="491298"/>
            <a:ext cx="569374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solidFill>
                  <a:schemeClr val="accent2"/>
                </a:solidFill>
                <a:latin typeface="UTM Cookies" panose="02040603050506020204" pitchFamily="18" charset="0"/>
              </a:rPr>
              <a:t>CHỮ HOA </a:t>
            </a:r>
            <a:r>
              <a:rPr lang="vi-VN" sz="4400" dirty="0">
                <a:solidFill>
                  <a:schemeClr val="accent2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B</a:t>
            </a:r>
            <a:endParaRPr lang="en-US" sz="3600" dirty="0">
              <a:solidFill>
                <a:schemeClr val="accent2"/>
              </a:solidFill>
              <a:latin typeface="HP001" panose="020B0603050302020204" pitchFamily="34" charset="0"/>
              <a:ea typeface="HP001" panose="020B06030503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0495074-CD09-4CB2-8F23-DB3380F67003}"/>
              </a:ext>
            </a:extLst>
          </p:cNvPr>
          <p:cNvSpPr txBox="1"/>
          <p:nvPr/>
        </p:nvSpPr>
        <p:spPr>
          <a:xfrm>
            <a:off x="862473" y="1280137"/>
            <a:ext cx="536582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Viết</a:t>
            </a: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chữ</a:t>
            </a: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hoa</a:t>
            </a: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HP001 4 hàng" panose="020B0603050302020204" pitchFamily="34" charset="0"/>
              </a:rPr>
              <a:t>B</a:t>
            </a:r>
            <a:endParaRPr lang="en-US" sz="2000" b="1" dirty="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F1E54EE-364F-4CB8-A739-3EA14450BE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3774" y="314641"/>
            <a:ext cx="1332626" cy="1333184"/>
          </a:xfrm>
          <a:prstGeom prst="ellipse">
            <a:avLst/>
          </a:prstGeom>
          <a:ln w="19050">
            <a:noFill/>
          </a:ln>
        </p:spPr>
      </p:pic>
      <p:pic>
        <p:nvPicPr>
          <p:cNvPr id="3" name="Picture 2" descr="A picture containing shoji, window&#10;&#10;Description automatically generated">
            <a:extLst>
              <a:ext uri="{FF2B5EF4-FFF2-40B4-BE49-F238E27FC236}">
                <a16:creationId xmlns:a16="http://schemas.microsoft.com/office/drawing/2014/main" id="{AB3FB2D1-7367-4730-875E-E0C3AA4E8CB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51724"/>
          <a:stretch/>
        </p:blipFill>
        <p:spPr>
          <a:xfrm>
            <a:off x="978859" y="1974977"/>
            <a:ext cx="2566527" cy="2658175"/>
          </a:xfrm>
          <a:prstGeom prst="rect">
            <a:avLst/>
          </a:prstGeom>
        </p:spPr>
      </p:pic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BA44BD01-A95E-4249-91B1-728A23C9574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1236" t="21296" r="8354" b="21852"/>
          <a:stretch/>
        </p:blipFill>
        <p:spPr>
          <a:xfrm>
            <a:off x="3848101" y="2893818"/>
            <a:ext cx="1807506" cy="180750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33707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0D998AA-F9D0-4978-83D3-C3626EE40AA7}"/>
              </a:ext>
            </a:extLst>
          </p:cNvPr>
          <p:cNvSpPr txBox="1"/>
          <p:nvPr/>
        </p:nvSpPr>
        <p:spPr>
          <a:xfrm>
            <a:off x="751713" y="405667"/>
            <a:ext cx="53658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Viết</a:t>
            </a: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chữ</a:t>
            </a: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hoa</a:t>
            </a: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HP001 4 hàng" panose="020B0603050302020204" pitchFamily="34" charset="0"/>
              </a:rPr>
              <a:t>B </a:t>
            </a:r>
            <a:r>
              <a:rPr lang="en-US" sz="18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(</a:t>
            </a:r>
            <a:r>
              <a:rPr lang="vi-VN" sz="18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cỡ vừa)</a:t>
            </a:r>
            <a:endParaRPr lang="en-US" sz="1800" b="1" dirty="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pic>
        <p:nvPicPr>
          <p:cNvPr id="3" name="B">
            <a:hlinkClick r:id="" action="ppaction://media"/>
            <a:extLst>
              <a:ext uri="{FF2B5EF4-FFF2-40B4-BE49-F238E27FC236}">
                <a16:creationId xmlns:a16="http://schemas.microsoft.com/office/drawing/2014/main" id="{D1B8F9AD-5B88-4E32-BA20-A73C8C4B8D0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40460" y="1236664"/>
            <a:ext cx="5293305" cy="3387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879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901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EBD87A1-E011-486F-92A2-A731D0A6E3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978" y="1096482"/>
            <a:ext cx="6141116" cy="281114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480B0FF-7E8F-46A2-8D90-A33E3431F805}"/>
              </a:ext>
            </a:extLst>
          </p:cNvPr>
          <p:cNvSpPr txBox="1"/>
          <p:nvPr/>
        </p:nvSpPr>
        <p:spPr>
          <a:xfrm>
            <a:off x="3202421" y="2416180"/>
            <a:ext cx="93381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4400" dirty="0">
                <a:solidFill>
                  <a:srgbClr val="7030A0"/>
                </a:solidFill>
                <a:latin typeface="HP001 4 hàng" panose="020B0603050302020204" pitchFamily="34" charset="0"/>
              </a:rPr>
              <a:t>B</a:t>
            </a:r>
            <a:endParaRPr lang="en-US" sz="4400" dirty="0">
              <a:solidFill>
                <a:srgbClr val="7030A0"/>
              </a:solidFill>
              <a:latin typeface="HP001 4 hàng" panose="020B06030503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95A8B53-ABCA-461F-AE43-D4B19FA1A786}"/>
              </a:ext>
            </a:extLst>
          </p:cNvPr>
          <p:cNvSpPr txBox="1"/>
          <p:nvPr/>
        </p:nvSpPr>
        <p:spPr>
          <a:xfrm>
            <a:off x="4462102" y="2409036"/>
            <a:ext cx="93381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4400" dirty="0">
                <a:solidFill>
                  <a:srgbClr val="7030A0"/>
                </a:solidFill>
                <a:latin typeface="HP001 4 hàng" panose="020B0603050302020204" pitchFamily="34" charset="0"/>
              </a:rPr>
              <a:t>B</a:t>
            </a:r>
            <a:endParaRPr lang="en-US" sz="4400" dirty="0">
              <a:solidFill>
                <a:srgbClr val="7030A0"/>
              </a:solidFill>
              <a:latin typeface="HP001 4 hàng" panose="020B06030503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4A9D5A0-4508-4FFB-A6F2-2AD5949EBB89}"/>
              </a:ext>
            </a:extLst>
          </p:cNvPr>
          <p:cNvSpPr txBox="1"/>
          <p:nvPr/>
        </p:nvSpPr>
        <p:spPr>
          <a:xfrm>
            <a:off x="5729935" y="2416179"/>
            <a:ext cx="93381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4400" dirty="0">
                <a:solidFill>
                  <a:srgbClr val="7030A0"/>
                </a:solidFill>
                <a:latin typeface="HP001 4 hàng" panose="020B0603050302020204" pitchFamily="34" charset="0"/>
              </a:rPr>
              <a:t>B</a:t>
            </a:r>
            <a:endParaRPr lang="en-US" sz="4400" dirty="0">
              <a:solidFill>
                <a:srgbClr val="7030A0"/>
              </a:solidFill>
              <a:latin typeface="HP001 4 hàng" panose="020B06030503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1FADA54-A3B1-4A67-9BA5-3CC2C1983815}"/>
              </a:ext>
            </a:extLst>
          </p:cNvPr>
          <p:cNvSpPr txBox="1"/>
          <p:nvPr/>
        </p:nvSpPr>
        <p:spPr>
          <a:xfrm>
            <a:off x="275866" y="3291865"/>
            <a:ext cx="93381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4400" dirty="0">
                <a:solidFill>
                  <a:srgbClr val="7030A0"/>
                </a:solidFill>
                <a:latin typeface="HP001 4 hàng" panose="020B0603050302020204" pitchFamily="34" charset="0"/>
              </a:rPr>
              <a:t>B</a:t>
            </a:r>
            <a:endParaRPr lang="en-US" sz="4400" dirty="0">
              <a:solidFill>
                <a:srgbClr val="7030A0"/>
              </a:solidFill>
              <a:latin typeface="HP001 4 hàng" panose="020B06030503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F786B96-80FC-4421-A263-839DE4F8CD3D}"/>
              </a:ext>
            </a:extLst>
          </p:cNvPr>
          <p:cNvSpPr txBox="1"/>
          <p:nvPr/>
        </p:nvSpPr>
        <p:spPr>
          <a:xfrm>
            <a:off x="1942922" y="3290461"/>
            <a:ext cx="93381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4400" dirty="0">
                <a:solidFill>
                  <a:srgbClr val="7030A0"/>
                </a:solidFill>
                <a:latin typeface="HP001 4 hàng" panose="020B0603050302020204" pitchFamily="34" charset="0"/>
              </a:rPr>
              <a:t>B</a:t>
            </a:r>
            <a:endParaRPr lang="en-US" sz="4400" dirty="0">
              <a:solidFill>
                <a:srgbClr val="7030A0"/>
              </a:solidFill>
              <a:latin typeface="HP001 4 hàng" panose="020B06030503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73F52DC-1B96-4035-80A1-0021DBB999EE}"/>
              </a:ext>
            </a:extLst>
          </p:cNvPr>
          <p:cNvSpPr txBox="1"/>
          <p:nvPr/>
        </p:nvSpPr>
        <p:spPr>
          <a:xfrm>
            <a:off x="3202421" y="3291865"/>
            <a:ext cx="93381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4400" dirty="0">
                <a:solidFill>
                  <a:srgbClr val="7030A0"/>
                </a:solidFill>
                <a:latin typeface="HP001 4 hàng" panose="020B0603050302020204" pitchFamily="34" charset="0"/>
              </a:rPr>
              <a:t>B</a:t>
            </a:r>
            <a:endParaRPr lang="en-US" sz="4400" dirty="0">
              <a:solidFill>
                <a:srgbClr val="7030A0"/>
              </a:solidFill>
              <a:latin typeface="HP001 4 hàng" panose="020B06030503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F34EC01-D90D-404E-A2C9-DE50D56E31B4}"/>
              </a:ext>
            </a:extLst>
          </p:cNvPr>
          <p:cNvSpPr txBox="1"/>
          <p:nvPr/>
        </p:nvSpPr>
        <p:spPr>
          <a:xfrm>
            <a:off x="4461920" y="3289057"/>
            <a:ext cx="93381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4400" dirty="0">
                <a:solidFill>
                  <a:srgbClr val="7030A0"/>
                </a:solidFill>
                <a:latin typeface="HP001 4 hàng" panose="020B0603050302020204" pitchFamily="34" charset="0"/>
              </a:rPr>
              <a:t>B</a:t>
            </a:r>
            <a:endParaRPr lang="en-US" sz="4400" dirty="0">
              <a:solidFill>
                <a:srgbClr val="7030A0"/>
              </a:solidFill>
              <a:latin typeface="HP001 4 hàng" panose="020B06030503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8DF6F47-14AE-4368-A86E-0A5B09B65B81}"/>
              </a:ext>
            </a:extLst>
          </p:cNvPr>
          <p:cNvSpPr txBox="1"/>
          <p:nvPr/>
        </p:nvSpPr>
        <p:spPr>
          <a:xfrm>
            <a:off x="5721419" y="3290461"/>
            <a:ext cx="93381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4400" dirty="0">
                <a:solidFill>
                  <a:srgbClr val="7030A0"/>
                </a:solidFill>
                <a:latin typeface="HP001 4 hàng" panose="020B0603050302020204" pitchFamily="34" charset="0"/>
              </a:rPr>
              <a:t>B</a:t>
            </a:r>
            <a:endParaRPr lang="en-US" sz="4400" dirty="0">
              <a:solidFill>
                <a:srgbClr val="7030A0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661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75DF927-EC1A-40A5-9D38-35A721B3AFB8}"/>
              </a:ext>
            </a:extLst>
          </p:cNvPr>
          <p:cNvSpPr txBox="1"/>
          <p:nvPr/>
        </p:nvSpPr>
        <p:spPr>
          <a:xfrm>
            <a:off x="751713" y="405667"/>
            <a:ext cx="53658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Viết</a:t>
            </a: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chữ</a:t>
            </a: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hoa</a:t>
            </a: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HP001 4 hàng" panose="020B0603050302020204" pitchFamily="34" charset="0"/>
              </a:rPr>
              <a:t>B </a:t>
            </a:r>
            <a:r>
              <a:rPr lang="en-US" sz="18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(</a:t>
            </a:r>
            <a:r>
              <a:rPr lang="vi-VN" sz="18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cỡ nhỏ)</a:t>
            </a:r>
            <a:endParaRPr lang="en-US" sz="1800" b="1" dirty="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pic>
        <p:nvPicPr>
          <p:cNvPr id="3" name="B">
            <a:hlinkClick r:id="" action="ppaction://media"/>
            <a:extLst>
              <a:ext uri="{FF2B5EF4-FFF2-40B4-BE49-F238E27FC236}">
                <a16:creationId xmlns:a16="http://schemas.microsoft.com/office/drawing/2014/main" id="{D862FCE5-9918-4D2F-9A44-E33B974AEC4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10870" y="1377715"/>
            <a:ext cx="3771336" cy="3389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521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2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1A13468-5A0B-4D58-BCF7-D439D4B05D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180" y="1572733"/>
            <a:ext cx="6286501" cy="186341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21A3826-C7EB-4FB1-B6F9-EEA0574BE0A9}"/>
              </a:ext>
            </a:extLst>
          </p:cNvPr>
          <p:cNvSpPr txBox="1"/>
          <p:nvPr/>
        </p:nvSpPr>
        <p:spPr>
          <a:xfrm>
            <a:off x="1118830" y="1777390"/>
            <a:ext cx="933813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100" dirty="0">
                <a:solidFill>
                  <a:srgbClr val="7030A0"/>
                </a:solidFill>
                <a:latin typeface="HP001 4 hàng" panose="020B0603050302020204" pitchFamily="34" charset="0"/>
              </a:rPr>
              <a:t>B</a:t>
            </a:r>
            <a:endParaRPr lang="en-US" sz="2100" dirty="0">
              <a:solidFill>
                <a:srgbClr val="7030A0"/>
              </a:solidFill>
              <a:latin typeface="HP001 4 hàng" panose="020B06030503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1335BE2-0D3D-4128-AF00-DA42C93A2357}"/>
              </a:ext>
            </a:extLst>
          </p:cNvPr>
          <p:cNvSpPr txBox="1"/>
          <p:nvPr/>
        </p:nvSpPr>
        <p:spPr>
          <a:xfrm>
            <a:off x="1973166" y="1777390"/>
            <a:ext cx="933813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100" dirty="0">
                <a:solidFill>
                  <a:srgbClr val="7030A0"/>
                </a:solidFill>
                <a:latin typeface="HP001 4 hàng" panose="020B0603050302020204" pitchFamily="34" charset="0"/>
              </a:rPr>
              <a:t>B</a:t>
            </a:r>
            <a:endParaRPr lang="en-US" sz="2100" dirty="0">
              <a:solidFill>
                <a:srgbClr val="7030A0"/>
              </a:solidFill>
              <a:latin typeface="HP001 4 hàng" panose="020B06030503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6FA66F5-C955-4B8E-8FD4-A8AE31B5BD1C}"/>
              </a:ext>
            </a:extLst>
          </p:cNvPr>
          <p:cNvSpPr txBox="1"/>
          <p:nvPr/>
        </p:nvSpPr>
        <p:spPr>
          <a:xfrm>
            <a:off x="2835717" y="1777390"/>
            <a:ext cx="933813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100" dirty="0">
                <a:solidFill>
                  <a:srgbClr val="7030A0"/>
                </a:solidFill>
                <a:latin typeface="HP001 4 hàng" panose="020B0603050302020204" pitchFamily="34" charset="0"/>
              </a:rPr>
              <a:t>B</a:t>
            </a:r>
            <a:endParaRPr lang="en-US" sz="2100" dirty="0">
              <a:solidFill>
                <a:srgbClr val="7030A0"/>
              </a:solidFill>
              <a:latin typeface="HP001 4 hàng" panose="020B06030503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AAFFF86-81FD-47DB-B09A-839107BA39B9}"/>
              </a:ext>
            </a:extLst>
          </p:cNvPr>
          <p:cNvSpPr txBox="1"/>
          <p:nvPr/>
        </p:nvSpPr>
        <p:spPr>
          <a:xfrm>
            <a:off x="3690053" y="1777390"/>
            <a:ext cx="933813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100" dirty="0">
                <a:solidFill>
                  <a:srgbClr val="7030A0"/>
                </a:solidFill>
                <a:latin typeface="HP001 4 hàng" panose="020B0603050302020204" pitchFamily="34" charset="0"/>
              </a:rPr>
              <a:t>B</a:t>
            </a:r>
            <a:endParaRPr lang="en-US" sz="2100" dirty="0">
              <a:solidFill>
                <a:srgbClr val="7030A0"/>
              </a:solidFill>
              <a:latin typeface="HP001 4 hàng" panose="020B06030503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9CDA3C4-5149-4DE7-80D9-4B317B500171}"/>
              </a:ext>
            </a:extLst>
          </p:cNvPr>
          <p:cNvSpPr txBox="1"/>
          <p:nvPr/>
        </p:nvSpPr>
        <p:spPr>
          <a:xfrm>
            <a:off x="4545460" y="1777390"/>
            <a:ext cx="933813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100" dirty="0">
                <a:solidFill>
                  <a:srgbClr val="7030A0"/>
                </a:solidFill>
                <a:latin typeface="HP001 4 hàng" panose="020B0603050302020204" pitchFamily="34" charset="0"/>
              </a:rPr>
              <a:t>B</a:t>
            </a:r>
            <a:endParaRPr lang="en-US" sz="2100" dirty="0">
              <a:solidFill>
                <a:srgbClr val="7030A0"/>
              </a:solidFill>
              <a:latin typeface="HP001 4 hàng" panose="020B06030503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96B93B4-FB22-4ACB-8478-B06BEC84F2C1}"/>
              </a:ext>
            </a:extLst>
          </p:cNvPr>
          <p:cNvSpPr txBox="1"/>
          <p:nvPr/>
        </p:nvSpPr>
        <p:spPr>
          <a:xfrm>
            <a:off x="5399796" y="1777390"/>
            <a:ext cx="933813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100" dirty="0">
                <a:solidFill>
                  <a:srgbClr val="7030A0"/>
                </a:solidFill>
                <a:latin typeface="HP001 4 hàng" panose="020B0603050302020204" pitchFamily="34" charset="0"/>
              </a:rPr>
              <a:t>B</a:t>
            </a:r>
            <a:endParaRPr lang="en-US" sz="2100" dirty="0">
              <a:solidFill>
                <a:srgbClr val="7030A0"/>
              </a:solidFill>
              <a:latin typeface="HP001 4 hàng" panose="020B06030503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C218813-09E9-4222-896E-1024E81CA6E4}"/>
              </a:ext>
            </a:extLst>
          </p:cNvPr>
          <p:cNvSpPr txBox="1"/>
          <p:nvPr/>
        </p:nvSpPr>
        <p:spPr>
          <a:xfrm>
            <a:off x="1118652" y="2629877"/>
            <a:ext cx="933813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100" dirty="0">
                <a:solidFill>
                  <a:srgbClr val="7030A0"/>
                </a:solidFill>
                <a:latin typeface="HP001 4 hàng" panose="020B0603050302020204" pitchFamily="34" charset="0"/>
              </a:rPr>
              <a:t>B</a:t>
            </a:r>
            <a:r>
              <a:rPr lang="en-US" sz="2100" dirty="0" err="1">
                <a:solidFill>
                  <a:srgbClr val="7030A0"/>
                </a:solidFill>
                <a:latin typeface="HP001 4 hàng" panose="020B0603050302020204" pitchFamily="34" charset="0"/>
              </a:rPr>
              <a:t>ạn</a:t>
            </a:r>
            <a:endParaRPr lang="en-US" sz="2100" dirty="0">
              <a:solidFill>
                <a:srgbClr val="7030A0"/>
              </a:solidFill>
              <a:latin typeface="HP001 4 hàng" panose="020B06030503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63483B5-2955-4CE4-9778-9ECE224D59B8}"/>
              </a:ext>
            </a:extLst>
          </p:cNvPr>
          <p:cNvSpPr txBox="1"/>
          <p:nvPr/>
        </p:nvSpPr>
        <p:spPr>
          <a:xfrm>
            <a:off x="1972988" y="2629877"/>
            <a:ext cx="933813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100" dirty="0">
                <a:solidFill>
                  <a:srgbClr val="7030A0"/>
                </a:solidFill>
                <a:latin typeface="HP001 4 hàng" panose="020B0603050302020204" pitchFamily="34" charset="0"/>
              </a:rPr>
              <a:t>B</a:t>
            </a:r>
            <a:r>
              <a:rPr lang="en-US" sz="2100" dirty="0" err="1">
                <a:solidFill>
                  <a:srgbClr val="7030A0"/>
                </a:solidFill>
                <a:latin typeface="HP001 4 hàng" panose="020B0603050302020204" pitchFamily="34" charset="0"/>
              </a:rPr>
              <a:t>ạn</a:t>
            </a:r>
            <a:endParaRPr lang="en-US" sz="2100" dirty="0">
              <a:solidFill>
                <a:srgbClr val="7030A0"/>
              </a:solidFill>
              <a:latin typeface="HP001 4 hàng" panose="020B06030503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8BFF2C6-C35C-48FD-A4CF-8FD099246DBB}"/>
              </a:ext>
            </a:extLst>
          </p:cNvPr>
          <p:cNvSpPr txBox="1"/>
          <p:nvPr/>
        </p:nvSpPr>
        <p:spPr>
          <a:xfrm>
            <a:off x="2835539" y="2629877"/>
            <a:ext cx="933813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100" dirty="0">
                <a:solidFill>
                  <a:srgbClr val="7030A0"/>
                </a:solidFill>
                <a:latin typeface="HP001 4 hàng" panose="020B0603050302020204" pitchFamily="34" charset="0"/>
              </a:rPr>
              <a:t>B</a:t>
            </a:r>
            <a:r>
              <a:rPr lang="en-US" sz="2100" dirty="0" err="1">
                <a:solidFill>
                  <a:srgbClr val="7030A0"/>
                </a:solidFill>
                <a:latin typeface="HP001 4 hàng" panose="020B0603050302020204" pitchFamily="34" charset="0"/>
              </a:rPr>
              <a:t>ạn</a:t>
            </a:r>
            <a:endParaRPr lang="en-US" sz="2100" dirty="0">
              <a:solidFill>
                <a:srgbClr val="7030A0"/>
              </a:solidFill>
              <a:latin typeface="HP001 4 hàng" panose="020B06030503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384E24C-40A9-4D63-8B2D-2BC31860D16A}"/>
              </a:ext>
            </a:extLst>
          </p:cNvPr>
          <p:cNvSpPr txBox="1"/>
          <p:nvPr/>
        </p:nvSpPr>
        <p:spPr>
          <a:xfrm>
            <a:off x="3689875" y="2629877"/>
            <a:ext cx="933813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100" dirty="0">
                <a:solidFill>
                  <a:srgbClr val="7030A0"/>
                </a:solidFill>
                <a:latin typeface="HP001 4 hàng" panose="020B0603050302020204" pitchFamily="34" charset="0"/>
              </a:rPr>
              <a:t>B</a:t>
            </a:r>
            <a:r>
              <a:rPr lang="en-US" sz="2100" dirty="0" err="1">
                <a:solidFill>
                  <a:srgbClr val="7030A0"/>
                </a:solidFill>
                <a:latin typeface="HP001 4 hàng" panose="020B0603050302020204" pitchFamily="34" charset="0"/>
              </a:rPr>
              <a:t>ạn</a:t>
            </a:r>
            <a:endParaRPr lang="en-US" sz="2100" dirty="0">
              <a:solidFill>
                <a:srgbClr val="7030A0"/>
              </a:solidFill>
              <a:latin typeface="HP001 4 hàng" panose="020B06030503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D37CD09-4D26-424C-986A-ED31A6F52C31}"/>
              </a:ext>
            </a:extLst>
          </p:cNvPr>
          <p:cNvSpPr txBox="1"/>
          <p:nvPr/>
        </p:nvSpPr>
        <p:spPr>
          <a:xfrm>
            <a:off x="4545282" y="2629877"/>
            <a:ext cx="933813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100" dirty="0">
                <a:solidFill>
                  <a:srgbClr val="7030A0"/>
                </a:solidFill>
                <a:latin typeface="HP001 4 hàng" panose="020B0603050302020204" pitchFamily="34" charset="0"/>
              </a:rPr>
              <a:t>B</a:t>
            </a:r>
            <a:r>
              <a:rPr lang="en-US" sz="2100" dirty="0" err="1">
                <a:solidFill>
                  <a:srgbClr val="7030A0"/>
                </a:solidFill>
                <a:latin typeface="HP001 4 hàng" panose="020B0603050302020204" pitchFamily="34" charset="0"/>
              </a:rPr>
              <a:t>ạn</a:t>
            </a:r>
            <a:endParaRPr lang="en-US" sz="2100" dirty="0">
              <a:solidFill>
                <a:srgbClr val="7030A0"/>
              </a:solidFill>
              <a:latin typeface="HP001 4 hàng" panose="020B06030503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3AF48DF-56A0-4349-AA23-CFB60FB2B170}"/>
              </a:ext>
            </a:extLst>
          </p:cNvPr>
          <p:cNvSpPr txBox="1"/>
          <p:nvPr/>
        </p:nvSpPr>
        <p:spPr>
          <a:xfrm>
            <a:off x="5399618" y="2629877"/>
            <a:ext cx="933813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100" dirty="0">
                <a:solidFill>
                  <a:srgbClr val="7030A0"/>
                </a:solidFill>
                <a:latin typeface="HP001 4 hàng" panose="020B0603050302020204" pitchFamily="34" charset="0"/>
              </a:rPr>
              <a:t>B</a:t>
            </a:r>
            <a:r>
              <a:rPr lang="en-US" sz="2100" dirty="0" err="1">
                <a:solidFill>
                  <a:srgbClr val="7030A0"/>
                </a:solidFill>
                <a:latin typeface="HP001 4 hàng" panose="020B0603050302020204" pitchFamily="34" charset="0"/>
              </a:rPr>
              <a:t>ạn</a:t>
            </a:r>
            <a:endParaRPr lang="en-US" sz="2100" dirty="0">
              <a:solidFill>
                <a:srgbClr val="7030A0"/>
              </a:solidFill>
              <a:latin typeface="HP001 4 hàng" panose="020B06030503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2D7A179-C6F2-4474-80C2-CA5E1107B23C}"/>
              </a:ext>
            </a:extLst>
          </p:cNvPr>
          <p:cNvSpPr txBox="1"/>
          <p:nvPr/>
        </p:nvSpPr>
        <p:spPr>
          <a:xfrm>
            <a:off x="264316" y="3052578"/>
            <a:ext cx="933813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100" dirty="0">
                <a:solidFill>
                  <a:srgbClr val="7030A0"/>
                </a:solidFill>
                <a:latin typeface="HP001 4 hàng" panose="020B0603050302020204" pitchFamily="34" charset="0"/>
              </a:rPr>
              <a:t>B</a:t>
            </a:r>
            <a:r>
              <a:rPr lang="en-US" sz="2100" dirty="0" err="1">
                <a:solidFill>
                  <a:srgbClr val="7030A0"/>
                </a:solidFill>
                <a:latin typeface="HP001 4 hàng" panose="020B0603050302020204" pitchFamily="34" charset="0"/>
              </a:rPr>
              <a:t>ạn</a:t>
            </a:r>
            <a:endParaRPr lang="en-US" sz="2100" dirty="0">
              <a:solidFill>
                <a:srgbClr val="7030A0"/>
              </a:solidFill>
              <a:latin typeface="HP001 4 hàng" panose="020B06030503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40949D3-2C10-431E-849F-9260FC0C7A22}"/>
              </a:ext>
            </a:extLst>
          </p:cNvPr>
          <p:cNvSpPr txBox="1"/>
          <p:nvPr/>
        </p:nvSpPr>
        <p:spPr>
          <a:xfrm>
            <a:off x="1118652" y="3052578"/>
            <a:ext cx="933813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100" dirty="0">
                <a:solidFill>
                  <a:srgbClr val="7030A0"/>
                </a:solidFill>
                <a:latin typeface="HP001 4 hàng" panose="020B0603050302020204" pitchFamily="34" charset="0"/>
              </a:rPr>
              <a:t>B</a:t>
            </a:r>
            <a:r>
              <a:rPr lang="en-US" sz="2100" dirty="0" err="1">
                <a:solidFill>
                  <a:srgbClr val="7030A0"/>
                </a:solidFill>
                <a:latin typeface="HP001 4 hàng" panose="020B0603050302020204" pitchFamily="34" charset="0"/>
              </a:rPr>
              <a:t>ạn</a:t>
            </a:r>
            <a:endParaRPr lang="en-US" sz="2100" dirty="0">
              <a:solidFill>
                <a:srgbClr val="7030A0"/>
              </a:solidFill>
              <a:latin typeface="HP001 4 hàng" panose="020B06030503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62209CF-1086-4D74-9CDF-ED5BE85D7CAD}"/>
              </a:ext>
            </a:extLst>
          </p:cNvPr>
          <p:cNvSpPr txBox="1"/>
          <p:nvPr/>
        </p:nvSpPr>
        <p:spPr>
          <a:xfrm>
            <a:off x="1981203" y="3052578"/>
            <a:ext cx="933813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100" dirty="0">
                <a:solidFill>
                  <a:srgbClr val="7030A0"/>
                </a:solidFill>
                <a:latin typeface="HP001 4 hàng" panose="020B0603050302020204" pitchFamily="34" charset="0"/>
              </a:rPr>
              <a:t>B</a:t>
            </a:r>
            <a:r>
              <a:rPr lang="en-US" sz="2100" dirty="0" err="1">
                <a:solidFill>
                  <a:srgbClr val="7030A0"/>
                </a:solidFill>
                <a:latin typeface="HP001 4 hàng" panose="020B0603050302020204" pitchFamily="34" charset="0"/>
              </a:rPr>
              <a:t>ạn</a:t>
            </a:r>
            <a:endParaRPr lang="en-US" sz="2100" dirty="0">
              <a:solidFill>
                <a:srgbClr val="7030A0"/>
              </a:solidFill>
              <a:latin typeface="HP001 4 hàng" panose="020B06030503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3473105-40BB-4976-8467-6E5AE01EE12B}"/>
              </a:ext>
            </a:extLst>
          </p:cNvPr>
          <p:cNvSpPr txBox="1"/>
          <p:nvPr/>
        </p:nvSpPr>
        <p:spPr>
          <a:xfrm>
            <a:off x="2835539" y="3052578"/>
            <a:ext cx="933813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100" dirty="0">
                <a:solidFill>
                  <a:srgbClr val="7030A0"/>
                </a:solidFill>
                <a:latin typeface="HP001 4 hàng" panose="020B0603050302020204" pitchFamily="34" charset="0"/>
              </a:rPr>
              <a:t>B</a:t>
            </a:r>
            <a:r>
              <a:rPr lang="en-US" sz="2100" dirty="0" err="1">
                <a:solidFill>
                  <a:srgbClr val="7030A0"/>
                </a:solidFill>
                <a:latin typeface="HP001 4 hàng" panose="020B0603050302020204" pitchFamily="34" charset="0"/>
              </a:rPr>
              <a:t>ạn</a:t>
            </a:r>
            <a:endParaRPr lang="en-US" sz="2100" dirty="0">
              <a:solidFill>
                <a:srgbClr val="7030A0"/>
              </a:solidFill>
              <a:latin typeface="HP001 4 hàng" panose="020B06030503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0DFF540-0D8E-4F5F-ADC6-BDE5EA741FAE}"/>
              </a:ext>
            </a:extLst>
          </p:cNvPr>
          <p:cNvSpPr txBox="1"/>
          <p:nvPr/>
        </p:nvSpPr>
        <p:spPr>
          <a:xfrm>
            <a:off x="3690946" y="3052578"/>
            <a:ext cx="933813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100" dirty="0">
                <a:solidFill>
                  <a:srgbClr val="7030A0"/>
                </a:solidFill>
                <a:latin typeface="HP001 4 hàng" panose="020B0603050302020204" pitchFamily="34" charset="0"/>
              </a:rPr>
              <a:t>B</a:t>
            </a:r>
            <a:r>
              <a:rPr lang="en-US" sz="2100" dirty="0" err="1">
                <a:solidFill>
                  <a:srgbClr val="7030A0"/>
                </a:solidFill>
                <a:latin typeface="HP001 4 hàng" panose="020B0603050302020204" pitchFamily="34" charset="0"/>
              </a:rPr>
              <a:t>ạn</a:t>
            </a:r>
            <a:endParaRPr lang="en-US" sz="2100" dirty="0">
              <a:solidFill>
                <a:srgbClr val="7030A0"/>
              </a:solidFill>
              <a:latin typeface="HP001 4 hàng" panose="020B06030503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66E63AB-48E4-4C65-A854-1BBA73A2439D}"/>
              </a:ext>
            </a:extLst>
          </p:cNvPr>
          <p:cNvSpPr txBox="1"/>
          <p:nvPr/>
        </p:nvSpPr>
        <p:spPr>
          <a:xfrm>
            <a:off x="4545282" y="3052578"/>
            <a:ext cx="933813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100" dirty="0">
                <a:solidFill>
                  <a:srgbClr val="7030A0"/>
                </a:solidFill>
                <a:latin typeface="HP001 4 hàng" panose="020B0603050302020204" pitchFamily="34" charset="0"/>
              </a:rPr>
              <a:t>B</a:t>
            </a:r>
            <a:r>
              <a:rPr lang="en-US" sz="2100" dirty="0" err="1">
                <a:solidFill>
                  <a:srgbClr val="7030A0"/>
                </a:solidFill>
                <a:latin typeface="HP001 4 hàng" panose="020B0603050302020204" pitchFamily="34" charset="0"/>
              </a:rPr>
              <a:t>ạn</a:t>
            </a:r>
            <a:endParaRPr lang="en-US" sz="2100" dirty="0">
              <a:solidFill>
                <a:srgbClr val="7030A0"/>
              </a:solidFill>
              <a:latin typeface="HP001 4 hàng" panose="020B06030503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77A291F-D73E-4079-A1E4-AC7B96242B25}"/>
              </a:ext>
            </a:extLst>
          </p:cNvPr>
          <p:cNvSpPr txBox="1"/>
          <p:nvPr/>
        </p:nvSpPr>
        <p:spPr>
          <a:xfrm>
            <a:off x="5399618" y="3052519"/>
            <a:ext cx="933813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100" dirty="0">
                <a:solidFill>
                  <a:srgbClr val="7030A0"/>
                </a:solidFill>
                <a:latin typeface="HP001 4 hàng" panose="020B0603050302020204" pitchFamily="34" charset="0"/>
              </a:rPr>
              <a:t>B</a:t>
            </a:r>
            <a:r>
              <a:rPr lang="en-US" sz="2100" dirty="0" err="1">
                <a:solidFill>
                  <a:srgbClr val="7030A0"/>
                </a:solidFill>
                <a:latin typeface="HP001 4 hàng" panose="020B0603050302020204" pitchFamily="34" charset="0"/>
              </a:rPr>
              <a:t>ạn</a:t>
            </a:r>
            <a:endParaRPr lang="en-US" sz="2100" dirty="0">
              <a:solidFill>
                <a:srgbClr val="7030A0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0546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090CBE52-488B-43ED-B921-C6338D91C5E2}"/>
              </a:ext>
            </a:extLst>
          </p:cNvPr>
          <p:cNvSpPr txBox="1"/>
          <p:nvPr/>
        </p:nvSpPr>
        <p:spPr>
          <a:xfrm>
            <a:off x="1688168" y="491298"/>
            <a:ext cx="56937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solidFill>
                  <a:schemeClr val="accent2"/>
                </a:solidFill>
                <a:latin typeface="UTM Cookies" panose="02040603050506020204" pitchFamily="18" charset="0"/>
              </a:rPr>
              <a:t>VIẾT ỨNG DỤNG</a:t>
            </a:r>
            <a:endParaRPr lang="en-US" sz="3600" dirty="0">
              <a:solidFill>
                <a:schemeClr val="accent2"/>
              </a:solidFill>
              <a:latin typeface="HP001" panose="020B0603050302020204" pitchFamily="34" charset="0"/>
              <a:ea typeface="HP001" panose="020B06030503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5A14ACB-BA2A-42D1-98F7-CA57672DDE68}"/>
              </a:ext>
            </a:extLst>
          </p:cNvPr>
          <p:cNvSpPr txBox="1"/>
          <p:nvPr/>
        </p:nvSpPr>
        <p:spPr>
          <a:xfrm>
            <a:off x="789460" y="2633379"/>
            <a:ext cx="6119826" cy="17745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500" dirty="0">
                <a:latin typeface="UTM Avo" panose="02040603050506020204" pitchFamily="18" charset="0"/>
              </a:rPr>
              <a:t>a. </a:t>
            </a:r>
            <a:r>
              <a:rPr lang="en-US" sz="1500" dirty="0" err="1">
                <a:latin typeface="UTM Avo" panose="02040603050506020204" pitchFamily="18" charset="0"/>
              </a:rPr>
              <a:t>Chữ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cái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nào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được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viết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hoa</a:t>
            </a:r>
            <a:r>
              <a:rPr lang="en-US" sz="1500" dirty="0">
                <a:latin typeface="UTM Avo" panose="02040603050506020204" pitchFamily="18" charset="0"/>
              </a:rPr>
              <a:t>? </a:t>
            </a:r>
          </a:p>
          <a:p>
            <a:pPr algn="just">
              <a:lnSpc>
                <a:spcPct val="150000"/>
              </a:lnSpc>
            </a:pPr>
            <a:endParaRPr lang="vi-VN" sz="1500" dirty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vi-VN" sz="1500" dirty="0">
                <a:latin typeface="UTM Avo" panose="02040603050506020204" pitchFamily="18" charset="0"/>
              </a:rPr>
              <a:t>b. </a:t>
            </a:r>
            <a:r>
              <a:rPr lang="en-US" sz="1500" dirty="0" err="1">
                <a:latin typeface="UTM Avo" panose="02040603050506020204" pitchFamily="18" charset="0"/>
              </a:rPr>
              <a:t>Khoảng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cách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giữa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các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chữ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ghi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tiếng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như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thế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nào</a:t>
            </a:r>
            <a:r>
              <a:rPr lang="en-US" sz="1500" dirty="0">
                <a:latin typeface="UTM Avo" panose="02040603050506020204" pitchFamily="18" charset="0"/>
              </a:rPr>
              <a:t>?</a:t>
            </a:r>
            <a:endParaRPr lang="vi-VN" sz="1500" dirty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endParaRPr lang="vi-VN" sz="1500" dirty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500" dirty="0">
                <a:latin typeface="UTM Avo" panose="02040603050506020204" pitchFamily="18" charset="0"/>
              </a:rPr>
              <a:t>c. </a:t>
            </a:r>
            <a:r>
              <a:rPr lang="en-US" sz="1500" dirty="0" err="1">
                <a:latin typeface="UTM Avo" panose="02040603050506020204" pitchFamily="18" charset="0"/>
              </a:rPr>
              <a:t>Những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chữ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cái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nào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cao</a:t>
            </a:r>
            <a:r>
              <a:rPr lang="en-US" sz="1500" dirty="0">
                <a:latin typeface="UTM Avo" panose="02040603050506020204" pitchFamily="18" charset="0"/>
              </a:rPr>
              <a:t> 2.5 li ?</a:t>
            </a:r>
            <a:endParaRPr lang="vi-VN" sz="1500" dirty="0">
              <a:latin typeface="UTM Avo" panose="02040603050506020204" pitchFamily="18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233F8E6D-9AC2-4331-A7C4-05CC848F23A0}"/>
              </a:ext>
            </a:extLst>
          </p:cNvPr>
          <p:cNvGrpSpPr/>
          <p:nvPr/>
        </p:nvGrpSpPr>
        <p:grpSpPr>
          <a:xfrm>
            <a:off x="437726" y="1797843"/>
            <a:ext cx="6224838" cy="892832"/>
            <a:chOff x="418676" y="2043957"/>
            <a:chExt cx="6224838" cy="892832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7D825A87-34B8-4C08-A6CD-491543AA1F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" r="27106" b="84500"/>
            <a:stretch/>
          </p:blipFill>
          <p:spPr>
            <a:xfrm>
              <a:off x="418676" y="2043957"/>
              <a:ext cx="6020648" cy="892832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587FF6E-AB2B-43A3-AB65-0FC2F75F5A7E}"/>
                </a:ext>
              </a:extLst>
            </p:cNvPr>
            <p:cNvSpPr txBox="1"/>
            <p:nvPr/>
          </p:nvSpPr>
          <p:spPr>
            <a:xfrm>
              <a:off x="461599" y="2333679"/>
              <a:ext cx="6181915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vi-VN" sz="2800" dirty="0">
                  <a:solidFill>
                    <a:schemeClr val="bg2">
                      <a:lumMod val="75000"/>
                    </a:schemeClr>
                  </a:solidFill>
                  <a:latin typeface="HP001 4 hàng" panose="020B0603050302020204" pitchFamily="34" charset="0"/>
                </a:rPr>
                <a:t>Bạn </a:t>
              </a:r>
              <a:r>
                <a:rPr lang="el-GR" sz="2800" dirty="0">
                  <a:solidFill>
                    <a:schemeClr val="bg2">
                      <a:lumMod val="75000"/>
                    </a:schemeClr>
                  </a:solidFill>
                  <a:latin typeface="HP001 4 hàng" panose="020B0603050302020204" pitchFamily="34" charset="0"/>
                </a:rPr>
                <a:t>χ</a:t>
              </a:r>
              <a:r>
                <a:rPr lang="vi-VN" sz="2800" dirty="0">
                  <a:solidFill>
                    <a:schemeClr val="bg2">
                      <a:lumMod val="75000"/>
                    </a:schemeClr>
                  </a:solidFill>
                  <a:latin typeface="HP001 4 hàng" panose="020B0603050302020204" pitchFamily="34" charset="0"/>
                </a:rPr>
                <a:t>ǩ chia sẻ ngĠ </a:t>
              </a:r>
              <a:r>
                <a:rPr lang="el-GR" sz="2800" dirty="0">
                  <a:solidFill>
                    <a:schemeClr val="bg2">
                      <a:lumMod val="75000"/>
                    </a:schemeClr>
                  </a:solidFill>
                  <a:latin typeface="HP001 4 hàng" panose="020B0603050302020204" pitchFamily="34" charset="0"/>
                </a:rPr>
                <a:t>λ</a:t>
              </a:r>
              <a:r>
                <a:rPr lang="vi-VN" sz="2800" dirty="0">
                  <a:solidFill>
                    <a:schemeClr val="bg2">
                      <a:lumMod val="75000"/>
                    </a:schemeClr>
                  </a:solidFill>
                  <a:latin typeface="HP001 4 hàng" panose="020B0603050302020204" pitchFamily="34" charset="0"/>
                </a:rPr>
                <a:t>ǽi.</a:t>
              </a:r>
              <a:endParaRPr lang="en-US" sz="2800" dirty="0">
                <a:solidFill>
                  <a:schemeClr val="bg2">
                    <a:lumMod val="75000"/>
                  </a:schemeClr>
                </a:solidFill>
                <a:latin typeface="HP001 4 hàng" panose="020B0603050302020204" pitchFamily="34" charset="0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A00E950B-C8BB-4935-91C5-B7A3E6C7EADE}"/>
              </a:ext>
            </a:extLst>
          </p:cNvPr>
          <p:cNvSpPr txBox="1"/>
          <p:nvPr/>
        </p:nvSpPr>
        <p:spPr>
          <a:xfrm>
            <a:off x="789460" y="3680260"/>
            <a:ext cx="6119826" cy="3947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 </a:t>
            </a:r>
            <a:r>
              <a:rPr lang="en-US" sz="15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Khoảng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5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cách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5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giữa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5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các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5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chữ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5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ghi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5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tiếng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5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là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1 con </a:t>
            </a:r>
            <a:r>
              <a:rPr lang="en-US" sz="15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chữ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o.</a:t>
            </a:r>
            <a:endParaRPr lang="vi-VN" sz="1500" dirty="0">
              <a:solidFill>
                <a:schemeClr val="accent6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1A12120-69C0-4ED1-8941-E290F22F507E}"/>
              </a:ext>
            </a:extLst>
          </p:cNvPr>
          <p:cNvSpPr txBox="1"/>
          <p:nvPr/>
        </p:nvSpPr>
        <p:spPr>
          <a:xfrm>
            <a:off x="789460" y="3037425"/>
            <a:ext cx="1335888" cy="4097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15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Chữ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  <a:latin typeface="HP001" panose="020B0603050302020204" pitchFamily="34" charset="0"/>
                <a:ea typeface="HP001" panose="020B0603050302020204" pitchFamily="34" charset="0"/>
                <a:sym typeface="Wingdings" panose="05000000000000000000" pitchFamily="2" charset="2"/>
              </a:rPr>
              <a:t>B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.</a:t>
            </a:r>
            <a:endParaRPr lang="vi-VN" sz="1500" dirty="0">
              <a:solidFill>
                <a:schemeClr val="accent6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72CBE13-D5C9-4C68-A64A-97B98D96ED0B}"/>
              </a:ext>
            </a:extLst>
          </p:cNvPr>
          <p:cNvSpPr txBox="1"/>
          <p:nvPr/>
        </p:nvSpPr>
        <p:spPr>
          <a:xfrm>
            <a:off x="789460" y="4323881"/>
            <a:ext cx="6119826" cy="473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 </a:t>
            </a:r>
            <a:r>
              <a:rPr lang="en-US" sz="15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Chữ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800" dirty="0">
                <a:solidFill>
                  <a:schemeClr val="accent6">
                    <a:lumMod val="75000"/>
                  </a:schemeClr>
                </a:solidFill>
                <a:latin typeface="HP001" panose="020B0603050302020204" pitchFamily="34" charset="0"/>
                <a:ea typeface="HP001" panose="020B0603050302020204" pitchFamily="34" charset="0"/>
              </a:rPr>
              <a:t>B, b, h, g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.</a:t>
            </a:r>
            <a:endParaRPr lang="vi-VN" sz="1500" dirty="0">
              <a:solidFill>
                <a:schemeClr val="accent6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97B10A3-DD42-4DE1-B157-73FCB17FA8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3774" y="314641"/>
            <a:ext cx="1332626" cy="1333184"/>
          </a:xfrm>
          <a:prstGeom prst="ellipse">
            <a:avLst/>
          </a:prstGeom>
          <a:ln w="19050">
            <a:noFill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81770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  <p:bldP spid="14" grpId="0" uiExpand="1"/>
      <p:bldP spid="18" grpId="0"/>
      <p:bldP spid="1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8A54EE9-5C73-4C57-8E65-243BAC6CF5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546" y="1814512"/>
            <a:ext cx="6318135" cy="158064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6716B2A-2515-4CA3-B0D3-BC79C4B07069}"/>
              </a:ext>
            </a:extLst>
          </p:cNvPr>
          <p:cNvSpPr txBox="1"/>
          <p:nvPr/>
        </p:nvSpPr>
        <p:spPr>
          <a:xfrm>
            <a:off x="3686175" y="2123893"/>
            <a:ext cx="392192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100" dirty="0">
                <a:solidFill>
                  <a:srgbClr val="7030A0"/>
                </a:solidFill>
                <a:latin typeface="HP001 4 hàng" panose="020B0603050302020204" pitchFamily="34" charset="0"/>
              </a:rPr>
              <a:t>B</a:t>
            </a:r>
            <a:r>
              <a:rPr lang="en-US" sz="2100" dirty="0" err="1">
                <a:solidFill>
                  <a:srgbClr val="7030A0"/>
                </a:solidFill>
                <a:latin typeface="HP001 4 hàng" panose="020B0603050302020204" pitchFamily="34" charset="0"/>
              </a:rPr>
              <a:t>ạn</a:t>
            </a:r>
            <a:r>
              <a:rPr lang="en-US" sz="2100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100" dirty="0" err="1">
                <a:solidFill>
                  <a:srgbClr val="7030A0"/>
                </a:solidFill>
                <a:latin typeface="HP001 4 hàng" panose="020B0603050302020204" pitchFamily="34" charset="0"/>
              </a:rPr>
              <a:t>bè</a:t>
            </a:r>
            <a:r>
              <a:rPr lang="en-US" sz="2100" dirty="0">
                <a:solidFill>
                  <a:srgbClr val="7030A0"/>
                </a:solidFill>
                <a:latin typeface="HP001 4 hàng" panose="020B0603050302020204" pitchFamily="34" charset="0"/>
              </a:rPr>
              <a:t> chia </a:t>
            </a:r>
            <a:r>
              <a:rPr lang="en-US" sz="2100" dirty="0" err="1">
                <a:solidFill>
                  <a:srgbClr val="7030A0"/>
                </a:solidFill>
                <a:latin typeface="HP001 4 hàng" panose="020B0603050302020204" pitchFamily="34" charset="0"/>
              </a:rPr>
              <a:t>ng</a:t>
            </a:r>
            <a:r>
              <a:rPr lang="en-US" sz="2100" dirty="0" err="1">
                <a:solidFill>
                  <a:srgbClr val="7030A0"/>
                </a:solidFill>
                <a:latin typeface="HP001 4 hang 1 ô ly" panose="020B0603050302020204" pitchFamily="34" charset="0"/>
              </a:rPr>
              <a:t>Ġ</a:t>
            </a:r>
            <a:r>
              <a:rPr lang="en-US" sz="2100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100" dirty="0" err="1">
                <a:solidFill>
                  <a:srgbClr val="7030A0"/>
                </a:solidFill>
                <a:latin typeface="HP001 4 hàng" panose="020B0603050302020204" pitchFamily="34" charset="0"/>
              </a:rPr>
              <a:t>sẻ</a:t>
            </a:r>
            <a:r>
              <a:rPr lang="en-US" sz="2100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100" dirty="0" err="1">
                <a:solidFill>
                  <a:srgbClr val="7030A0"/>
                </a:solidFill>
                <a:latin typeface="HP001 4 hàng" panose="020B0603050302020204" pitchFamily="34" charset="0"/>
              </a:rPr>
              <a:t>bùi</a:t>
            </a:r>
            <a:r>
              <a:rPr lang="en-US" sz="2100" dirty="0">
                <a:solidFill>
                  <a:srgbClr val="7030A0"/>
                </a:solidFill>
                <a:latin typeface="HP001 4 hàng" panose="020B0603050302020204" pitchFamily="34" charset="0"/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FC0167D-9387-4833-A580-54F2E3953358}"/>
              </a:ext>
            </a:extLst>
          </p:cNvPr>
          <p:cNvSpPr txBox="1"/>
          <p:nvPr/>
        </p:nvSpPr>
        <p:spPr>
          <a:xfrm>
            <a:off x="235743" y="2565511"/>
            <a:ext cx="3586162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100" dirty="0">
                <a:solidFill>
                  <a:srgbClr val="7030A0"/>
                </a:solidFill>
                <a:latin typeface="HP001 4 hàng" panose="020B0603050302020204" pitchFamily="34" charset="0"/>
              </a:rPr>
              <a:t>B</a:t>
            </a:r>
            <a:r>
              <a:rPr lang="en-US" sz="2100" dirty="0" err="1">
                <a:solidFill>
                  <a:srgbClr val="7030A0"/>
                </a:solidFill>
                <a:latin typeface="HP001 4 hàng" panose="020B0603050302020204" pitchFamily="34" charset="0"/>
              </a:rPr>
              <a:t>ạn</a:t>
            </a:r>
            <a:r>
              <a:rPr lang="en-US" sz="2100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100" dirty="0" err="1">
                <a:solidFill>
                  <a:srgbClr val="7030A0"/>
                </a:solidFill>
                <a:latin typeface="HP001 4 hàng" panose="020B0603050302020204" pitchFamily="34" charset="0"/>
              </a:rPr>
              <a:t>bè</a:t>
            </a:r>
            <a:r>
              <a:rPr lang="en-US" sz="2100" dirty="0">
                <a:solidFill>
                  <a:srgbClr val="7030A0"/>
                </a:solidFill>
                <a:latin typeface="HP001 4 hàng" panose="020B0603050302020204" pitchFamily="34" charset="0"/>
              </a:rPr>
              <a:t> chia </a:t>
            </a:r>
            <a:r>
              <a:rPr lang="en-US" sz="2100" dirty="0" err="1">
                <a:solidFill>
                  <a:srgbClr val="7030A0"/>
                </a:solidFill>
                <a:latin typeface="HP001 4 hàng" panose="020B0603050302020204" pitchFamily="34" charset="0"/>
              </a:rPr>
              <a:t>ng</a:t>
            </a:r>
            <a:r>
              <a:rPr lang="en-US" sz="2100" dirty="0" err="1">
                <a:solidFill>
                  <a:srgbClr val="7030A0"/>
                </a:solidFill>
                <a:latin typeface="HP001 4 hang 1 ô ly" panose="020B0603050302020204" pitchFamily="34" charset="0"/>
              </a:rPr>
              <a:t>Ġ</a:t>
            </a:r>
            <a:r>
              <a:rPr lang="en-US" sz="2100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100" dirty="0" err="1">
                <a:solidFill>
                  <a:srgbClr val="7030A0"/>
                </a:solidFill>
                <a:latin typeface="HP001 4 hàng" panose="020B0603050302020204" pitchFamily="34" charset="0"/>
              </a:rPr>
              <a:t>sẻ</a:t>
            </a:r>
            <a:r>
              <a:rPr lang="en-US" sz="2100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100" dirty="0" err="1">
                <a:solidFill>
                  <a:srgbClr val="7030A0"/>
                </a:solidFill>
                <a:latin typeface="HP001 4 hàng" panose="020B0603050302020204" pitchFamily="34" charset="0"/>
              </a:rPr>
              <a:t>bùi</a:t>
            </a:r>
            <a:r>
              <a:rPr lang="en-US" sz="2100" dirty="0">
                <a:solidFill>
                  <a:srgbClr val="7030A0"/>
                </a:solidFill>
                <a:latin typeface="HP001 4 hàng" panose="020B0603050302020204" pitchFamily="34" charset="0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167079C-E8FA-45A4-A8D7-B178E45B3B33}"/>
              </a:ext>
            </a:extLst>
          </p:cNvPr>
          <p:cNvSpPr txBox="1"/>
          <p:nvPr/>
        </p:nvSpPr>
        <p:spPr>
          <a:xfrm>
            <a:off x="3686175" y="2569068"/>
            <a:ext cx="3586162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100" dirty="0">
                <a:solidFill>
                  <a:srgbClr val="7030A0"/>
                </a:solidFill>
                <a:latin typeface="HP001 4 hàng" panose="020B0603050302020204" pitchFamily="34" charset="0"/>
              </a:rPr>
              <a:t>B</a:t>
            </a:r>
            <a:r>
              <a:rPr lang="en-US" sz="2100" dirty="0" err="1">
                <a:solidFill>
                  <a:srgbClr val="7030A0"/>
                </a:solidFill>
                <a:latin typeface="HP001 4 hàng" panose="020B0603050302020204" pitchFamily="34" charset="0"/>
              </a:rPr>
              <a:t>ạn</a:t>
            </a:r>
            <a:r>
              <a:rPr lang="en-US" sz="2100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100" dirty="0" err="1">
                <a:solidFill>
                  <a:srgbClr val="7030A0"/>
                </a:solidFill>
                <a:latin typeface="HP001 4 hàng" panose="020B0603050302020204" pitchFamily="34" charset="0"/>
              </a:rPr>
              <a:t>bè</a:t>
            </a:r>
            <a:r>
              <a:rPr lang="en-US" sz="2100" dirty="0">
                <a:solidFill>
                  <a:srgbClr val="7030A0"/>
                </a:solidFill>
                <a:latin typeface="HP001 4 hàng" panose="020B0603050302020204" pitchFamily="34" charset="0"/>
              </a:rPr>
              <a:t> chia </a:t>
            </a:r>
            <a:r>
              <a:rPr lang="en-US" sz="2100" dirty="0" err="1">
                <a:solidFill>
                  <a:srgbClr val="7030A0"/>
                </a:solidFill>
                <a:latin typeface="HP001 4 hàng" panose="020B0603050302020204" pitchFamily="34" charset="0"/>
              </a:rPr>
              <a:t>ng</a:t>
            </a:r>
            <a:r>
              <a:rPr lang="en-US" sz="2100" dirty="0" err="1">
                <a:solidFill>
                  <a:srgbClr val="7030A0"/>
                </a:solidFill>
                <a:latin typeface="HP001 4 hang 1 ô ly" panose="020B0603050302020204" pitchFamily="34" charset="0"/>
              </a:rPr>
              <a:t>Ġ</a:t>
            </a:r>
            <a:r>
              <a:rPr lang="en-US" sz="2100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100" dirty="0" err="1">
                <a:solidFill>
                  <a:srgbClr val="7030A0"/>
                </a:solidFill>
                <a:latin typeface="HP001 4 hàng" panose="020B0603050302020204" pitchFamily="34" charset="0"/>
              </a:rPr>
              <a:t>sẻ</a:t>
            </a:r>
            <a:r>
              <a:rPr lang="en-US" sz="2100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100" dirty="0" err="1">
                <a:solidFill>
                  <a:srgbClr val="7030A0"/>
                </a:solidFill>
                <a:latin typeface="HP001 4 hàng" panose="020B0603050302020204" pitchFamily="34" charset="0"/>
              </a:rPr>
              <a:t>bùi</a:t>
            </a:r>
            <a:r>
              <a:rPr lang="en-US" sz="2100" dirty="0">
                <a:solidFill>
                  <a:srgbClr val="7030A0"/>
                </a:solidFill>
                <a:latin typeface="HP001 4 hàng" panose="020B0603050302020204" pitchFamily="34" charset="0"/>
              </a:rPr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51FA445-3ADB-4926-87EC-2BA478D1DE32}"/>
              </a:ext>
            </a:extLst>
          </p:cNvPr>
          <p:cNvSpPr txBox="1"/>
          <p:nvPr/>
        </p:nvSpPr>
        <p:spPr>
          <a:xfrm>
            <a:off x="235743" y="3002534"/>
            <a:ext cx="3586162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100" dirty="0">
                <a:solidFill>
                  <a:srgbClr val="7030A0"/>
                </a:solidFill>
                <a:latin typeface="HP001 4 hàng" panose="020B0603050302020204" pitchFamily="34" charset="0"/>
              </a:rPr>
              <a:t>B</a:t>
            </a:r>
            <a:r>
              <a:rPr lang="en-US" sz="2100" dirty="0" err="1">
                <a:solidFill>
                  <a:srgbClr val="7030A0"/>
                </a:solidFill>
                <a:latin typeface="HP001 4 hàng" panose="020B0603050302020204" pitchFamily="34" charset="0"/>
              </a:rPr>
              <a:t>ạn</a:t>
            </a:r>
            <a:r>
              <a:rPr lang="en-US" sz="2100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100" dirty="0" err="1">
                <a:solidFill>
                  <a:srgbClr val="7030A0"/>
                </a:solidFill>
                <a:latin typeface="HP001 4 hàng" panose="020B0603050302020204" pitchFamily="34" charset="0"/>
              </a:rPr>
              <a:t>bè</a:t>
            </a:r>
            <a:r>
              <a:rPr lang="en-US" sz="2100" dirty="0">
                <a:solidFill>
                  <a:srgbClr val="7030A0"/>
                </a:solidFill>
                <a:latin typeface="HP001 4 hàng" panose="020B0603050302020204" pitchFamily="34" charset="0"/>
              </a:rPr>
              <a:t> chia </a:t>
            </a:r>
            <a:r>
              <a:rPr lang="en-US" sz="2100" dirty="0" err="1">
                <a:solidFill>
                  <a:srgbClr val="7030A0"/>
                </a:solidFill>
                <a:latin typeface="HP001 4 hàng" panose="020B0603050302020204" pitchFamily="34" charset="0"/>
              </a:rPr>
              <a:t>ng</a:t>
            </a:r>
            <a:r>
              <a:rPr lang="en-US" sz="2100" dirty="0" err="1">
                <a:solidFill>
                  <a:srgbClr val="7030A0"/>
                </a:solidFill>
                <a:latin typeface="HP001 4 hang 1 ô ly" panose="020B0603050302020204" pitchFamily="34" charset="0"/>
              </a:rPr>
              <a:t>Ġ</a:t>
            </a:r>
            <a:r>
              <a:rPr lang="en-US" sz="2100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100" dirty="0" err="1">
                <a:solidFill>
                  <a:srgbClr val="7030A0"/>
                </a:solidFill>
                <a:latin typeface="HP001 4 hàng" panose="020B0603050302020204" pitchFamily="34" charset="0"/>
              </a:rPr>
              <a:t>sẻ</a:t>
            </a:r>
            <a:r>
              <a:rPr lang="en-US" sz="2100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100" dirty="0" err="1">
                <a:solidFill>
                  <a:srgbClr val="7030A0"/>
                </a:solidFill>
                <a:latin typeface="HP001 4 hàng" panose="020B0603050302020204" pitchFamily="34" charset="0"/>
              </a:rPr>
              <a:t>bùi</a:t>
            </a:r>
            <a:r>
              <a:rPr lang="en-US" sz="2100" dirty="0">
                <a:solidFill>
                  <a:srgbClr val="7030A0"/>
                </a:solidFill>
                <a:latin typeface="HP001 4 hàng" panose="020B0603050302020204" pitchFamily="34" charset="0"/>
              </a:rPr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81AEE17-071B-41FD-AAF6-A427ED2FDD36}"/>
              </a:ext>
            </a:extLst>
          </p:cNvPr>
          <p:cNvSpPr txBox="1"/>
          <p:nvPr/>
        </p:nvSpPr>
        <p:spPr>
          <a:xfrm>
            <a:off x="3679031" y="3003512"/>
            <a:ext cx="3586162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100" dirty="0">
                <a:solidFill>
                  <a:srgbClr val="7030A0"/>
                </a:solidFill>
                <a:latin typeface="HP001 4 hàng" panose="020B0603050302020204" pitchFamily="34" charset="0"/>
              </a:rPr>
              <a:t>B</a:t>
            </a:r>
            <a:r>
              <a:rPr lang="en-US" sz="2100" dirty="0" err="1">
                <a:solidFill>
                  <a:srgbClr val="7030A0"/>
                </a:solidFill>
                <a:latin typeface="HP001 4 hàng" panose="020B0603050302020204" pitchFamily="34" charset="0"/>
              </a:rPr>
              <a:t>ạn</a:t>
            </a:r>
            <a:r>
              <a:rPr lang="en-US" sz="2100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100" dirty="0" err="1">
                <a:solidFill>
                  <a:srgbClr val="7030A0"/>
                </a:solidFill>
                <a:latin typeface="HP001 4 hàng" panose="020B0603050302020204" pitchFamily="34" charset="0"/>
              </a:rPr>
              <a:t>bè</a:t>
            </a:r>
            <a:r>
              <a:rPr lang="en-US" sz="2100" dirty="0">
                <a:solidFill>
                  <a:srgbClr val="7030A0"/>
                </a:solidFill>
                <a:latin typeface="HP001 4 hàng" panose="020B0603050302020204" pitchFamily="34" charset="0"/>
              </a:rPr>
              <a:t> chia </a:t>
            </a:r>
            <a:r>
              <a:rPr lang="en-US" sz="2100" dirty="0" err="1">
                <a:solidFill>
                  <a:srgbClr val="7030A0"/>
                </a:solidFill>
                <a:latin typeface="HP001 4 hàng" panose="020B0603050302020204" pitchFamily="34" charset="0"/>
              </a:rPr>
              <a:t>ng</a:t>
            </a:r>
            <a:r>
              <a:rPr lang="en-US" sz="2100" dirty="0" err="1">
                <a:solidFill>
                  <a:srgbClr val="7030A0"/>
                </a:solidFill>
                <a:latin typeface="HP001 4 hang 1 ô ly" panose="020B0603050302020204" pitchFamily="34" charset="0"/>
              </a:rPr>
              <a:t>Ġ</a:t>
            </a:r>
            <a:r>
              <a:rPr lang="en-US" sz="2100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100" dirty="0" err="1">
                <a:solidFill>
                  <a:srgbClr val="7030A0"/>
                </a:solidFill>
                <a:latin typeface="HP001 4 hàng" panose="020B0603050302020204" pitchFamily="34" charset="0"/>
              </a:rPr>
              <a:t>sẻ</a:t>
            </a:r>
            <a:r>
              <a:rPr lang="en-US" sz="2100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2100" dirty="0" err="1">
                <a:solidFill>
                  <a:srgbClr val="7030A0"/>
                </a:solidFill>
                <a:latin typeface="HP001 4 hàng" panose="020B0603050302020204" pitchFamily="34" charset="0"/>
              </a:rPr>
              <a:t>bùi</a:t>
            </a:r>
            <a:r>
              <a:rPr lang="en-US" sz="2100" dirty="0">
                <a:solidFill>
                  <a:srgbClr val="7030A0"/>
                </a:solidFill>
                <a:latin typeface="HP001 4 hàng" panose="020B06030503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38249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heme/theme1.xml><?xml version="1.0" encoding="utf-8"?>
<a:theme xmlns:a="http://schemas.openxmlformats.org/drawingml/2006/main" name="Doodle Sketchbook by Slidesgo">
  <a:themeElements>
    <a:clrScheme name="Simple Light">
      <a:dk1>
        <a:srgbClr val="213054"/>
      </a:dk1>
      <a:lt1>
        <a:srgbClr val="BAE5E4"/>
      </a:lt1>
      <a:dk2>
        <a:srgbClr val="A889CC"/>
      </a:dk2>
      <a:lt2>
        <a:srgbClr val="FC7D77"/>
      </a:lt2>
      <a:accent1>
        <a:srgbClr val="FFAB40"/>
      </a:accent1>
      <a:accent2>
        <a:srgbClr val="FFFFFF"/>
      </a:accent2>
      <a:accent3>
        <a:srgbClr val="213054"/>
      </a:accent3>
      <a:accent4>
        <a:srgbClr val="BAE5E4"/>
      </a:accent4>
      <a:accent5>
        <a:srgbClr val="A889CC"/>
      </a:accent5>
      <a:accent6>
        <a:srgbClr val="FC7D77"/>
      </a:accent6>
      <a:hlink>
        <a:srgbClr val="21305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1986</TotalTime>
  <Words>460</Words>
  <Application>Microsoft Office PowerPoint</Application>
  <PresentationFormat>Custom</PresentationFormat>
  <Paragraphs>80</Paragraphs>
  <Slides>15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4" baseType="lpstr">
      <vt:lpstr>HP001</vt:lpstr>
      <vt:lpstr>Kalam</vt:lpstr>
      <vt:lpstr>UTM Cookies</vt:lpstr>
      <vt:lpstr>HP001 4 hàng</vt:lpstr>
      <vt:lpstr>UTM Avo</vt:lpstr>
      <vt:lpstr>Montserrat</vt:lpstr>
      <vt:lpstr>Arial</vt:lpstr>
      <vt:lpstr>HP001 4 hang 1 ô ly</vt:lpstr>
      <vt:lpstr>Doodle Sketchbook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L.U</dc:creator>
  <cp:lastModifiedBy>Hiền Hoàng</cp:lastModifiedBy>
  <cp:revision>86</cp:revision>
  <dcterms:modified xsi:type="dcterms:W3CDTF">2021-09-15T04:26:21Z</dcterms:modified>
</cp:coreProperties>
</file>