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  <p:sldMasterId id="2147483709" r:id="rId3"/>
    <p:sldMasterId id="2147483723" r:id="rId4"/>
  </p:sldMasterIdLst>
  <p:notesMasterIdLst>
    <p:notesMasterId r:id="rId16"/>
  </p:notesMasterIdLst>
  <p:sldIdLst>
    <p:sldId id="343" r:id="rId5"/>
    <p:sldId id="317" r:id="rId6"/>
    <p:sldId id="344" r:id="rId7"/>
    <p:sldId id="318" r:id="rId8"/>
    <p:sldId id="350" r:id="rId9"/>
    <p:sldId id="348" r:id="rId10"/>
    <p:sldId id="332" r:id="rId11"/>
    <p:sldId id="347" r:id="rId12"/>
    <p:sldId id="345" r:id="rId13"/>
    <p:sldId id="351" r:id="rId14"/>
    <p:sldId id="349" r:id="rId15"/>
  </p:sldIdLst>
  <p:sldSz cx="6858000" cy="51435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HP001 4 hàng" panose="020B0603050302020204" pitchFamily="34" charset="0"/>
      <p:regular r:id="rId27"/>
      <p:bold r:id="rId28"/>
    </p:embeddedFont>
    <p:embeddedFont>
      <p:font typeface="Kalam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AB036"/>
    <a:srgbClr val="BEE7FB"/>
    <a:srgbClr val="B7D574"/>
    <a:srgbClr val="7EA131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91" d="100"/>
          <a:sy n="91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29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1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8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9615" y="3189685"/>
            <a:ext cx="51435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3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86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5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62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95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485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20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57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106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175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4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2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12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94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9615" y="3189685"/>
            <a:ext cx="51435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41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405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42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003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1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411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52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62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933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953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4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542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558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04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9615" y="3189685"/>
            <a:ext cx="51435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8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2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82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555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94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5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411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868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047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540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4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7" y="255822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979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22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1" y="-10563"/>
            <a:ext cx="688334" cy="7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2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1" y="-10563"/>
            <a:ext cx="688334" cy="7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9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A3C39D9B-1707-4BC2-A8DF-A9A95A2D1DD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9/16/2021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7E4F7387-1A44-43D0-A42C-0F5D255AB47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1" y="-10563"/>
            <a:ext cx="688334" cy="7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0336C53-CC4C-478E-8ED5-A9837067479C}"/>
              </a:ext>
            </a:extLst>
          </p:cNvPr>
          <p:cNvGrpSpPr/>
          <p:nvPr/>
        </p:nvGrpSpPr>
        <p:grpSpPr>
          <a:xfrm>
            <a:off x="341899" y="617893"/>
            <a:ext cx="1641091" cy="653020"/>
            <a:chOff x="341899" y="617893"/>
            <a:chExt cx="1641091" cy="6530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DB54DE-061D-40EF-8593-83AA02D694F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13E742-D568-4510-A965-3350C695A691}"/>
                </a:ext>
              </a:extLst>
            </p:cNvPr>
            <p:cNvSpPr txBox="1"/>
            <p:nvPr/>
          </p:nvSpPr>
          <p:spPr>
            <a:xfrm>
              <a:off x="341899" y="62458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365B387-4014-4CE0-A2EC-62CA23D0DED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chemeClr val="accent2"/>
                </a:solidFill>
                <a:latin typeface="UTM Cookies" panose="02040603050506020204" pitchFamily="18" charset="0"/>
              </a:rPr>
              <a:t>LÀM VIỆC THẬT LÀ VUI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46BC38-6F9E-4886-8F00-EDB13FB0B7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178676" y="231228"/>
            <a:ext cx="6516414" cy="47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1028457" y="618735"/>
            <a:ext cx="5298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Viết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đoạn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văn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kể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về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một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việc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làm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ở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nhà</a:t>
            </a:r>
            <a:endParaRPr kumimoji="0" lang="fr-FR" sz="2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94589" y="1020407"/>
            <a:ext cx="4573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2:</a:t>
            </a:r>
            <a:endParaRPr kumimoji="0" lang="fr-FR" sz="2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199703" y="1414182"/>
            <a:ext cx="6516414" cy="241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Mỗi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buổi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chiều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em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thường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giúp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mẹ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gấp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áo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Đầu</a:t>
            </a:r>
            <a:endParaRPr kumimoji="0" lang="fr-FR" sz="20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tiên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em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ra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sân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lấy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áo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đã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phơi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khô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mang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vào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nhà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Em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lượt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gấp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gọn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gàng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từng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bộ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quần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áo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phân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riêng</a:t>
            </a:r>
            <a:endParaRPr kumimoji="0" lang="fr-FR" sz="20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</a:t>
            </a:r>
            <a:r>
              <a:rPr lang="fr-FR" sz="2000" b="1" kern="1200" baseline="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ừng</a:t>
            </a:r>
            <a:r>
              <a:rPr lang="fr-FR" sz="2000" b="1" kern="1200" baseline="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baseline="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loại</a:t>
            </a:r>
            <a:r>
              <a:rPr lang="fr-FR" sz="2000" b="1" kern="1200" baseline="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baseline="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quần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áo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khác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nhau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.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Cuối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cùng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em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đem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quần</a:t>
            </a:r>
            <a:endParaRPr lang="fr-FR" sz="2000" b="1" kern="1200" dirty="0" smtClean="0">
              <a:solidFill>
                <a:srgbClr val="7030A0"/>
              </a:solidFill>
              <a:latin typeface="HP001 4 hàng" panose="020B0603050302020204" pitchFamily="34" charset="0"/>
              <a:ea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áo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cất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cẩn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thận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vào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tủ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.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Làm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xong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em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thấy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thật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vui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và</a:t>
            </a:r>
            <a:endParaRPr lang="fr-FR" sz="2000" b="1" kern="1200" dirty="0" smtClean="0">
              <a:solidFill>
                <a:srgbClr val="7030A0"/>
              </a:solidFill>
              <a:latin typeface="HP001 4 hàng" panose="020B0603050302020204" pitchFamily="34" charset="0"/>
              <a:ea typeface="+mn-ea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tự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hào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vì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đã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biết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giúp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đỡ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bố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mẹ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việc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20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nhà</a:t>
            </a:r>
            <a:r>
              <a:rPr lang="fr-FR" sz="20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. 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2116276" y="4197536"/>
            <a:ext cx="2262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Đọc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mở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rộng</a:t>
            </a:r>
            <a:endParaRPr kumimoji="0" lang="fr-FR" sz="22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7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910733" y="-927538"/>
            <a:ext cx="5002922" cy="6858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404907" y="1879252"/>
            <a:ext cx="2999274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514350">
              <a:buClrTx/>
              <a:defRPr/>
            </a:pPr>
            <a:r>
              <a:rPr lang="en-US" sz="45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2" y="627295"/>
            <a:ext cx="800100" cy="800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4331562"/>
            <a:ext cx="6859411" cy="184643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574" y="2571750"/>
            <a:ext cx="1273103" cy="21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0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2" y="452774"/>
            <a:ext cx="5141326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 tranh, kể về các việc bạn nhỏ đã làm.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116E8-A8B1-40B1-A3D5-AE959B462F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90" y="1273896"/>
            <a:ext cx="5930587" cy="23837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2F227D3-F640-4BD8-AA3F-FF7929C1DF8A}"/>
              </a:ext>
            </a:extLst>
          </p:cNvPr>
          <p:cNvSpPr/>
          <p:nvPr/>
        </p:nvSpPr>
        <p:spPr>
          <a:xfrm>
            <a:off x="552892" y="3549726"/>
            <a:ext cx="1680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lấy các </a:t>
            </a:r>
            <a:r>
              <a:rPr lang="vi-VN" sz="1800">
                <a:solidFill>
                  <a:srgbClr val="FF0000"/>
                </a:solidFill>
                <a:latin typeface="UTM Avo" panose="02040603050506020204" pitchFamily="18" charset="0"/>
              </a:rPr>
              <a:t>quả táo từ trong rổ.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6DE6AD-0D1F-445F-B78A-125DFB82FFE7}"/>
              </a:ext>
            </a:extLst>
          </p:cNvPr>
          <p:cNvSpPr/>
          <p:nvPr/>
        </p:nvSpPr>
        <p:spPr>
          <a:xfrm>
            <a:off x="2452272" y="3557535"/>
            <a:ext cx="1741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rửa các quả táo.</a:t>
            </a:r>
            <a:endParaRPr lang="vi-VN" sz="18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FA7D28-9761-48D0-8DC6-A9A8AC602B1C}"/>
              </a:ext>
            </a:extLst>
          </p:cNvPr>
          <p:cNvSpPr/>
          <p:nvPr/>
        </p:nvSpPr>
        <p:spPr>
          <a:xfrm>
            <a:off x="4539620" y="3557535"/>
            <a:ext cx="1858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đặt các quả táo rửa xong vào trong rổ.</a:t>
            </a:r>
            <a:endParaRPr lang="vi-V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7" y="966953"/>
            <a:ext cx="5765374" cy="3647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007" y="513691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về một việc em đã làm ở nhà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999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952" y="657894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về một việc em đã làm ở nhà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78372" y="1571884"/>
            <a:ext cx="6116149" cy="2581409"/>
            <a:chOff x="768927" y="1641595"/>
            <a:chExt cx="5340928" cy="2511698"/>
          </a:xfrm>
        </p:grpSpPr>
        <p:grpSp>
          <p:nvGrpSpPr>
            <p:cNvPr id="16" name="Group 1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4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7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42838" y="1727227"/>
              <a:ext cx="1129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Gợi</a:t>
              </a:r>
              <a:r>
                <a:rPr lang="en-US" sz="2000" dirty="0">
                  <a:latin typeface="UTM Avo" panose="02040603050506020204" pitchFamily="18" charset="0"/>
                </a:rPr>
                <a:t> ý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7955" y="2396946"/>
            <a:ext cx="51357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</a:rPr>
              <a:t>đã làm được việc gì?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vi-VN" sz="2000" dirty="0">
                <a:latin typeface="UTM Avo" panose="02040603050506020204" pitchFamily="18" charset="0"/>
              </a:rPr>
              <a:t>Em làm việc đó thế nào?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vi-VN" sz="2000" dirty="0">
                <a:latin typeface="UTM Avo" panose="02040603050506020204" pitchFamily="18" charset="0"/>
              </a:rPr>
              <a:t>Nêu suy nghĩ của em khi làm xong việc đó.</a:t>
            </a:r>
            <a:endParaRPr lang="en-US" sz="2000" dirty="0">
              <a:latin typeface="UTM Avo" panose="02040603050506020204" pitchFamily="18" charset="0"/>
            </a:endParaRPr>
          </a:p>
        </p:txBody>
      </p:sp>
      <p:grpSp>
        <p:nvGrpSpPr>
          <p:cNvPr id="22" name="Google Shape;1029;p42"/>
          <p:cNvGrpSpPr/>
          <p:nvPr/>
        </p:nvGrpSpPr>
        <p:grpSpPr>
          <a:xfrm rot="20594821">
            <a:off x="5297000" y="3803136"/>
            <a:ext cx="1175015" cy="898360"/>
            <a:chOff x="7570574" y="3912596"/>
            <a:chExt cx="1175015" cy="898360"/>
          </a:xfrm>
        </p:grpSpPr>
        <p:grpSp>
          <p:nvGrpSpPr>
            <p:cNvPr id="23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8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301" y="0"/>
            <a:ext cx="854699" cy="642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6BC38-6F9E-4886-8F00-EDB13FB0B7A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189186" y="642938"/>
            <a:ext cx="6547945" cy="437049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576513" y="993031"/>
            <a:ext cx="457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sáu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17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9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  <a:endParaRPr lang="fr-FR" sz="1800" b="1" u="sng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149" y="130774"/>
            <a:ext cx="5876569" cy="43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về một việc em đã làm ở nhà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2074237" y="1362363"/>
            <a:ext cx="457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t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ập</a:t>
            </a:r>
            <a:endParaRPr lang="fr-FR" sz="1800" b="1" u="sng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1081010" y="1731695"/>
            <a:ext cx="457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đoạn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văn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kể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về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một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việc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ở </a:t>
            </a: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endParaRPr lang="fr-FR" sz="1800" b="1" u="sng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87783" y="2101027"/>
            <a:ext cx="457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 2:</a:t>
            </a:r>
            <a:endParaRPr lang="fr-FR" sz="1800" b="1" u="sng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584396" y="2449234"/>
            <a:ext cx="606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spcBef>
                <a:spcPts val="338"/>
              </a:spcBef>
              <a:buClrTx/>
            </a:pP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+mn-cs"/>
              </a:rPr>
              <a:t>………………………………………..</a:t>
            </a:r>
            <a:endParaRPr lang="fr-FR" sz="1800" b="1" u="sng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908623" y="-925431"/>
            <a:ext cx="5023945" cy="68748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4331562"/>
            <a:ext cx="6859411" cy="184643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5464574" y="2686436"/>
            <a:ext cx="1273103" cy="2038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233312" y="1942029"/>
            <a:ext cx="3379211" cy="744407"/>
          </a:xfrm>
          <a:prstGeom prst="rect">
            <a:avLst/>
          </a:prstGeom>
          <a:noFill/>
        </p:spPr>
        <p:txBody>
          <a:bodyPr wrap="square" lIns="51407" tIns="25704" rIns="51407" bIns="25704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45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5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45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lang="en-US" sz="4500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48800" y="671662"/>
            <a:ext cx="682473" cy="596980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zh-CN" altLang="en-US" sz="1125" kern="12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r>
                <a:rPr lang="en-US" altLang="zh-CN" sz="2475" b="1" kern="1200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lang="zh-CN" altLang="en-US" sz="2475" b="1" kern="1200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50">
                <a:buClrTx/>
                <a:defRPr/>
              </a:pPr>
              <a:endParaRPr lang="zh-CN" altLang="en-US" sz="1125" kern="12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1525541" y="1265795"/>
            <a:ext cx="607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Tìm đọc các bài viết về những hoạt động của thiếu nhi.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CEA7C-ADFE-4665-AD16-62F704C83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4" t="12246" r="52012"/>
          <a:stretch/>
        </p:blipFill>
        <p:spPr>
          <a:xfrm>
            <a:off x="374488" y="368503"/>
            <a:ext cx="1266055" cy="1235846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1782" y="1575477"/>
            <a:ext cx="2701156" cy="3262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TRẦN ĐĂNG KHOA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044" y="1744533"/>
            <a:ext cx="2028496" cy="3016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endParaRPr lang="en-US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xòa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:”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ĐỌC MỞ RỘNG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1325844" y="1504989"/>
            <a:ext cx="6075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Tìm đọc các bài viết về những hoạt động của thiếu nhi.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CEA7C-ADFE-4665-AD16-62F704C83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4" t="12246" r="52012"/>
          <a:stretch/>
        </p:blipFill>
        <p:spPr>
          <a:xfrm>
            <a:off x="374488" y="368503"/>
            <a:ext cx="1266055" cy="1235846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965" y="1910154"/>
            <a:ext cx="60224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MAI ĐÃ LỚN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fontAlgn="base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Ô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Y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fontAlgn="base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Mai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688168" y="49129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ĐỌC MỞ RỘNG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1262783" y="1579003"/>
            <a:ext cx="5914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Trao đổi với các bạn về bài đã đọc dựa vào gợi ý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98DD7-A2F3-41A9-87B8-F0BC6803D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321"/>
          <a:stretch/>
        </p:blipFill>
        <p:spPr>
          <a:xfrm>
            <a:off x="810838" y="1917557"/>
            <a:ext cx="4922874" cy="2517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CCEA7C-ADFE-4665-AD16-62F704C83B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4" t="12246" r="52012"/>
          <a:stretch/>
        </p:blipFill>
        <p:spPr>
          <a:xfrm>
            <a:off x="374488" y="368503"/>
            <a:ext cx="1266055" cy="12358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51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720</Words>
  <Application>Microsoft Office PowerPoint</Application>
  <PresentationFormat>Custom</PresentationFormat>
  <Paragraphs>82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Arial-Rounded</vt:lpstr>
      <vt:lpstr>UTM Cookies</vt:lpstr>
      <vt:lpstr>Calibri Light</vt:lpstr>
      <vt:lpstr>Calibri</vt:lpstr>
      <vt:lpstr>UTM Avo</vt:lpstr>
      <vt:lpstr>Montserrat</vt:lpstr>
      <vt:lpstr>Arial</vt:lpstr>
      <vt:lpstr>等线</vt:lpstr>
      <vt:lpstr>Times New Roman</vt:lpstr>
      <vt:lpstr>HP001 4 hàng</vt:lpstr>
      <vt:lpstr>Kalam</vt:lpstr>
      <vt:lpstr>Doodle Sketchbook by Slidesgo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70</cp:revision>
  <dcterms:modified xsi:type="dcterms:W3CDTF">2021-09-16T07:54:45Z</dcterms:modified>
</cp:coreProperties>
</file>