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1" r:id="rId5"/>
    <p:sldId id="285" r:id="rId6"/>
    <p:sldId id="272" r:id="rId7"/>
    <p:sldId id="284" r:id="rId8"/>
    <p:sldId id="28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3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6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49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2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28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67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69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4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4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62" r:id="rId16"/>
    <p:sldLayoutId id="2147483663" r:id="rId17"/>
    <p:sldLayoutId id="2147483664" r:id="rId18"/>
    <p:sldLayoutId id="2147483665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CF2F355-2023-410E-8A02-9725E8037D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r="18858" b="58411"/>
          <a:stretch/>
        </p:blipFill>
        <p:spPr bwMode="auto">
          <a:xfrm>
            <a:off x="1200472" y="4067420"/>
            <a:ext cx="7691863" cy="208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3669187" y="5619451"/>
            <a:ext cx="16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258094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867978" y="1135465"/>
            <a:ext cx="3986824" cy="1302211"/>
            <a:chOff x="6867978" y="865642"/>
            <a:chExt cx="3986824" cy="130221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 rot="20939542">
              <a:off x="6867978" y="996809"/>
              <a:ext cx="964231" cy="11710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465795" y="951569"/>
              <a:ext cx="860604" cy="111198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948796" y="865642"/>
              <a:ext cx="906006" cy="121991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830901" y="5119857"/>
            <a:ext cx="578623" cy="360861"/>
            <a:chOff x="1199710" y="1709179"/>
            <a:chExt cx="1379845" cy="116796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0" y="1709179"/>
              <a:ext cx="721907" cy="10778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284170" y="5149968"/>
            <a:ext cx="615249" cy="330914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4764522" y="5117295"/>
            <a:ext cx="561683" cy="386311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6171742" y="5107958"/>
            <a:ext cx="615249" cy="372847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418546" y="5030782"/>
            <a:ext cx="114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3801922" y="5064389"/>
            <a:ext cx="114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3051718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3051718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1567717" y="5619287"/>
            <a:ext cx="16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2195015" y="5444065"/>
            <a:ext cx="169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3051718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2700477" y="5619374"/>
            <a:ext cx="16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3222628" y="5626775"/>
            <a:ext cx="169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263E4C-457A-4CC9-BB43-DF2837F402AC}"/>
              </a:ext>
            </a:extLst>
          </p:cNvPr>
          <p:cNvSpPr txBox="1"/>
          <p:nvPr/>
        </p:nvSpPr>
        <p:spPr>
          <a:xfrm>
            <a:off x="1699247" y="4160813"/>
            <a:ext cx="164044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1"/>
              </a:spcBef>
            </a:pP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Bài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2:</a:t>
            </a:r>
            <a:endParaRPr lang="fr-FR" sz="2667" b="1" u="sng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DC1284-EE02-4D74-8149-930804A7358D}"/>
              </a:ext>
            </a:extLst>
          </p:cNvPr>
          <p:cNvSpPr txBox="1"/>
          <p:nvPr/>
        </p:nvSpPr>
        <p:spPr>
          <a:xfrm>
            <a:off x="1142704" y="4641983"/>
            <a:ext cx="75767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1"/>
              </a:spcBef>
            </a:pP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a)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số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số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được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fr-FR" sz="2667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ghép</a:t>
            </a: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là:</a:t>
            </a:r>
            <a:endParaRPr lang="fr-FR" sz="2667" b="1" u="sng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7109B2-F92D-4DA1-9A2B-E50190A1489B}"/>
              </a:ext>
            </a:extLst>
          </p:cNvPr>
          <p:cNvSpPr txBox="1"/>
          <p:nvPr/>
        </p:nvSpPr>
        <p:spPr>
          <a:xfrm>
            <a:off x="5207502" y="5003449"/>
            <a:ext cx="114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A14202-C2A6-4664-B65E-1FBC5C177A63}"/>
              </a:ext>
            </a:extLst>
          </p:cNvPr>
          <p:cNvSpPr txBox="1"/>
          <p:nvPr/>
        </p:nvSpPr>
        <p:spPr>
          <a:xfrm>
            <a:off x="1155630" y="5651506"/>
            <a:ext cx="5436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1"/>
              </a:spcBef>
            </a:pPr>
            <a:r>
              <a:rPr lang="fr-FR" sz="2667" b="1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b)</a:t>
            </a:r>
            <a:endParaRPr lang="fr-FR" sz="2667" b="1" u="sng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1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  <p:bldP spid="49" grpId="0"/>
      <p:bldP spid="50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650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299498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481</Words>
  <Application>Microsoft Office PowerPoint</Application>
  <PresentationFormat>Widescreen</PresentationFormat>
  <Paragraphs>119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HP001 4 hàng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Hiền Hoàng</cp:lastModifiedBy>
  <cp:revision>170</cp:revision>
  <dcterms:created xsi:type="dcterms:W3CDTF">2021-06-02T01:34:28Z</dcterms:created>
  <dcterms:modified xsi:type="dcterms:W3CDTF">2021-09-16T16:18:09Z</dcterms:modified>
</cp:coreProperties>
</file>