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88" r:id="rId2"/>
  </p:sldMasterIdLst>
  <p:notesMasterIdLst>
    <p:notesMasterId r:id="rId9"/>
  </p:notesMasterIdLst>
  <p:sldIdLst>
    <p:sldId id="291" r:id="rId3"/>
    <p:sldId id="257" r:id="rId4"/>
    <p:sldId id="275" r:id="rId5"/>
    <p:sldId id="263" r:id="rId6"/>
    <p:sldId id="283" r:id="rId7"/>
    <p:sldId id="28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D0F5"/>
    <a:srgbClr val="F28865"/>
    <a:srgbClr val="F4F4F3"/>
    <a:srgbClr val="D1B94F"/>
    <a:srgbClr val="F39157"/>
    <a:srgbClr val="FFFFFF"/>
    <a:srgbClr val="52C0C1"/>
    <a:srgbClr val="F6F6F6"/>
    <a:srgbClr val="FCE281"/>
    <a:srgbClr val="F0C9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8" autoAdjust="0"/>
    <p:restoredTop sz="94660"/>
  </p:normalViewPr>
  <p:slideViewPr>
    <p:cSldViewPr snapToGrid="0">
      <p:cViewPr varScale="1">
        <p:scale>
          <a:sx n="94" d="100"/>
          <a:sy n="94" d="100"/>
        </p:scale>
        <p:origin x="91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96892-371A-894C-BB1D-3374B9FD22A8}" type="datetimeFigureOut">
              <a:rPr lang="en-VN" smtClean="0"/>
              <a:t>09/14/2021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DFAF19-9C28-EA46-ACE2-17F8A36EC1E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714203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8d1232f882_0_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8d1232f882_0_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8d1232f882_0_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8d1232f882_0_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5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7" y="-30326"/>
            <a:ext cx="7644935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4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DA60F56-8C90-F54F-BA82-D9E03A62A72D}"/>
              </a:ext>
            </a:extLst>
          </p:cNvPr>
          <p:cNvGrpSpPr/>
          <p:nvPr userDrawn="1"/>
        </p:nvGrpSpPr>
        <p:grpSpPr>
          <a:xfrm>
            <a:off x="1357233" y="1824224"/>
            <a:ext cx="3619053" cy="2486493"/>
            <a:chOff x="1357233" y="1824224"/>
            <a:chExt cx="3619053" cy="2486493"/>
          </a:xfrm>
        </p:grpSpPr>
        <p:sp>
          <p:nvSpPr>
            <p:cNvPr id="11" name="Google Shape;9;p2">
              <a:extLst>
                <a:ext uri="{FF2B5EF4-FFF2-40B4-BE49-F238E27FC236}">
                  <a16:creationId xmlns:a16="http://schemas.microsoft.com/office/drawing/2014/main" id="{6F762D83-4B38-C14F-8E71-B1C64C01459C}"/>
                </a:ext>
              </a:extLst>
            </p:cNvPr>
            <p:cNvSpPr/>
            <p:nvPr userDrawn="1"/>
          </p:nvSpPr>
          <p:spPr>
            <a:xfrm>
              <a:off x="1357233" y="1824224"/>
              <a:ext cx="3505575" cy="2443245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D17657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2" name="Google Shape;10;p2">
              <a:extLst>
                <a:ext uri="{FF2B5EF4-FFF2-40B4-BE49-F238E27FC236}">
                  <a16:creationId xmlns:a16="http://schemas.microsoft.com/office/drawing/2014/main" id="{EA135642-BD51-AC48-98B2-F5318E77B70E}"/>
                </a:ext>
              </a:extLst>
            </p:cNvPr>
            <p:cNvSpPr/>
            <p:nvPr userDrawn="1"/>
          </p:nvSpPr>
          <p:spPr>
            <a:xfrm>
              <a:off x="1470711" y="1867472"/>
              <a:ext cx="3505575" cy="2443245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</p:spTree>
    <p:extLst>
      <p:ext uri="{BB962C8B-B14F-4D97-AF65-F5344CB8AC3E}">
        <p14:creationId xmlns:p14="http://schemas.microsoft.com/office/powerpoint/2010/main" val="2757568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5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4" y="1"/>
            <a:ext cx="3549479" cy="877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5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5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1335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7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3" y="1"/>
            <a:ext cx="3837135" cy="877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5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464457" y="154819"/>
            <a:ext cx="11514667" cy="6289524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301033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 rot="10800000">
            <a:off x="5616179" y="2762063"/>
            <a:ext cx="6575349" cy="4095293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8"/>
          <p:cNvSpPr/>
          <p:nvPr/>
        </p:nvSpPr>
        <p:spPr>
          <a:xfrm>
            <a:off x="15" y="-9400"/>
            <a:ext cx="6358117" cy="3142055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8"/>
          <p:cNvSpPr/>
          <p:nvPr/>
        </p:nvSpPr>
        <p:spPr>
          <a:xfrm rot="10800000">
            <a:off x="5794094" y="2908513"/>
            <a:ext cx="6435173" cy="4005387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2834600" y="1488367"/>
            <a:ext cx="6522800" cy="33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0437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14/9/2021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BF3E76-411D-EA40-8DFB-6C63513292CF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11153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3" r:id="rId2"/>
    <p:sldLayoutId id="2147483657" r:id="rId3"/>
    <p:sldLayoutId id="214748365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9230468" y="65024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0937800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0" r:id="rId1"/>
    <p:sldLayoutId id="2147483707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microsoft.com/office/2007/relationships/hdphoto" Target="../media/hdphoto4.wdp"/><Relationship Id="rId5" Type="http://schemas.openxmlformats.org/officeDocument/2006/relationships/image" Target="../media/image4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18" Type="http://schemas.microsoft.com/office/2007/relationships/hdphoto" Target="../media/hdphoto14.wdp"/><Relationship Id="rId3" Type="http://schemas.microsoft.com/office/2007/relationships/hdphoto" Target="../media/hdphoto5.wdp"/><Relationship Id="rId7" Type="http://schemas.microsoft.com/office/2007/relationships/hdphoto" Target="../media/hdphoto7.wdp"/><Relationship Id="rId12" Type="http://schemas.microsoft.com/office/2007/relationships/hdphoto" Target="../media/hdphoto9.wdp"/><Relationship Id="rId17" Type="http://schemas.microsoft.com/office/2007/relationships/hdphoto" Target="../media/hdphoto13.wdp"/><Relationship Id="rId2" Type="http://schemas.openxmlformats.org/officeDocument/2006/relationships/image" Target="../media/image5.png"/><Relationship Id="rId16" Type="http://schemas.microsoft.com/office/2007/relationships/hdphoto" Target="../media/hdphoto12.wdp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microsoft.com/office/2007/relationships/hdphoto" Target="../media/hdphoto6.wdp"/><Relationship Id="rId15" Type="http://schemas.microsoft.com/office/2007/relationships/hdphoto" Target="../media/hdphoto11.wdp"/><Relationship Id="rId10" Type="http://schemas.microsoft.com/office/2007/relationships/hdphoto" Target="../media/hdphoto8.wdp"/><Relationship Id="rId19" Type="http://schemas.microsoft.com/office/2007/relationships/hdphoto" Target="../media/hdphoto15.wdp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14" Type="http://schemas.microsoft.com/office/2007/relationships/hdphoto" Target="../media/hdphoto10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1328;p45">
            <a:extLst>
              <a:ext uri="{FF2B5EF4-FFF2-40B4-BE49-F238E27FC236}">
                <a16:creationId xmlns:a16="http://schemas.microsoft.com/office/drawing/2014/main" id="{AC6343A0-A4ED-7848-B56B-9279E66ADE4C}"/>
              </a:ext>
            </a:extLst>
          </p:cNvPr>
          <p:cNvGrpSpPr/>
          <p:nvPr/>
        </p:nvGrpSpPr>
        <p:grpSpPr>
          <a:xfrm>
            <a:off x="10951467" y="1061181"/>
            <a:ext cx="749151" cy="704096"/>
            <a:chOff x="1177525" y="2233150"/>
            <a:chExt cx="544125" cy="511400"/>
          </a:xfrm>
        </p:grpSpPr>
        <p:sp>
          <p:nvSpPr>
            <p:cNvPr id="98" name="Google Shape;1329;p45">
              <a:extLst>
                <a:ext uri="{FF2B5EF4-FFF2-40B4-BE49-F238E27FC236}">
                  <a16:creationId xmlns:a16="http://schemas.microsoft.com/office/drawing/2014/main" id="{8634067D-0D00-3A44-9033-51778347C32F}"/>
                </a:ext>
              </a:extLst>
            </p:cNvPr>
            <p:cNvSpPr/>
            <p:nvPr/>
          </p:nvSpPr>
          <p:spPr>
            <a:xfrm>
              <a:off x="1449575" y="2489425"/>
              <a:ext cx="71175" cy="120575"/>
            </a:xfrm>
            <a:custGeom>
              <a:avLst/>
              <a:gdLst/>
              <a:ahLst/>
              <a:cxnLst/>
              <a:rect l="l" t="t" r="r" b="b"/>
              <a:pathLst>
                <a:path w="2847" h="4823" extrusionOk="0">
                  <a:moveTo>
                    <a:pt x="12" y="72"/>
                  </a:moveTo>
                  <a:cubicBezTo>
                    <a:pt x="358" y="24"/>
                    <a:pt x="1941" y="0"/>
                    <a:pt x="2620" y="24"/>
                  </a:cubicBezTo>
                  <a:cubicBezTo>
                    <a:pt x="2679" y="24"/>
                    <a:pt x="2739" y="48"/>
                    <a:pt x="2810" y="60"/>
                  </a:cubicBezTo>
                  <a:cubicBezTo>
                    <a:pt x="2834" y="167"/>
                    <a:pt x="2846" y="262"/>
                    <a:pt x="2846" y="358"/>
                  </a:cubicBezTo>
                  <a:lnTo>
                    <a:pt x="2846" y="2215"/>
                  </a:lnTo>
                  <a:cubicBezTo>
                    <a:pt x="2846" y="2394"/>
                    <a:pt x="2798" y="2560"/>
                    <a:pt x="2727" y="2715"/>
                  </a:cubicBezTo>
                  <a:cubicBezTo>
                    <a:pt x="2632" y="2917"/>
                    <a:pt x="2560" y="3108"/>
                    <a:pt x="2489" y="3298"/>
                  </a:cubicBezTo>
                  <a:cubicBezTo>
                    <a:pt x="2370" y="3584"/>
                    <a:pt x="2191" y="3810"/>
                    <a:pt x="2013" y="4060"/>
                  </a:cubicBezTo>
                  <a:cubicBezTo>
                    <a:pt x="1941" y="4168"/>
                    <a:pt x="1858" y="4287"/>
                    <a:pt x="1739" y="4430"/>
                  </a:cubicBezTo>
                  <a:cubicBezTo>
                    <a:pt x="1465" y="4525"/>
                    <a:pt x="1143" y="4703"/>
                    <a:pt x="774" y="4680"/>
                  </a:cubicBezTo>
                  <a:cubicBezTo>
                    <a:pt x="667" y="4680"/>
                    <a:pt x="548" y="4727"/>
                    <a:pt x="453" y="4763"/>
                  </a:cubicBezTo>
                  <a:cubicBezTo>
                    <a:pt x="358" y="4787"/>
                    <a:pt x="250" y="4822"/>
                    <a:pt x="143" y="4775"/>
                  </a:cubicBezTo>
                  <a:cubicBezTo>
                    <a:pt x="72" y="4668"/>
                    <a:pt x="108" y="4537"/>
                    <a:pt x="108" y="4418"/>
                  </a:cubicBezTo>
                  <a:lnTo>
                    <a:pt x="108" y="1739"/>
                  </a:lnTo>
                  <a:cubicBezTo>
                    <a:pt x="108" y="1560"/>
                    <a:pt x="120" y="1370"/>
                    <a:pt x="24" y="1191"/>
                  </a:cubicBezTo>
                  <a:cubicBezTo>
                    <a:pt x="12" y="1143"/>
                    <a:pt x="0" y="1096"/>
                    <a:pt x="0" y="1036"/>
                  </a:cubicBezTo>
                  <a:cubicBezTo>
                    <a:pt x="12" y="727"/>
                    <a:pt x="12" y="417"/>
                    <a:pt x="12" y="72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1330;p45">
              <a:extLst>
                <a:ext uri="{FF2B5EF4-FFF2-40B4-BE49-F238E27FC236}">
                  <a16:creationId xmlns:a16="http://schemas.microsoft.com/office/drawing/2014/main" id="{754E7684-7C9E-D442-BC67-EAF61C9DF66E}"/>
                </a:ext>
              </a:extLst>
            </p:cNvPr>
            <p:cNvSpPr/>
            <p:nvPr/>
          </p:nvSpPr>
          <p:spPr>
            <a:xfrm>
              <a:off x="1366825" y="2489725"/>
              <a:ext cx="72350" cy="119375"/>
            </a:xfrm>
            <a:custGeom>
              <a:avLst/>
              <a:gdLst/>
              <a:ahLst/>
              <a:cxnLst/>
              <a:rect l="l" t="t" r="r" b="b"/>
              <a:pathLst>
                <a:path w="2894" h="4775" extrusionOk="0">
                  <a:moveTo>
                    <a:pt x="48" y="155"/>
                  </a:moveTo>
                  <a:cubicBezTo>
                    <a:pt x="346" y="48"/>
                    <a:pt x="643" y="0"/>
                    <a:pt x="941" y="0"/>
                  </a:cubicBezTo>
                  <a:cubicBezTo>
                    <a:pt x="1405" y="12"/>
                    <a:pt x="1870" y="0"/>
                    <a:pt x="2334" y="0"/>
                  </a:cubicBezTo>
                  <a:lnTo>
                    <a:pt x="2715" y="0"/>
                  </a:lnTo>
                  <a:cubicBezTo>
                    <a:pt x="2727" y="96"/>
                    <a:pt x="2763" y="167"/>
                    <a:pt x="2763" y="227"/>
                  </a:cubicBezTo>
                  <a:lnTo>
                    <a:pt x="2763" y="893"/>
                  </a:lnTo>
                  <a:cubicBezTo>
                    <a:pt x="2763" y="1072"/>
                    <a:pt x="2763" y="1239"/>
                    <a:pt x="2834" y="1405"/>
                  </a:cubicBezTo>
                  <a:cubicBezTo>
                    <a:pt x="2870" y="1477"/>
                    <a:pt x="2882" y="1560"/>
                    <a:pt x="2882" y="1655"/>
                  </a:cubicBezTo>
                  <a:cubicBezTo>
                    <a:pt x="2882" y="2632"/>
                    <a:pt x="2882" y="3620"/>
                    <a:pt x="2894" y="4596"/>
                  </a:cubicBezTo>
                  <a:cubicBezTo>
                    <a:pt x="2894" y="4632"/>
                    <a:pt x="2882" y="4680"/>
                    <a:pt x="2870" y="4739"/>
                  </a:cubicBezTo>
                  <a:cubicBezTo>
                    <a:pt x="2810" y="4751"/>
                    <a:pt x="2751" y="4775"/>
                    <a:pt x="2703" y="4763"/>
                  </a:cubicBezTo>
                  <a:cubicBezTo>
                    <a:pt x="2417" y="4715"/>
                    <a:pt x="2132" y="4668"/>
                    <a:pt x="1941" y="4418"/>
                  </a:cubicBezTo>
                  <a:cubicBezTo>
                    <a:pt x="1917" y="4370"/>
                    <a:pt x="1858" y="4334"/>
                    <a:pt x="1798" y="4299"/>
                  </a:cubicBezTo>
                  <a:cubicBezTo>
                    <a:pt x="1596" y="4215"/>
                    <a:pt x="1477" y="4060"/>
                    <a:pt x="1382" y="3882"/>
                  </a:cubicBezTo>
                  <a:cubicBezTo>
                    <a:pt x="1322" y="3775"/>
                    <a:pt x="1227" y="3691"/>
                    <a:pt x="1144" y="3596"/>
                  </a:cubicBezTo>
                  <a:cubicBezTo>
                    <a:pt x="977" y="3453"/>
                    <a:pt x="846" y="3263"/>
                    <a:pt x="751" y="3060"/>
                  </a:cubicBezTo>
                  <a:lnTo>
                    <a:pt x="477" y="2524"/>
                  </a:lnTo>
                  <a:cubicBezTo>
                    <a:pt x="358" y="2310"/>
                    <a:pt x="274" y="2084"/>
                    <a:pt x="239" y="1834"/>
                  </a:cubicBezTo>
                  <a:cubicBezTo>
                    <a:pt x="215" y="1536"/>
                    <a:pt x="120" y="1251"/>
                    <a:pt x="60" y="965"/>
                  </a:cubicBezTo>
                  <a:cubicBezTo>
                    <a:pt x="1" y="715"/>
                    <a:pt x="1" y="429"/>
                    <a:pt x="48" y="155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1331;p45">
              <a:extLst>
                <a:ext uri="{FF2B5EF4-FFF2-40B4-BE49-F238E27FC236}">
                  <a16:creationId xmlns:a16="http://schemas.microsoft.com/office/drawing/2014/main" id="{60488772-6F89-8145-AB50-F882B63F1400}"/>
                </a:ext>
              </a:extLst>
            </p:cNvPr>
            <p:cNvSpPr/>
            <p:nvPr/>
          </p:nvSpPr>
          <p:spPr>
            <a:xfrm>
              <a:off x="1448075" y="2363225"/>
              <a:ext cx="71475" cy="114025"/>
            </a:xfrm>
            <a:custGeom>
              <a:avLst/>
              <a:gdLst/>
              <a:ahLst/>
              <a:cxnLst/>
              <a:rect l="l" t="t" r="r" b="b"/>
              <a:pathLst>
                <a:path w="2859" h="4561" extrusionOk="0">
                  <a:moveTo>
                    <a:pt x="60" y="36"/>
                  </a:moveTo>
                  <a:cubicBezTo>
                    <a:pt x="215" y="36"/>
                    <a:pt x="346" y="0"/>
                    <a:pt x="477" y="36"/>
                  </a:cubicBezTo>
                  <a:cubicBezTo>
                    <a:pt x="775" y="95"/>
                    <a:pt x="1072" y="179"/>
                    <a:pt x="1370" y="274"/>
                  </a:cubicBezTo>
                  <a:cubicBezTo>
                    <a:pt x="1584" y="334"/>
                    <a:pt x="1715" y="465"/>
                    <a:pt x="1799" y="655"/>
                  </a:cubicBezTo>
                  <a:cubicBezTo>
                    <a:pt x="1906" y="846"/>
                    <a:pt x="2013" y="1048"/>
                    <a:pt x="2132" y="1250"/>
                  </a:cubicBezTo>
                  <a:cubicBezTo>
                    <a:pt x="2180" y="1346"/>
                    <a:pt x="2239" y="1429"/>
                    <a:pt x="2263" y="1524"/>
                  </a:cubicBezTo>
                  <a:cubicBezTo>
                    <a:pt x="2382" y="1893"/>
                    <a:pt x="2513" y="2250"/>
                    <a:pt x="2620" y="2620"/>
                  </a:cubicBezTo>
                  <a:cubicBezTo>
                    <a:pt x="2668" y="2786"/>
                    <a:pt x="2680" y="2965"/>
                    <a:pt x="2692" y="3143"/>
                  </a:cubicBezTo>
                  <a:cubicBezTo>
                    <a:pt x="2716" y="3203"/>
                    <a:pt x="2692" y="3274"/>
                    <a:pt x="2716" y="3322"/>
                  </a:cubicBezTo>
                  <a:cubicBezTo>
                    <a:pt x="2858" y="3703"/>
                    <a:pt x="2751" y="4108"/>
                    <a:pt x="2799" y="4513"/>
                  </a:cubicBezTo>
                  <a:cubicBezTo>
                    <a:pt x="2716" y="4525"/>
                    <a:pt x="2632" y="4560"/>
                    <a:pt x="2561" y="4560"/>
                  </a:cubicBezTo>
                  <a:lnTo>
                    <a:pt x="322" y="4560"/>
                  </a:lnTo>
                  <a:cubicBezTo>
                    <a:pt x="251" y="4560"/>
                    <a:pt x="180" y="4536"/>
                    <a:pt x="120" y="4525"/>
                  </a:cubicBezTo>
                  <a:cubicBezTo>
                    <a:pt x="108" y="4501"/>
                    <a:pt x="96" y="4501"/>
                    <a:pt x="96" y="4477"/>
                  </a:cubicBezTo>
                  <a:cubicBezTo>
                    <a:pt x="72" y="4453"/>
                    <a:pt x="60" y="4406"/>
                    <a:pt x="60" y="4382"/>
                  </a:cubicBezTo>
                  <a:cubicBezTo>
                    <a:pt x="49" y="2965"/>
                    <a:pt x="13" y="1548"/>
                    <a:pt x="1" y="119"/>
                  </a:cubicBezTo>
                  <a:cubicBezTo>
                    <a:pt x="13" y="107"/>
                    <a:pt x="49" y="72"/>
                    <a:pt x="60" y="36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1332;p45">
              <a:extLst>
                <a:ext uri="{FF2B5EF4-FFF2-40B4-BE49-F238E27FC236}">
                  <a16:creationId xmlns:a16="http://schemas.microsoft.com/office/drawing/2014/main" id="{E5A798AD-7F49-EA4F-95FF-C47C3C05D540}"/>
                </a:ext>
              </a:extLst>
            </p:cNvPr>
            <p:cNvSpPr/>
            <p:nvPr/>
          </p:nvSpPr>
          <p:spPr>
            <a:xfrm>
              <a:off x="1366525" y="2365900"/>
              <a:ext cx="70575" cy="113425"/>
            </a:xfrm>
            <a:custGeom>
              <a:avLst/>
              <a:gdLst/>
              <a:ahLst/>
              <a:cxnLst/>
              <a:rect l="l" t="t" r="r" b="b"/>
              <a:pathLst>
                <a:path w="2823" h="4537" extrusionOk="0">
                  <a:moveTo>
                    <a:pt x="2739" y="4429"/>
                  </a:moveTo>
                  <a:cubicBezTo>
                    <a:pt x="1834" y="4513"/>
                    <a:pt x="953" y="4358"/>
                    <a:pt x="84" y="4537"/>
                  </a:cubicBezTo>
                  <a:cubicBezTo>
                    <a:pt x="1" y="4334"/>
                    <a:pt x="36" y="4132"/>
                    <a:pt x="48" y="3941"/>
                  </a:cubicBezTo>
                  <a:cubicBezTo>
                    <a:pt x="84" y="3620"/>
                    <a:pt x="96" y="3286"/>
                    <a:pt x="167" y="2989"/>
                  </a:cubicBezTo>
                  <a:cubicBezTo>
                    <a:pt x="239" y="2667"/>
                    <a:pt x="227" y="2322"/>
                    <a:pt x="417" y="2024"/>
                  </a:cubicBezTo>
                  <a:cubicBezTo>
                    <a:pt x="465" y="1965"/>
                    <a:pt x="465" y="1870"/>
                    <a:pt x="465" y="1810"/>
                  </a:cubicBezTo>
                  <a:cubicBezTo>
                    <a:pt x="453" y="1536"/>
                    <a:pt x="584" y="1322"/>
                    <a:pt x="763" y="1120"/>
                  </a:cubicBezTo>
                  <a:cubicBezTo>
                    <a:pt x="858" y="1000"/>
                    <a:pt x="941" y="881"/>
                    <a:pt x="1048" y="774"/>
                  </a:cubicBezTo>
                  <a:cubicBezTo>
                    <a:pt x="1334" y="429"/>
                    <a:pt x="1691" y="191"/>
                    <a:pt x="2132" y="108"/>
                  </a:cubicBezTo>
                  <a:cubicBezTo>
                    <a:pt x="2227" y="84"/>
                    <a:pt x="2299" y="72"/>
                    <a:pt x="2382" y="48"/>
                  </a:cubicBezTo>
                  <a:cubicBezTo>
                    <a:pt x="2525" y="0"/>
                    <a:pt x="2656" y="0"/>
                    <a:pt x="2775" y="12"/>
                  </a:cubicBezTo>
                  <a:cubicBezTo>
                    <a:pt x="2787" y="24"/>
                    <a:pt x="2799" y="48"/>
                    <a:pt x="2799" y="60"/>
                  </a:cubicBezTo>
                  <a:cubicBezTo>
                    <a:pt x="2799" y="72"/>
                    <a:pt x="2822" y="72"/>
                    <a:pt x="2822" y="84"/>
                  </a:cubicBezTo>
                  <a:cubicBezTo>
                    <a:pt x="2787" y="1512"/>
                    <a:pt x="2775" y="2965"/>
                    <a:pt x="2739" y="442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1333;p45">
              <a:extLst>
                <a:ext uri="{FF2B5EF4-FFF2-40B4-BE49-F238E27FC236}">
                  <a16:creationId xmlns:a16="http://schemas.microsoft.com/office/drawing/2014/main" id="{74D8C022-3428-9E44-8744-BF1EB062B4A5}"/>
                </a:ext>
              </a:extLst>
            </p:cNvPr>
            <p:cNvSpPr/>
            <p:nvPr/>
          </p:nvSpPr>
          <p:spPr>
            <a:xfrm>
              <a:off x="1516550" y="2492400"/>
              <a:ext cx="64900" cy="99750"/>
            </a:xfrm>
            <a:custGeom>
              <a:avLst/>
              <a:gdLst/>
              <a:ahLst/>
              <a:cxnLst/>
              <a:rect l="l" t="t" r="r" b="b"/>
              <a:pathLst>
                <a:path w="2596" h="3990" extrusionOk="0">
                  <a:moveTo>
                    <a:pt x="0" y="3989"/>
                  </a:moveTo>
                  <a:cubicBezTo>
                    <a:pt x="227" y="3477"/>
                    <a:pt x="429" y="3060"/>
                    <a:pt x="596" y="2632"/>
                  </a:cubicBezTo>
                  <a:cubicBezTo>
                    <a:pt x="655" y="2501"/>
                    <a:pt x="667" y="2346"/>
                    <a:pt x="667" y="2203"/>
                  </a:cubicBezTo>
                  <a:lnTo>
                    <a:pt x="667" y="382"/>
                  </a:lnTo>
                  <a:cubicBezTo>
                    <a:pt x="667" y="262"/>
                    <a:pt x="691" y="143"/>
                    <a:pt x="691" y="1"/>
                  </a:cubicBezTo>
                  <a:cubicBezTo>
                    <a:pt x="1298" y="48"/>
                    <a:pt x="1905" y="1"/>
                    <a:pt x="2513" y="24"/>
                  </a:cubicBezTo>
                  <a:cubicBezTo>
                    <a:pt x="2596" y="239"/>
                    <a:pt x="2572" y="441"/>
                    <a:pt x="2536" y="655"/>
                  </a:cubicBezTo>
                  <a:cubicBezTo>
                    <a:pt x="2501" y="822"/>
                    <a:pt x="2477" y="965"/>
                    <a:pt x="2429" y="1132"/>
                  </a:cubicBezTo>
                  <a:cubicBezTo>
                    <a:pt x="2370" y="1322"/>
                    <a:pt x="2274" y="1513"/>
                    <a:pt x="2191" y="1703"/>
                  </a:cubicBezTo>
                  <a:cubicBezTo>
                    <a:pt x="2096" y="1882"/>
                    <a:pt x="2001" y="2048"/>
                    <a:pt x="1893" y="2227"/>
                  </a:cubicBezTo>
                  <a:cubicBezTo>
                    <a:pt x="1858" y="2287"/>
                    <a:pt x="1834" y="2346"/>
                    <a:pt x="1786" y="2394"/>
                  </a:cubicBezTo>
                  <a:cubicBezTo>
                    <a:pt x="1524" y="2644"/>
                    <a:pt x="1310" y="2929"/>
                    <a:pt x="1084" y="3215"/>
                  </a:cubicBezTo>
                  <a:cubicBezTo>
                    <a:pt x="941" y="3394"/>
                    <a:pt x="762" y="3560"/>
                    <a:pt x="548" y="3656"/>
                  </a:cubicBezTo>
                  <a:cubicBezTo>
                    <a:pt x="393" y="3715"/>
                    <a:pt x="227" y="3834"/>
                    <a:pt x="0" y="398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334;p45">
              <a:extLst>
                <a:ext uri="{FF2B5EF4-FFF2-40B4-BE49-F238E27FC236}">
                  <a16:creationId xmlns:a16="http://schemas.microsoft.com/office/drawing/2014/main" id="{EB743730-7041-A94B-8985-852175D669D2}"/>
                </a:ext>
              </a:extLst>
            </p:cNvPr>
            <p:cNvSpPr/>
            <p:nvPr/>
          </p:nvSpPr>
          <p:spPr>
            <a:xfrm>
              <a:off x="1509400" y="2382875"/>
              <a:ext cx="69375" cy="97350"/>
            </a:xfrm>
            <a:custGeom>
              <a:avLst/>
              <a:gdLst/>
              <a:ahLst/>
              <a:cxnLst/>
              <a:rect l="l" t="t" r="r" b="b"/>
              <a:pathLst>
                <a:path w="2775" h="3894" extrusionOk="0">
                  <a:moveTo>
                    <a:pt x="2775" y="3846"/>
                  </a:moveTo>
                  <a:cubicBezTo>
                    <a:pt x="2680" y="3858"/>
                    <a:pt x="2596" y="3870"/>
                    <a:pt x="2525" y="3870"/>
                  </a:cubicBezTo>
                  <a:lnTo>
                    <a:pt x="1513" y="3870"/>
                  </a:lnTo>
                  <a:cubicBezTo>
                    <a:pt x="1453" y="3870"/>
                    <a:pt x="1370" y="3893"/>
                    <a:pt x="1334" y="3858"/>
                  </a:cubicBezTo>
                  <a:cubicBezTo>
                    <a:pt x="977" y="3762"/>
                    <a:pt x="858" y="3798"/>
                    <a:pt x="870" y="3322"/>
                  </a:cubicBezTo>
                  <a:cubicBezTo>
                    <a:pt x="870" y="3012"/>
                    <a:pt x="882" y="2715"/>
                    <a:pt x="775" y="2393"/>
                  </a:cubicBezTo>
                  <a:cubicBezTo>
                    <a:pt x="715" y="2238"/>
                    <a:pt x="763" y="2048"/>
                    <a:pt x="703" y="1893"/>
                  </a:cubicBezTo>
                  <a:cubicBezTo>
                    <a:pt x="572" y="1453"/>
                    <a:pt x="417" y="988"/>
                    <a:pt x="274" y="560"/>
                  </a:cubicBezTo>
                  <a:cubicBezTo>
                    <a:pt x="215" y="381"/>
                    <a:pt x="96" y="226"/>
                    <a:pt x="1" y="60"/>
                  </a:cubicBezTo>
                  <a:cubicBezTo>
                    <a:pt x="48" y="0"/>
                    <a:pt x="96" y="36"/>
                    <a:pt x="120" y="48"/>
                  </a:cubicBezTo>
                  <a:cubicBezTo>
                    <a:pt x="441" y="191"/>
                    <a:pt x="715" y="357"/>
                    <a:pt x="941" y="607"/>
                  </a:cubicBezTo>
                  <a:cubicBezTo>
                    <a:pt x="953" y="631"/>
                    <a:pt x="977" y="655"/>
                    <a:pt x="1001" y="667"/>
                  </a:cubicBezTo>
                  <a:cubicBezTo>
                    <a:pt x="1501" y="1024"/>
                    <a:pt x="1846" y="1536"/>
                    <a:pt x="2179" y="2036"/>
                  </a:cubicBezTo>
                  <a:cubicBezTo>
                    <a:pt x="2191" y="2060"/>
                    <a:pt x="2203" y="2084"/>
                    <a:pt x="2227" y="2096"/>
                  </a:cubicBezTo>
                  <a:cubicBezTo>
                    <a:pt x="2596" y="2500"/>
                    <a:pt x="2715" y="3012"/>
                    <a:pt x="2763" y="3524"/>
                  </a:cubicBezTo>
                  <a:cubicBezTo>
                    <a:pt x="2763" y="3572"/>
                    <a:pt x="2775" y="3631"/>
                    <a:pt x="2775" y="367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335;p45">
              <a:extLst>
                <a:ext uri="{FF2B5EF4-FFF2-40B4-BE49-F238E27FC236}">
                  <a16:creationId xmlns:a16="http://schemas.microsoft.com/office/drawing/2014/main" id="{8536C1A6-0CBA-4A4A-BFCF-CAB1E2B55617}"/>
                </a:ext>
              </a:extLst>
            </p:cNvPr>
            <p:cNvSpPr/>
            <p:nvPr/>
          </p:nvSpPr>
          <p:spPr>
            <a:xfrm>
              <a:off x="1318300" y="2492100"/>
              <a:ext cx="72075" cy="104800"/>
            </a:xfrm>
            <a:custGeom>
              <a:avLst/>
              <a:gdLst/>
              <a:ahLst/>
              <a:cxnLst/>
              <a:rect l="l" t="t" r="r" b="b"/>
              <a:pathLst>
                <a:path w="2883" h="4192" extrusionOk="0">
                  <a:moveTo>
                    <a:pt x="2882" y="4192"/>
                  </a:moveTo>
                  <a:cubicBezTo>
                    <a:pt x="2537" y="4073"/>
                    <a:pt x="2275" y="3930"/>
                    <a:pt x="2025" y="3727"/>
                  </a:cubicBezTo>
                  <a:cubicBezTo>
                    <a:pt x="1727" y="3489"/>
                    <a:pt x="1430" y="3239"/>
                    <a:pt x="1132" y="3001"/>
                  </a:cubicBezTo>
                  <a:cubicBezTo>
                    <a:pt x="1049" y="2941"/>
                    <a:pt x="977" y="2882"/>
                    <a:pt x="953" y="2775"/>
                  </a:cubicBezTo>
                  <a:cubicBezTo>
                    <a:pt x="906" y="2596"/>
                    <a:pt x="775" y="2477"/>
                    <a:pt x="656" y="2358"/>
                  </a:cubicBezTo>
                  <a:cubicBezTo>
                    <a:pt x="358" y="2084"/>
                    <a:pt x="179" y="1739"/>
                    <a:pt x="144" y="1322"/>
                  </a:cubicBezTo>
                  <a:cubicBezTo>
                    <a:pt x="144" y="1263"/>
                    <a:pt x="132" y="1203"/>
                    <a:pt x="108" y="1144"/>
                  </a:cubicBezTo>
                  <a:cubicBezTo>
                    <a:pt x="1" y="822"/>
                    <a:pt x="25" y="501"/>
                    <a:pt x="48" y="203"/>
                  </a:cubicBezTo>
                  <a:cubicBezTo>
                    <a:pt x="72" y="179"/>
                    <a:pt x="84" y="155"/>
                    <a:pt x="120" y="143"/>
                  </a:cubicBezTo>
                  <a:cubicBezTo>
                    <a:pt x="382" y="120"/>
                    <a:pt x="656" y="132"/>
                    <a:pt x="918" y="36"/>
                  </a:cubicBezTo>
                  <a:cubicBezTo>
                    <a:pt x="1072" y="1"/>
                    <a:pt x="1263" y="13"/>
                    <a:pt x="1430" y="60"/>
                  </a:cubicBezTo>
                  <a:cubicBezTo>
                    <a:pt x="1501" y="179"/>
                    <a:pt x="1477" y="310"/>
                    <a:pt x="1477" y="429"/>
                  </a:cubicBezTo>
                  <a:cubicBezTo>
                    <a:pt x="1477" y="679"/>
                    <a:pt x="1441" y="953"/>
                    <a:pt x="1561" y="1203"/>
                  </a:cubicBezTo>
                  <a:cubicBezTo>
                    <a:pt x="1537" y="1513"/>
                    <a:pt x="1691" y="1798"/>
                    <a:pt x="1715" y="2108"/>
                  </a:cubicBezTo>
                  <a:cubicBezTo>
                    <a:pt x="1715" y="2215"/>
                    <a:pt x="1775" y="2322"/>
                    <a:pt x="1811" y="2418"/>
                  </a:cubicBezTo>
                  <a:cubicBezTo>
                    <a:pt x="1965" y="2715"/>
                    <a:pt x="2108" y="3013"/>
                    <a:pt x="2263" y="3334"/>
                  </a:cubicBezTo>
                  <a:cubicBezTo>
                    <a:pt x="2346" y="3525"/>
                    <a:pt x="2465" y="3692"/>
                    <a:pt x="2632" y="3834"/>
                  </a:cubicBezTo>
                  <a:cubicBezTo>
                    <a:pt x="2727" y="3930"/>
                    <a:pt x="2834" y="4001"/>
                    <a:pt x="2882" y="4192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336;p45">
              <a:extLst>
                <a:ext uri="{FF2B5EF4-FFF2-40B4-BE49-F238E27FC236}">
                  <a16:creationId xmlns:a16="http://schemas.microsoft.com/office/drawing/2014/main" id="{7848C3FD-30A9-B749-92F2-B6FCDD7A2B14}"/>
                </a:ext>
              </a:extLst>
            </p:cNvPr>
            <p:cNvSpPr/>
            <p:nvPr/>
          </p:nvSpPr>
          <p:spPr>
            <a:xfrm>
              <a:off x="1318300" y="2391200"/>
              <a:ext cx="53600" cy="92300"/>
            </a:xfrm>
            <a:custGeom>
              <a:avLst/>
              <a:gdLst/>
              <a:ahLst/>
              <a:cxnLst/>
              <a:rect l="l" t="t" r="r" b="b"/>
              <a:pathLst>
                <a:path w="2144" h="3692" extrusionOk="0">
                  <a:moveTo>
                    <a:pt x="1453" y="3537"/>
                  </a:moveTo>
                  <a:lnTo>
                    <a:pt x="1072" y="3537"/>
                  </a:lnTo>
                  <a:cubicBezTo>
                    <a:pt x="906" y="3537"/>
                    <a:pt x="739" y="3560"/>
                    <a:pt x="596" y="3620"/>
                  </a:cubicBezTo>
                  <a:cubicBezTo>
                    <a:pt x="418" y="3691"/>
                    <a:pt x="239" y="3668"/>
                    <a:pt x="72" y="3644"/>
                  </a:cubicBezTo>
                  <a:cubicBezTo>
                    <a:pt x="1" y="3525"/>
                    <a:pt x="48" y="3417"/>
                    <a:pt x="72" y="3334"/>
                  </a:cubicBezTo>
                  <a:cubicBezTo>
                    <a:pt x="203" y="2917"/>
                    <a:pt x="346" y="2513"/>
                    <a:pt x="477" y="2096"/>
                  </a:cubicBezTo>
                  <a:cubicBezTo>
                    <a:pt x="489" y="2036"/>
                    <a:pt x="501" y="1965"/>
                    <a:pt x="548" y="1929"/>
                  </a:cubicBezTo>
                  <a:cubicBezTo>
                    <a:pt x="727" y="1751"/>
                    <a:pt x="787" y="1501"/>
                    <a:pt x="918" y="1286"/>
                  </a:cubicBezTo>
                  <a:cubicBezTo>
                    <a:pt x="1144" y="953"/>
                    <a:pt x="1418" y="631"/>
                    <a:pt x="1680" y="334"/>
                  </a:cubicBezTo>
                  <a:cubicBezTo>
                    <a:pt x="1787" y="215"/>
                    <a:pt x="1965" y="131"/>
                    <a:pt x="2144" y="0"/>
                  </a:cubicBezTo>
                  <a:cubicBezTo>
                    <a:pt x="2108" y="84"/>
                    <a:pt x="2108" y="131"/>
                    <a:pt x="2084" y="179"/>
                  </a:cubicBezTo>
                  <a:cubicBezTo>
                    <a:pt x="1989" y="334"/>
                    <a:pt x="1918" y="500"/>
                    <a:pt x="1918" y="691"/>
                  </a:cubicBezTo>
                  <a:cubicBezTo>
                    <a:pt x="1918" y="798"/>
                    <a:pt x="1858" y="905"/>
                    <a:pt x="1811" y="1012"/>
                  </a:cubicBezTo>
                  <a:cubicBezTo>
                    <a:pt x="1739" y="1143"/>
                    <a:pt x="1691" y="1274"/>
                    <a:pt x="1691" y="1429"/>
                  </a:cubicBezTo>
                  <a:cubicBezTo>
                    <a:pt x="1691" y="1489"/>
                    <a:pt x="1691" y="1560"/>
                    <a:pt x="1668" y="1608"/>
                  </a:cubicBezTo>
                  <a:cubicBezTo>
                    <a:pt x="1572" y="1786"/>
                    <a:pt x="1572" y="1965"/>
                    <a:pt x="1561" y="2155"/>
                  </a:cubicBezTo>
                  <a:cubicBezTo>
                    <a:pt x="1549" y="2382"/>
                    <a:pt x="1489" y="2596"/>
                    <a:pt x="1477" y="2822"/>
                  </a:cubicBezTo>
                  <a:cubicBezTo>
                    <a:pt x="1453" y="3048"/>
                    <a:pt x="1477" y="3275"/>
                    <a:pt x="1453" y="3537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1337;p45">
              <a:extLst>
                <a:ext uri="{FF2B5EF4-FFF2-40B4-BE49-F238E27FC236}">
                  <a16:creationId xmlns:a16="http://schemas.microsoft.com/office/drawing/2014/main" id="{7A6AE9E3-CEBD-D44C-9220-D55C42E35A9B}"/>
                </a:ext>
              </a:extLst>
            </p:cNvPr>
            <p:cNvSpPr/>
            <p:nvPr/>
          </p:nvSpPr>
          <p:spPr>
            <a:xfrm>
              <a:off x="1300450" y="2349825"/>
              <a:ext cx="297975" cy="277150"/>
            </a:xfrm>
            <a:custGeom>
              <a:avLst/>
              <a:gdLst/>
              <a:ahLst/>
              <a:cxnLst/>
              <a:rect l="l" t="t" r="r" b="b"/>
              <a:pathLst>
                <a:path w="11919" h="11086" extrusionOk="0">
                  <a:moveTo>
                    <a:pt x="60" y="5787"/>
                  </a:moveTo>
                  <a:cubicBezTo>
                    <a:pt x="0" y="5358"/>
                    <a:pt x="119" y="4834"/>
                    <a:pt x="310" y="4334"/>
                  </a:cubicBezTo>
                  <a:cubicBezTo>
                    <a:pt x="417" y="4084"/>
                    <a:pt x="489" y="3810"/>
                    <a:pt x="560" y="3560"/>
                  </a:cubicBezTo>
                  <a:cubicBezTo>
                    <a:pt x="620" y="3382"/>
                    <a:pt x="679" y="3215"/>
                    <a:pt x="834" y="3072"/>
                  </a:cubicBezTo>
                  <a:cubicBezTo>
                    <a:pt x="870" y="3025"/>
                    <a:pt x="905" y="2941"/>
                    <a:pt x="929" y="2870"/>
                  </a:cubicBezTo>
                  <a:cubicBezTo>
                    <a:pt x="953" y="2822"/>
                    <a:pt x="965" y="2786"/>
                    <a:pt x="989" y="2739"/>
                  </a:cubicBezTo>
                  <a:cubicBezTo>
                    <a:pt x="1143" y="2417"/>
                    <a:pt x="1846" y="1596"/>
                    <a:pt x="2120" y="1370"/>
                  </a:cubicBezTo>
                  <a:cubicBezTo>
                    <a:pt x="2227" y="1298"/>
                    <a:pt x="2346" y="1203"/>
                    <a:pt x="2453" y="1120"/>
                  </a:cubicBezTo>
                  <a:cubicBezTo>
                    <a:pt x="2679" y="929"/>
                    <a:pt x="2929" y="786"/>
                    <a:pt x="3227" y="691"/>
                  </a:cubicBezTo>
                  <a:cubicBezTo>
                    <a:pt x="3572" y="548"/>
                    <a:pt x="3929" y="429"/>
                    <a:pt x="4287" y="358"/>
                  </a:cubicBezTo>
                  <a:cubicBezTo>
                    <a:pt x="4358" y="346"/>
                    <a:pt x="4430" y="310"/>
                    <a:pt x="4489" y="298"/>
                  </a:cubicBezTo>
                  <a:cubicBezTo>
                    <a:pt x="4787" y="179"/>
                    <a:pt x="5084" y="60"/>
                    <a:pt x="5430" y="108"/>
                  </a:cubicBezTo>
                  <a:cubicBezTo>
                    <a:pt x="5739" y="0"/>
                    <a:pt x="6073" y="12"/>
                    <a:pt x="6382" y="36"/>
                  </a:cubicBezTo>
                  <a:cubicBezTo>
                    <a:pt x="6632" y="48"/>
                    <a:pt x="6870" y="72"/>
                    <a:pt x="7108" y="155"/>
                  </a:cubicBezTo>
                  <a:cubicBezTo>
                    <a:pt x="7501" y="274"/>
                    <a:pt x="7882" y="405"/>
                    <a:pt x="8251" y="584"/>
                  </a:cubicBezTo>
                  <a:cubicBezTo>
                    <a:pt x="8609" y="751"/>
                    <a:pt x="8954" y="953"/>
                    <a:pt x="9299" y="1143"/>
                  </a:cubicBezTo>
                  <a:cubicBezTo>
                    <a:pt x="9418" y="1227"/>
                    <a:pt x="9502" y="1310"/>
                    <a:pt x="9609" y="1405"/>
                  </a:cubicBezTo>
                  <a:cubicBezTo>
                    <a:pt x="9656" y="1429"/>
                    <a:pt x="9668" y="1477"/>
                    <a:pt x="9716" y="1501"/>
                  </a:cubicBezTo>
                  <a:cubicBezTo>
                    <a:pt x="10025" y="1715"/>
                    <a:pt x="10276" y="1977"/>
                    <a:pt x="10502" y="2275"/>
                  </a:cubicBezTo>
                  <a:cubicBezTo>
                    <a:pt x="10597" y="2417"/>
                    <a:pt x="10692" y="2536"/>
                    <a:pt x="10799" y="2667"/>
                  </a:cubicBezTo>
                  <a:cubicBezTo>
                    <a:pt x="10954" y="2858"/>
                    <a:pt x="11085" y="3037"/>
                    <a:pt x="11216" y="3227"/>
                  </a:cubicBezTo>
                  <a:cubicBezTo>
                    <a:pt x="11288" y="3334"/>
                    <a:pt x="11347" y="3441"/>
                    <a:pt x="11395" y="3560"/>
                  </a:cubicBezTo>
                  <a:cubicBezTo>
                    <a:pt x="11490" y="3799"/>
                    <a:pt x="11561" y="4049"/>
                    <a:pt x="11645" y="4299"/>
                  </a:cubicBezTo>
                  <a:cubicBezTo>
                    <a:pt x="11669" y="4334"/>
                    <a:pt x="11680" y="4382"/>
                    <a:pt x="11680" y="4406"/>
                  </a:cubicBezTo>
                  <a:cubicBezTo>
                    <a:pt x="11752" y="5013"/>
                    <a:pt x="11919" y="5632"/>
                    <a:pt x="11823" y="6251"/>
                  </a:cubicBezTo>
                  <a:cubicBezTo>
                    <a:pt x="11752" y="6823"/>
                    <a:pt x="11645" y="7382"/>
                    <a:pt x="11288" y="7859"/>
                  </a:cubicBezTo>
                  <a:cubicBezTo>
                    <a:pt x="11276" y="7870"/>
                    <a:pt x="11264" y="7906"/>
                    <a:pt x="11252" y="7918"/>
                  </a:cubicBezTo>
                  <a:cubicBezTo>
                    <a:pt x="11085" y="8287"/>
                    <a:pt x="10847" y="8609"/>
                    <a:pt x="10549" y="8871"/>
                  </a:cubicBezTo>
                  <a:cubicBezTo>
                    <a:pt x="10359" y="9061"/>
                    <a:pt x="10204" y="9287"/>
                    <a:pt x="10025" y="9490"/>
                  </a:cubicBezTo>
                  <a:cubicBezTo>
                    <a:pt x="9895" y="9644"/>
                    <a:pt x="9740" y="9775"/>
                    <a:pt x="9561" y="9871"/>
                  </a:cubicBezTo>
                  <a:lnTo>
                    <a:pt x="9347" y="10002"/>
                  </a:lnTo>
                  <a:cubicBezTo>
                    <a:pt x="9013" y="10252"/>
                    <a:pt x="8644" y="10430"/>
                    <a:pt x="8240" y="10537"/>
                  </a:cubicBezTo>
                  <a:cubicBezTo>
                    <a:pt x="8156" y="10561"/>
                    <a:pt x="8061" y="10585"/>
                    <a:pt x="8001" y="10645"/>
                  </a:cubicBezTo>
                  <a:cubicBezTo>
                    <a:pt x="7835" y="10787"/>
                    <a:pt x="7620" y="10811"/>
                    <a:pt x="7442" y="10895"/>
                  </a:cubicBezTo>
                  <a:cubicBezTo>
                    <a:pt x="7382" y="10918"/>
                    <a:pt x="7287" y="10907"/>
                    <a:pt x="7216" y="10907"/>
                  </a:cubicBezTo>
                  <a:cubicBezTo>
                    <a:pt x="6966" y="10930"/>
                    <a:pt x="6727" y="10930"/>
                    <a:pt x="6489" y="11002"/>
                  </a:cubicBezTo>
                  <a:cubicBezTo>
                    <a:pt x="6382" y="11026"/>
                    <a:pt x="6263" y="11026"/>
                    <a:pt x="6156" y="11049"/>
                  </a:cubicBezTo>
                  <a:lnTo>
                    <a:pt x="6049" y="11049"/>
                  </a:lnTo>
                  <a:cubicBezTo>
                    <a:pt x="5453" y="11085"/>
                    <a:pt x="4894" y="11014"/>
                    <a:pt x="4322" y="10835"/>
                  </a:cubicBezTo>
                  <a:cubicBezTo>
                    <a:pt x="3834" y="10668"/>
                    <a:pt x="3334" y="10537"/>
                    <a:pt x="2858" y="10299"/>
                  </a:cubicBezTo>
                  <a:cubicBezTo>
                    <a:pt x="2596" y="10168"/>
                    <a:pt x="2358" y="10002"/>
                    <a:pt x="2155" y="9823"/>
                  </a:cubicBezTo>
                  <a:cubicBezTo>
                    <a:pt x="1882" y="9597"/>
                    <a:pt x="1620" y="9383"/>
                    <a:pt x="1334" y="9168"/>
                  </a:cubicBezTo>
                  <a:cubicBezTo>
                    <a:pt x="1191" y="9061"/>
                    <a:pt x="1072" y="8942"/>
                    <a:pt x="1024" y="8763"/>
                  </a:cubicBezTo>
                  <a:cubicBezTo>
                    <a:pt x="989" y="8632"/>
                    <a:pt x="893" y="8525"/>
                    <a:pt x="786" y="8442"/>
                  </a:cubicBezTo>
                  <a:cubicBezTo>
                    <a:pt x="417" y="8085"/>
                    <a:pt x="215" y="7632"/>
                    <a:pt x="143" y="7132"/>
                  </a:cubicBezTo>
                  <a:lnTo>
                    <a:pt x="143" y="7061"/>
                  </a:lnTo>
                  <a:cubicBezTo>
                    <a:pt x="24" y="6704"/>
                    <a:pt x="72" y="6299"/>
                    <a:pt x="60" y="5787"/>
                  </a:cubicBezTo>
                  <a:close/>
                  <a:moveTo>
                    <a:pt x="5977" y="5656"/>
                  </a:moveTo>
                  <a:lnTo>
                    <a:pt x="5977" y="6644"/>
                  </a:lnTo>
                  <a:cubicBezTo>
                    <a:pt x="5977" y="6680"/>
                    <a:pt x="5977" y="6739"/>
                    <a:pt x="6013" y="6787"/>
                  </a:cubicBezTo>
                  <a:cubicBezTo>
                    <a:pt x="6096" y="6966"/>
                    <a:pt x="6085" y="7144"/>
                    <a:pt x="6085" y="7335"/>
                  </a:cubicBezTo>
                  <a:lnTo>
                    <a:pt x="6085" y="10014"/>
                  </a:lnTo>
                  <a:cubicBezTo>
                    <a:pt x="6085" y="10133"/>
                    <a:pt x="6061" y="10276"/>
                    <a:pt x="6132" y="10371"/>
                  </a:cubicBezTo>
                  <a:cubicBezTo>
                    <a:pt x="6227" y="10418"/>
                    <a:pt x="6323" y="10395"/>
                    <a:pt x="6430" y="10359"/>
                  </a:cubicBezTo>
                  <a:cubicBezTo>
                    <a:pt x="6537" y="10335"/>
                    <a:pt x="6656" y="10287"/>
                    <a:pt x="6751" y="10287"/>
                  </a:cubicBezTo>
                  <a:cubicBezTo>
                    <a:pt x="7132" y="10287"/>
                    <a:pt x="7454" y="10121"/>
                    <a:pt x="7728" y="10037"/>
                  </a:cubicBezTo>
                  <a:cubicBezTo>
                    <a:pt x="7823" y="9883"/>
                    <a:pt x="7906" y="9764"/>
                    <a:pt x="7990" y="9656"/>
                  </a:cubicBezTo>
                  <a:cubicBezTo>
                    <a:pt x="8168" y="9418"/>
                    <a:pt x="8347" y="9180"/>
                    <a:pt x="8466" y="8894"/>
                  </a:cubicBezTo>
                  <a:cubicBezTo>
                    <a:pt x="8537" y="8704"/>
                    <a:pt x="8621" y="8513"/>
                    <a:pt x="8704" y="8323"/>
                  </a:cubicBezTo>
                  <a:cubicBezTo>
                    <a:pt x="8775" y="8156"/>
                    <a:pt x="8823" y="8001"/>
                    <a:pt x="8823" y="7811"/>
                  </a:cubicBezTo>
                  <a:lnTo>
                    <a:pt x="8823" y="5954"/>
                  </a:lnTo>
                  <a:cubicBezTo>
                    <a:pt x="8823" y="5870"/>
                    <a:pt x="8811" y="5763"/>
                    <a:pt x="8799" y="5656"/>
                  </a:cubicBezTo>
                  <a:cubicBezTo>
                    <a:pt x="8716" y="5644"/>
                    <a:pt x="8656" y="5632"/>
                    <a:pt x="8597" y="5632"/>
                  </a:cubicBezTo>
                  <a:cubicBezTo>
                    <a:pt x="7918" y="5584"/>
                    <a:pt x="6323" y="5608"/>
                    <a:pt x="5977" y="5656"/>
                  </a:cubicBezTo>
                  <a:close/>
                  <a:moveTo>
                    <a:pt x="2703" y="5751"/>
                  </a:moveTo>
                  <a:cubicBezTo>
                    <a:pt x="2656" y="6025"/>
                    <a:pt x="2656" y="6311"/>
                    <a:pt x="2703" y="6596"/>
                  </a:cubicBezTo>
                  <a:cubicBezTo>
                    <a:pt x="2763" y="6894"/>
                    <a:pt x="2858" y="7180"/>
                    <a:pt x="2882" y="7454"/>
                  </a:cubicBezTo>
                  <a:cubicBezTo>
                    <a:pt x="2917" y="7716"/>
                    <a:pt x="3001" y="7930"/>
                    <a:pt x="3120" y="8156"/>
                  </a:cubicBezTo>
                  <a:lnTo>
                    <a:pt x="3394" y="8692"/>
                  </a:lnTo>
                  <a:cubicBezTo>
                    <a:pt x="3477" y="8906"/>
                    <a:pt x="3620" y="9085"/>
                    <a:pt x="3775" y="9228"/>
                  </a:cubicBezTo>
                  <a:cubicBezTo>
                    <a:pt x="3870" y="9323"/>
                    <a:pt x="3953" y="9406"/>
                    <a:pt x="4013" y="9514"/>
                  </a:cubicBezTo>
                  <a:cubicBezTo>
                    <a:pt x="4120" y="9692"/>
                    <a:pt x="4251" y="9823"/>
                    <a:pt x="4430" y="9930"/>
                  </a:cubicBezTo>
                  <a:cubicBezTo>
                    <a:pt x="4489" y="9954"/>
                    <a:pt x="4537" y="9990"/>
                    <a:pt x="4584" y="10049"/>
                  </a:cubicBezTo>
                  <a:cubicBezTo>
                    <a:pt x="4775" y="10299"/>
                    <a:pt x="5061" y="10347"/>
                    <a:pt x="5346" y="10395"/>
                  </a:cubicBezTo>
                  <a:cubicBezTo>
                    <a:pt x="5406" y="10406"/>
                    <a:pt x="5465" y="10371"/>
                    <a:pt x="5501" y="10359"/>
                  </a:cubicBezTo>
                  <a:cubicBezTo>
                    <a:pt x="5525" y="10299"/>
                    <a:pt x="5537" y="10276"/>
                    <a:pt x="5537" y="10228"/>
                  </a:cubicBezTo>
                  <a:cubicBezTo>
                    <a:pt x="5537" y="9240"/>
                    <a:pt x="5537" y="8263"/>
                    <a:pt x="5525" y="7275"/>
                  </a:cubicBezTo>
                  <a:cubicBezTo>
                    <a:pt x="5525" y="7192"/>
                    <a:pt x="5525" y="7097"/>
                    <a:pt x="5477" y="7025"/>
                  </a:cubicBezTo>
                  <a:cubicBezTo>
                    <a:pt x="5406" y="6858"/>
                    <a:pt x="5406" y="6680"/>
                    <a:pt x="5406" y="6525"/>
                  </a:cubicBezTo>
                  <a:lnTo>
                    <a:pt x="5406" y="5846"/>
                  </a:lnTo>
                  <a:cubicBezTo>
                    <a:pt x="5406" y="5775"/>
                    <a:pt x="5370" y="5715"/>
                    <a:pt x="5358" y="5632"/>
                  </a:cubicBezTo>
                  <a:lnTo>
                    <a:pt x="4965" y="5632"/>
                  </a:lnTo>
                  <a:lnTo>
                    <a:pt x="3584" y="5632"/>
                  </a:lnTo>
                  <a:cubicBezTo>
                    <a:pt x="3298" y="5596"/>
                    <a:pt x="3001" y="5644"/>
                    <a:pt x="2703" y="5751"/>
                  </a:cubicBezTo>
                  <a:close/>
                  <a:moveTo>
                    <a:pt x="5965" y="572"/>
                  </a:moveTo>
                  <a:cubicBezTo>
                    <a:pt x="5954" y="631"/>
                    <a:pt x="5918" y="643"/>
                    <a:pt x="5942" y="667"/>
                  </a:cubicBezTo>
                  <a:cubicBezTo>
                    <a:pt x="5954" y="2084"/>
                    <a:pt x="5965" y="3501"/>
                    <a:pt x="6001" y="4930"/>
                  </a:cubicBezTo>
                  <a:cubicBezTo>
                    <a:pt x="6001" y="4953"/>
                    <a:pt x="6013" y="5001"/>
                    <a:pt x="6025" y="5037"/>
                  </a:cubicBezTo>
                  <a:cubicBezTo>
                    <a:pt x="6025" y="5049"/>
                    <a:pt x="6037" y="5049"/>
                    <a:pt x="6061" y="5072"/>
                  </a:cubicBezTo>
                  <a:cubicBezTo>
                    <a:pt x="6108" y="5072"/>
                    <a:pt x="6192" y="5108"/>
                    <a:pt x="6263" y="5108"/>
                  </a:cubicBezTo>
                  <a:lnTo>
                    <a:pt x="8501" y="5108"/>
                  </a:lnTo>
                  <a:cubicBezTo>
                    <a:pt x="8573" y="5108"/>
                    <a:pt x="8632" y="5072"/>
                    <a:pt x="8740" y="5061"/>
                  </a:cubicBezTo>
                  <a:cubicBezTo>
                    <a:pt x="8680" y="4656"/>
                    <a:pt x="8775" y="4263"/>
                    <a:pt x="8644" y="3870"/>
                  </a:cubicBezTo>
                  <a:cubicBezTo>
                    <a:pt x="8632" y="3810"/>
                    <a:pt x="8632" y="3751"/>
                    <a:pt x="8632" y="3691"/>
                  </a:cubicBezTo>
                  <a:cubicBezTo>
                    <a:pt x="8597" y="3513"/>
                    <a:pt x="8597" y="3346"/>
                    <a:pt x="8549" y="3167"/>
                  </a:cubicBezTo>
                  <a:cubicBezTo>
                    <a:pt x="8454" y="2798"/>
                    <a:pt x="8335" y="2441"/>
                    <a:pt x="8204" y="2072"/>
                  </a:cubicBezTo>
                  <a:cubicBezTo>
                    <a:pt x="8168" y="1977"/>
                    <a:pt x="8109" y="1894"/>
                    <a:pt x="8061" y="1798"/>
                  </a:cubicBezTo>
                  <a:cubicBezTo>
                    <a:pt x="7966" y="1608"/>
                    <a:pt x="7847" y="1417"/>
                    <a:pt x="7739" y="1203"/>
                  </a:cubicBezTo>
                  <a:cubicBezTo>
                    <a:pt x="7644" y="1012"/>
                    <a:pt x="7513" y="881"/>
                    <a:pt x="7311" y="822"/>
                  </a:cubicBezTo>
                  <a:cubicBezTo>
                    <a:pt x="7013" y="727"/>
                    <a:pt x="6716" y="643"/>
                    <a:pt x="6418" y="584"/>
                  </a:cubicBezTo>
                  <a:cubicBezTo>
                    <a:pt x="6251" y="536"/>
                    <a:pt x="6120" y="572"/>
                    <a:pt x="5965" y="572"/>
                  </a:cubicBezTo>
                  <a:close/>
                  <a:moveTo>
                    <a:pt x="5382" y="5072"/>
                  </a:moveTo>
                  <a:cubicBezTo>
                    <a:pt x="5406" y="3608"/>
                    <a:pt x="5430" y="2155"/>
                    <a:pt x="5442" y="715"/>
                  </a:cubicBezTo>
                  <a:cubicBezTo>
                    <a:pt x="5442" y="703"/>
                    <a:pt x="5430" y="703"/>
                    <a:pt x="5430" y="691"/>
                  </a:cubicBezTo>
                  <a:cubicBezTo>
                    <a:pt x="5430" y="667"/>
                    <a:pt x="5418" y="667"/>
                    <a:pt x="5394" y="643"/>
                  </a:cubicBezTo>
                  <a:cubicBezTo>
                    <a:pt x="5275" y="631"/>
                    <a:pt x="5144" y="631"/>
                    <a:pt x="5013" y="667"/>
                  </a:cubicBezTo>
                  <a:cubicBezTo>
                    <a:pt x="4918" y="703"/>
                    <a:pt x="4846" y="715"/>
                    <a:pt x="4763" y="727"/>
                  </a:cubicBezTo>
                  <a:cubicBezTo>
                    <a:pt x="4310" y="822"/>
                    <a:pt x="3953" y="1048"/>
                    <a:pt x="3668" y="1405"/>
                  </a:cubicBezTo>
                  <a:cubicBezTo>
                    <a:pt x="3584" y="1524"/>
                    <a:pt x="3489" y="1643"/>
                    <a:pt x="3394" y="1739"/>
                  </a:cubicBezTo>
                  <a:cubicBezTo>
                    <a:pt x="3227" y="1953"/>
                    <a:pt x="3072" y="2155"/>
                    <a:pt x="3096" y="2441"/>
                  </a:cubicBezTo>
                  <a:cubicBezTo>
                    <a:pt x="3096" y="2513"/>
                    <a:pt x="3096" y="2608"/>
                    <a:pt x="3048" y="2644"/>
                  </a:cubicBezTo>
                  <a:cubicBezTo>
                    <a:pt x="2858" y="2941"/>
                    <a:pt x="2882" y="3287"/>
                    <a:pt x="2798" y="3620"/>
                  </a:cubicBezTo>
                  <a:cubicBezTo>
                    <a:pt x="2715" y="3929"/>
                    <a:pt x="2703" y="4263"/>
                    <a:pt x="2679" y="4572"/>
                  </a:cubicBezTo>
                  <a:cubicBezTo>
                    <a:pt x="2656" y="4763"/>
                    <a:pt x="2632" y="4953"/>
                    <a:pt x="2703" y="5168"/>
                  </a:cubicBezTo>
                  <a:cubicBezTo>
                    <a:pt x="3596" y="5013"/>
                    <a:pt x="4477" y="5156"/>
                    <a:pt x="5382" y="5072"/>
                  </a:cubicBezTo>
                  <a:close/>
                  <a:moveTo>
                    <a:pt x="8644" y="9692"/>
                  </a:moveTo>
                  <a:cubicBezTo>
                    <a:pt x="8871" y="9537"/>
                    <a:pt x="9037" y="9418"/>
                    <a:pt x="9216" y="9335"/>
                  </a:cubicBezTo>
                  <a:cubicBezTo>
                    <a:pt x="9418" y="9228"/>
                    <a:pt x="9597" y="9061"/>
                    <a:pt x="9752" y="8882"/>
                  </a:cubicBezTo>
                  <a:cubicBezTo>
                    <a:pt x="9966" y="8609"/>
                    <a:pt x="10192" y="8323"/>
                    <a:pt x="10442" y="8073"/>
                  </a:cubicBezTo>
                  <a:cubicBezTo>
                    <a:pt x="10490" y="8025"/>
                    <a:pt x="10526" y="7966"/>
                    <a:pt x="10549" y="7906"/>
                  </a:cubicBezTo>
                  <a:cubicBezTo>
                    <a:pt x="10657" y="7728"/>
                    <a:pt x="10764" y="7561"/>
                    <a:pt x="10847" y="7382"/>
                  </a:cubicBezTo>
                  <a:cubicBezTo>
                    <a:pt x="10942" y="7192"/>
                    <a:pt x="11026" y="7001"/>
                    <a:pt x="11085" y="6799"/>
                  </a:cubicBezTo>
                  <a:cubicBezTo>
                    <a:pt x="11133" y="6656"/>
                    <a:pt x="11157" y="6489"/>
                    <a:pt x="11192" y="6323"/>
                  </a:cubicBezTo>
                  <a:cubicBezTo>
                    <a:pt x="11240" y="6120"/>
                    <a:pt x="11252" y="5930"/>
                    <a:pt x="11180" y="5704"/>
                  </a:cubicBezTo>
                  <a:cubicBezTo>
                    <a:pt x="10561" y="5668"/>
                    <a:pt x="9954" y="5715"/>
                    <a:pt x="9347" y="5668"/>
                  </a:cubicBezTo>
                  <a:cubicBezTo>
                    <a:pt x="9347" y="5823"/>
                    <a:pt x="9335" y="5942"/>
                    <a:pt x="9335" y="6061"/>
                  </a:cubicBezTo>
                  <a:lnTo>
                    <a:pt x="9335" y="7870"/>
                  </a:lnTo>
                  <a:cubicBezTo>
                    <a:pt x="9335" y="8025"/>
                    <a:pt x="9311" y="8168"/>
                    <a:pt x="9252" y="8311"/>
                  </a:cubicBezTo>
                  <a:cubicBezTo>
                    <a:pt x="9061" y="8763"/>
                    <a:pt x="8871" y="9204"/>
                    <a:pt x="8644" y="9692"/>
                  </a:cubicBezTo>
                  <a:close/>
                  <a:moveTo>
                    <a:pt x="11133" y="5168"/>
                  </a:moveTo>
                  <a:lnTo>
                    <a:pt x="11133" y="5001"/>
                  </a:lnTo>
                  <a:cubicBezTo>
                    <a:pt x="11133" y="4953"/>
                    <a:pt x="11121" y="4894"/>
                    <a:pt x="11121" y="4858"/>
                  </a:cubicBezTo>
                  <a:cubicBezTo>
                    <a:pt x="11073" y="4334"/>
                    <a:pt x="10954" y="3822"/>
                    <a:pt x="10585" y="3418"/>
                  </a:cubicBezTo>
                  <a:cubicBezTo>
                    <a:pt x="10561" y="3406"/>
                    <a:pt x="10549" y="3382"/>
                    <a:pt x="10537" y="3370"/>
                  </a:cubicBezTo>
                  <a:cubicBezTo>
                    <a:pt x="10192" y="2858"/>
                    <a:pt x="9847" y="2346"/>
                    <a:pt x="9359" y="2001"/>
                  </a:cubicBezTo>
                  <a:lnTo>
                    <a:pt x="9299" y="1941"/>
                  </a:lnTo>
                  <a:cubicBezTo>
                    <a:pt x="9073" y="1679"/>
                    <a:pt x="8775" y="1524"/>
                    <a:pt x="8478" y="1370"/>
                  </a:cubicBezTo>
                  <a:cubicBezTo>
                    <a:pt x="8442" y="1358"/>
                    <a:pt x="8394" y="1310"/>
                    <a:pt x="8359" y="1382"/>
                  </a:cubicBezTo>
                  <a:cubicBezTo>
                    <a:pt x="8454" y="1548"/>
                    <a:pt x="8561" y="1703"/>
                    <a:pt x="8632" y="1882"/>
                  </a:cubicBezTo>
                  <a:cubicBezTo>
                    <a:pt x="8799" y="2322"/>
                    <a:pt x="8930" y="2775"/>
                    <a:pt x="9061" y="3215"/>
                  </a:cubicBezTo>
                  <a:cubicBezTo>
                    <a:pt x="9109" y="3382"/>
                    <a:pt x="9073" y="3572"/>
                    <a:pt x="9133" y="3727"/>
                  </a:cubicBezTo>
                  <a:cubicBezTo>
                    <a:pt x="9240" y="4025"/>
                    <a:pt x="9240" y="4334"/>
                    <a:pt x="9228" y="4644"/>
                  </a:cubicBezTo>
                  <a:cubicBezTo>
                    <a:pt x="9228" y="5108"/>
                    <a:pt x="9347" y="5072"/>
                    <a:pt x="9692" y="5180"/>
                  </a:cubicBezTo>
                  <a:cubicBezTo>
                    <a:pt x="9752" y="5192"/>
                    <a:pt x="9811" y="5192"/>
                    <a:pt x="9871" y="5192"/>
                  </a:cubicBezTo>
                  <a:lnTo>
                    <a:pt x="10883" y="5192"/>
                  </a:lnTo>
                  <a:cubicBezTo>
                    <a:pt x="10954" y="5192"/>
                    <a:pt x="11038" y="5180"/>
                    <a:pt x="11133" y="5168"/>
                  </a:cubicBezTo>
                  <a:close/>
                  <a:moveTo>
                    <a:pt x="3596" y="9883"/>
                  </a:moveTo>
                  <a:cubicBezTo>
                    <a:pt x="3548" y="9692"/>
                    <a:pt x="3429" y="9621"/>
                    <a:pt x="3346" y="9514"/>
                  </a:cubicBezTo>
                  <a:cubicBezTo>
                    <a:pt x="3203" y="9359"/>
                    <a:pt x="3084" y="9192"/>
                    <a:pt x="2977" y="9002"/>
                  </a:cubicBezTo>
                  <a:cubicBezTo>
                    <a:pt x="2822" y="8704"/>
                    <a:pt x="2679" y="8406"/>
                    <a:pt x="2525" y="8097"/>
                  </a:cubicBezTo>
                  <a:cubicBezTo>
                    <a:pt x="2489" y="7990"/>
                    <a:pt x="2429" y="7894"/>
                    <a:pt x="2429" y="7787"/>
                  </a:cubicBezTo>
                  <a:cubicBezTo>
                    <a:pt x="2405" y="7466"/>
                    <a:pt x="2251" y="7192"/>
                    <a:pt x="2275" y="6870"/>
                  </a:cubicBezTo>
                  <a:cubicBezTo>
                    <a:pt x="2167" y="6620"/>
                    <a:pt x="2203" y="6370"/>
                    <a:pt x="2191" y="6096"/>
                  </a:cubicBezTo>
                  <a:cubicBezTo>
                    <a:pt x="2191" y="5977"/>
                    <a:pt x="2215" y="5846"/>
                    <a:pt x="2144" y="5727"/>
                  </a:cubicBezTo>
                  <a:cubicBezTo>
                    <a:pt x="1977" y="5680"/>
                    <a:pt x="1798" y="5668"/>
                    <a:pt x="1632" y="5715"/>
                  </a:cubicBezTo>
                  <a:cubicBezTo>
                    <a:pt x="1370" y="5799"/>
                    <a:pt x="1096" y="5787"/>
                    <a:pt x="834" y="5823"/>
                  </a:cubicBezTo>
                  <a:cubicBezTo>
                    <a:pt x="822" y="5823"/>
                    <a:pt x="786" y="5846"/>
                    <a:pt x="762" y="5882"/>
                  </a:cubicBezTo>
                  <a:cubicBezTo>
                    <a:pt x="727" y="6192"/>
                    <a:pt x="703" y="6501"/>
                    <a:pt x="822" y="6811"/>
                  </a:cubicBezTo>
                  <a:lnTo>
                    <a:pt x="858" y="6989"/>
                  </a:lnTo>
                  <a:cubicBezTo>
                    <a:pt x="893" y="7406"/>
                    <a:pt x="1072" y="7751"/>
                    <a:pt x="1370" y="8037"/>
                  </a:cubicBezTo>
                  <a:cubicBezTo>
                    <a:pt x="1501" y="8156"/>
                    <a:pt x="1620" y="8275"/>
                    <a:pt x="1667" y="8454"/>
                  </a:cubicBezTo>
                  <a:cubicBezTo>
                    <a:pt x="1691" y="8561"/>
                    <a:pt x="1763" y="8621"/>
                    <a:pt x="1846" y="8680"/>
                  </a:cubicBezTo>
                  <a:cubicBezTo>
                    <a:pt x="2144" y="8918"/>
                    <a:pt x="2441" y="9168"/>
                    <a:pt x="2739" y="9406"/>
                  </a:cubicBezTo>
                  <a:cubicBezTo>
                    <a:pt x="2977" y="9621"/>
                    <a:pt x="3239" y="9764"/>
                    <a:pt x="3596" y="9883"/>
                  </a:cubicBezTo>
                  <a:close/>
                  <a:moveTo>
                    <a:pt x="2167" y="5192"/>
                  </a:moveTo>
                  <a:cubicBezTo>
                    <a:pt x="2167" y="4930"/>
                    <a:pt x="2167" y="4703"/>
                    <a:pt x="2191" y="4477"/>
                  </a:cubicBezTo>
                  <a:cubicBezTo>
                    <a:pt x="2203" y="4263"/>
                    <a:pt x="2263" y="4037"/>
                    <a:pt x="2275" y="3810"/>
                  </a:cubicBezTo>
                  <a:cubicBezTo>
                    <a:pt x="2286" y="3620"/>
                    <a:pt x="2286" y="3441"/>
                    <a:pt x="2382" y="3263"/>
                  </a:cubicBezTo>
                  <a:cubicBezTo>
                    <a:pt x="2405" y="3203"/>
                    <a:pt x="2405" y="3144"/>
                    <a:pt x="2405" y="3084"/>
                  </a:cubicBezTo>
                  <a:cubicBezTo>
                    <a:pt x="2405" y="2929"/>
                    <a:pt x="2465" y="2798"/>
                    <a:pt x="2525" y="2667"/>
                  </a:cubicBezTo>
                  <a:cubicBezTo>
                    <a:pt x="2572" y="2560"/>
                    <a:pt x="2632" y="2453"/>
                    <a:pt x="2632" y="2346"/>
                  </a:cubicBezTo>
                  <a:cubicBezTo>
                    <a:pt x="2632" y="2155"/>
                    <a:pt x="2703" y="2001"/>
                    <a:pt x="2798" y="1834"/>
                  </a:cubicBezTo>
                  <a:cubicBezTo>
                    <a:pt x="2810" y="1798"/>
                    <a:pt x="2822" y="1751"/>
                    <a:pt x="2858" y="1655"/>
                  </a:cubicBezTo>
                  <a:cubicBezTo>
                    <a:pt x="2667" y="1786"/>
                    <a:pt x="2501" y="1858"/>
                    <a:pt x="2394" y="2001"/>
                  </a:cubicBezTo>
                  <a:cubicBezTo>
                    <a:pt x="2132" y="2310"/>
                    <a:pt x="1858" y="2620"/>
                    <a:pt x="1632" y="2941"/>
                  </a:cubicBezTo>
                  <a:cubicBezTo>
                    <a:pt x="1501" y="3156"/>
                    <a:pt x="1441" y="3406"/>
                    <a:pt x="1262" y="3584"/>
                  </a:cubicBezTo>
                  <a:cubicBezTo>
                    <a:pt x="1215" y="3632"/>
                    <a:pt x="1215" y="3691"/>
                    <a:pt x="1191" y="3751"/>
                  </a:cubicBezTo>
                  <a:cubicBezTo>
                    <a:pt x="1060" y="4168"/>
                    <a:pt x="905" y="4572"/>
                    <a:pt x="786" y="4989"/>
                  </a:cubicBezTo>
                  <a:cubicBezTo>
                    <a:pt x="762" y="5072"/>
                    <a:pt x="715" y="5168"/>
                    <a:pt x="786" y="5299"/>
                  </a:cubicBezTo>
                  <a:cubicBezTo>
                    <a:pt x="953" y="5311"/>
                    <a:pt x="1143" y="5346"/>
                    <a:pt x="1310" y="5275"/>
                  </a:cubicBezTo>
                  <a:cubicBezTo>
                    <a:pt x="1453" y="5192"/>
                    <a:pt x="1620" y="5180"/>
                    <a:pt x="1786" y="5192"/>
                  </a:cubicBezTo>
                  <a:cubicBezTo>
                    <a:pt x="1905" y="5215"/>
                    <a:pt x="2024" y="5192"/>
                    <a:pt x="2167" y="519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1338;p45">
              <a:extLst>
                <a:ext uri="{FF2B5EF4-FFF2-40B4-BE49-F238E27FC236}">
                  <a16:creationId xmlns:a16="http://schemas.microsoft.com/office/drawing/2014/main" id="{9C1ED7D1-C757-0045-90FD-774AF19ED131}"/>
                </a:ext>
              </a:extLst>
            </p:cNvPr>
            <p:cNvSpPr/>
            <p:nvPr/>
          </p:nvSpPr>
          <p:spPr>
            <a:xfrm>
              <a:off x="1415950" y="2244750"/>
              <a:ext cx="295875" cy="221775"/>
            </a:xfrm>
            <a:custGeom>
              <a:avLst/>
              <a:gdLst/>
              <a:ahLst/>
              <a:cxnLst/>
              <a:rect l="l" t="t" r="r" b="b"/>
              <a:pathLst>
                <a:path w="11835" h="8871" extrusionOk="0">
                  <a:moveTo>
                    <a:pt x="10704" y="5858"/>
                  </a:moveTo>
                  <a:cubicBezTo>
                    <a:pt x="10918" y="5763"/>
                    <a:pt x="11097" y="5692"/>
                    <a:pt x="11287" y="5620"/>
                  </a:cubicBezTo>
                  <a:cubicBezTo>
                    <a:pt x="11466" y="5549"/>
                    <a:pt x="11561" y="5370"/>
                    <a:pt x="11752" y="5335"/>
                  </a:cubicBezTo>
                  <a:cubicBezTo>
                    <a:pt x="11835" y="5394"/>
                    <a:pt x="11823" y="5465"/>
                    <a:pt x="11811" y="5549"/>
                  </a:cubicBezTo>
                  <a:cubicBezTo>
                    <a:pt x="11775" y="5763"/>
                    <a:pt x="11763" y="5989"/>
                    <a:pt x="11692" y="6204"/>
                  </a:cubicBezTo>
                  <a:cubicBezTo>
                    <a:pt x="11632" y="6382"/>
                    <a:pt x="11585" y="6549"/>
                    <a:pt x="11585" y="6739"/>
                  </a:cubicBezTo>
                  <a:cubicBezTo>
                    <a:pt x="11585" y="6799"/>
                    <a:pt x="11573" y="6859"/>
                    <a:pt x="11537" y="6918"/>
                  </a:cubicBezTo>
                  <a:cubicBezTo>
                    <a:pt x="11442" y="7156"/>
                    <a:pt x="11418" y="7394"/>
                    <a:pt x="11418" y="7644"/>
                  </a:cubicBezTo>
                  <a:cubicBezTo>
                    <a:pt x="11406" y="8037"/>
                    <a:pt x="11371" y="8430"/>
                    <a:pt x="11347" y="8811"/>
                  </a:cubicBezTo>
                  <a:cubicBezTo>
                    <a:pt x="11109" y="8871"/>
                    <a:pt x="11001" y="8668"/>
                    <a:pt x="10847" y="8597"/>
                  </a:cubicBezTo>
                  <a:cubicBezTo>
                    <a:pt x="10680" y="8513"/>
                    <a:pt x="10513" y="8418"/>
                    <a:pt x="10323" y="8311"/>
                  </a:cubicBezTo>
                  <a:cubicBezTo>
                    <a:pt x="10287" y="8240"/>
                    <a:pt x="10228" y="8144"/>
                    <a:pt x="10192" y="8037"/>
                  </a:cubicBezTo>
                  <a:cubicBezTo>
                    <a:pt x="9906" y="7942"/>
                    <a:pt x="9608" y="7823"/>
                    <a:pt x="9323" y="7716"/>
                  </a:cubicBezTo>
                  <a:cubicBezTo>
                    <a:pt x="9061" y="7609"/>
                    <a:pt x="8775" y="7490"/>
                    <a:pt x="8501" y="7394"/>
                  </a:cubicBezTo>
                  <a:cubicBezTo>
                    <a:pt x="8549" y="7240"/>
                    <a:pt x="8656" y="7168"/>
                    <a:pt x="8763" y="7109"/>
                  </a:cubicBezTo>
                  <a:cubicBezTo>
                    <a:pt x="8846" y="7049"/>
                    <a:pt x="8918" y="7001"/>
                    <a:pt x="9013" y="6942"/>
                  </a:cubicBezTo>
                  <a:cubicBezTo>
                    <a:pt x="9287" y="6739"/>
                    <a:pt x="9358" y="6442"/>
                    <a:pt x="9180" y="6144"/>
                  </a:cubicBezTo>
                  <a:cubicBezTo>
                    <a:pt x="9073" y="5942"/>
                    <a:pt x="8954" y="5751"/>
                    <a:pt x="8894" y="5549"/>
                  </a:cubicBezTo>
                  <a:cubicBezTo>
                    <a:pt x="8823" y="5323"/>
                    <a:pt x="8620" y="5192"/>
                    <a:pt x="8525" y="4989"/>
                  </a:cubicBezTo>
                  <a:cubicBezTo>
                    <a:pt x="8418" y="4811"/>
                    <a:pt x="8358" y="4608"/>
                    <a:pt x="8144" y="4501"/>
                  </a:cubicBezTo>
                  <a:cubicBezTo>
                    <a:pt x="8108" y="4477"/>
                    <a:pt x="8072" y="4418"/>
                    <a:pt x="8025" y="4370"/>
                  </a:cubicBezTo>
                  <a:cubicBezTo>
                    <a:pt x="7870" y="4156"/>
                    <a:pt x="7691" y="3965"/>
                    <a:pt x="7465" y="3846"/>
                  </a:cubicBezTo>
                  <a:cubicBezTo>
                    <a:pt x="7430" y="3834"/>
                    <a:pt x="7406" y="3799"/>
                    <a:pt x="7370" y="3787"/>
                  </a:cubicBezTo>
                  <a:cubicBezTo>
                    <a:pt x="7025" y="3525"/>
                    <a:pt x="6715" y="3227"/>
                    <a:pt x="6358" y="2989"/>
                  </a:cubicBezTo>
                  <a:cubicBezTo>
                    <a:pt x="6120" y="2822"/>
                    <a:pt x="5870" y="2656"/>
                    <a:pt x="5584" y="2572"/>
                  </a:cubicBezTo>
                  <a:cubicBezTo>
                    <a:pt x="5382" y="2513"/>
                    <a:pt x="5191" y="2394"/>
                    <a:pt x="4977" y="2310"/>
                  </a:cubicBezTo>
                  <a:cubicBezTo>
                    <a:pt x="4608" y="2179"/>
                    <a:pt x="4215" y="2060"/>
                    <a:pt x="3846" y="1941"/>
                  </a:cubicBezTo>
                  <a:cubicBezTo>
                    <a:pt x="3774" y="1917"/>
                    <a:pt x="3691" y="1894"/>
                    <a:pt x="3631" y="1870"/>
                  </a:cubicBezTo>
                  <a:cubicBezTo>
                    <a:pt x="3500" y="1810"/>
                    <a:pt x="3358" y="1775"/>
                    <a:pt x="3203" y="1775"/>
                  </a:cubicBezTo>
                  <a:cubicBezTo>
                    <a:pt x="3012" y="1775"/>
                    <a:pt x="2834" y="1775"/>
                    <a:pt x="2655" y="1703"/>
                  </a:cubicBezTo>
                  <a:cubicBezTo>
                    <a:pt x="2584" y="1679"/>
                    <a:pt x="2512" y="1679"/>
                    <a:pt x="2429" y="1679"/>
                  </a:cubicBezTo>
                  <a:cubicBezTo>
                    <a:pt x="1834" y="1656"/>
                    <a:pt x="1238" y="1644"/>
                    <a:pt x="643" y="1644"/>
                  </a:cubicBezTo>
                  <a:cubicBezTo>
                    <a:pt x="512" y="1644"/>
                    <a:pt x="381" y="1644"/>
                    <a:pt x="262" y="1632"/>
                  </a:cubicBezTo>
                  <a:cubicBezTo>
                    <a:pt x="0" y="1298"/>
                    <a:pt x="0" y="941"/>
                    <a:pt x="24" y="572"/>
                  </a:cubicBezTo>
                  <a:cubicBezTo>
                    <a:pt x="36" y="322"/>
                    <a:pt x="333" y="72"/>
                    <a:pt x="619" y="36"/>
                  </a:cubicBezTo>
                  <a:cubicBezTo>
                    <a:pt x="762" y="24"/>
                    <a:pt x="917" y="24"/>
                    <a:pt x="1060" y="24"/>
                  </a:cubicBezTo>
                  <a:cubicBezTo>
                    <a:pt x="1476" y="24"/>
                    <a:pt x="1905" y="1"/>
                    <a:pt x="2322" y="24"/>
                  </a:cubicBezTo>
                  <a:cubicBezTo>
                    <a:pt x="2608" y="36"/>
                    <a:pt x="2893" y="84"/>
                    <a:pt x="3179" y="108"/>
                  </a:cubicBezTo>
                  <a:cubicBezTo>
                    <a:pt x="3393" y="143"/>
                    <a:pt x="3608" y="251"/>
                    <a:pt x="3834" y="167"/>
                  </a:cubicBezTo>
                  <a:cubicBezTo>
                    <a:pt x="4322" y="346"/>
                    <a:pt x="4870" y="251"/>
                    <a:pt x="5346" y="489"/>
                  </a:cubicBezTo>
                  <a:cubicBezTo>
                    <a:pt x="5596" y="608"/>
                    <a:pt x="5870" y="703"/>
                    <a:pt x="6120" y="846"/>
                  </a:cubicBezTo>
                  <a:cubicBezTo>
                    <a:pt x="6191" y="870"/>
                    <a:pt x="6251" y="941"/>
                    <a:pt x="6334" y="989"/>
                  </a:cubicBezTo>
                  <a:cubicBezTo>
                    <a:pt x="6429" y="1084"/>
                    <a:pt x="6548" y="1144"/>
                    <a:pt x="6691" y="1167"/>
                  </a:cubicBezTo>
                  <a:cubicBezTo>
                    <a:pt x="6763" y="1179"/>
                    <a:pt x="6846" y="1239"/>
                    <a:pt x="6906" y="1286"/>
                  </a:cubicBezTo>
                  <a:cubicBezTo>
                    <a:pt x="7144" y="1465"/>
                    <a:pt x="7370" y="1679"/>
                    <a:pt x="7596" y="1858"/>
                  </a:cubicBezTo>
                  <a:cubicBezTo>
                    <a:pt x="7703" y="1941"/>
                    <a:pt x="7799" y="2013"/>
                    <a:pt x="7882" y="2156"/>
                  </a:cubicBezTo>
                  <a:cubicBezTo>
                    <a:pt x="7918" y="2227"/>
                    <a:pt x="7977" y="2298"/>
                    <a:pt x="8061" y="2334"/>
                  </a:cubicBezTo>
                  <a:cubicBezTo>
                    <a:pt x="8215" y="2418"/>
                    <a:pt x="8334" y="2548"/>
                    <a:pt x="8442" y="2715"/>
                  </a:cubicBezTo>
                  <a:cubicBezTo>
                    <a:pt x="8501" y="2810"/>
                    <a:pt x="8573" y="2894"/>
                    <a:pt x="8656" y="2965"/>
                  </a:cubicBezTo>
                  <a:cubicBezTo>
                    <a:pt x="8727" y="3060"/>
                    <a:pt x="8787" y="3144"/>
                    <a:pt x="8858" y="3227"/>
                  </a:cubicBezTo>
                  <a:cubicBezTo>
                    <a:pt x="8930" y="3310"/>
                    <a:pt x="8989" y="3406"/>
                    <a:pt x="9085" y="3465"/>
                  </a:cubicBezTo>
                  <a:cubicBezTo>
                    <a:pt x="9227" y="3561"/>
                    <a:pt x="9335" y="3703"/>
                    <a:pt x="9442" y="3834"/>
                  </a:cubicBezTo>
                  <a:cubicBezTo>
                    <a:pt x="9727" y="4192"/>
                    <a:pt x="9870" y="4608"/>
                    <a:pt x="10120" y="4977"/>
                  </a:cubicBezTo>
                  <a:cubicBezTo>
                    <a:pt x="10335" y="5251"/>
                    <a:pt x="10501" y="5525"/>
                    <a:pt x="10704" y="585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339;p45">
              <a:extLst>
                <a:ext uri="{FF2B5EF4-FFF2-40B4-BE49-F238E27FC236}">
                  <a16:creationId xmlns:a16="http://schemas.microsoft.com/office/drawing/2014/main" id="{15DF3740-1120-0E41-9944-E700852DD990}"/>
                </a:ext>
              </a:extLst>
            </p:cNvPr>
            <p:cNvSpPr/>
            <p:nvPr/>
          </p:nvSpPr>
          <p:spPr>
            <a:xfrm>
              <a:off x="1400750" y="2233150"/>
              <a:ext cx="320900" cy="251825"/>
            </a:xfrm>
            <a:custGeom>
              <a:avLst/>
              <a:gdLst/>
              <a:ahLst/>
              <a:cxnLst/>
              <a:rect l="l" t="t" r="r" b="b"/>
              <a:pathLst>
                <a:path w="12836" h="10073" extrusionOk="0">
                  <a:moveTo>
                    <a:pt x="513" y="2560"/>
                  </a:moveTo>
                  <a:cubicBezTo>
                    <a:pt x="275" y="2346"/>
                    <a:pt x="275" y="2048"/>
                    <a:pt x="191" y="1786"/>
                  </a:cubicBezTo>
                  <a:cubicBezTo>
                    <a:pt x="120" y="1500"/>
                    <a:pt x="72" y="1203"/>
                    <a:pt x="37" y="905"/>
                  </a:cubicBezTo>
                  <a:cubicBezTo>
                    <a:pt x="13" y="798"/>
                    <a:pt x="13" y="679"/>
                    <a:pt x="1" y="596"/>
                  </a:cubicBezTo>
                  <a:cubicBezTo>
                    <a:pt x="168" y="417"/>
                    <a:pt x="334" y="274"/>
                    <a:pt x="549" y="203"/>
                  </a:cubicBezTo>
                  <a:cubicBezTo>
                    <a:pt x="703" y="155"/>
                    <a:pt x="834" y="119"/>
                    <a:pt x="989" y="119"/>
                  </a:cubicBezTo>
                  <a:cubicBezTo>
                    <a:pt x="1168" y="119"/>
                    <a:pt x="1358" y="119"/>
                    <a:pt x="1537" y="36"/>
                  </a:cubicBezTo>
                  <a:cubicBezTo>
                    <a:pt x="1620" y="0"/>
                    <a:pt x="1727" y="12"/>
                    <a:pt x="1834" y="12"/>
                  </a:cubicBezTo>
                  <a:cubicBezTo>
                    <a:pt x="2454" y="12"/>
                    <a:pt x="3073" y="12"/>
                    <a:pt x="3692" y="24"/>
                  </a:cubicBezTo>
                  <a:cubicBezTo>
                    <a:pt x="4049" y="36"/>
                    <a:pt x="4406" y="119"/>
                    <a:pt x="4751" y="238"/>
                  </a:cubicBezTo>
                  <a:cubicBezTo>
                    <a:pt x="4870" y="274"/>
                    <a:pt x="4990" y="322"/>
                    <a:pt x="5109" y="310"/>
                  </a:cubicBezTo>
                  <a:cubicBezTo>
                    <a:pt x="5573" y="262"/>
                    <a:pt x="5954" y="441"/>
                    <a:pt x="6359" y="607"/>
                  </a:cubicBezTo>
                  <a:cubicBezTo>
                    <a:pt x="6537" y="679"/>
                    <a:pt x="6704" y="750"/>
                    <a:pt x="6859" y="834"/>
                  </a:cubicBezTo>
                  <a:cubicBezTo>
                    <a:pt x="6906" y="846"/>
                    <a:pt x="6966" y="857"/>
                    <a:pt x="7002" y="893"/>
                  </a:cubicBezTo>
                  <a:cubicBezTo>
                    <a:pt x="7299" y="1191"/>
                    <a:pt x="7740" y="1274"/>
                    <a:pt x="8014" y="1631"/>
                  </a:cubicBezTo>
                  <a:cubicBezTo>
                    <a:pt x="8049" y="1691"/>
                    <a:pt x="8133" y="1727"/>
                    <a:pt x="8192" y="1762"/>
                  </a:cubicBezTo>
                  <a:cubicBezTo>
                    <a:pt x="8430" y="1929"/>
                    <a:pt x="8692" y="2084"/>
                    <a:pt x="8871" y="2334"/>
                  </a:cubicBezTo>
                  <a:cubicBezTo>
                    <a:pt x="8966" y="2453"/>
                    <a:pt x="9109" y="2512"/>
                    <a:pt x="9216" y="2608"/>
                  </a:cubicBezTo>
                  <a:cubicBezTo>
                    <a:pt x="9419" y="2846"/>
                    <a:pt x="9621" y="3108"/>
                    <a:pt x="9823" y="3358"/>
                  </a:cubicBezTo>
                  <a:cubicBezTo>
                    <a:pt x="9883" y="3429"/>
                    <a:pt x="9954" y="3501"/>
                    <a:pt x="10038" y="3560"/>
                  </a:cubicBezTo>
                  <a:cubicBezTo>
                    <a:pt x="10193" y="3679"/>
                    <a:pt x="10335" y="3822"/>
                    <a:pt x="10431" y="4001"/>
                  </a:cubicBezTo>
                  <a:cubicBezTo>
                    <a:pt x="10478" y="4072"/>
                    <a:pt x="10538" y="4132"/>
                    <a:pt x="10585" y="4203"/>
                  </a:cubicBezTo>
                  <a:cubicBezTo>
                    <a:pt x="10788" y="4536"/>
                    <a:pt x="11002" y="4846"/>
                    <a:pt x="11169" y="5191"/>
                  </a:cubicBezTo>
                  <a:cubicBezTo>
                    <a:pt x="11252" y="5346"/>
                    <a:pt x="11288" y="5525"/>
                    <a:pt x="11347" y="5703"/>
                  </a:cubicBezTo>
                  <a:cubicBezTo>
                    <a:pt x="11526" y="5691"/>
                    <a:pt x="11657" y="5644"/>
                    <a:pt x="11764" y="5548"/>
                  </a:cubicBezTo>
                  <a:cubicBezTo>
                    <a:pt x="11943" y="5346"/>
                    <a:pt x="12205" y="5275"/>
                    <a:pt x="12431" y="5156"/>
                  </a:cubicBezTo>
                  <a:cubicBezTo>
                    <a:pt x="12479" y="5132"/>
                    <a:pt x="12550" y="5132"/>
                    <a:pt x="12610" y="5132"/>
                  </a:cubicBezTo>
                  <a:cubicBezTo>
                    <a:pt x="12717" y="5132"/>
                    <a:pt x="12788" y="5203"/>
                    <a:pt x="12800" y="5322"/>
                  </a:cubicBezTo>
                  <a:cubicBezTo>
                    <a:pt x="12812" y="5572"/>
                    <a:pt x="12836" y="5846"/>
                    <a:pt x="12812" y="6096"/>
                  </a:cubicBezTo>
                  <a:cubicBezTo>
                    <a:pt x="12800" y="6346"/>
                    <a:pt x="12741" y="6596"/>
                    <a:pt x="12693" y="6858"/>
                  </a:cubicBezTo>
                  <a:cubicBezTo>
                    <a:pt x="12681" y="6930"/>
                    <a:pt x="12657" y="7001"/>
                    <a:pt x="12657" y="7072"/>
                  </a:cubicBezTo>
                  <a:cubicBezTo>
                    <a:pt x="12681" y="7418"/>
                    <a:pt x="12610" y="7751"/>
                    <a:pt x="12562" y="8073"/>
                  </a:cubicBezTo>
                  <a:cubicBezTo>
                    <a:pt x="12550" y="8204"/>
                    <a:pt x="12538" y="8346"/>
                    <a:pt x="12490" y="8477"/>
                  </a:cubicBezTo>
                  <a:cubicBezTo>
                    <a:pt x="12443" y="8585"/>
                    <a:pt x="12455" y="8704"/>
                    <a:pt x="12443" y="8799"/>
                  </a:cubicBezTo>
                  <a:cubicBezTo>
                    <a:pt x="12431" y="9061"/>
                    <a:pt x="12431" y="9299"/>
                    <a:pt x="12431" y="9549"/>
                  </a:cubicBezTo>
                  <a:cubicBezTo>
                    <a:pt x="12431" y="9668"/>
                    <a:pt x="12383" y="9775"/>
                    <a:pt x="12312" y="9859"/>
                  </a:cubicBezTo>
                  <a:cubicBezTo>
                    <a:pt x="12157" y="10037"/>
                    <a:pt x="11967" y="10073"/>
                    <a:pt x="11788" y="9930"/>
                  </a:cubicBezTo>
                  <a:cubicBezTo>
                    <a:pt x="11705" y="9870"/>
                    <a:pt x="11609" y="9799"/>
                    <a:pt x="11490" y="9787"/>
                  </a:cubicBezTo>
                  <a:cubicBezTo>
                    <a:pt x="11419" y="9775"/>
                    <a:pt x="11347" y="9728"/>
                    <a:pt x="11300" y="9680"/>
                  </a:cubicBezTo>
                  <a:cubicBezTo>
                    <a:pt x="11169" y="9537"/>
                    <a:pt x="10990" y="9442"/>
                    <a:pt x="10812" y="9335"/>
                  </a:cubicBezTo>
                  <a:cubicBezTo>
                    <a:pt x="10752" y="9299"/>
                    <a:pt x="10657" y="9275"/>
                    <a:pt x="10609" y="9216"/>
                  </a:cubicBezTo>
                  <a:cubicBezTo>
                    <a:pt x="10466" y="9013"/>
                    <a:pt x="10240" y="8942"/>
                    <a:pt x="10014" y="8847"/>
                  </a:cubicBezTo>
                  <a:cubicBezTo>
                    <a:pt x="9681" y="8716"/>
                    <a:pt x="9347" y="8525"/>
                    <a:pt x="8978" y="8442"/>
                  </a:cubicBezTo>
                  <a:cubicBezTo>
                    <a:pt x="8788" y="8406"/>
                    <a:pt x="8609" y="8263"/>
                    <a:pt x="8407" y="8168"/>
                  </a:cubicBezTo>
                  <a:cubicBezTo>
                    <a:pt x="8311" y="8108"/>
                    <a:pt x="8276" y="7930"/>
                    <a:pt x="8347" y="7787"/>
                  </a:cubicBezTo>
                  <a:cubicBezTo>
                    <a:pt x="8442" y="7644"/>
                    <a:pt x="8550" y="7513"/>
                    <a:pt x="8669" y="7370"/>
                  </a:cubicBezTo>
                  <a:cubicBezTo>
                    <a:pt x="8764" y="7251"/>
                    <a:pt x="8883" y="7156"/>
                    <a:pt x="9061" y="7120"/>
                  </a:cubicBezTo>
                  <a:cubicBezTo>
                    <a:pt x="9145" y="7108"/>
                    <a:pt x="9204" y="7049"/>
                    <a:pt x="9276" y="7001"/>
                  </a:cubicBezTo>
                  <a:cubicBezTo>
                    <a:pt x="9240" y="6930"/>
                    <a:pt x="9216" y="6870"/>
                    <a:pt x="9181" y="6811"/>
                  </a:cubicBezTo>
                  <a:cubicBezTo>
                    <a:pt x="9109" y="6644"/>
                    <a:pt x="9026" y="6501"/>
                    <a:pt x="8966" y="6334"/>
                  </a:cubicBezTo>
                  <a:cubicBezTo>
                    <a:pt x="8907" y="6180"/>
                    <a:pt x="8847" y="6037"/>
                    <a:pt x="8728" y="5918"/>
                  </a:cubicBezTo>
                  <a:cubicBezTo>
                    <a:pt x="8669" y="5858"/>
                    <a:pt x="8621" y="5787"/>
                    <a:pt x="8585" y="5691"/>
                  </a:cubicBezTo>
                  <a:cubicBezTo>
                    <a:pt x="8526" y="5560"/>
                    <a:pt x="8442" y="5441"/>
                    <a:pt x="8311" y="5346"/>
                  </a:cubicBezTo>
                  <a:cubicBezTo>
                    <a:pt x="8228" y="5310"/>
                    <a:pt x="8204" y="5215"/>
                    <a:pt x="8145" y="5156"/>
                  </a:cubicBezTo>
                  <a:cubicBezTo>
                    <a:pt x="8073" y="5072"/>
                    <a:pt x="8014" y="4965"/>
                    <a:pt x="7918" y="4906"/>
                  </a:cubicBezTo>
                  <a:cubicBezTo>
                    <a:pt x="7668" y="4727"/>
                    <a:pt x="7442" y="4513"/>
                    <a:pt x="7204" y="4310"/>
                  </a:cubicBezTo>
                  <a:cubicBezTo>
                    <a:pt x="7014" y="4144"/>
                    <a:pt x="6823" y="4013"/>
                    <a:pt x="6609" y="3882"/>
                  </a:cubicBezTo>
                  <a:cubicBezTo>
                    <a:pt x="6418" y="3739"/>
                    <a:pt x="6204" y="3644"/>
                    <a:pt x="6013" y="3489"/>
                  </a:cubicBezTo>
                  <a:cubicBezTo>
                    <a:pt x="5775" y="3310"/>
                    <a:pt x="5490" y="3203"/>
                    <a:pt x="5216" y="3108"/>
                  </a:cubicBezTo>
                  <a:cubicBezTo>
                    <a:pt x="4775" y="2953"/>
                    <a:pt x="4335" y="2822"/>
                    <a:pt x="3906" y="2667"/>
                  </a:cubicBezTo>
                  <a:cubicBezTo>
                    <a:pt x="3882" y="2667"/>
                    <a:pt x="3870" y="2655"/>
                    <a:pt x="3870" y="2655"/>
                  </a:cubicBezTo>
                  <a:cubicBezTo>
                    <a:pt x="3251" y="2631"/>
                    <a:pt x="2620" y="2453"/>
                    <a:pt x="1977" y="2524"/>
                  </a:cubicBezTo>
                  <a:cubicBezTo>
                    <a:pt x="1489" y="2584"/>
                    <a:pt x="989" y="2536"/>
                    <a:pt x="489" y="2572"/>
                  </a:cubicBezTo>
                  <a:cubicBezTo>
                    <a:pt x="560" y="2572"/>
                    <a:pt x="537" y="2572"/>
                    <a:pt x="513" y="2560"/>
                  </a:cubicBezTo>
                  <a:close/>
                  <a:moveTo>
                    <a:pt x="11312" y="6322"/>
                  </a:moveTo>
                  <a:cubicBezTo>
                    <a:pt x="11109" y="5989"/>
                    <a:pt x="10943" y="5715"/>
                    <a:pt x="10752" y="5441"/>
                  </a:cubicBezTo>
                  <a:cubicBezTo>
                    <a:pt x="10502" y="5072"/>
                    <a:pt x="10347" y="4656"/>
                    <a:pt x="10062" y="4298"/>
                  </a:cubicBezTo>
                  <a:cubicBezTo>
                    <a:pt x="9966" y="4167"/>
                    <a:pt x="9859" y="4025"/>
                    <a:pt x="9704" y="3929"/>
                  </a:cubicBezTo>
                  <a:cubicBezTo>
                    <a:pt x="9621" y="3870"/>
                    <a:pt x="9550" y="3774"/>
                    <a:pt x="9490" y="3691"/>
                  </a:cubicBezTo>
                  <a:cubicBezTo>
                    <a:pt x="9407" y="3596"/>
                    <a:pt x="9347" y="3513"/>
                    <a:pt x="9276" y="3429"/>
                  </a:cubicBezTo>
                  <a:cubicBezTo>
                    <a:pt x="9204" y="3346"/>
                    <a:pt x="9133" y="3274"/>
                    <a:pt x="9073" y="3179"/>
                  </a:cubicBezTo>
                  <a:cubicBezTo>
                    <a:pt x="8978" y="3012"/>
                    <a:pt x="8847" y="2882"/>
                    <a:pt x="8680" y="2798"/>
                  </a:cubicBezTo>
                  <a:cubicBezTo>
                    <a:pt x="8609" y="2751"/>
                    <a:pt x="8550" y="2691"/>
                    <a:pt x="8502" y="2620"/>
                  </a:cubicBezTo>
                  <a:cubicBezTo>
                    <a:pt x="8430" y="2477"/>
                    <a:pt x="8323" y="2405"/>
                    <a:pt x="8216" y="2322"/>
                  </a:cubicBezTo>
                  <a:cubicBezTo>
                    <a:pt x="8002" y="2120"/>
                    <a:pt x="7764" y="1929"/>
                    <a:pt x="7537" y="1750"/>
                  </a:cubicBezTo>
                  <a:cubicBezTo>
                    <a:pt x="7478" y="1691"/>
                    <a:pt x="7383" y="1643"/>
                    <a:pt x="7311" y="1631"/>
                  </a:cubicBezTo>
                  <a:cubicBezTo>
                    <a:pt x="7168" y="1608"/>
                    <a:pt x="7061" y="1548"/>
                    <a:pt x="6954" y="1453"/>
                  </a:cubicBezTo>
                  <a:cubicBezTo>
                    <a:pt x="6895" y="1393"/>
                    <a:pt x="6823" y="1334"/>
                    <a:pt x="6752" y="1310"/>
                  </a:cubicBezTo>
                  <a:cubicBezTo>
                    <a:pt x="6490" y="1191"/>
                    <a:pt x="6228" y="1084"/>
                    <a:pt x="5978" y="953"/>
                  </a:cubicBezTo>
                  <a:cubicBezTo>
                    <a:pt x="5502" y="715"/>
                    <a:pt x="4942" y="810"/>
                    <a:pt x="4454" y="631"/>
                  </a:cubicBezTo>
                  <a:cubicBezTo>
                    <a:pt x="4228" y="691"/>
                    <a:pt x="4013" y="596"/>
                    <a:pt x="3799" y="572"/>
                  </a:cubicBezTo>
                  <a:cubicBezTo>
                    <a:pt x="3513" y="548"/>
                    <a:pt x="3239" y="500"/>
                    <a:pt x="2954" y="488"/>
                  </a:cubicBezTo>
                  <a:cubicBezTo>
                    <a:pt x="2537" y="476"/>
                    <a:pt x="2108" y="488"/>
                    <a:pt x="1692" y="488"/>
                  </a:cubicBezTo>
                  <a:cubicBezTo>
                    <a:pt x="1537" y="488"/>
                    <a:pt x="1394" y="488"/>
                    <a:pt x="1239" y="500"/>
                  </a:cubicBezTo>
                  <a:cubicBezTo>
                    <a:pt x="953" y="536"/>
                    <a:pt x="656" y="786"/>
                    <a:pt x="644" y="1036"/>
                  </a:cubicBezTo>
                  <a:cubicBezTo>
                    <a:pt x="632" y="1393"/>
                    <a:pt x="620" y="1750"/>
                    <a:pt x="882" y="2096"/>
                  </a:cubicBezTo>
                  <a:cubicBezTo>
                    <a:pt x="1001" y="2096"/>
                    <a:pt x="1132" y="2108"/>
                    <a:pt x="1275" y="2108"/>
                  </a:cubicBezTo>
                  <a:cubicBezTo>
                    <a:pt x="1870" y="2120"/>
                    <a:pt x="2465" y="2120"/>
                    <a:pt x="3061" y="2143"/>
                  </a:cubicBezTo>
                  <a:cubicBezTo>
                    <a:pt x="3132" y="2143"/>
                    <a:pt x="3204" y="2143"/>
                    <a:pt x="3275" y="2167"/>
                  </a:cubicBezTo>
                  <a:cubicBezTo>
                    <a:pt x="3454" y="2239"/>
                    <a:pt x="3632" y="2239"/>
                    <a:pt x="3835" y="2239"/>
                  </a:cubicBezTo>
                  <a:cubicBezTo>
                    <a:pt x="3978" y="2239"/>
                    <a:pt x="4132" y="2262"/>
                    <a:pt x="4263" y="2334"/>
                  </a:cubicBezTo>
                  <a:cubicBezTo>
                    <a:pt x="4323" y="2358"/>
                    <a:pt x="4394" y="2381"/>
                    <a:pt x="4466" y="2405"/>
                  </a:cubicBezTo>
                  <a:cubicBezTo>
                    <a:pt x="4847" y="2524"/>
                    <a:pt x="5228" y="2643"/>
                    <a:pt x="5597" y="2774"/>
                  </a:cubicBezTo>
                  <a:cubicBezTo>
                    <a:pt x="5811" y="2858"/>
                    <a:pt x="6002" y="2953"/>
                    <a:pt x="6216" y="3036"/>
                  </a:cubicBezTo>
                  <a:cubicBezTo>
                    <a:pt x="6490" y="3120"/>
                    <a:pt x="6752" y="3286"/>
                    <a:pt x="6990" y="3453"/>
                  </a:cubicBezTo>
                  <a:cubicBezTo>
                    <a:pt x="7347" y="3691"/>
                    <a:pt x="7668" y="3989"/>
                    <a:pt x="8002" y="4251"/>
                  </a:cubicBezTo>
                  <a:cubicBezTo>
                    <a:pt x="8026" y="4286"/>
                    <a:pt x="8061" y="4298"/>
                    <a:pt x="8085" y="4310"/>
                  </a:cubicBezTo>
                  <a:cubicBezTo>
                    <a:pt x="8323" y="4441"/>
                    <a:pt x="8502" y="4620"/>
                    <a:pt x="8657" y="4834"/>
                  </a:cubicBezTo>
                  <a:cubicBezTo>
                    <a:pt x="8680" y="4882"/>
                    <a:pt x="8728" y="4953"/>
                    <a:pt x="8776" y="4965"/>
                  </a:cubicBezTo>
                  <a:cubicBezTo>
                    <a:pt x="8978" y="5072"/>
                    <a:pt x="9050" y="5275"/>
                    <a:pt x="9145" y="5453"/>
                  </a:cubicBezTo>
                  <a:cubicBezTo>
                    <a:pt x="9252" y="5656"/>
                    <a:pt x="9442" y="5787"/>
                    <a:pt x="9514" y="6013"/>
                  </a:cubicBezTo>
                  <a:cubicBezTo>
                    <a:pt x="9585" y="6215"/>
                    <a:pt x="9693" y="6406"/>
                    <a:pt x="9800" y="6608"/>
                  </a:cubicBezTo>
                  <a:cubicBezTo>
                    <a:pt x="9966" y="6906"/>
                    <a:pt x="9919" y="7215"/>
                    <a:pt x="9633" y="7406"/>
                  </a:cubicBezTo>
                  <a:cubicBezTo>
                    <a:pt x="9562" y="7465"/>
                    <a:pt x="9466" y="7513"/>
                    <a:pt x="9383" y="7573"/>
                  </a:cubicBezTo>
                  <a:cubicBezTo>
                    <a:pt x="9276" y="7644"/>
                    <a:pt x="9169" y="7704"/>
                    <a:pt x="9133" y="7858"/>
                  </a:cubicBezTo>
                  <a:cubicBezTo>
                    <a:pt x="9395" y="7954"/>
                    <a:pt x="9681" y="8073"/>
                    <a:pt x="9943" y="8180"/>
                  </a:cubicBezTo>
                  <a:cubicBezTo>
                    <a:pt x="10228" y="8299"/>
                    <a:pt x="10526" y="8406"/>
                    <a:pt x="10812" y="8513"/>
                  </a:cubicBezTo>
                  <a:cubicBezTo>
                    <a:pt x="10859" y="8608"/>
                    <a:pt x="10895" y="8704"/>
                    <a:pt x="10943" y="8775"/>
                  </a:cubicBezTo>
                  <a:cubicBezTo>
                    <a:pt x="11133" y="8882"/>
                    <a:pt x="11300" y="8989"/>
                    <a:pt x="11467" y="9061"/>
                  </a:cubicBezTo>
                  <a:cubicBezTo>
                    <a:pt x="11633" y="9132"/>
                    <a:pt x="11728" y="9347"/>
                    <a:pt x="11967" y="9287"/>
                  </a:cubicBezTo>
                  <a:cubicBezTo>
                    <a:pt x="12002" y="8894"/>
                    <a:pt x="12014" y="8489"/>
                    <a:pt x="12050" y="8108"/>
                  </a:cubicBezTo>
                  <a:cubicBezTo>
                    <a:pt x="12062" y="7858"/>
                    <a:pt x="12074" y="7620"/>
                    <a:pt x="12169" y="7382"/>
                  </a:cubicBezTo>
                  <a:cubicBezTo>
                    <a:pt x="12193" y="7323"/>
                    <a:pt x="12205" y="7263"/>
                    <a:pt x="12205" y="7203"/>
                  </a:cubicBezTo>
                  <a:cubicBezTo>
                    <a:pt x="12205" y="7001"/>
                    <a:pt x="12252" y="6846"/>
                    <a:pt x="12312" y="6668"/>
                  </a:cubicBezTo>
                  <a:cubicBezTo>
                    <a:pt x="12383" y="6453"/>
                    <a:pt x="12407" y="6227"/>
                    <a:pt x="12431" y="6013"/>
                  </a:cubicBezTo>
                  <a:cubicBezTo>
                    <a:pt x="12443" y="5953"/>
                    <a:pt x="12467" y="5858"/>
                    <a:pt x="12371" y="5799"/>
                  </a:cubicBezTo>
                  <a:cubicBezTo>
                    <a:pt x="12181" y="5810"/>
                    <a:pt x="12074" y="6013"/>
                    <a:pt x="11907" y="6084"/>
                  </a:cubicBezTo>
                  <a:cubicBezTo>
                    <a:pt x="11705" y="6144"/>
                    <a:pt x="11526" y="6227"/>
                    <a:pt x="11312" y="6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1340;p45">
              <a:extLst>
                <a:ext uri="{FF2B5EF4-FFF2-40B4-BE49-F238E27FC236}">
                  <a16:creationId xmlns:a16="http://schemas.microsoft.com/office/drawing/2014/main" id="{8933A958-2D3A-1A4D-BEC7-2A515B8438E5}"/>
                </a:ext>
              </a:extLst>
            </p:cNvPr>
            <p:cNvSpPr/>
            <p:nvPr/>
          </p:nvSpPr>
          <p:spPr>
            <a:xfrm>
              <a:off x="1187350" y="2510850"/>
              <a:ext cx="295875" cy="221775"/>
            </a:xfrm>
            <a:custGeom>
              <a:avLst/>
              <a:gdLst/>
              <a:ahLst/>
              <a:cxnLst/>
              <a:rect l="l" t="t" r="r" b="b"/>
              <a:pathLst>
                <a:path w="11835" h="8871" extrusionOk="0">
                  <a:moveTo>
                    <a:pt x="1131" y="3025"/>
                  </a:moveTo>
                  <a:cubicBezTo>
                    <a:pt x="917" y="3120"/>
                    <a:pt x="738" y="3192"/>
                    <a:pt x="548" y="3263"/>
                  </a:cubicBezTo>
                  <a:cubicBezTo>
                    <a:pt x="369" y="3334"/>
                    <a:pt x="286" y="3513"/>
                    <a:pt x="83" y="3549"/>
                  </a:cubicBezTo>
                  <a:cubicBezTo>
                    <a:pt x="0" y="3489"/>
                    <a:pt x="12" y="3418"/>
                    <a:pt x="24" y="3334"/>
                  </a:cubicBezTo>
                  <a:cubicBezTo>
                    <a:pt x="60" y="3120"/>
                    <a:pt x="71" y="2894"/>
                    <a:pt x="143" y="2680"/>
                  </a:cubicBezTo>
                  <a:cubicBezTo>
                    <a:pt x="202" y="2501"/>
                    <a:pt x="250" y="2322"/>
                    <a:pt x="250" y="2144"/>
                  </a:cubicBezTo>
                  <a:cubicBezTo>
                    <a:pt x="250" y="2084"/>
                    <a:pt x="262" y="2025"/>
                    <a:pt x="298" y="1965"/>
                  </a:cubicBezTo>
                  <a:cubicBezTo>
                    <a:pt x="405" y="1727"/>
                    <a:pt x="417" y="1489"/>
                    <a:pt x="417" y="1239"/>
                  </a:cubicBezTo>
                  <a:cubicBezTo>
                    <a:pt x="429" y="834"/>
                    <a:pt x="464" y="453"/>
                    <a:pt x="488" y="60"/>
                  </a:cubicBezTo>
                  <a:cubicBezTo>
                    <a:pt x="726" y="1"/>
                    <a:pt x="833" y="215"/>
                    <a:pt x="1000" y="286"/>
                  </a:cubicBezTo>
                  <a:cubicBezTo>
                    <a:pt x="1155" y="358"/>
                    <a:pt x="1322" y="465"/>
                    <a:pt x="1512" y="572"/>
                  </a:cubicBezTo>
                  <a:cubicBezTo>
                    <a:pt x="1548" y="644"/>
                    <a:pt x="1607" y="739"/>
                    <a:pt x="1655" y="834"/>
                  </a:cubicBezTo>
                  <a:cubicBezTo>
                    <a:pt x="1929" y="941"/>
                    <a:pt x="2227" y="1060"/>
                    <a:pt x="2512" y="1168"/>
                  </a:cubicBezTo>
                  <a:cubicBezTo>
                    <a:pt x="2786" y="1275"/>
                    <a:pt x="3060" y="1394"/>
                    <a:pt x="3334" y="1489"/>
                  </a:cubicBezTo>
                  <a:cubicBezTo>
                    <a:pt x="3286" y="1644"/>
                    <a:pt x="3179" y="1715"/>
                    <a:pt x="3084" y="1775"/>
                  </a:cubicBezTo>
                  <a:cubicBezTo>
                    <a:pt x="2989" y="1834"/>
                    <a:pt x="2917" y="1882"/>
                    <a:pt x="2822" y="1941"/>
                  </a:cubicBezTo>
                  <a:cubicBezTo>
                    <a:pt x="2548" y="2144"/>
                    <a:pt x="2488" y="2441"/>
                    <a:pt x="2667" y="2739"/>
                  </a:cubicBezTo>
                  <a:cubicBezTo>
                    <a:pt x="2762" y="2942"/>
                    <a:pt x="2881" y="3132"/>
                    <a:pt x="2941" y="3334"/>
                  </a:cubicBezTo>
                  <a:cubicBezTo>
                    <a:pt x="3012" y="3561"/>
                    <a:pt x="3215" y="3692"/>
                    <a:pt x="3310" y="3894"/>
                  </a:cubicBezTo>
                  <a:cubicBezTo>
                    <a:pt x="3417" y="4073"/>
                    <a:pt x="3477" y="4275"/>
                    <a:pt x="3691" y="4382"/>
                  </a:cubicBezTo>
                  <a:cubicBezTo>
                    <a:pt x="3739" y="4406"/>
                    <a:pt x="3762" y="4466"/>
                    <a:pt x="3810" y="4513"/>
                  </a:cubicBezTo>
                  <a:cubicBezTo>
                    <a:pt x="3977" y="4727"/>
                    <a:pt x="4155" y="4918"/>
                    <a:pt x="4370" y="5037"/>
                  </a:cubicBezTo>
                  <a:cubicBezTo>
                    <a:pt x="4405" y="5049"/>
                    <a:pt x="4429" y="5085"/>
                    <a:pt x="4465" y="5097"/>
                  </a:cubicBezTo>
                  <a:cubicBezTo>
                    <a:pt x="4810" y="5359"/>
                    <a:pt x="5120" y="5656"/>
                    <a:pt x="5477" y="5894"/>
                  </a:cubicBezTo>
                  <a:cubicBezTo>
                    <a:pt x="5715" y="6061"/>
                    <a:pt x="5965" y="6228"/>
                    <a:pt x="6251" y="6311"/>
                  </a:cubicBezTo>
                  <a:cubicBezTo>
                    <a:pt x="6453" y="6371"/>
                    <a:pt x="6656" y="6490"/>
                    <a:pt x="6858" y="6573"/>
                  </a:cubicBezTo>
                  <a:cubicBezTo>
                    <a:pt x="7227" y="6704"/>
                    <a:pt x="7620" y="6823"/>
                    <a:pt x="7989" y="6942"/>
                  </a:cubicBezTo>
                  <a:cubicBezTo>
                    <a:pt x="8061" y="6966"/>
                    <a:pt x="8144" y="6990"/>
                    <a:pt x="8203" y="7013"/>
                  </a:cubicBezTo>
                  <a:cubicBezTo>
                    <a:pt x="8334" y="7073"/>
                    <a:pt x="8477" y="7109"/>
                    <a:pt x="8632" y="7109"/>
                  </a:cubicBezTo>
                  <a:cubicBezTo>
                    <a:pt x="8823" y="7109"/>
                    <a:pt x="9001" y="7109"/>
                    <a:pt x="9180" y="7180"/>
                  </a:cubicBezTo>
                  <a:cubicBezTo>
                    <a:pt x="9251" y="7204"/>
                    <a:pt x="9335" y="7204"/>
                    <a:pt x="9406" y="7204"/>
                  </a:cubicBezTo>
                  <a:cubicBezTo>
                    <a:pt x="10001" y="7228"/>
                    <a:pt x="10597" y="7240"/>
                    <a:pt x="11192" y="7240"/>
                  </a:cubicBezTo>
                  <a:cubicBezTo>
                    <a:pt x="11323" y="7240"/>
                    <a:pt x="11454" y="7240"/>
                    <a:pt x="11573" y="7252"/>
                  </a:cubicBezTo>
                  <a:cubicBezTo>
                    <a:pt x="11835" y="7585"/>
                    <a:pt x="11835" y="7942"/>
                    <a:pt x="11811" y="8311"/>
                  </a:cubicBezTo>
                  <a:cubicBezTo>
                    <a:pt x="11799" y="8561"/>
                    <a:pt x="11501" y="8811"/>
                    <a:pt x="11216" y="8847"/>
                  </a:cubicBezTo>
                  <a:cubicBezTo>
                    <a:pt x="11073" y="8859"/>
                    <a:pt x="10918" y="8859"/>
                    <a:pt x="10775" y="8859"/>
                  </a:cubicBezTo>
                  <a:cubicBezTo>
                    <a:pt x="10358" y="8859"/>
                    <a:pt x="9930" y="8871"/>
                    <a:pt x="9513" y="8859"/>
                  </a:cubicBezTo>
                  <a:cubicBezTo>
                    <a:pt x="9227" y="8847"/>
                    <a:pt x="8942" y="8799"/>
                    <a:pt x="8656" y="8776"/>
                  </a:cubicBezTo>
                  <a:cubicBezTo>
                    <a:pt x="8442" y="8740"/>
                    <a:pt x="8227" y="8633"/>
                    <a:pt x="8001" y="8716"/>
                  </a:cubicBezTo>
                  <a:cubicBezTo>
                    <a:pt x="7513" y="8537"/>
                    <a:pt x="6965" y="8633"/>
                    <a:pt x="6489" y="8395"/>
                  </a:cubicBezTo>
                  <a:cubicBezTo>
                    <a:pt x="6239" y="8276"/>
                    <a:pt x="5965" y="8180"/>
                    <a:pt x="5715" y="8037"/>
                  </a:cubicBezTo>
                  <a:cubicBezTo>
                    <a:pt x="5644" y="8014"/>
                    <a:pt x="5584" y="7942"/>
                    <a:pt x="5501" y="7895"/>
                  </a:cubicBezTo>
                  <a:cubicBezTo>
                    <a:pt x="5405" y="7799"/>
                    <a:pt x="5286" y="7740"/>
                    <a:pt x="5144" y="7716"/>
                  </a:cubicBezTo>
                  <a:cubicBezTo>
                    <a:pt x="5072" y="7704"/>
                    <a:pt x="4989" y="7645"/>
                    <a:pt x="4929" y="7597"/>
                  </a:cubicBezTo>
                  <a:cubicBezTo>
                    <a:pt x="4691" y="7406"/>
                    <a:pt x="4465" y="7204"/>
                    <a:pt x="4239" y="7025"/>
                  </a:cubicBezTo>
                  <a:cubicBezTo>
                    <a:pt x="4132" y="6942"/>
                    <a:pt x="4036" y="6871"/>
                    <a:pt x="3953" y="6728"/>
                  </a:cubicBezTo>
                  <a:cubicBezTo>
                    <a:pt x="3917" y="6656"/>
                    <a:pt x="3858" y="6585"/>
                    <a:pt x="3774" y="6549"/>
                  </a:cubicBezTo>
                  <a:cubicBezTo>
                    <a:pt x="3620" y="6466"/>
                    <a:pt x="3500" y="6335"/>
                    <a:pt x="3393" y="6168"/>
                  </a:cubicBezTo>
                  <a:cubicBezTo>
                    <a:pt x="3334" y="6073"/>
                    <a:pt x="3262" y="5990"/>
                    <a:pt x="3179" y="5918"/>
                  </a:cubicBezTo>
                  <a:cubicBezTo>
                    <a:pt x="3108" y="5823"/>
                    <a:pt x="3048" y="5740"/>
                    <a:pt x="2977" y="5656"/>
                  </a:cubicBezTo>
                  <a:cubicBezTo>
                    <a:pt x="2905" y="5573"/>
                    <a:pt x="2846" y="5478"/>
                    <a:pt x="2750" y="5418"/>
                  </a:cubicBezTo>
                  <a:cubicBezTo>
                    <a:pt x="2608" y="5323"/>
                    <a:pt x="2500" y="5180"/>
                    <a:pt x="2393" y="5049"/>
                  </a:cubicBezTo>
                  <a:cubicBezTo>
                    <a:pt x="2107" y="4692"/>
                    <a:pt x="1965" y="4275"/>
                    <a:pt x="1715" y="3906"/>
                  </a:cubicBezTo>
                  <a:cubicBezTo>
                    <a:pt x="1500" y="3632"/>
                    <a:pt x="1334" y="3358"/>
                    <a:pt x="1131" y="3025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1341;p45">
              <a:extLst>
                <a:ext uri="{FF2B5EF4-FFF2-40B4-BE49-F238E27FC236}">
                  <a16:creationId xmlns:a16="http://schemas.microsoft.com/office/drawing/2014/main" id="{5C2AE0C0-1728-194F-8A07-5B7FFD17490B}"/>
                </a:ext>
              </a:extLst>
            </p:cNvPr>
            <p:cNvSpPr/>
            <p:nvPr/>
          </p:nvSpPr>
          <p:spPr>
            <a:xfrm>
              <a:off x="1177525" y="2492700"/>
              <a:ext cx="320900" cy="251850"/>
            </a:xfrm>
            <a:custGeom>
              <a:avLst/>
              <a:gdLst/>
              <a:ahLst/>
              <a:cxnLst/>
              <a:rect l="l" t="t" r="r" b="b"/>
              <a:pathLst>
                <a:path w="12836" h="10074" extrusionOk="0">
                  <a:moveTo>
                    <a:pt x="12323" y="7513"/>
                  </a:moveTo>
                  <a:cubicBezTo>
                    <a:pt x="12561" y="7728"/>
                    <a:pt x="12561" y="8025"/>
                    <a:pt x="12645" y="8287"/>
                  </a:cubicBezTo>
                  <a:cubicBezTo>
                    <a:pt x="12716" y="8573"/>
                    <a:pt x="12764" y="8871"/>
                    <a:pt x="12799" y="9168"/>
                  </a:cubicBezTo>
                  <a:cubicBezTo>
                    <a:pt x="12823" y="9275"/>
                    <a:pt x="12823" y="9394"/>
                    <a:pt x="12835" y="9478"/>
                  </a:cubicBezTo>
                  <a:cubicBezTo>
                    <a:pt x="12668" y="9656"/>
                    <a:pt x="12502" y="9799"/>
                    <a:pt x="12287" y="9871"/>
                  </a:cubicBezTo>
                  <a:cubicBezTo>
                    <a:pt x="12133" y="9918"/>
                    <a:pt x="12002" y="9954"/>
                    <a:pt x="11847" y="9954"/>
                  </a:cubicBezTo>
                  <a:cubicBezTo>
                    <a:pt x="11668" y="9954"/>
                    <a:pt x="11478" y="9954"/>
                    <a:pt x="11299" y="10037"/>
                  </a:cubicBezTo>
                  <a:cubicBezTo>
                    <a:pt x="11216" y="10073"/>
                    <a:pt x="11109" y="10061"/>
                    <a:pt x="11002" y="10061"/>
                  </a:cubicBezTo>
                  <a:cubicBezTo>
                    <a:pt x="10382" y="10061"/>
                    <a:pt x="9763" y="10061"/>
                    <a:pt x="9144" y="10049"/>
                  </a:cubicBezTo>
                  <a:cubicBezTo>
                    <a:pt x="8787" y="10025"/>
                    <a:pt x="8430" y="9954"/>
                    <a:pt x="8084" y="9835"/>
                  </a:cubicBezTo>
                  <a:cubicBezTo>
                    <a:pt x="7965" y="9799"/>
                    <a:pt x="7846" y="9752"/>
                    <a:pt x="7727" y="9764"/>
                  </a:cubicBezTo>
                  <a:cubicBezTo>
                    <a:pt x="7287" y="9811"/>
                    <a:pt x="6882" y="9633"/>
                    <a:pt x="6477" y="9466"/>
                  </a:cubicBezTo>
                  <a:cubicBezTo>
                    <a:pt x="6299" y="9394"/>
                    <a:pt x="6132" y="9323"/>
                    <a:pt x="5977" y="9240"/>
                  </a:cubicBezTo>
                  <a:cubicBezTo>
                    <a:pt x="5929" y="9228"/>
                    <a:pt x="5870" y="9216"/>
                    <a:pt x="5834" y="9180"/>
                  </a:cubicBezTo>
                  <a:cubicBezTo>
                    <a:pt x="5537" y="8882"/>
                    <a:pt x="5096" y="8799"/>
                    <a:pt x="4822" y="8442"/>
                  </a:cubicBezTo>
                  <a:cubicBezTo>
                    <a:pt x="4786" y="8382"/>
                    <a:pt x="4703" y="8347"/>
                    <a:pt x="4644" y="8311"/>
                  </a:cubicBezTo>
                  <a:cubicBezTo>
                    <a:pt x="4405" y="8144"/>
                    <a:pt x="4144" y="7990"/>
                    <a:pt x="3965" y="7739"/>
                  </a:cubicBezTo>
                  <a:cubicBezTo>
                    <a:pt x="3870" y="7620"/>
                    <a:pt x="3727" y="7561"/>
                    <a:pt x="3620" y="7454"/>
                  </a:cubicBezTo>
                  <a:cubicBezTo>
                    <a:pt x="3417" y="7216"/>
                    <a:pt x="3215" y="6966"/>
                    <a:pt x="3012" y="6716"/>
                  </a:cubicBezTo>
                  <a:cubicBezTo>
                    <a:pt x="2953" y="6644"/>
                    <a:pt x="2881" y="6561"/>
                    <a:pt x="2798" y="6501"/>
                  </a:cubicBezTo>
                  <a:cubicBezTo>
                    <a:pt x="2643" y="6382"/>
                    <a:pt x="2500" y="6251"/>
                    <a:pt x="2405" y="6073"/>
                  </a:cubicBezTo>
                  <a:cubicBezTo>
                    <a:pt x="2358" y="6001"/>
                    <a:pt x="2298" y="5942"/>
                    <a:pt x="2250" y="5870"/>
                  </a:cubicBezTo>
                  <a:cubicBezTo>
                    <a:pt x="2048" y="5537"/>
                    <a:pt x="1834" y="5227"/>
                    <a:pt x="1667" y="4882"/>
                  </a:cubicBezTo>
                  <a:cubicBezTo>
                    <a:pt x="1584" y="4715"/>
                    <a:pt x="1548" y="4537"/>
                    <a:pt x="1488" y="4358"/>
                  </a:cubicBezTo>
                  <a:cubicBezTo>
                    <a:pt x="1310" y="4382"/>
                    <a:pt x="1179" y="4418"/>
                    <a:pt x="1072" y="4525"/>
                  </a:cubicBezTo>
                  <a:cubicBezTo>
                    <a:pt x="893" y="4715"/>
                    <a:pt x="631" y="4799"/>
                    <a:pt x="405" y="4918"/>
                  </a:cubicBezTo>
                  <a:cubicBezTo>
                    <a:pt x="357" y="4942"/>
                    <a:pt x="286" y="4942"/>
                    <a:pt x="226" y="4942"/>
                  </a:cubicBezTo>
                  <a:cubicBezTo>
                    <a:pt x="119" y="4942"/>
                    <a:pt x="48" y="4870"/>
                    <a:pt x="36" y="4751"/>
                  </a:cubicBezTo>
                  <a:cubicBezTo>
                    <a:pt x="24" y="4501"/>
                    <a:pt x="0" y="4227"/>
                    <a:pt x="24" y="3977"/>
                  </a:cubicBezTo>
                  <a:cubicBezTo>
                    <a:pt x="36" y="3727"/>
                    <a:pt x="95" y="3465"/>
                    <a:pt x="143" y="3215"/>
                  </a:cubicBezTo>
                  <a:cubicBezTo>
                    <a:pt x="155" y="3144"/>
                    <a:pt x="179" y="3072"/>
                    <a:pt x="179" y="2989"/>
                  </a:cubicBezTo>
                  <a:cubicBezTo>
                    <a:pt x="155" y="2656"/>
                    <a:pt x="226" y="2322"/>
                    <a:pt x="274" y="2001"/>
                  </a:cubicBezTo>
                  <a:cubicBezTo>
                    <a:pt x="286" y="1858"/>
                    <a:pt x="298" y="1727"/>
                    <a:pt x="345" y="1596"/>
                  </a:cubicBezTo>
                  <a:cubicBezTo>
                    <a:pt x="393" y="1489"/>
                    <a:pt x="381" y="1370"/>
                    <a:pt x="393" y="1262"/>
                  </a:cubicBezTo>
                  <a:cubicBezTo>
                    <a:pt x="405" y="1012"/>
                    <a:pt x="405" y="774"/>
                    <a:pt x="405" y="524"/>
                  </a:cubicBezTo>
                  <a:cubicBezTo>
                    <a:pt x="405" y="405"/>
                    <a:pt x="453" y="298"/>
                    <a:pt x="524" y="215"/>
                  </a:cubicBezTo>
                  <a:cubicBezTo>
                    <a:pt x="679" y="36"/>
                    <a:pt x="869" y="0"/>
                    <a:pt x="1048" y="131"/>
                  </a:cubicBezTo>
                  <a:cubicBezTo>
                    <a:pt x="1131" y="191"/>
                    <a:pt x="1226" y="274"/>
                    <a:pt x="1346" y="286"/>
                  </a:cubicBezTo>
                  <a:cubicBezTo>
                    <a:pt x="1417" y="298"/>
                    <a:pt x="1488" y="346"/>
                    <a:pt x="1536" y="393"/>
                  </a:cubicBezTo>
                  <a:cubicBezTo>
                    <a:pt x="1667" y="536"/>
                    <a:pt x="1846" y="631"/>
                    <a:pt x="2024" y="727"/>
                  </a:cubicBezTo>
                  <a:cubicBezTo>
                    <a:pt x="2084" y="774"/>
                    <a:pt x="2179" y="786"/>
                    <a:pt x="2227" y="846"/>
                  </a:cubicBezTo>
                  <a:cubicBezTo>
                    <a:pt x="2369" y="1060"/>
                    <a:pt x="2596" y="1132"/>
                    <a:pt x="2822" y="1227"/>
                  </a:cubicBezTo>
                  <a:cubicBezTo>
                    <a:pt x="3155" y="1358"/>
                    <a:pt x="3489" y="1548"/>
                    <a:pt x="3858" y="1620"/>
                  </a:cubicBezTo>
                  <a:cubicBezTo>
                    <a:pt x="4048" y="1667"/>
                    <a:pt x="4227" y="1798"/>
                    <a:pt x="4429" y="1905"/>
                  </a:cubicBezTo>
                  <a:cubicBezTo>
                    <a:pt x="4525" y="1965"/>
                    <a:pt x="4560" y="2144"/>
                    <a:pt x="4489" y="2275"/>
                  </a:cubicBezTo>
                  <a:cubicBezTo>
                    <a:pt x="4394" y="2429"/>
                    <a:pt x="4286" y="2560"/>
                    <a:pt x="4167" y="2691"/>
                  </a:cubicBezTo>
                  <a:cubicBezTo>
                    <a:pt x="4072" y="2810"/>
                    <a:pt x="3953" y="2917"/>
                    <a:pt x="3774" y="2953"/>
                  </a:cubicBezTo>
                  <a:cubicBezTo>
                    <a:pt x="3691" y="2965"/>
                    <a:pt x="3632" y="3025"/>
                    <a:pt x="3560" y="3072"/>
                  </a:cubicBezTo>
                  <a:cubicBezTo>
                    <a:pt x="3596" y="3144"/>
                    <a:pt x="3620" y="3203"/>
                    <a:pt x="3655" y="3263"/>
                  </a:cubicBezTo>
                  <a:cubicBezTo>
                    <a:pt x="3727" y="3429"/>
                    <a:pt x="3810" y="3572"/>
                    <a:pt x="3870" y="3739"/>
                  </a:cubicBezTo>
                  <a:cubicBezTo>
                    <a:pt x="3929" y="3882"/>
                    <a:pt x="3989" y="4037"/>
                    <a:pt x="4108" y="4156"/>
                  </a:cubicBezTo>
                  <a:cubicBezTo>
                    <a:pt x="4167" y="4215"/>
                    <a:pt x="4215" y="4287"/>
                    <a:pt x="4251" y="4382"/>
                  </a:cubicBezTo>
                  <a:cubicBezTo>
                    <a:pt x="4310" y="4513"/>
                    <a:pt x="4394" y="4632"/>
                    <a:pt x="4525" y="4715"/>
                  </a:cubicBezTo>
                  <a:cubicBezTo>
                    <a:pt x="4608" y="4763"/>
                    <a:pt x="4632" y="4858"/>
                    <a:pt x="4691" y="4918"/>
                  </a:cubicBezTo>
                  <a:cubicBezTo>
                    <a:pt x="4763" y="5001"/>
                    <a:pt x="4822" y="5108"/>
                    <a:pt x="4917" y="5168"/>
                  </a:cubicBezTo>
                  <a:cubicBezTo>
                    <a:pt x="5167" y="5346"/>
                    <a:pt x="5394" y="5549"/>
                    <a:pt x="5632" y="5763"/>
                  </a:cubicBezTo>
                  <a:cubicBezTo>
                    <a:pt x="5822" y="5930"/>
                    <a:pt x="6013" y="6061"/>
                    <a:pt x="6227" y="6192"/>
                  </a:cubicBezTo>
                  <a:cubicBezTo>
                    <a:pt x="6418" y="6323"/>
                    <a:pt x="6632" y="6430"/>
                    <a:pt x="6822" y="6585"/>
                  </a:cubicBezTo>
                  <a:cubicBezTo>
                    <a:pt x="7061" y="6763"/>
                    <a:pt x="7346" y="6858"/>
                    <a:pt x="7620" y="6966"/>
                  </a:cubicBezTo>
                  <a:cubicBezTo>
                    <a:pt x="8061" y="7120"/>
                    <a:pt x="8501" y="7251"/>
                    <a:pt x="8930" y="7394"/>
                  </a:cubicBezTo>
                  <a:cubicBezTo>
                    <a:pt x="8954" y="7394"/>
                    <a:pt x="8966" y="7418"/>
                    <a:pt x="8966" y="7418"/>
                  </a:cubicBezTo>
                  <a:cubicBezTo>
                    <a:pt x="9585" y="7442"/>
                    <a:pt x="10216" y="7620"/>
                    <a:pt x="10859" y="7549"/>
                  </a:cubicBezTo>
                  <a:cubicBezTo>
                    <a:pt x="11347" y="7489"/>
                    <a:pt x="11847" y="7537"/>
                    <a:pt x="12347" y="7501"/>
                  </a:cubicBezTo>
                  <a:cubicBezTo>
                    <a:pt x="12287" y="7501"/>
                    <a:pt x="12311" y="7501"/>
                    <a:pt x="12323" y="7513"/>
                  </a:cubicBezTo>
                  <a:close/>
                  <a:moveTo>
                    <a:pt x="1524" y="3751"/>
                  </a:moveTo>
                  <a:cubicBezTo>
                    <a:pt x="1727" y="4084"/>
                    <a:pt x="1893" y="4358"/>
                    <a:pt x="2084" y="4632"/>
                  </a:cubicBezTo>
                  <a:cubicBezTo>
                    <a:pt x="2346" y="5001"/>
                    <a:pt x="2489" y="5418"/>
                    <a:pt x="2774" y="5775"/>
                  </a:cubicBezTo>
                  <a:cubicBezTo>
                    <a:pt x="2881" y="5906"/>
                    <a:pt x="2977" y="6049"/>
                    <a:pt x="3131" y="6144"/>
                  </a:cubicBezTo>
                  <a:cubicBezTo>
                    <a:pt x="3215" y="6204"/>
                    <a:pt x="3298" y="6299"/>
                    <a:pt x="3358" y="6382"/>
                  </a:cubicBezTo>
                  <a:cubicBezTo>
                    <a:pt x="3429" y="6477"/>
                    <a:pt x="3489" y="6561"/>
                    <a:pt x="3560" y="6644"/>
                  </a:cubicBezTo>
                  <a:cubicBezTo>
                    <a:pt x="3632" y="6727"/>
                    <a:pt x="3703" y="6799"/>
                    <a:pt x="3763" y="6894"/>
                  </a:cubicBezTo>
                  <a:cubicBezTo>
                    <a:pt x="3858" y="7061"/>
                    <a:pt x="3989" y="7192"/>
                    <a:pt x="4155" y="7275"/>
                  </a:cubicBezTo>
                  <a:cubicBezTo>
                    <a:pt x="4227" y="7323"/>
                    <a:pt x="4286" y="7382"/>
                    <a:pt x="4334" y="7454"/>
                  </a:cubicBezTo>
                  <a:cubicBezTo>
                    <a:pt x="4405" y="7597"/>
                    <a:pt x="4513" y="7668"/>
                    <a:pt x="4620" y="7751"/>
                  </a:cubicBezTo>
                  <a:cubicBezTo>
                    <a:pt x="4834" y="7954"/>
                    <a:pt x="5072" y="8144"/>
                    <a:pt x="5298" y="8323"/>
                  </a:cubicBezTo>
                  <a:cubicBezTo>
                    <a:pt x="5358" y="8382"/>
                    <a:pt x="5453" y="8430"/>
                    <a:pt x="5525" y="8442"/>
                  </a:cubicBezTo>
                  <a:cubicBezTo>
                    <a:pt x="5668" y="8466"/>
                    <a:pt x="5775" y="8525"/>
                    <a:pt x="5882" y="8621"/>
                  </a:cubicBezTo>
                  <a:cubicBezTo>
                    <a:pt x="5941" y="8680"/>
                    <a:pt x="6013" y="8740"/>
                    <a:pt x="6084" y="8763"/>
                  </a:cubicBezTo>
                  <a:cubicBezTo>
                    <a:pt x="6346" y="8882"/>
                    <a:pt x="6608" y="8990"/>
                    <a:pt x="6858" y="9121"/>
                  </a:cubicBezTo>
                  <a:cubicBezTo>
                    <a:pt x="7334" y="9359"/>
                    <a:pt x="7894" y="9263"/>
                    <a:pt x="8382" y="9442"/>
                  </a:cubicBezTo>
                  <a:cubicBezTo>
                    <a:pt x="8608" y="9383"/>
                    <a:pt x="8823" y="9478"/>
                    <a:pt x="9037" y="9502"/>
                  </a:cubicBezTo>
                  <a:cubicBezTo>
                    <a:pt x="9323" y="9525"/>
                    <a:pt x="9597" y="9573"/>
                    <a:pt x="9882" y="9585"/>
                  </a:cubicBezTo>
                  <a:cubicBezTo>
                    <a:pt x="10299" y="9597"/>
                    <a:pt x="10728" y="9585"/>
                    <a:pt x="11144" y="9585"/>
                  </a:cubicBezTo>
                  <a:cubicBezTo>
                    <a:pt x="11299" y="9585"/>
                    <a:pt x="11442" y="9585"/>
                    <a:pt x="11597" y="9573"/>
                  </a:cubicBezTo>
                  <a:cubicBezTo>
                    <a:pt x="11883" y="9537"/>
                    <a:pt x="12180" y="9287"/>
                    <a:pt x="12192" y="9037"/>
                  </a:cubicBezTo>
                  <a:cubicBezTo>
                    <a:pt x="12204" y="8680"/>
                    <a:pt x="12216" y="8323"/>
                    <a:pt x="11954" y="7978"/>
                  </a:cubicBezTo>
                  <a:cubicBezTo>
                    <a:pt x="11835" y="7978"/>
                    <a:pt x="11704" y="7966"/>
                    <a:pt x="11561" y="7966"/>
                  </a:cubicBezTo>
                  <a:cubicBezTo>
                    <a:pt x="10966" y="7942"/>
                    <a:pt x="10370" y="7942"/>
                    <a:pt x="9775" y="7930"/>
                  </a:cubicBezTo>
                  <a:cubicBezTo>
                    <a:pt x="9704" y="7930"/>
                    <a:pt x="9632" y="7930"/>
                    <a:pt x="9561" y="7906"/>
                  </a:cubicBezTo>
                  <a:cubicBezTo>
                    <a:pt x="9382" y="7823"/>
                    <a:pt x="9204" y="7823"/>
                    <a:pt x="9001" y="7823"/>
                  </a:cubicBezTo>
                  <a:cubicBezTo>
                    <a:pt x="8858" y="7823"/>
                    <a:pt x="8704" y="7811"/>
                    <a:pt x="8573" y="7739"/>
                  </a:cubicBezTo>
                  <a:cubicBezTo>
                    <a:pt x="8513" y="7704"/>
                    <a:pt x="8442" y="7692"/>
                    <a:pt x="8370" y="7668"/>
                  </a:cubicBezTo>
                  <a:cubicBezTo>
                    <a:pt x="7989" y="7549"/>
                    <a:pt x="7608" y="7430"/>
                    <a:pt x="7239" y="7287"/>
                  </a:cubicBezTo>
                  <a:cubicBezTo>
                    <a:pt x="7025" y="7216"/>
                    <a:pt x="6834" y="7108"/>
                    <a:pt x="6620" y="7037"/>
                  </a:cubicBezTo>
                  <a:cubicBezTo>
                    <a:pt x="6346" y="6954"/>
                    <a:pt x="6084" y="6787"/>
                    <a:pt x="5846" y="6620"/>
                  </a:cubicBezTo>
                  <a:cubicBezTo>
                    <a:pt x="5489" y="6382"/>
                    <a:pt x="5167" y="6085"/>
                    <a:pt x="4834" y="5823"/>
                  </a:cubicBezTo>
                  <a:cubicBezTo>
                    <a:pt x="4810" y="5787"/>
                    <a:pt x="4775" y="5775"/>
                    <a:pt x="4751" y="5763"/>
                  </a:cubicBezTo>
                  <a:cubicBezTo>
                    <a:pt x="4513" y="5632"/>
                    <a:pt x="4334" y="5442"/>
                    <a:pt x="4179" y="5239"/>
                  </a:cubicBezTo>
                  <a:cubicBezTo>
                    <a:pt x="4144" y="5192"/>
                    <a:pt x="4108" y="5120"/>
                    <a:pt x="4060" y="5108"/>
                  </a:cubicBezTo>
                  <a:cubicBezTo>
                    <a:pt x="3858" y="5001"/>
                    <a:pt x="3786" y="4799"/>
                    <a:pt x="3691" y="4620"/>
                  </a:cubicBezTo>
                  <a:cubicBezTo>
                    <a:pt x="3584" y="4418"/>
                    <a:pt x="3393" y="4287"/>
                    <a:pt x="3322" y="4060"/>
                  </a:cubicBezTo>
                  <a:cubicBezTo>
                    <a:pt x="3251" y="3858"/>
                    <a:pt x="3143" y="3668"/>
                    <a:pt x="3036" y="3465"/>
                  </a:cubicBezTo>
                  <a:cubicBezTo>
                    <a:pt x="2870" y="3167"/>
                    <a:pt x="2917" y="2858"/>
                    <a:pt x="3203" y="2667"/>
                  </a:cubicBezTo>
                  <a:cubicBezTo>
                    <a:pt x="3274" y="2608"/>
                    <a:pt x="3370" y="2560"/>
                    <a:pt x="3453" y="2501"/>
                  </a:cubicBezTo>
                  <a:cubicBezTo>
                    <a:pt x="3560" y="2429"/>
                    <a:pt x="3667" y="2370"/>
                    <a:pt x="3703" y="2215"/>
                  </a:cubicBezTo>
                  <a:cubicBezTo>
                    <a:pt x="3441" y="2120"/>
                    <a:pt x="3155" y="2001"/>
                    <a:pt x="2893" y="1894"/>
                  </a:cubicBezTo>
                  <a:cubicBezTo>
                    <a:pt x="2608" y="1774"/>
                    <a:pt x="2310" y="1667"/>
                    <a:pt x="2024" y="1560"/>
                  </a:cubicBezTo>
                  <a:cubicBezTo>
                    <a:pt x="1977" y="1465"/>
                    <a:pt x="1941" y="1370"/>
                    <a:pt x="1893" y="1298"/>
                  </a:cubicBezTo>
                  <a:cubicBezTo>
                    <a:pt x="1703" y="1191"/>
                    <a:pt x="1536" y="1084"/>
                    <a:pt x="1369" y="1012"/>
                  </a:cubicBezTo>
                  <a:cubicBezTo>
                    <a:pt x="1203" y="941"/>
                    <a:pt x="1107" y="727"/>
                    <a:pt x="869" y="786"/>
                  </a:cubicBezTo>
                  <a:cubicBezTo>
                    <a:pt x="834" y="1179"/>
                    <a:pt x="822" y="1584"/>
                    <a:pt x="786" y="1965"/>
                  </a:cubicBezTo>
                  <a:cubicBezTo>
                    <a:pt x="774" y="2215"/>
                    <a:pt x="762" y="2453"/>
                    <a:pt x="667" y="2691"/>
                  </a:cubicBezTo>
                  <a:cubicBezTo>
                    <a:pt x="643" y="2751"/>
                    <a:pt x="631" y="2810"/>
                    <a:pt x="631" y="2870"/>
                  </a:cubicBezTo>
                  <a:cubicBezTo>
                    <a:pt x="631" y="3072"/>
                    <a:pt x="584" y="3227"/>
                    <a:pt x="524" y="3406"/>
                  </a:cubicBezTo>
                  <a:cubicBezTo>
                    <a:pt x="453" y="3620"/>
                    <a:pt x="429" y="3846"/>
                    <a:pt x="405" y="4060"/>
                  </a:cubicBezTo>
                  <a:cubicBezTo>
                    <a:pt x="393" y="4120"/>
                    <a:pt x="369" y="4215"/>
                    <a:pt x="464" y="4275"/>
                  </a:cubicBezTo>
                  <a:cubicBezTo>
                    <a:pt x="655" y="4251"/>
                    <a:pt x="762" y="4060"/>
                    <a:pt x="929" y="3989"/>
                  </a:cubicBezTo>
                  <a:cubicBezTo>
                    <a:pt x="1131" y="3918"/>
                    <a:pt x="1310" y="3846"/>
                    <a:pt x="1524" y="375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342;p45">
              <a:extLst>
                <a:ext uri="{FF2B5EF4-FFF2-40B4-BE49-F238E27FC236}">
                  <a16:creationId xmlns:a16="http://schemas.microsoft.com/office/drawing/2014/main" id="{F350D7CB-886F-9948-A2BD-AED5F89D513D}"/>
                </a:ext>
              </a:extLst>
            </p:cNvPr>
            <p:cNvSpPr/>
            <p:nvPr/>
          </p:nvSpPr>
          <p:spPr>
            <a:xfrm>
              <a:off x="1228125" y="2238200"/>
              <a:ext cx="73825" cy="112550"/>
            </a:xfrm>
            <a:custGeom>
              <a:avLst/>
              <a:gdLst/>
              <a:ahLst/>
              <a:cxnLst/>
              <a:rect l="l" t="t" r="r" b="b"/>
              <a:pathLst>
                <a:path w="2953" h="4502" extrusionOk="0">
                  <a:moveTo>
                    <a:pt x="2012" y="3263"/>
                  </a:moveTo>
                  <a:cubicBezTo>
                    <a:pt x="1572" y="3442"/>
                    <a:pt x="1119" y="3346"/>
                    <a:pt x="691" y="3370"/>
                  </a:cubicBezTo>
                  <a:cubicBezTo>
                    <a:pt x="619" y="3584"/>
                    <a:pt x="584" y="3823"/>
                    <a:pt x="560" y="4049"/>
                  </a:cubicBezTo>
                  <a:cubicBezTo>
                    <a:pt x="536" y="4144"/>
                    <a:pt x="536" y="4227"/>
                    <a:pt x="512" y="4299"/>
                  </a:cubicBezTo>
                  <a:cubicBezTo>
                    <a:pt x="465" y="4418"/>
                    <a:pt x="381" y="4501"/>
                    <a:pt x="262" y="4477"/>
                  </a:cubicBezTo>
                  <a:cubicBezTo>
                    <a:pt x="155" y="4477"/>
                    <a:pt x="48" y="4394"/>
                    <a:pt x="36" y="4275"/>
                  </a:cubicBezTo>
                  <a:cubicBezTo>
                    <a:pt x="24" y="4180"/>
                    <a:pt x="0" y="4084"/>
                    <a:pt x="0" y="3977"/>
                  </a:cubicBezTo>
                  <a:cubicBezTo>
                    <a:pt x="36" y="3584"/>
                    <a:pt x="84" y="3215"/>
                    <a:pt x="203" y="2846"/>
                  </a:cubicBezTo>
                  <a:cubicBezTo>
                    <a:pt x="298" y="2489"/>
                    <a:pt x="381" y="2120"/>
                    <a:pt x="476" y="1751"/>
                  </a:cubicBezTo>
                  <a:cubicBezTo>
                    <a:pt x="572" y="1453"/>
                    <a:pt x="643" y="1156"/>
                    <a:pt x="750" y="858"/>
                  </a:cubicBezTo>
                  <a:cubicBezTo>
                    <a:pt x="822" y="655"/>
                    <a:pt x="941" y="465"/>
                    <a:pt x="1048" y="263"/>
                  </a:cubicBezTo>
                  <a:cubicBezTo>
                    <a:pt x="1155" y="60"/>
                    <a:pt x="1488" y="1"/>
                    <a:pt x="1655" y="251"/>
                  </a:cubicBezTo>
                  <a:cubicBezTo>
                    <a:pt x="1715" y="358"/>
                    <a:pt x="1786" y="477"/>
                    <a:pt x="1786" y="596"/>
                  </a:cubicBezTo>
                  <a:cubicBezTo>
                    <a:pt x="1834" y="1025"/>
                    <a:pt x="2000" y="1417"/>
                    <a:pt x="2179" y="1798"/>
                  </a:cubicBezTo>
                  <a:cubicBezTo>
                    <a:pt x="2370" y="2227"/>
                    <a:pt x="2489" y="2691"/>
                    <a:pt x="2620" y="3144"/>
                  </a:cubicBezTo>
                  <a:cubicBezTo>
                    <a:pt x="2703" y="3406"/>
                    <a:pt x="2762" y="3680"/>
                    <a:pt x="2882" y="3918"/>
                  </a:cubicBezTo>
                  <a:cubicBezTo>
                    <a:pt x="2941" y="4013"/>
                    <a:pt x="2953" y="4120"/>
                    <a:pt x="2917" y="4239"/>
                  </a:cubicBezTo>
                  <a:cubicBezTo>
                    <a:pt x="2893" y="4358"/>
                    <a:pt x="2822" y="4430"/>
                    <a:pt x="2703" y="4465"/>
                  </a:cubicBezTo>
                  <a:cubicBezTo>
                    <a:pt x="2584" y="4489"/>
                    <a:pt x="2477" y="4454"/>
                    <a:pt x="2405" y="4346"/>
                  </a:cubicBezTo>
                  <a:cubicBezTo>
                    <a:pt x="2250" y="4120"/>
                    <a:pt x="2179" y="3870"/>
                    <a:pt x="2108" y="3632"/>
                  </a:cubicBezTo>
                  <a:cubicBezTo>
                    <a:pt x="2072" y="3525"/>
                    <a:pt x="2060" y="3430"/>
                    <a:pt x="2012" y="3263"/>
                  </a:cubicBezTo>
                  <a:close/>
                  <a:moveTo>
                    <a:pt x="834" y="2775"/>
                  </a:moveTo>
                  <a:cubicBezTo>
                    <a:pt x="1334" y="2834"/>
                    <a:pt x="1417" y="2810"/>
                    <a:pt x="1834" y="2632"/>
                  </a:cubicBezTo>
                  <a:cubicBezTo>
                    <a:pt x="1822" y="2560"/>
                    <a:pt x="1822" y="2477"/>
                    <a:pt x="1786" y="2394"/>
                  </a:cubicBezTo>
                  <a:cubicBezTo>
                    <a:pt x="1608" y="2072"/>
                    <a:pt x="1488" y="1715"/>
                    <a:pt x="1381" y="1358"/>
                  </a:cubicBezTo>
                  <a:cubicBezTo>
                    <a:pt x="1369" y="1310"/>
                    <a:pt x="1334" y="1286"/>
                    <a:pt x="1262" y="1203"/>
                  </a:cubicBezTo>
                  <a:cubicBezTo>
                    <a:pt x="1060" y="1727"/>
                    <a:pt x="953" y="2239"/>
                    <a:pt x="834" y="277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1343;p45">
              <a:extLst>
                <a:ext uri="{FF2B5EF4-FFF2-40B4-BE49-F238E27FC236}">
                  <a16:creationId xmlns:a16="http://schemas.microsoft.com/office/drawing/2014/main" id="{9C0E6093-E428-F445-A10B-1B5BD327B275}"/>
                </a:ext>
              </a:extLst>
            </p:cNvPr>
            <p:cNvSpPr/>
            <p:nvPr/>
          </p:nvSpPr>
          <p:spPr>
            <a:xfrm>
              <a:off x="1621625" y="2571575"/>
              <a:ext cx="89900" cy="110150"/>
            </a:xfrm>
            <a:custGeom>
              <a:avLst/>
              <a:gdLst/>
              <a:ahLst/>
              <a:cxnLst/>
              <a:rect l="l" t="t" r="r" b="b"/>
              <a:pathLst>
                <a:path w="3596" h="4406" extrusionOk="0">
                  <a:moveTo>
                    <a:pt x="1679" y="1834"/>
                  </a:moveTo>
                  <a:cubicBezTo>
                    <a:pt x="1846" y="1489"/>
                    <a:pt x="2024" y="1167"/>
                    <a:pt x="2036" y="763"/>
                  </a:cubicBezTo>
                  <a:cubicBezTo>
                    <a:pt x="1905" y="763"/>
                    <a:pt x="1798" y="774"/>
                    <a:pt x="1679" y="774"/>
                  </a:cubicBezTo>
                  <a:cubicBezTo>
                    <a:pt x="1310" y="822"/>
                    <a:pt x="929" y="870"/>
                    <a:pt x="560" y="894"/>
                  </a:cubicBezTo>
                  <a:cubicBezTo>
                    <a:pt x="441" y="905"/>
                    <a:pt x="334" y="905"/>
                    <a:pt x="215" y="894"/>
                  </a:cubicBezTo>
                  <a:cubicBezTo>
                    <a:pt x="96" y="882"/>
                    <a:pt x="12" y="774"/>
                    <a:pt x="0" y="655"/>
                  </a:cubicBezTo>
                  <a:cubicBezTo>
                    <a:pt x="0" y="548"/>
                    <a:pt x="36" y="453"/>
                    <a:pt x="143" y="417"/>
                  </a:cubicBezTo>
                  <a:cubicBezTo>
                    <a:pt x="274" y="370"/>
                    <a:pt x="417" y="310"/>
                    <a:pt x="560" y="298"/>
                  </a:cubicBezTo>
                  <a:cubicBezTo>
                    <a:pt x="1072" y="203"/>
                    <a:pt x="1584" y="120"/>
                    <a:pt x="2096" y="60"/>
                  </a:cubicBezTo>
                  <a:cubicBezTo>
                    <a:pt x="2572" y="1"/>
                    <a:pt x="2893" y="358"/>
                    <a:pt x="2774" y="834"/>
                  </a:cubicBezTo>
                  <a:cubicBezTo>
                    <a:pt x="2703" y="1120"/>
                    <a:pt x="2596" y="1382"/>
                    <a:pt x="2501" y="1656"/>
                  </a:cubicBezTo>
                  <a:lnTo>
                    <a:pt x="2322" y="2096"/>
                  </a:lnTo>
                  <a:cubicBezTo>
                    <a:pt x="2393" y="2168"/>
                    <a:pt x="2465" y="2215"/>
                    <a:pt x="2512" y="2275"/>
                  </a:cubicBezTo>
                  <a:cubicBezTo>
                    <a:pt x="2643" y="2441"/>
                    <a:pt x="2584" y="2668"/>
                    <a:pt x="2393" y="2727"/>
                  </a:cubicBezTo>
                  <a:cubicBezTo>
                    <a:pt x="2286" y="2751"/>
                    <a:pt x="2167" y="2763"/>
                    <a:pt x="2048" y="2799"/>
                  </a:cubicBezTo>
                  <a:cubicBezTo>
                    <a:pt x="1977" y="3001"/>
                    <a:pt x="1810" y="3203"/>
                    <a:pt x="1905" y="3441"/>
                  </a:cubicBezTo>
                  <a:cubicBezTo>
                    <a:pt x="2036" y="3501"/>
                    <a:pt x="2143" y="3453"/>
                    <a:pt x="2227" y="3394"/>
                  </a:cubicBezTo>
                  <a:cubicBezTo>
                    <a:pt x="2536" y="3215"/>
                    <a:pt x="2893" y="3215"/>
                    <a:pt x="3239" y="3203"/>
                  </a:cubicBezTo>
                  <a:cubicBezTo>
                    <a:pt x="3417" y="3180"/>
                    <a:pt x="3572" y="3322"/>
                    <a:pt x="3584" y="3465"/>
                  </a:cubicBezTo>
                  <a:cubicBezTo>
                    <a:pt x="3596" y="3620"/>
                    <a:pt x="3513" y="3763"/>
                    <a:pt x="3334" y="3822"/>
                  </a:cubicBezTo>
                  <a:cubicBezTo>
                    <a:pt x="3274" y="3834"/>
                    <a:pt x="3227" y="3858"/>
                    <a:pt x="3167" y="3870"/>
                  </a:cubicBezTo>
                  <a:cubicBezTo>
                    <a:pt x="2715" y="3918"/>
                    <a:pt x="2322" y="4120"/>
                    <a:pt x="1905" y="4287"/>
                  </a:cubicBezTo>
                  <a:cubicBezTo>
                    <a:pt x="1727" y="4358"/>
                    <a:pt x="1512" y="4394"/>
                    <a:pt x="1310" y="4394"/>
                  </a:cubicBezTo>
                  <a:cubicBezTo>
                    <a:pt x="1048" y="4406"/>
                    <a:pt x="893" y="4215"/>
                    <a:pt x="953" y="3977"/>
                  </a:cubicBezTo>
                  <a:cubicBezTo>
                    <a:pt x="988" y="3763"/>
                    <a:pt x="977" y="3537"/>
                    <a:pt x="1155" y="3382"/>
                  </a:cubicBezTo>
                  <a:cubicBezTo>
                    <a:pt x="1167" y="3358"/>
                    <a:pt x="1191" y="3322"/>
                    <a:pt x="1191" y="3299"/>
                  </a:cubicBezTo>
                  <a:cubicBezTo>
                    <a:pt x="1155" y="3084"/>
                    <a:pt x="1286" y="2882"/>
                    <a:pt x="1369" y="2691"/>
                  </a:cubicBezTo>
                  <a:cubicBezTo>
                    <a:pt x="1393" y="2632"/>
                    <a:pt x="1393" y="2560"/>
                    <a:pt x="1429" y="2465"/>
                  </a:cubicBezTo>
                  <a:cubicBezTo>
                    <a:pt x="1286" y="2406"/>
                    <a:pt x="1191" y="2370"/>
                    <a:pt x="1072" y="2310"/>
                  </a:cubicBezTo>
                  <a:cubicBezTo>
                    <a:pt x="988" y="2275"/>
                    <a:pt x="905" y="2251"/>
                    <a:pt x="834" y="2203"/>
                  </a:cubicBezTo>
                  <a:cubicBezTo>
                    <a:pt x="727" y="2144"/>
                    <a:pt x="715" y="1989"/>
                    <a:pt x="786" y="1906"/>
                  </a:cubicBezTo>
                  <a:cubicBezTo>
                    <a:pt x="893" y="1775"/>
                    <a:pt x="1036" y="1715"/>
                    <a:pt x="1203" y="1751"/>
                  </a:cubicBezTo>
                  <a:cubicBezTo>
                    <a:pt x="1346" y="1763"/>
                    <a:pt x="1512" y="1787"/>
                    <a:pt x="1679" y="183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3" name="Google Shape;199;p25">
            <a:extLst>
              <a:ext uri="{FF2B5EF4-FFF2-40B4-BE49-F238E27FC236}">
                <a16:creationId xmlns:a16="http://schemas.microsoft.com/office/drawing/2014/main" id="{C027FF70-7D11-EC4B-A2E8-5AE3C0FAEE56}"/>
              </a:ext>
            </a:extLst>
          </p:cNvPr>
          <p:cNvSpPr/>
          <p:nvPr/>
        </p:nvSpPr>
        <p:spPr>
          <a:xfrm>
            <a:off x="1216208" y="423514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99;p25">
            <a:extLst>
              <a:ext uri="{FF2B5EF4-FFF2-40B4-BE49-F238E27FC236}">
                <a16:creationId xmlns:a16="http://schemas.microsoft.com/office/drawing/2014/main" id="{08993F4A-61B5-A547-9A38-D823C7C66CB7}"/>
              </a:ext>
            </a:extLst>
          </p:cNvPr>
          <p:cNvSpPr/>
          <p:nvPr/>
        </p:nvSpPr>
        <p:spPr>
          <a:xfrm>
            <a:off x="344453" y="2482711"/>
            <a:ext cx="332914" cy="32005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99;p25">
            <a:extLst>
              <a:ext uri="{FF2B5EF4-FFF2-40B4-BE49-F238E27FC236}">
                <a16:creationId xmlns:a16="http://schemas.microsoft.com/office/drawing/2014/main" id="{159C7B1B-A14B-E54D-9185-7E783E8E4EA5}"/>
              </a:ext>
            </a:extLst>
          </p:cNvPr>
          <p:cNvSpPr/>
          <p:nvPr/>
        </p:nvSpPr>
        <p:spPr>
          <a:xfrm>
            <a:off x="3771640" y="465915"/>
            <a:ext cx="332914" cy="32005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A34F734-AC2D-954D-894A-3768FB501570}"/>
              </a:ext>
            </a:extLst>
          </p:cNvPr>
          <p:cNvSpPr txBox="1"/>
          <p:nvPr/>
        </p:nvSpPr>
        <p:spPr>
          <a:xfrm>
            <a:off x="5176885" y="231436"/>
            <a:ext cx="71915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rPr>
              <a:t> </a:t>
            </a:r>
            <a:r>
              <a:rPr lang="en-US" sz="4000" kern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latin typeface="UTM Cookies"/>
              </a:rPr>
              <a:t>CHỦ  ĐỀ 1</a:t>
            </a:r>
            <a:endParaRPr kumimoji="0" lang="vi-VN" sz="4000" b="0" i="0" u="none" strike="noStrike" kern="0" cap="none" spc="0" normalizeH="0" baseline="0" noProof="0" dirty="0">
              <a:ln>
                <a:solidFill>
                  <a:srgbClr val="FFC000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Cookies"/>
              </a:rPr>
              <a:t>GIA ĐÌNH</a:t>
            </a:r>
            <a:endParaRPr kumimoji="0" lang="vi-VN" sz="7200" b="0" i="0" u="none" strike="noStrike" kern="0" cap="none" spc="0" normalizeH="0" baseline="0" noProof="0" dirty="0">
              <a:ln>
                <a:solidFill>
                  <a:srgbClr val="FFC000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88937E-C735-8140-AC9A-7BFA0AE2D867}"/>
              </a:ext>
            </a:extLst>
          </p:cNvPr>
          <p:cNvSpPr txBox="1"/>
          <p:nvPr/>
        </p:nvSpPr>
        <p:spPr>
          <a:xfrm>
            <a:off x="385486" y="4597618"/>
            <a:ext cx="652614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4400" dirty="0">
                <a:latin typeface="UTM Cooper Black" panose="02040603050506020204" pitchFamily="18" charset="0"/>
              </a:rPr>
              <a:t>PHÒNG CHỐNG</a:t>
            </a:r>
          </a:p>
          <a:p>
            <a:pPr algn="ctr"/>
            <a:r>
              <a:rPr lang="en-VN" sz="4400" dirty="0">
                <a:latin typeface="UTM Cooper Black" panose="02040603050506020204" pitchFamily="18" charset="0"/>
              </a:rPr>
              <a:t>NGỘ ĐỘC KHI Ở NHÀ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E70C91D-1A1D-914A-B138-E3A0EFAE68F0}"/>
              </a:ext>
            </a:extLst>
          </p:cNvPr>
          <p:cNvSpPr txBox="1"/>
          <p:nvPr/>
        </p:nvSpPr>
        <p:spPr>
          <a:xfrm>
            <a:off x="1429704" y="2444206"/>
            <a:ext cx="3520069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Cookies"/>
              </a:rPr>
              <a:t>BÀI3</a:t>
            </a:r>
            <a:endParaRPr kumimoji="0" lang="vi-VN" sz="8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</a:endParaRPr>
          </a:p>
        </p:txBody>
      </p:sp>
      <p:grpSp>
        <p:nvGrpSpPr>
          <p:cNvPr id="85" name="Google Shape;536;p34">
            <a:extLst>
              <a:ext uri="{FF2B5EF4-FFF2-40B4-BE49-F238E27FC236}">
                <a16:creationId xmlns:a16="http://schemas.microsoft.com/office/drawing/2014/main" id="{D57FEF6A-5102-1749-A140-2C3EDC373443}"/>
              </a:ext>
            </a:extLst>
          </p:cNvPr>
          <p:cNvGrpSpPr/>
          <p:nvPr/>
        </p:nvGrpSpPr>
        <p:grpSpPr>
          <a:xfrm>
            <a:off x="510910" y="3007255"/>
            <a:ext cx="1191594" cy="1544846"/>
            <a:chOff x="5685225" y="1586850"/>
            <a:chExt cx="598600" cy="724900"/>
          </a:xfrm>
        </p:grpSpPr>
        <p:sp>
          <p:nvSpPr>
            <p:cNvPr id="86" name="Google Shape;537;p34">
              <a:extLst>
                <a:ext uri="{FF2B5EF4-FFF2-40B4-BE49-F238E27FC236}">
                  <a16:creationId xmlns:a16="http://schemas.microsoft.com/office/drawing/2014/main" id="{9179B5ED-915F-2D4B-8C16-70B236A85ADD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7" name="Google Shape;538;p34">
              <a:extLst>
                <a:ext uri="{FF2B5EF4-FFF2-40B4-BE49-F238E27FC236}">
                  <a16:creationId xmlns:a16="http://schemas.microsoft.com/office/drawing/2014/main" id="{360EA908-79E4-9449-9405-5FC164810220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8" name="Google Shape;539;p34">
              <a:extLst>
                <a:ext uri="{FF2B5EF4-FFF2-40B4-BE49-F238E27FC236}">
                  <a16:creationId xmlns:a16="http://schemas.microsoft.com/office/drawing/2014/main" id="{C9B6F21C-F6A0-6D4D-A856-8BE226571691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9" name="Google Shape;540;p34">
              <a:extLst>
                <a:ext uri="{FF2B5EF4-FFF2-40B4-BE49-F238E27FC236}">
                  <a16:creationId xmlns:a16="http://schemas.microsoft.com/office/drawing/2014/main" id="{2B6AC67D-D6B6-8E4E-BE1F-30911F473D89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0" name="Google Shape;541;p34">
              <a:extLst>
                <a:ext uri="{FF2B5EF4-FFF2-40B4-BE49-F238E27FC236}">
                  <a16:creationId xmlns:a16="http://schemas.microsoft.com/office/drawing/2014/main" id="{D631569B-9391-5640-AD3C-BACA8BE3E3BA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1" name="Google Shape;542;p34">
              <a:extLst>
                <a:ext uri="{FF2B5EF4-FFF2-40B4-BE49-F238E27FC236}">
                  <a16:creationId xmlns:a16="http://schemas.microsoft.com/office/drawing/2014/main" id="{DEDC3B87-038C-1340-9DDC-12F05A7CBFFA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2" name="Google Shape;543;p34">
              <a:extLst>
                <a:ext uri="{FF2B5EF4-FFF2-40B4-BE49-F238E27FC236}">
                  <a16:creationId xmlns:a16="http://schemas.microsoft.com/office/drawing/2014/main" id="{DE89DCAD-6231-A249-BA34-5F3916A377E0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3" name="Google Shape;544;p34">
              <a:extLst>
                <a:ext uri="{FF2B5EF4-FFF2-40B4-BE49-F238E27FC236}">
                  <a16:creationId xmlns:a16="http://schemas.microsoft.com/office/drawing/2014/main" id="{35E1638B-E21F-EC4C-B866-0EDC64DB2094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4" name="Google Shape;545;p34">
              <a:extLst>
                <a:ext uri="{FF2B5EF4-FFF2-40B4-BE49-F238E27FC236}">
                  <a16:creationId xmlns:a16="http://schemas.microsoft.com/office/drawing/2014/main" id="{0C405DEC-734F-6240-A510-669D06C0AB75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5" name="Google Shape;546;p34">
              <a:extLst>
                <a:ext uri="{FF2B5EF4-FFF2-40B4-BE49-F238E27FC236}">
                  <a16:creationId xmlns:a16="http://schemas.microsoft.com/office/drawing/2014/main" id="{1D1C29DC-7E80-9441-AD56-BF0F5EA36B93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6" name="Google Shape;547;p34">
              <a:extLst>
                <a:ext uri="{FF2B5EF4-FFF2-40B4-BE49-F238E27FC236}">
                  <a16:creationId xmlns:a16="http://schemas.microsoft.com/office/drawing/2014/main" id="{A857CC19-499C-A040-B5BC-6ADF757DDD7E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19" name="Google Shape;548;p34">
              <a:extLst>
                <a:ext uri="{FF2B5EF4-FFF2-40B4-BE49-F238E27FC236}">
                  <a16:creationId xmlns:a16="http://schemas.microsoft.com/office/drawing/2014/main" id="{AF33391A-D78B-6845-AD01-5A66BB115047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0" name="Google Shape;549;p34">
              <a:extLst>
                <a:ext uri="{FF2B5EF4-FFF2-40B4-BE49-F238E27FC236}">
                  <a16:creationId xmlns:a16="http://schemas.microsoft.com/office/drawing/2014/main" id="{59653349-5115-6D4B-86A2-AA91F5F23AE6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1" name="Google Shape;550;p34">
              <a:extLst>
                <a:ext uri="{FF2B5EF4-FFF2-40B4-BE49-F238E27FC236}">
                  <a16:creationId xmlns:a16="http://schemas.microsoft.com/office/drawing/2014/main" id="{78391516-206D-BE4C-AA06-E4A381C2B734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2" name="Google Shape;551;p34">
              <a:extLst>
                <a:ext uri="{FF2B5EF4-FFF2-40B4-BE49-F238E27FC236}">
                  <a16:creationId xmlns:a16="http://schemas.microsoft.com/office/drawing/2014/main" id="{71735B25-20FC-F443-A2C2-484157A7B58A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3" name="Google Shape;552;p34">
              <a:extLst>
                <a:ext uri="{FF2B5EF4-FFF2-40B4-BE49-F238E27FC236}">
                  <a16:creationId xmlns:a16="http://schemas.microsoft.com/office/drawing/2014/main" id="{1FB36D23-E1EE-3B42-8B24-B308A95F40FB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4" name="Google Shape;553;p34">
              <a:extLst>
                <a:ext uri="{FF2B5EF4-FFF2-40B4-BE49-F238E27FC236}">
                  <a16:creationId xmlns:a16="http://schemas.microsoft.com/office/drawing/2014/main" id="{6F2BF591-8759-CD4E-8D2D-B37CF3A5CFBE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5" name="Google Shape;554;p34">
              <a:extLst>
                <a:ext uri="{FF2B5EF4-FFF2-40B4-BE49-F238E27FC236}">
                  <a16:creationId xmlns:a16="http://schemas.microsoft.com/office/drawing/2014/main" id="{B8D7C2C8-496A-A044-B8E0-2A2B8E7A0153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6" name="Google Shape;555;p34">
              <a:extLst>
                <a:ext uri="{FF2B5EF4-FFF2-40B4-BE49-F238E27FC236}">
                  <a16:creationId xmlns:a16="http://schemas.microsoft.com/office/drawing/2014/main" id="{56719A4E-47AA-6748-8B31-760F12716452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7" name="Google Shape;556;p34">
              <a:extLst>
                <a:ext uri="{FF2B5EF4-FFF2-40B4-BE49-F238E27FC236}">
                  <a16:creationId xmlns:a16="http://schemas.microsoft.com/office/drawing/2014/main" id="{97642F1D-A09B-6A48-96E8-6DA8BC7C4A14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8" name="Google Shape;557;p34">
              <a:extLst>
                <a:ext uri="{FF2B5EF4-FFF2-40B4-BE49-F238E27FC236}">
                  <a16:creationId xmlns:a16="http://schemas.microsoft.com/office/drawing/2014/main" id="{60B3D143-AB9A-0C45-8B15-AC3EC4338E1D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9" name="Google Shape;558;p34">
              <a:extLst>
                <a:ext uri="{FF2B5EF4-FFF2-40B4-BE49-F238E27FC236}">
                  <a16:creationId xmlns:a16="http://schemas.microsoft.com/office/drawing/2014/main" id="{F1B261A0-A8E8-1E4C-9C16-4483D70A582E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0" name="Google Shape;559;p34">
              <a:extLst>
                <a:ext uri="{FF2B5EF4-FFF2-40B4-BE49-F238E27FC236}">
                  <a16:creationId xmlns:a16="http://schemas.microsoft.com/office/drawing/2014/main" id="{B8164E70-8116-404C-A51F-4B6F8CB7DC2B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1" name="Google Shape;560;p34">
              <a:extLst>
                <a:ext uri="{FF2B5EF4-FFF2-40B4-BE49-F238E27FC236}">
                  <a16:creationId xmlns:a16="http://schemas.microsoft.com/office/drawing/2014/main" id="{E879D308-700D-ED4A-AE67-2A3746E190AD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2" name="Google Shape;561;p34">
              <a:extLst>
                <a:ext uri="{FF2B5EF4-FFF2-40B4-BE49-F238E27FC236}">
                  <a16:creationId xmlns:a16="http://schemas.microsoft.com/office/drawing/2014/main" id="{DA5C1CE5-BBC3-CA4A-BF08-42F8A430B742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3" name="Google Shape;562;p34">
              <a:extLst>
                <a:ext uri="{FF2B5EF4-FFF2-40B4-BE49-F238E27FC236}">
                  <a16:creationId xmlns:a16="http://schemas.microsoft.com/office/drawing/2014/main" id="{80F90BAA-DAFE-5C4C-9963-94B50A7AE2E9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4" name="Google Shape;563;p34">
              <a:extLst>
                <a:ext uri="{FF2B5EF4-FFF2-40B4-BE49-F238E27FC236}">
                  <a16:creationId xmlns:a16="http://schemas.microsoft.com/office/drawing/2014/main" id="{FCD55636-424E-E648-9014-8EB6F0E2AB9B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35" name="Google Shape;201;p25">
            <a:extLst>
              <a:ext uri="{FF2B5EF4-FFF2-40B4-BE49-F238E27FC236}">
                <a16:creationId xmlns:a16="http://schemas.microsoft.com/office/drawing/2014/main" id="{4EB63A93-4700-2A49-A357-E78B3077DF9C}"/>
              </a:ext>
            </a:extLst>
          </p:cNvPr>
          <p:cNvGrpSpPr/>
          <p:nvPr/>
        </p:nvGrpSpPr>
        <p:grpSpPr>
          <a:xfrm rot="20377942">
            <a:off x="4355656" y="1850812"/>
            <a:ext cx="591887" cy="1087435"/>
            <a:chOff x="656025" y="2751350"/>
            <a:chExt cx="311375" cy="629275"/>
          </a:xfrm>
        </p:grpSpPr>
        <p:sp>
          <p:nvSpPr>
            <p:cNvPr id="136" name="Google Shape;202;p25">
              <a:extLst>
                <a:ext uri="{FF2B5EF4-FFF2-40B4-BE49-F238E27FC236}">
                  <a16:creationId xmlns:a16="http://schemas.microsoft.com/office/drawing/2014/main" id="{8D503DC8-0D26-2845-83DD-80A973DC3D83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6CD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7" name="Google Shape;203;p25">
              <a:extLst>
                <a:ext uri="{FF2B5EF4-FFF2-40B4-BE49-F238E27FC236}">
                  <a16:creationId xmlns:a16="http://schemas.microsoft.com/office/drawing/2014/main" id="{62FC2F67-D71C-D94E-A2F7-77A731EFEF3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8" name="Google Shape;204;p25">
              <a:extLst>
                <a:ext uri="{FF2B5EF4-FFF2-40B4-BE49-F238E27FC236}">
                  <a16:creationId xmlns:a16="http://schemas.microsoft.com/office/drawing/2014/main" id="{80CB7CC5-081F-8242-A117-FCDC6B3CDD5D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9" name="Google Shape;205;p25">
              <a:extLst>
                <a:ext uri="{FF2B5EF4-FFF2-40B4-BE49-F238E27FC236}">
                  <a16:creationId xmlns:a16="http://schemas.microsoft.com/office/drawing/2014/main" id="{E4F1E8AF-2E8C-6A44-9314-3B443E64A872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0" name="Google Shape;206;p25">
              <a:extLst>
                <a:ext uri="{FF2B5EF4-FFF2-40B4-BE49-F238E27FC236}">
                  <a16:creationId xmlns:a16="http://schemas.microsoft.com/office/drawing/2014/main" id="{CC505D45-BAD3-7B44-BC69-05DA5E58E72F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6CD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1" name="Google Shape;207;p25">
              <a:extLst>
                <a:ext uri="{FF2B5EF4-FFF2-40B4-BE49-F238E27FC236}">
                  <a16:creationId xmlns:a16="http://schemas.microsoft.com/office/drawing/2014/main" id="{B6B6F6F9-B5F2-D14E-88FC-73F916D99DD1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2" name="Google Shape;208;p25">
              <a:extLst>
                <a:ext uri="{FF2B5EF4-FFF2-40B4-BE49-F238E27FC236}">
                  <a16:creationId xmlns:a16="http://schemas.microsoft.com/office/drawing/2014/main" id="{0A5BF131-6667-1545-B24B-6A2B61491D35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3" name="Google Shape;209;p25">
              <a:extLst>
                <a:ext uri="{FF2B5EF4-FFF2-40B4-BE49-F238E27FC236}">
                  <a16:creationId xmlns:a16="http://schemas.microsoft.com/office/drawing/2014/main" id="{D9EFE98D-102C-9B43-B570-6D4335199D77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4" name="Google Shape;210;p25">
              <a:extLst>
                <a:ext uri="{FF2B5EF4-FFF2-40B4-BE49-F238E27FC236}">
                  <a16:creationId xmlns:a16="http://schemas.microsoft.com/office/drawing/2014/main" id="{9CE01999-F93E-5D4A-8E0E-992469C24648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5" name="Google Shape;211;p25">
              <a:extLst>
                <a:ext uri="{FF2B5EF4-FFF2-40B4-BE49-F238E27FC236}">
                  <a16:creationId xmlns:a16="http://schemas.microsoft.com/office/drawing/2014/main" id="{C6027CBE-79A9-C941-9771-7EB5571F33C9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sp>
        <p:nvSpPr>
          <p:cNvPr id="147" name="Google Shape;533;p34">
            <a:extLst>
              <a:ext uri="{FF2B5EF4-FFF2-40B4-BE49-F238E27FC236}">
                <a16:creationId xmlns:a16="http://schemas.microsoft.com/office/drawing/2014/main" id="{E9B66517-FE66-8745-A977-7BCEC2277ABE}"/>
              </a:ext>
            </a:extLst>
          </p:cNvPr>
          <p:cNvSpPr/>
          <p:nvPr/>
        </p:nvSpPr>
        <p:spPr>
          <a:xfrm>
            <a:off x="5249152" y="342445"/>
            <a:ext cx="606731" cy="490655"/>
          </a:xfrm>
          <a:custGeom>
            <a:avLst/>
            <a:gdLst/>
            <a:ahLst/>
            <a:cxnLst/>
            <a:rect l="l" t="t" r="r" b="b"/>
            <a:pathLst>
              <a:path w="10264" h="8300" extrusionOk="0">
                <a:moveTo>
                  <a:pt x="9037" y="4752"/>
                </a:moveTo>
                <a:cubicBezTo>
                  <a:pt x="9418" y="4894"/>
                  <a:pt x="9776" y="5085"/>
                  <a:pt x="10157" y="5228"/>
                </a:cubicBezTo>
                <a:cubicBezTo>
                  <a:pt x="10228" y="5264"/>
                  <a:pt x="10264" y="5311"/>
                  <a:pt x="10264" y="5383"/>
                </a:cubicBezTo>
                <a:cubicBezTo>
                  <a:pt x="10264" y="5466"/>
                  <a:pt x="10109" y="5585"/>
                  <a:pt x="10049" y="5645"/>
                </a:cubicBezTo>
                <a:cubicBezTo>
                  <a:pt x="9883" y="5787"/>
                  <a:pt x="9704" y="5906"/>
                  <a:pt x="9526" y="6026"/>
                </a:cubicBezTo>
                <a:cubicBezTo>
                  <a:pt x="9014" y="6359"/>
                  <a:pt x="8478" y="6692"/>
                  <a:pt x="7942" y="7002"/>
                </a:cubicBezTo>
                <a:cubicBezTo>
                  <a:pt x="7644" y="7180"/>
                  <a:pt x="5763" y="8300"/>
                  <a:pt x="5489" y="8276"/>
                </a:cubicBezTo>
                <a:cubicBezTo>
                  <a:pt x="5180" y="8276"/>
                  <a:pt x="4334" y="7490"/>
                  <a:pt x="4061" y="7276"/>
                </a:cubicBezTo>
                <a:cubicBezTo>
                  <a:pt x="2703" y="6168"/>
                  <a:pt x="1441" y="4978"/>
                  <a:pt x="167" y="3787"/>
                </a:cubicBezTo>
                <a:cubicBezTo>
                  <a:pt x="1" y="3656"/>
                  <a:pt x="108" y="3228"/>
                  <a:pt x="143" y="3061"/>
                </a:cubicBezTo>
                <a:cubicBezTo>
                  <a:pt x="191" y="2894"/>
                  <a:pt x="286" y="2608"/>
                  <a:pt x="370" y="2477"/>
                </a:cubicBezTo>
                <a:cubicBezTo>
                  <a:pt x="608" y="2025"/>
                  <a:pt x="3942" y="394"/>
                  <a:pt x="4608" y="37"/>
                </a:cubicBezTo>
                <a:cubicBezTo>
                  <a:pt x="4692" y="1"/>
                  <a:pt x="4763" y="25"/>
                  <a:pt x="4811" y="61"/>
                </a:cubicBezTo>
                <a:lnTo>
                  <a:pt x="4846" y="108"/>
                </a:lnTo>
                <a:cubicBezTo>
                  <a:pt x="4942" y="227"/>
                  <a:pt x="5061" y="358"/>
                  <a:pt x="5168" y="465"/>
                </a:cubicBezTo>
                <a:cubicBezTo>
                  <a:pt x="5323" y="644"/>
                  <a:pt x="5501" y="811"/>
                  <a:pt x="5680" y="977"/>
                </a:cubicBezTo>
                <a:cubicBezTo>
                  <a:pt x="6144" y="1394"/>
                  <a:pt x="6620" y="1787"/>
                  <a:pt x="7109" y="2192"/>
                </a:cubicBezTo>
                <a:cubicBezTo>
                  <a:pt x="7573" y="2573"/>
                  <a:pt x="8049" y="2942"/>
                  <a:pt x="8537" y="3287"/>
                </a:cubicBezTo>
                <a:cubicBezTo>
                  <a:pt x="8728" y="3418"/>
                  <a:pt x="8930" y="3549"/>
                  <a:pt x="9133" y="3668"/>
                </a:cubicBezTo>
                <a:cubicBezTo>
                  <a:pt x="9264" y="3751"/>
                  <a:pt x="9430" y="3835"/>
                  <a:pt x="9585" y="3894"/>
                </a:cubicBezTo>
                <a:cubicBezTo>
                  <a:pt x="9597" y="3894"/>
                  <a:pt x="9597" y="3894"/>
                  <a:pt x="9609" y="3906"/>
                </a:cubicBezTo>
                <a:cubicBezTo>
                  <a:pt x="9752" y="3906"/>
                  <a:pt x="9823" y="4109"/>
                  <a:pt x="9680" y="4204"/>
                </a:cubicBezTo>
                <a:cubicBezTo>
                  <a:pt x="9478" y="4335"/>
                  <a:pt x="9252" y="4442"/>
                  <a:pt x="9014" y="4513"/>
                </a:cubicBezTo>
                <a:lnTo>
                  <a:pt x="9014" y="4525"/>
                </a:lnTo>
                <a:cubicBezTo>
                  <a:pt x="8990" y="4573"/>
                  <a:pt x="9002" y="4680"/>
                  <a:pt x="9037" y="4752"/>
                </a:cubicBezTo>
                <a:close/>
                <a:moveTo>
                  <a:pt x="4989" y="5490"/>
                </a:moveTo>
                <a:cubicBezTo>
                  <a:pt x="5132" y="5633"/>
                  <a:pt x="5299" y="5764"/>
                  <a:pt x="5442" y="5918"/>
                </a:cubicBezTo>
                <a:cubicBezTo>
                  <a:pt x="5918" y="5442"/>
                  <a:pt x="6573" y="5097"/>
                  <a:pt x="7168" y="4835"/>
                </a:cubicBezTo>
                <a:cubicBezTo>
                  <a:pt x="7549" y="4668"/>
                  <a:pt x="7918" y="4513"/>
                  <a:pt x="8287" y="4371"/>
                </a:cubicBezTo>
                <a:cubicBezTo>
                  <a:pt x="8573" y="4252"/>
                  <a:pt x="8859" y="4144"/>
                  <a:pt x="9121" y="4013"/>
                </a:cubicBezTo>
                <a:cubicBezTo>
                  <a:pt x="8871" y="3894"/>
                  <a:pt x="8656" y="3740"/>
                  <a:pt x="8418" y="3585"/>
                </a:cubicBezTo>
                <a:cubicBezTo>
                  <a:pt x="7763" y="3835"/>
                  <a:pt x="7156" y="4252"/>
                  <a:pt x="6549" y="4597"/>
                </a:cubicBezTo>
                <a:cubicBezTo>
                  <a:pt x="6144" y="4811"/>
                  <a:pt x="5763" y="5037"/>
                  <a:pt x="5370" y="5264"/>
                </a:cubicBezTo>
                <a:cubicBezTo>
                  <a:pt x="5251" y="5335"/>
                  <a:pt x="5108" y="5406"/>
                  <a:pt x="4989" y="5490"/>
                </a:cubicBezTo>
                <a:close/>
                <a:moveTo>
                  <a:pt x="8109" y="3370"/>
                </a:moveTo>
                <a:cubicBezTo>
                  <a:pt x="7525" y="2954"/>
                  <a:pt x="6966" y="2513"/>
                  <a:pt x="6418" y="2061"/>
                </a:cubicBezTo>
                <a:cubicBezTo>
                  <a:pt x="6073" y="1775"/>
                  <a:pt x="5716" y="1477"/>
                  <a:pt x="5406" y="1168"/>
                </a:cubicBezTo>
                <a:cubicBezTo>
                  <a:pt x="5144" y="930"/>
                  <a:pt x="4882" y="668"/>
                  <a:pt x="4668" y="382"/>
                </a:cubicBezTo>
                <a:cubicBezTo>
                  <a:pt x="4156" y="668"/>
                  <a:pt x="3620" y="942"/>
                  <a:pt x="3096" y="1227"/>
                </a:cubicBezTo>
                <a:cubicBezTo>
                  <a:pt x="2465" y="1561"/>
                  <a:pt x="1846" y="1894"/>
                  <a:pt x="1251" y="2275"/>
                </a:cubicBezTo>
                <a:cubicBezTo>
                  <a:pt x="1263" y="2287"/>
                  <a:pt x="1275" y="2299"/>
                  <a:pt x="1298" y="2299"/>
                </a:cubicBezTo>
                <a:cubicBezTo>
                  <a:pt x="1394" y="2370"/>
                  <a:pt x="1489" y="2466"/>
                  <a:pt x="1596" y="2537"/>
                </a:cubicBezTo>
                <a:cubicBezTo>
                  <a:pt x="1894" y="2775"/>
                  <a:pt x="2191" y="3013"/>
                  <a:pt x="2489" y="3263"/>
                </a:cubicBezTo>
                <a:cubicBezTo>
                  <a:pt x="2763" y="3501"/>
                  <a:pt x="3049" y="3728"/>
                  <a:pt x="3334" y="3966"/>
                </a:cubicBezTo>
                <a:cubicBezTo>
                  <a:pt x="3441" y="4061"/>
                  <a:pt x="3525" y="4132"/>
                  <a:pt x="3632" y="4216"/>
                </a:cubicBezTo>
                <a:cubicBezTo>
                  <a:pt x="3680" y="4263"/>
                  <a:pt x="3739" y="4311"/>
                  <a:pt x="3775" y="4359"/>
                </a:cubicBezTo>
                <a:cubicBezTo>
                  <a:pt x="3930" y="4502"/>
                  <a:pt x="3703" y="4728"/>
                  <a:pt x="3561" y="4573"/>
                </a:cubicBezTo>
                <a:cubicBezTo>
                  <a:pt x="3406" y="4430"/>
                  <a:pt x="3227" y="4275"/>
                  <a:pt x="3060" y="4144"/>
                </a:cubicBezTo>
                <a:cubicBezTo>
                  <a:pt x="2799" y="3918"/>
                  <a:pt x="2525" y="3704"/>
                  <a:pt x="2251" y="3490"/>
                </a:cubicBezTo>
                <a:cubicBezTo>
                  <a:pt x="1977" y="3287"/>
                  <a:pt x="1691" y="3061"/>
                  <a:pt x="1429" y="2847"/>
                </a:cubicBezTo>
                <a:cubicBezTo>
                  <a:pt x="1322" y="2775"/>
                  <a:pt x="1215" y="2692"/>
                  <a:pt x="1096" y="2608"/>
                </a:cubicBezTo>
                <a:cubicBezTo>
                  <a:pt x="1036" y="2573"/>
                  <a:pt x="1001" y="2537"/>
                  <a:pt x="941" y="2489"/>
                </a:cubicBezTo>
                <a:cubicBezTo>
                  <a:pt x="739" y="2692"/>
                  <a:pt x="596" y="2930"/>
                  <a:pt x="536" y="3192"/>
                </a:cubicBezTo>
                <a:cubicBezTo>
                  <a:pt x="489" y="3359"/>
                  <a:pt x="489" y="3490"/>
                  <a:pt x="489" y="3656"/>
                </a:cubicBezTo>
                <a:cubicBezTo>
                  <a:pt x="1370" y="4359"/>
                  <a:pt x="2156" y="5133"/>
                  <a:pt x="2977" y="5883"/>
                </a:cubicBezTo>
                <a:cubicBezTo>
                  <a:pt x="3346" y="6228"/>
                  <a:pt x="3715" y="6573"/>
                  <a:pt x="4096" y="6883"/>
                </a:cubicBezTo>
                <a:cubicBezTo>
                  <a:pt x="3953" y="6502"/>
                  <a:pt x="3918" y="6061"/>
                  <a:pt x="4180" y="5704"/>
                </a:cubicBezTo>
                <a:cubicBezTo>
                  <a:pt x="4430" y="5383"/>
                  <a:pt x="4870" y="5216"/>
                  <a:pt x="5227" y="5014"/>
                </a:cubicBezTo>
                <a:cubicBezTo>
                  <a:pt x="5644" y="4775"/>
                  <a:pt x="6061" y="4537"/>
                  <a:pt x="6489" y="4299"/>
                </a:cubicBezTo>
                <a:cubicBezTo>
                  <a:pt x="7025" y="3978"/>
                  <a:pt x="7549" y="3620"/>
                  <a:pt x="8109" y="3370"/>
                </a:cubicBezTo>
                <a:close/>
                <a:moveTo>
                  <a:pt x="4894" y="2811"/>
                </a:moveTo>
                <a:cubicBezTo>
                  <a:pt x="5049" y="2716"/>
                  <a:pt x="5192" y="2632"/>
                  <a:pt x="5358" y="2525"/>
                </a:cubicBezTo>
                <a:cubicBezTo>
                  <a:pt x="5489" y="2454"/>
                  <a:pt x="5608" y="2358"/>
                  <a:pt x="5739" y="2299"/>
                </a:cubicBezTo>
                <a:cubicBezTo>
                  <a:pt x="5858" y="2239"/>
                  <a:pt x="5847" y="2085"/>
                  <a:pt x="5739" y="2037"/>
                </a:cubicBezTo>
                <a:cubicBezTo>
                  <a:pt x="5692" y="2001"/>
                  <a:pt x="5632" y="2001"/>
                  <a:pt x="5597" y="2037"/>
                </a:cubicBezTo>
                <a:cubicBezTo>
                  <a:pt x="5454" y="2108"/>
                  <a:pt x="5335" y="2180"/>
                  <a:pt x="5204" y="2251"/>
                </a:cubicBezTo>
                <a:cubicBezTo>
                  <a:pt x="5001" y="2370"/>
                  <a:pt x="4787" y="2513"/>
                  <a:pt x="4584" y="2632"/>
                </a:cubicBezTo>
                <a:lnTo>
                  <a:pt x="3906" y="3025"/>
                </a:lnTo>
                <a:cubicBezTo>
                  <a:pt x="3834" y="3073"/>
                  <a:pt x="3751" y="3120"/>
                  <a:pt x="3680" y="3180"/>
                </a:cubicBezTo>
                <a:cubicBezTo>
                  <a:pt x="3644" y="3192"/>
                  <a:pt x="3596" y="3228"/>
                  <a:pt x="3572" y="3239"/>
                </a:cubicBezTo>
                <a:lnTo>
                  <a:pt x="3561" y="3239"/>
                </a:lnTo>
                <a:cubicBezTo>
                  <a:pt x="3358" y="3370"/>
                  <a:pt x="3525" y="3620"/>
                  <a:pt x="3692" y="3525"/>
                </a:cubicBezTo>
                <a:cubicBezTo>
                  <a:pt x="3811" y="3466"/>
                  <a:pt x="3942" y="3370"/>
                  <a:pt x="4061" y="3299"/>
                </a:cubicBezTo>
                <a:cubicBezTo>
                  <a:pt x="4156" y="3251"/>
                  <a:pt x="4239" y="3192"/>
                  <a:pt x="4311" y="3144"/>
                </a:cubicBezTo>
                <a:cubicBezTo>
                  <a:pt x="4275" y="3228"/>
                  <a:pt x="4299" y="3311"/>
                  <a:pt x="4370" y="3359"/>
                </a:cubicBezTo>
                <a:cubicBezTo>
                  <a:pt x="4418" y="3382"/>
                  <a:pt x="4477" y="3382"/>
                  <a:pt x="4525" y="3359"/>
                </a:cubicBezTo>
                <a:lnTo>
                  <a:pt x="5549" y="2775"/>
                </a:lnTo>
                <a:cubicBezTo>
                  <a:pt x="5668" y="2716"/>
                  <a:pt x="5656" y="2549"/>
                  <a:pt x="5549" y="2513"/>
                </a:cubicBezTo>
                <a:cubicBezTo>
                  <a:pt x="5501" y="2477"/>
                  <a:pt x="5442" y="2477"/>
                  <a:pt x="5406" y="2513"/>
                </a:cubicBezTo>
                <a:cubicBezTo>
                  <a:pt x="5239" y="2608"/>
                  <a:pt x="5073" y="2716"/>
                  <a:pt x="4894" y="2811"/>
                </a:cubicBezTo>
                <a:close/>
                <a:moveTo>
                  <a:pt x="3358" y="3228"/>
                </a:moveTo>
                <a:cubicBezTo>
                  <a:pt x="4013" y="2775"/>
                  <a:pt x="4704" y="2394"/>
                  <a:pt x="5406" y="2001"/>
                </a:cubicBezTo>
                <a:cubicBezTo>
                  <a:pt x="5585" y="1930"/>
                  <a:pt x="5489" y="1632"/>
                  <a:pt x="5299" y="1704"/>
                </a:cubicBezTo>
                <a:lnTo>
                  <a:pt x="5299" y="1704"/>
                </a:lnTo>
                <a:cubicBezTo>
                  <a:pt x="4573" y="2108"/>
                  <a:pt x="3822" y="2477"/>
                  <a:pt x="3168" y="2989"/>
                </a:cubicBezTo>
                <a:lnTo>
                  <a:pt x="3168" y="2989"/>
                </a:lnTo>
                <a:cubicBezTo>
                  <a:pt x="3001" y="3132"/>
                  <a:pt x="3215" y="3359"/>
                  <a:pt x="3358" y="3228"/>
                </a:cubicBezTo>
                <a:close/>
                <a:moveTo>
                  <a:pt x="5549" y="3239"/>
                </a:moveTo>
                <a:cubicBezTo>
                  <a:pt x="5204" y="3239"/>
                  <a:pt x="5108" y="3620"/>
                  <a:pt x="5204" y="3906"/>
                </a:cubicBezTo>
                <a:cubicBezTo>
                  <a:pt x="5311" y="4180"/>
                  <a:pt x="5656" y="4323"/>
                  <a:pt x="5906" y="4144"/>
                </a:cubicBezTo>
                <a:cubicBezTo>
                  <a:pt x="6097" y="4013"/>
                  <a:pt x="6156" y="3740"/>
                  <a:pt x="6097" y="3537"/>
                </a:cubicBezTo>
                <a:cubicBezTo>
                  <a:pt x="6025" y="3263"/>
                  <a:pt x="5787" y="3192"/>
                  <a:pt x="5549" y="3239"/>
                </a:cubicBezTo>
                <a:close/>
                <a:moveTo>
                  <a:pt x="5501" y="3585"/>
                </a:moveTo>
                <a:cubicBezTo>
                  <a:pt x="5466" y="3644"/>
                  <a:pt x="5489" y="3775"/>
                  <a:pt x="5537" y="3835"/>
                </a:cubicBezTo>
                <a:cubicBezTo>
                  <a:pt x="5585" y="3906"/>
                  <a:pt x="5704" y="3942"/>
                  <a:pt x="5763" y="3859"/>
                </a:cubicBezTo>
                <a:cubicBezTo>
                  <a:pt x="5823" y="3787"/>
                  <a:pt x="5835" y="3680"/>
                  <a:pt x="5799" y="3609"/>
                </a:cubicBezTo>
                <a:cubicBezTo>
                  <a:pt x="5775" y="3549"/>
                  <a:pt x="5727" y="3549"/>
                  <a:pt x="5680" y="3549"/>
                </a:cubicBezTo>
                <a:cubicBezTo>
                  <a:pt x="5656" y="3561"/>
                  <a:pt x="5620" y="3561"/>
                  <a:pt x="5608" y="3561"/>
                </a:cubicBezTo>
                <a:cubicBezTo>
                  <a:pt x="5597" y="3561"/>
                  <a:pt x="5585" y="3573"/>
                  <a:pt x="5561" y="3573"/>
                </a:cubicBezTo>
                <a:close/>
                <a:moveTo>
                  <a:pt x="4596" y="7288"/>
                </a:moveTo>
                <a:cubicBezTo>
                  <a:pt x="4715" y="7395"/>
                  <a:pt x="4846" y="7478"/>
                  <a:pt x="4989" y="7573"/>
                </a:cubicBezTo>
                <a:cubicBezTo>
                  <a:pt x="5132" y="7692"/>
                  <a:pt x="5346" y="7835"/>
                  <a:pt x="5513" y="7907"/>
                </a:cubicBezTo>
                <a:cubicBezTo>
                  <a:pt x="5537" y="7907"/>
                  <a:pt x="5561" y="7895"/>
                  <a:pt x="5585" y="7895"/>
                </a:cubicBezTo>
                <a:cubicBezTo>
                  <a:pt x="5085" y="7538"/>
                  <a:pt x="5013" y="6692"/>
                  <a:pt x="5251" y="6168"/>
                </a:cubicBezTo>
                <a:cubicBezTo>
                  <a:pt x="5073" y="5978"/>
                  <a:pt x="4882" y="5811"/>
                  <a:pt x="4692" y="5645"/>
                </a:cubicBezTo>
                <a:cubicBezTo>
                  <a:pt x="4358" y="5906"/>
                  <a:pt x="4239" y="6240"/>
                  <a:pt x="4311" y="6645"/>
                </a:cubicBezTo>
                <a:cubicBezTo>
                  <a:pt x="4346" y="6799"/>
                  <a:pt x="4406" y="6930"/>
                  <a:pt x="4465" y="7061"/>
                </a:cubicBezTo>
                <a:cubicBezTo>
                  <a:pt x="4489" y="7109"/>
                  <a:pt x="4501" y="7169"/>
                  <a:pt x="4537" y="7216"/>
                </a:cubicBezTo>
                <a:cubicBezTo>
                  <a:pt x="4584" y="7240"/>
                  <a:pt x="4596" y="7276"/>
                  <a:pt x="4596" y="7288"/>
                </a:cubicBezTo>
                <a:close/>
                <a:moveTo>
                  <a:pt x="5906" y="7704"/>
                </a:moveTo>
                <a:cubicBezTo>
                  <a:pt x="6954" y="7038"/>
                  <a:pt x="8037" y="6442"/>
                  <a:pt x="9109" y="5823"/>
                </a:cubicBezTo>
                <a:cubicBezTo>
                  <a:pt x="9109" y="5823"/>
                  <a:pt x="9109" y="5811"/>
                  <a:pt x="9097" y="5811"/>
                </a:cubicBezTo>
                <a:cubicBezTo>
                  <a:pt x="8954" y="5549"/>
                  <a:pt x="8811" y="5264"/>
                  <a:pt x="8740" y="4966"/>
                </a:cubicBezTo>
                <a:cubicBezTo>
                  <a:pt x="8692" y="4918"/>
                  <a:pt x="8692" y="4859"/>
                  <a:pt x="8704" y="4811"/>
                </a:cubicBezTo>
                <a:cubicBezTo>
                  <a:pt x="8692" y="4740"/>
                  <a:pt x="8692" y="4668"/>
                  <a:pt x="8692" y="4597"/>
                </a:cubicBezTo>
                <a:cubicBezTo>
                  <a:pt x="7799" y="4871"/>
                  <a:pt x="6251" y="5585"/>
                  <a:pt x="5716" y="6264"/>
                </a:cubicBezTo>
                <a:cubicBezTo>
                  <a:pt x="5311" y="6764"/>
                  <a:pt x="5525" y="7288"/>
                  <a:pt x="5906" y="7704"/>
                </a:cubicBezTo>
                <a:close/>
                <a:moveTo>
                  <a:pt x="9395" y="5680"/>
                </a:moveTo>
                <a:cubicBezTo>
                  <a:pt x="9537" y="5585"/>
                  <a:pt x="9692" y="5514"/>
                  <a:pt x="9823" y="5430"/>
                </a:cubicBezTo>
                <a:cubicBezTo>
                  <a:pt x="9609" y="5323"/>
                  <a:pt x="9371" y="5228"/>
                  <a:pt x="9156" y="5144"/>
                </a:cubicBezTo>
                <a:cubicBezTo>
                  <a:pt x="9216" y="5323"/>
                  <a:pt x="9287" y="5502"/>
                  <a:pt x="9395" y="5680"/>
                </a:cubicBezTo>
                <a:cubicBezTo>
                  <a:pt x="9371" y="5668"/>
                  <a:pt x="9371" y="5680"/>
                  <a:pt x="9395" y="568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8" name="Picture 4" descr="Premium Vector | Young sick man having stomach ache, food poisoning,  stomach problems, abdominal pain. flat cartoon character  illustration.medical,bacteria, germs">
            <a:extLst>
              <a:ext uri="{FF2B5EF4-FFF2-40B4-BE49-F238E27FC236}">
                <a16:creationId xmlns:a16="http://schemas.microsoft.com/office/drawing/2014/main" id="{94686172-EAD6-7A4C-94F3-3308F7226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6677" y1="32748" x2="24920" y2="33067"/>
                        <a14:foregroundMark x1="25559" y1="33387" x2="27796" y2="32748"/>
                        <a14:foregroundMark x1="27796" y1="32588" x2="24121" y2="30990"/>
                        <a14:foregroundMark x1="34824" y1="33866" x2="39617" y2="34505"/>
                        <a14:foregroundMark x1="59425" y1="37540" x2="57668" y2="65815"/>
                        <a14:foregroundMark x1="57668" y1="65655" x2="49681" y2="65495"/>
                        <a14:foregroundMark x1="49681" y1="65495" x2="44569" y2="62460"/>
                        <a14:foregroundMark x1="44569" y1="62300" x2="47604" y2="50958"/>
                        <a14:foregroundMark x1="47604" y1="50958" x2="53035" y2="42492"/>
                        <a14:foregroundMark x1="53035" y1="42492" x2="54473" y2="41534"/>
                        <a14:foregroundMark x1="50160" y1="41534" x2="45847" y2="44569"/>
                        <a14:foregroundMark x1="45527" y1="46486" x2="45527" y2="46486"/>
                        <a14:foregroundMark x1="44249" y1="52716" x2="49361" y2="39617"/>
                        <a14:foregroundMark x1="49361" y1="39457" x2="61342" y2="31789"/>
                        <a14:foregroundMark x1="61342" y1="31789" x2="68690" y2="33227"/>
                        <a14:foregroundMark x1="72364" y1="45208" x2="65655" y2="56709"/>
                        <a14:foregroundMark x1="65655" y1="56709" x2="53834" y2="55591"/>
                        <a14:foregroundMark x1="53834" y1="55591" x2="52556" y2="46965"/>
                        <a14:foregroundMark x1="52556" y1="46965" x2="58466" y2="40735"/>
                        <a14:foregroundMark x1="58466" y1="40735" x2="71086" y2="39617"/>
                        <a14:foregroundMark x1="71086" y1="39617" x2="74601" y2="47125"/>
                        <a14:foregroundMark x1="74601" y1="47125" x2="69808" y2="50639"/>
                        <a14:foregroundMark x1="69808" y1="50479" x2="66773" y2="71565"/>
                        <a14:foregroundMark x1="66773" y1="71565" x2="65335" y2="73642"/>
                        <a14:foregroundMark x1="67732" y1="73642" x2="74760" y2="73642"/>
                        <a14:foregroundMark x1="74760" y1="73642" x2="81150" y2="68850"/>
                        <a14:foregroundMark x1="81150" y1="68850" x2="85144" y2="61502"/>
                        <a14:foregroundMark x1="85144" y1="61342" x2="75559" y2="66454"/>
                        <a14:foregroundMark x1="75559" y1="66454" x2="77157" y2="58147"/>
                        <a14:foregroundMark x1="77157" y1="58147" x2="77316" y2="57668"/>
                        <a14:foregroundMark x1="77316" y1="57508" x2="49361" y2="59744"/>
                        <a14:foregroundMark x1="49361" y1="59744" x2="47923" y2="58626"/>
                        <a14:foregroundMark x1="47923" y1="58466" x2="53355" y2="65974"/>
                        <a14:foregroundMark x1="53355" y1="65974" x2="60543" y2="69808"/>
                        <a14:foregroundMark x1="60543" y1="69808" x2="67572" y2="68850"/>
                        <a14:foregroundMark x1="67572" y1="68850" x2="67572" y2="68850"/>
                        <a14:foregroundMark x1="70288" y1="69169" x2="77796" y2="64696"/>
                        <a14:foregroundMark x1="77796" y1="64696" x2="84345" y2="52077"/>
                        <a14:foregroundMark x1="84345" y1="52077" x2="85463" y2="45367"/>
                        <a14:foregroundMark x1="85463" y1="45208" x2="67891" y2="40575"/>
                        <a14:foregroundMark x1="67891" y1="40575" x2="63738" y2="46965"/>
                        <a14:foregroundMark x1="63738" y1="46965" x2="63738" y2="47284"/>
                        <a14:foregroundMark x1="63738" y1="47125" x2="69489" y2="45208"/>
                        <a14:foregroundMark x1="66613" y1="46805" x2="61981" y2="51757"/>
                        <a14:foregroundMark x1="61981" y1="53035" x2="65974" y2="50958"/>
                        <a14:foregroundMark x1="58147" y1="38498" x2="77636" y2="41214"/>
                        <a14:foregroundMark x1="77636" y1="41214" x2="79872" y2="42013"/>
                        <a14:foregroundMark x1="79872" y1="41853" x2="73003" y2="36422"/>
                        <a14:foregroundMark x1="73003" y1="36422" x2="64058" y2="36262"/>
                        <a14:foregroundMark x1="64058" y1="36262" x2="58786" y2="40415"/>
                        <a14:foregroundMark x1="54952" y1="39936" x2="60863" y2="34984"/>
                        <a14:foregroundMark x1="60863" y1="34984" x2="67093" y2="34665"/>
                        <a14:foregroundMark x1="64537" y1="60703" x2="68211" y2="68051"/>
                        <a14:foregroundMark x1="69010" y1="71086" x2="81949" y2="61981"/>
                        <a14:foregroundMark x1="81949" y1="61981" x2="84824" y2="54153"/>
                        <a14:foregroundMark x1="84824" y1="54153" x2="84824" y2="52716"/>
                      </a14:backgroundRemoval>
                    </a14:imgEffect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633" y="1657032"/>
            <a:ext cx="5229335" cy="522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8" name="Google Shape;267;p25">
            <a:extLst>
              <a:ext uri="{FF2B5EF4-FFF2-40B4-BE49-F238E27FC236}">
                <a16:creationId xmlns:a16="http://schemas.microsoft.com/office/drawing/2014/main" id="{B02221C5-1A97-4741-BB6A-DDE63589E8DE}"/>
              </a:ext>
            </a:extLst>
          </p:cNvPr>
          <p:cNvGrpSpPr/>
          <p:nvPr/>
        </p:nvGrpSpPr>
        <p:grpSpPr>
          <a:xfrm rot="1093143">
            <a:off x="2037320" y="976529"/>
            <a:ext cx="605719" cy="581585"/>
            <a:chOff x="3885600" y="2960625"/>
            <a:chExt cx="470600" cy="451850"/>
          </a:xfrm>
        </p:grpSpPr>
        <p:sp>
          <p:nvSpPr>
            <p:cNvPr id="69" name="Google Shape;268;p25">
              <a:extLst>
                <a:ext uri="{FF2B5EF4-FFF2-40B4-BE49-F238E27FC236}">
                  <a16:creationId xmlns:a16="http://schemas.microsoft.com/office/drawing/2014/main" id="{2E116C36-2A31-024E-B78D-1A6228A5305A}"/>
                </a:ext>
              </a:extLst>
            </p:cNvPr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69;p25">
              <a:extLst>
                <a:ext uri="{FF2B5EF4-FFF2-40B4-BE49-F238E27FC236}">
                  <a16:creationId xmlns:a16="http://schemas.microsoft.com/office/drawing/2014/main" id="{CA204D74-6F5D-CA4F-8008-74D62781F6EC}"/>
                </a:ext>
              </a:extLst>
            </p:cNvPr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70;p25">
              <a:extLst>
                <a:ext uri="{FF2B5EF4-FFF2-40B4-BE49-F238E27FC236}">
                  <a16:creationId xmlns:a16="http://schemas.microsoft.com/office/drawing/2014/main" id="{83BE46EE-F1F7-9E4F-A431-8A272889E10B}"/>
                </a:ext>
              </a:extLst>
            </p:cNvPr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71;p25">
              <a:extLst>
                <a:ext uri="{FF2B5EF4-FFF2-40B4-BE49-F238E27FC236}">
                  <a16:creationId xmlns:a16="http://schemas.microsoft.com/office/drawing/2014/main" id="{7BFF6BC7-3AF1-E144-B191-C8BD1B9D3B3A}"/>
                </a:ext>
              </a:extLst>
            </p:cNvPr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72;p25">
              <a:extLst>
                <a:ext uri="{FF2B5EF4-FFF2-40B4-BE49-F238E27FC236}">
                  <a16:creationId xmlns:a16="http://schemas.microsoft.com/office/drawing/2014/main" id="{3F2A6418-A299-374F-9ECA-6E0C6A174313}"/>
                </a:ext>
              </a:extLst>
            </p:cNvPr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" name="Google Shape;532;p34">
            <a:extLst>
              <a:ext uri="{FF2B5EF4-FFF2-40B4-BE49-F238E27FC236}">
                <a16:creationId xmlns:a16="http://schemas.microsoft.com/office/drawing/2014/main" id="{73DC8844-BCD6-EA47-A086-510ED5F50583}"/>
              </a:ext>
            </a:extLst>
          </p:cNvPr>
          <p:cNvSpPr/>
          <p:nvPr/>
        </p:nvSpPr>
        <p:spPr>
          <a:xfrm rot="4234167">
            <a:off x="6804580" y="2401411"/>
            <a:ext cx="479396" cy="430805"/>
          </a:xfrm>
          <a:custGeom>
            <a:avLst/>
            <a:gdLst/>
            <a:ahLst/>
            <a:cxnLst/>
            <a:rect l="l" t="t" r="r" b="b"/>
            <a:pathLst>
              <a:path w="5632" h="5061" extrusionOk="0">
                <a:moveTo>
                  <a:pt x="2572" y="3835"/>
                </a:moveTo>
                <a:cubicBezTo>
                  <a:pt x="2500" y="4013"/>
                  <a:pt x="2393" y="4192"/>
                  <a:pt x="2262" y="4323"/>
                </a:cubicBezTo>
                <a:cubicBezTo>
                  <a:pt x="2036" y="4561"/>
                  <a:pt x="1786" y="4597"/>
                  <a:pt x="1584" y="4382"/>
                </a:cubicBezTo>
                <a:cubicBezTo>
                  <a:pt x="1441" y="4739"/>
                  <a:pt x="1167" y="5061"/>
                  <a:pt x="738" y="5025"/>
                </a:cubicBezTo>
                <a:cubicBezTo>
                  <a:pt x="631" y="5013"/>
                  <a:pt x="536" y="4978"/>
                  <a:pt x="429" y="4918"/>
                </a:cubicBezTo>
                <a:cubicBezTo>
                  <a:pt x="83" y="4680"/>
                  <a:pt x="0" y="4073"/>
                  <a:pt x="131" y="3692"/>
                </a:cubicBezTo>
                <a:cubicBezTo>
                  <a:pt x="310" y="3192"/>
                  <a:pt x="869" y="2465"/>
                  <a:pt x="1441" y="2870"/>
                </a:cubicBezTo>
                <a:cubicBezTo>
                  <a:pt x="1679" y="3025"/>
                  <a:pt x="1726" y="3311"/>
                  <a:pt x="1619" y="3513"/>
                </a:cubicBezTo>
                <a:cubicBezTo>
                  <a:pt x="1679" y="3525"/>
                  <a:pt x="1738" y="3573"/>
                  <a:pt x="1726" y="3656"/>
                </a:cubicBezTo>
                <a:cubicBezTo>
                  <a:pt x="1726" y="3775"/>
                  <a:pt x="1703" y="3882"/>
                  <a:pt x="1679" y="4001"/>
                </a:cubicBezTo>
                <a:cubicBezTo>
                  <a:pt x="1679" y="4037"/>
                  <a:pt x="1691" y="4108"/>
                  <a:pt x="1726" y="4132"/>
                </a:cubicBezTo>
                <a:cubicBezTo>
                  <a:pt x="1881" y="4168"/>
                  <a:pt x="2036" y="4132"/>
                  <a:pt x="2119" y="3966"/>
                </a:cubicBezTo>
                <a:lnTo>
                  <a:pt x="2119" y="3966"/>
                </a:lnTo>
                <a:cubicBezTo>
                  <a:pt x="2167" y="3906"/>
                  <a:pt x="2203" y="3835"/>
                  <a:pt x="2227" y="3775"/>
                </a:cubicBezTo>
                <a:cubicBezTo>
                  <a:pt x="2286" y="3644"/>
                  <a:pt x="2346" y="3525"/>
                  <a:pt x="2405" y="3394"/>
                </a:cubicBezTo>
                <a:cubicBezTo>
                  <a:pt x="2358" y="3227"/>
                  <a:pt x="2334" y="3061"/>
                  <a:pt x="2298" y="2894"/>
                </a:cubicBezTo>
                <a:cubicBezTo>
                  <a:pt x="2238" y="2573"/>
                  <a:pt x="2203" y="2227"/>
                  <a:pt x="2167" y="1882"/>
                </a:cubicBezTo>
                <a:cubicBezTo>
                  <a:pt x="2155" y="1680"/>
                  <a:pt x="2143" y="1441"/>
                  <a:pt x="2143" y="1227"/>
                </a:cubicBezTo>
                <a:cubicBezTo>
                  <a:pt x="2155" y="1049"/>
                  <a:pt x="2179" y="870"/>
                  <a:pt x="2227" y="691"/>
                </a:cubicBezTo>
                <a:cubicBezTo>
                  <a:pt x="2322" y="382"/>
                  <a:pt x="2512" y="1"/>
                  <a:pt x="2893" y="203"/>
                </a:cubicBezTo>
                <a:cubicBezTo>
                  <a:pt x="3310" y="429"/>
                  <a:pt x="3298" y="1322"/>
                  <a:pt x="3274" y="1739"/>
                </a:cubicBezTo>
                <a:cubicBezTo>
                  <a:pt x="3239" y="2025"/>
                  <a:pt x="3167" y="2287"/>
                  <a:pt x="3060" y="2561"/>
                </a:cubicBezTo>
                <a:cubicBezTo>
                  <a:pt x="3215" y="2442"/>
                  <a:pt x="3417" y="2418"/>
                  <a:pt x="3643" y="2632"/>
                </a:cubicBezTo>
                <a:cubicBezTo>
                  <a:pt x="3667" y="2656"/>
                  <a:pt x="3715" y="2703"/>
                  <a:pt x="3727" y="2751"/>
                </a:cubicBezTo>
                <a:cubicBezTo>
                  <a:pt x="3810" y="2644"/>
                  <a:pt x="3893" y="2537"/>
                  <a:pt x="4024" y="2501"/>
                </a:cubicBezTo>
                <a:cubicBezTo>
                  <a:pt x="4322" y="2394"/>
                  <a:pt x="4608" y="2406"/>
                  <a:pt x="4894" y="2561"/>
                </a:cubicBezTo>
                <a:cubicBezTo>
                  <a:pt x="5132" y="2525"/>
                  <a:pt x="5263" y="2692"/>
                  <a:pt x="5227" y="2942"/>
                </a:cubicBezTo>
                <a:cubicBezTo>
                  <a:pt x="5215" y="3061"/>
                  <a:pt x="5048" y="3096"/>
                  <a:pt x="4977" y="3013"/>
                </a:cubicBezTo>
                <a:cubicBezTo>
                  <a:pt x="4929" y="2977"/>
                  <a:pt x="4894" y="2930"/>
                  <a:pt x="4834" y="2882"/>
                </a:cubicBezTo>
                <a:cubicBezTo>
                  <a:pt x="4739" y="2930"/>
                  <a:pt x="4572" y="3037"/>
                  <a:pt x="4548" y="3073"/>
                </a:cubicBezTo>
                <a:cubicBezTo>
                  <a:pt x="4477" y="3215"/>
                  <a:pt x="4358" y="3394"/>
                  <a:pt x="4382" y="3549"/>
                </a:cubicBezTo>
                <a:cubicBezTo>
                  <a:pt x="4417" y="3727"/>
                  <a:pt x="4620" y="3906"/>
                  <a:pt x="4798" y="3811"/>
                </a:cubicBezTo>
                <a:cubicBezTo>
                  <a:pt x="5108" y="3608"/>
                  <a:pt x="5322" y="3156"/>
                  <a:pt x="5334" y="2799"/>
                </a:cubicBezTo>
                <a:cubicBezTo>
                  <a:pt x="5346" y="2596"/>
                  <a:pt x="5632" y="2620"/>
                  <a:pt x="5632" y="2799"/>
                </a:cubicBezTo>
                <a:cubicBezTo>
                  <a:pt x="5620" y="3239"/>
                  <a:pt x="5382" y="3716"/>
                  <a:pt x="5036" y="4001"/>
                </a:cubicBezTo>
                <a:cubicBezTo>
                  <a:pt x="4691" y="4263"/>
                  <a:pt x="4251" y="4085"/>
                  <a:pt x="4120" y="3704"/>
                </a:cubicBezTo>
                <a:cubicBezTo>
                  <a:pt x="4001" y="3346"/>
                  <a:pt x="4239" y="2954"/>
                  <a:pt x="4513" y="2739"/>
                </a:cubicBezTo>
                <a:cubicBezTo>
                  <a:pt x="4310" y="2692"/>
                  <a:pt x="4120" y="2739"/>
                  <a:pt x="3977" y="2930"/>
                </a:cubicBezTo>
                <a:cubicBezTo>
                  <a:pt x="3941" y="2989"/>
                  <a:pt x="3905" y="3049"/>
                  <a:pt x="3882" y="3108"/>
                </a:cubicBezTo>
                <a:cubicBezTo>
                  <a:pt x="3941" y="3477"/>
                  <a:pt x="3882" y="4061"/>
                  <a:pt x="3608" y="4323"/>
                </a:cubicBezTo>
                <a:cubicBezTo>
                  <a:pt x="3477" y="4466"/>
                  <a:pt x="3298" y="4561"/>
                  <a:pt x="3120" y="4525"/>
                </a:cubicBezTo>
                <a:cubicBezTo>
                  <a:pt x="2834" y="4489"/>
                  <a:pt x="2679" y="4120"/>
                  <a:pt x="2572" y="3835"/>
                </a:cubicBezTo>
                <a:close/>
                <a:moveTo>
                  <a:pt x="1429" y="3716"/>
                </a:moveTo>
                <a:cubicBezTo>
                  <a:pt x="1357" y="3751"/>
                  <a:pt x="1310" y="3763"/>
                  <a:pt x="1250" y="3763"/>
                </a:cubicBezTo>
                <a:cubicBezTo>
                  <a:pt x="1048" y="3775"/>
                  <a:pt x="1048" y="3489"/>
                  <a:pt x="1226" y="3465"/>
                </a:cubicBezTo>
                <a:cubicBezTo>
                  <a:pt x="1286" y="3465"/>
                  <a:pt x="1345" y="3430"/>
                  <a:pt x="1369" y="3394"/>
                </a:cubicBezTo>
                <a:cubicBezTo>
                  <a:pt x="1405" y="3299"/>
                  <a:pt x="1345" y="3168"/>
                  <a:pt x="1274" y="3108"/>
                </a:cubicBezTo>
                <a:cubicBezTo>
                  <a:pt x="1203" y="3049"/>
                  <a:pt x="1131" y="3013"/>
                  <a:pt x="1036" y="3049"/>
                </a:cubicBezTo>
                <a:cubicBezTo>
                  <a:pt x="845" y="3120"/>
                  <a:pt x="679" y="3251"/>
                  <a:pt x="572" y="3430"/>
                </a:cubicBezTo>
                <a:cubicBezTo>
                  <a:pt x="417" y="3680"/>
                  <a:pt x="322" y="3977"/>
                  <a:pt x="393" y="4299"/>
                </a:cubicBezTo>
                <a:cubicBezTo>
                  <a:pt x="500" y="4716"/>
                  <a:pt x="964" y="4918"/>
                  <a:pt x="1215" y="4477"/>
                </a:cubicBezTo>
                <a:cubicBezTo>
                  <a:pt x="1322" y="4311"/>
                  <a:pt x="1381" y="4120"/>
                  <a:pt x="1405" y="3918"/>
                </a:cubicBezTo>
                <a:cubicBezTo>
                  <a:pt x="1405" y="3870"/>
                  <a:pt x="1405" y="3787"/>
                  <a:pt x="1429" y="3716"/>
                </a:cubicBezTo>
                <a:close/>
                <a:moveTo>
                  <a:pt x="2869" y="3073"/>
                </a:moveTo>
                <a:cubicBezTo>
                  <a:pt x="2858" y="3096"/>
                  <a:pt x="2858" y="3120"/>
                  <a:pt x="2834" y="3132"/>
                </a:cubicBezTo>
                <a:cubicBezTo>
                  <a:pt x="2798" y="3227"/>
                  <a:pt x="2762" y="3311"/>
                  <a:pt x="2739" y="3406"/>
                </a:cubicBezTo>
                <a:lnTo>
                  <a:pt x="2774" y="3573"/>
                </a:lnTo>
                <a:cubicBezTo>
                  <a:pt x="2822" y="3763"/>
                  <a:pt x="2881" y="4049"/>
                  <a:pt x="3048" y="4192"/>
                </a:cubicBezTo>
                <a:cubicBezTo>
                  <a:pt x="3108" y="4239"/>
                  <a:pt x="3167" y="4287"/>
                  <a:pt x="3239" y="4263"/>
                </a:cubicBezTo>
                <a:cubicBezTo>
                  <a:pt x="3441" y="4227"/>
                  <a:pt x="3560" y="3787"/>
                  <a:pt x="3584" y="3608"/>
                </a:cubicBezTo>
                <a:lnTo>
                  <a:pt x="3584" y="3489"/>
                </a:lnTo>
                <a:cubicBezTo>
                  <a:pt x="3358" y="3656"/>
                  <a:pt x="3060" y="3704"/>
                  <a:pt x="2929" y="3406"/>
                </a:cubicBezTo>
                <a:cubicBezTo>
                  <a:pt x="2881" y="3311"/>
                  <a:pt x="2869" y="3215"/>
                  <a:pt x="2846" y="3096"/>
                </a:cubicBezTo>
                <a:cubicBezTo>
                  <a:pt x="2869" y="3108"/>
                  <a:pt x="2869" y="3096"/>
                  <a:pt x="2869" y="3073"/>
                </a:cubicBezTo>
                <a:close/>
                <a:moveTo>
                  <a:pt x="3572" y="3073"/>
                </a:moveTo>
                <a:cubicBezTo>
                  <a:pt x="3548" y="3037"/>
                  <a:pt x="3548" y="3001"/>
                  <a:pt x="3536" y="2977"/>
                </a:cubicBezTo>
                <a:lnTo>
                  <a:pt x="3536" y="2954"/>
                </a:lnTo>
                <a:cubicBezTo>
                  <a:pt x="3524" y="2918"/>
                  <a:pt x="3512" y="2870"/>
                  <a:pt x="3465" y="2858"/>
                </a:cubicBezTo>
                <a:cubicBezTo>
                  <a:pt x="3393" y="2811"/>
                  <a:pt x="3250" y="2870"/>
                  <a:pt x="3179" y="2918"/>
                </a:cubicBezTo>
                <a:cubicBezTo>
                  <a:pt x="3143" y="2977"/>
                  <a:pt x="3120" y="3049"/>
                  <a:pt x="3143" y="3096"/>
                </a:cubicBezTo>
                <a:cubicBezTo>
                  <a:pt x="3191" y="3180"/>
                  <a:pt x="3358" y="3215"/>
                  <a:pt x="3477" y="3227"/>
                </a:cubicBezTo>
                <a:cubicBezTo>
                  <a:pt x="3512" y="3180"/>
                  <a:pt x="3536" y="3132"/>
                  <a:pt x="3572" y="3073"/>
                </a:cubicBezTo>
                <a:close/>
                <a:moveTo>
                  <a:pt x="2631" y="2930"/>
                </a:moveTo>
                <a:cubicBezTo>
                  <a:pt x="2631" y="2930"/>
                  <a:pt x="2631" y="2918"/>
                  <a:pt x="2643" y="2918"/>
                </a:cubicBezTo>
                <a:cubicBezTo>
                  <a:pt x="2881" y="2346"/>
                  <a:pt x="3108" y="1763"/>
                  <a:pt x="3012" y="1144"/>
                </a:cubicBezTo>
                <a:cubicBezTo>
                  <a:pt x="2989" y="953"/>
                  <a:pt x="2953" y="691"/>
                  <a:pt x="2858" y="537"/>
                </a:cubicBezTo>
                <a:cubicBezTo>
                  <a:pt x="2834" y="501"/>
                  <a:pt x="2798" y="441"/>
                  <a:pt x="2762" y="453"/>
                </a:cubicBezTo>
                <a:cubicBezTo>
                  <a:pt x="2691" y="477"/>
                  <a:pt x="2596" y="668"/>
                  <a:pt x="2584" y="727"/>
                </a:cubicBezTo>
                <a:cubicBezTo>
                  <a:pt x="2560" y="810"/>
                  <a:pt x="2512" y="965"/>
                  <a:pt x="2500" y="1049"/>
                </a:cubicBezTo>
                <a:cubicBezTo>
                  <a:pt x="2453" y="1525"/>
                  <a:pt x="2453" y="2061"/>
                  <a:pt x="2560" y="2537"/>
                </a:cubicBezTo>
                <a:cubicBezTo>
                  <a:pt x="2572" y="2680"/>
                  <a:pt x="2584" y="2811"/>
                  <a:pt x="2631" y="293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5413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id="{B55007C9-C888-A94F-92E7-81C04F99C19E}"/>
              </a:ext>
            </a:extLst>
          </p:cNvPr>
          <p:cNvSpPr/>
          <p:nvPr/>
        </p:nvSpPr>
        <p:spPr>
          <a:xfrm flipH="1">
            <a:off x="4100017" y="2710730"/>
            <a:ext cx="201713" cy="198523"/>
          </a:xfrm>
          <a:prstGeom prst="ellipse">
            <a:avLst/>
          </a:prstGeom>
          <a:solidFill>
            <a:srgbClr val="92D05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95EEB81-B0F6-7D45-818D-B7B3269728AB}"/>
              </a:ext>
            </a:extLst>
          </p:cNvPr>
          <p:cNvSpPr/>
          <p:nvPr/>
        </p:nvSpPr>
        <p:spPr>
          <a:xfrm>
            <a:off x="8624805" y="678807"/>
            <a:ext cx="2074985" cy="2042160"/>
          </a:xfrm>
          <a:prstGeom prst="ellipse">
            <a:avLst/>
          </a:prstGeom>
          <a:solidFill>
            <a:schemeClr val="accent6">
              <a:lumMod val="20000"/>
              <a:lumOff val="8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E577AA-4AB8-324A-B690-1FE49D70A6BF}"/>
              </a:ext>
            </a:extLst>
          </p:cNvPr>
          <p:cNvSpPr/>
          <p:nvPr/>
        </p:nvSpPr>
        <p:spPr>
          <a:xfrm>
            <a:off x="94592" y="2519659"/>
            <a:ext cx="8381603" cy="1960069"/>
          </a:xfrm>
          <a:prstGeom prst="rect">
            <a:avLst/>
          </a:prstGeom>
          <a:solidFill>
            <a:schemeClr val="accent2">
              <a:lumMod val="40000"/>
              <a:lumOff val="60000"/>
              <a:alpha val="8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từng thấy ai bị ngộ độc chưa?</a:t>
            </a:r>
          </a:p>
          <a:p>
            <a:pPr algn="ctr"/>
            <a:r>
              <a:rPr lang="en-VN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sao người đó bị ngộ độc?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1F11C10-2E8A-0943-9C42-9C32CCF6313A}"/>
              </a:ext>
            </a:extLst>
          </p:cNvPr>
          <p:cNvSpPr/>
          <p:nvPr/>
        </p:nvSpPr>
        <p:spPr>
          <a:xfrm>
            <a:off x="6504120" y="-1172851"/>
            <a:ext cx="3037986" cy="2989927"/>
          </a:xfrm>
          <a:prstGeom prst="ellipse">
            <a:avLst/>
          </a:prstGeom>
          <a:solidFill>
            <a:schemeClr val="accent5">
              <a:lumMod val="20000"/>
              <a:lumOff val="8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E928752-3B15-6E43-B533-FC45F2148B7A}"/>
              </a:ext>
            </a:extLst>
          </p:cNvPr>
          <p:cNvSpPr/>
          <p:nvPr/>
        </p:nvSpPr>
        <p:spPr>
          <a:xfrm>
            <a:off x="813350" y="5521570"/>
            <a:ext cx="3037986" cy="2989927"/>
          </a:xfrm>
          <a:prstGeom prst="ellipse">
            <a:avLst/>
          </a:prstGeom>
          <a:solidFill>
            <a:srgbClr val="F2D6C6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EBBB215-E29F-584D-85C4-05BA748D743C}"/>
              </a:ext>
            </a:extLst>
          </p:cNvPr>
          <p:cNvSpPr/>
          <p:nvPr/>
        </p:nvSpPr>
        <p:spPr>
          <a:xfrm>
            <a:off x="3601787" y="6050203"/>
            <a:ext cx="1198170" cy="1179215"/>
          </a:xfrm>
          <a:prstGeom prst="ellipse">
            <a:avLst/>
          </a:prstGeom>
          <a:solidFill>
            <a:srgbClr val="FFC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193B149-8C95-4446-8B5B-79E447C81C4D}"/>
              </a:ext>
            </a:extLst>
          </p:cNvPr>
          <p:cNvSpPr/>
          <p:nvPr/>
        </p:nvSpPr>
        <p:spPr>
          <a:xfrm flipH="1">
            <a:off x="5504349" y="6507694"/>
            <a:ext cx="268478" cy="264232"/>
          </a:xfrm>
          <a:prstGeom prst="ellipse">
            <a:avLst/>
          </a:prstGeom>
          <a:solidFill>
            <a:srgbClr val="7030A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74D644A-915F-5E4C-BAF7-8B42F5BCE176}"/>
              </a:ext>
            </a:extLst>
          </p:cNvPr>
          <p:cNvSpPr/>
          <p:nvPr/>
        </p:nvSpPr>
        <p:spPr>
          <a:xfrm flipH="1">
            <a:off x="9297808" y="6208993"/>
            <a:ext cx="183375" cy="180475"/>
          </a:xfrm>
          <a:prstGeom prst="ellipse">
            <a:avLst/>
          </a:prstGeom>
          <a:solidFill>
            <a:schemeClr val="accent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9A68DDC-C034-934D-A26E-4F2D6320A63F}"/>
              </a:ext>
            </a:extLst>
          </p:cNvPr>
          <p:cNvSpPr/>
          <p:nvPr/>
        </p:nvSpPr>
        <p:spPr>
          <a:xfrm flipH="1">
            <a:off x="6205916" y="1997703"/>
            <a:ext cx="183375" cy="180475"/>
          </a:xfrm>
          <a:prstGeom prst="ellipse">
            <a:avLst/>
          </a:prstGeom>
          <a:solidFill>
            <a:schemeClr val="accent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BB2AB45-248A-6D42-8637-CF4CCF3A7F03}"/>
              </a:ext>
            </a:extLst>
          </p:cNvPr>
          <p:cNvGrpSpPr/>
          <p:nvPr/>
        </p:nvGrpSpPr>
        <p:grpSpPr>
          <a:xfrm>
            <a:off x="8476195" y="1344131"/>
            <a:ext cx="3529190" cy="4177439"/>
            <a:chOff x="8046892" y="709941"/>
            <a:chExt cx="3529190" cy="4177439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F30EB7D-4379-0844-B9F6-3AD448842A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7000"/>
                      </a14:imgEffect>
                      <a14:imgEffect>
                        <a14:brightnessContrast bright="2000" contrast="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4" t="1788" r="1624" b="256"/>
            <a:stretch/>
          </p:blipFill>
          <p:spPr>
            <a:xfrm>
              <a:off x="8046892" y="709942"/>
              <a:ext cx="3529190" cy="4177438"/>
            </a:xfrm>
            <a:prstGeom prst="roundRect">
              <a:avLst/>
            </a:prstGeom>
          </p:spPr>
        </p:pic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D6D5C98D-14F6-9F40-B654-AA26D7BF07BD}"/>
                </a:ext>
              </a:extLst>
            </p:cNvPr>
            <p:cNvSpPr/>
            <p:nvPr/>
          </p:nvSpPr>
          <p:spPr>
            <a:xfrm>
              <a:off x="8046892" y="709941"/>
              <a:ext cx="3529190" cy="4146305"/>
            </a:xfrm>
            <a:prstGeom prst="roundRect">
              <a:avLst/>
            </a:prstGeom>
            <a:noFill/>
            <a:ln w="57150">
              <a:solidFill>
                <a:srgbClr val="F391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</p:spTree>
    <p:extLst>
      <p:ext uri="{BB962C8B-B14F-4D97-AF65-F5344CB8AC3E}">
        <p14:creationId xmlns:p14="http://schemas.microsoft.com/office/powerpoint/2010/main" val="84241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" presetID="2" presetClass="entr" presetSubtype="2" fill="hold" grpId="0" nodeType="after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" presetID="2" presetClass="entr" presetSubtype="2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2A6952D3-BDFB-6244-BA8C-31F8E5EC24E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25" b="93750" l="6849" r="91781">
                        <a14:foregroundMark x1="41096" y1="3125" x2="41096" y2="3125"/>
                        <a14:foregroundMark x1="71233" y1="7292" x2="71233" y2="7292"/>
                        <a14:foregroundMark x1="43836" y1="21875" x2="43836" y2="21875"/>
                        <a14:foregroundMark x1="19178" y1="93750" x2="19178" y2="93750"/>
                        <a14:foregroundMark x1="50685" y1="18750" x2="50685" y2="18750"/>
                        <a14:foregroundMark x1="54795" y1="25000" x2="54795" y2="25000"/>
                        <a14:foregroundMark x1="67123" y1="25000" x2="67123" y2="25000"/>
                        <a14:foregroundMark x1="86301" y1="51042" x2="86301" y2="51042"/>
                        <a14:foregroundMark x1="80822" y1="18750" x2="80822" y2="18750"/>
                        <a14:foregroundMark x1="86301" y1="22917" x2="86301" y2="22917"/>
                        <a14:foregroundMark x1="91781" y1="28125" x2="91781" y2="28125"/>
                      </a14:backgroundRemoval>
                    </a14:imgEffect>
                    <a14:imgEffect>
                      <a14:sharpenSoften amount="6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3698" y="2147370"/>
            <a:ext cx="572879" cy="753375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04794DCB-BF5D-6944-B98E-D1530631DF23}"/>
              </a:ext>
            </a:extLst>
          </p:cNvPr>
          <p:cNvSpPr/>
          <p:nvPr/>
        </p:nvSpPr>
        <p:spPr>
          <a:xfrm>
            <a:off x="936577" y="2281108"/>
            <a:ext cx="230204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VN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Tìm hiểu lí do gây ngộ độc qua đường ăn uống.</a:t>
            </a:r>
          </a:p>
        </p:txBody>
      </p:sp>
      <p:sp>
        <p:nvSpPr>
          <p:cNvPr id="53" name="Google Shape;124;p17">
            <a:extLst>
              <a:ext uri="{FF2B5EF4-FFF2-40B4-BE49-F238E27FC236}">
                <a16:creationId xmlns:a16="http://schemas.microsoft.com/office/drawing/2014/main" id="{CE307A3B-10F6-984B-85A1-E2307E16BCE9}"/>
              </a:ext>
            </a:extLst>
          </p:cNvPr>
          <p:cNvSpPr/>
          <p:nvPr/>
        </p:nvSpPr>
        <p:spPr>
          <a:xfrm rot="5400000" flipH="1">
            <a:off x="1019653" y="-1033337"/>
            <a:ext cx="1596523" cy="3635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1C234EE-00BD-1F45-903D-776779BCD803}"/>
              </a:ext>
            </a:extLst>
          </p:cNvPr>
          <p:cNvSpPr txBox="1"/>
          <p:nvPr/>
        </p:nvSpPr>
        <p:spPr>
          <a:xfrm>
            <a:off x="192756" y="-130610"/>
            <a:ext cx="3221535" cy="915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5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EFCDF3-1765-A048-98E6-2CFAF3FEFA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9000"/>
                    </a14:imgEffect>
                    <a14:imgEffect>
                      <a14:brightnessContrast brigh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29" y="1"/>
            <a:ext cx="8702706" cy="6838712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1" name="Group 1040">
            <a:extLst>
              <a:ext uri="{FF2B5EF4-FFF2-40B4-BE49-F238E27FC236}">
                <a16:creationId xmlns:a16="http://schemas.microsoft.com/office/drawing/2014/main" id="{0992865C-EFC3-E64F-B531-DBA0DAB5B9DC}"/>
              </a:ext>
            </a:extLst>
          </p:cNvPr>
          <p:cNvGrpSpPr/>
          <p:nvPr/>
        </p:nvGrpSpPr>
        <p:grpSpPr>
          <a:xfrm>
            <a:off x="7257839" y="3757613"/>
            <a:ext cx="4846851" cy="2985935"/>
            <a:chOff x="7257839" y="3757613"/>
            <a:chExt cx="4846851" cy="2985935"/>
          </a:xfrm>
        </p:grpSpPr>
        <p:grpSp>
          <p:nvGrpSpPr>
            <p:cNvPr id="1039" name="Group 1038">
              <a:extLst>
                <a:ext uri="{FF2B5EF4-FFF2-40B4-BE49-F238E27FC236}">
                  <a16:creationId xmlns:a16="http://schemas.microsoft.com/office/drawing/2014/main" id="{AA111743-753A-3D49-9E0A-858EA1E181A9}"/>
                </a:ext>
              </a:extLst>
            </p:cNvPr>
            <p:cNvGrpSpPr/>
            <p:nvPr/>
          </p:nvGrpSpPr>
          <p:grpSpPr>
            <a:xfrm>
              <a:off x="7257839" y="3865981"/>
              <a:ext cx="4846851" cy="2877567"/>
              <a:chOff x="7257839" y="3865981"/>
              <a:chExt cx="4846851" cy="2877567"/>
            </a:xfrm>
          </p:grpSpPr>
          <p:pic>
            <p:nvPicPr>
              <p:cNvPr id="1027" name="Picture 1026">
                <a:extLst>
                  <a:ext uri="{FF2B5EF4-FFF2-40B4-BE49-F238E27FC236}">
                    <a16:creationId xmlns:a16="http://schemas.microsoft.com/office/drawing/2014/main" id="{C6BB38C7-E30A-0E44-9A7D-0069955054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49000"/>
                        </a14:imgEffect>
                        <a14:imgEffect>
                          <a14:brightnessContrast bright="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57839" y="3865981"/>
                <a:ext cx="4846851" cy="2877567"/>
              </a:xfrm>
              <a:prstGeom prst="roundRect">
                <a:avLst/>
              </a:prstGeom>
            </p:spPr>
          </p:pic>
          <p:sp>
            <p:nvSpPr>
              <p:cNvPr id="1038" name="Freeform 1037">
                <a:extLst>
                  <a:ext uri="{FF2B5EF4-FFF2-40B4-BE49-F238E27FC236}">
                    <a16:creationId xmlns:a16="http://schemas.microsoft.com/office/drawing/2014/main" id="{A179C80B-687B-4049-97DF-2E83FC43FD63}"/>
                  </a:ext>
                </a:extLst>
              </p:cNvPr>
              <p:cNvSpPr/>
              <p:nvPr/>
            </p:nvSpPr>
            <p:spPr>
              <a:xfrm>
                <a:off x="7639705" y="4583875"/>
                <a:ext cx="1115196" cy="488003"/>
              </a:xfrm>
              <a:custGeom>
                <a:avLst/>
                <a:gdLst>
                  <a:gd name="connsiteX0" fmla="*/ 0 w 1095318"/>
                  <a:gd name="connsiteY0" fmla="*/ 0 h 494365"/>
                  <a:gd name="connsiteX1" fmla="*/ 0 w 1095318"/>
                  <a:gd name="connsiteY1" fmla="*/ 0 h 494365"/>
                  <a:gd name="connsiteX2" fmla="*/ 285008 w 1095318"/>
                  <a:gd name="connsiteY2" fmla="*/ 391886 h 494365"/>
                  <a:gd name="connsiteX3" fmla="*/ 344385 w 1095318"/>
                  <a:gd name="connsiteY3" fmla="*/ 403761 h 494365"/>
                  <a:gd name="connsiteX4" fmla="*/ 510639 w 1095318"/>
                  <a:gd name="connsiteY4" fmla="*/ 415637 h 494365"/>
                  <a:gd name="connsiteX5" fmla="*/ 593767 w 1095318"/>
                  <a:gd name="connsiteY5" fmla="*/ 427512 h 494365"/>
                  <a:gd name="connsiteX6" fmla="*/ 866899 w 1095318"/>
                  <a:gd name="connsiteY6" fmla="*/ 439387 h 494365"/>
                  <a:gd name="connsiteX7" fmla="*/ 914400 w 1095318"/>
                  <a:gd name="connsiteY7" fmla="*/ 486889 h 494365"/>
                  <a:gd name="connsiteX8" fmla="*/ 938151 w 1095318"/>
                  <a:gd name="connsiteY8" fmla="*/ 415637 h 494365"/>
                  <a:gd name="connsiteX9" fmla="*/ 973777 w 1095318"/>
                  <a:gd name="connsiteY9" fmla="*/ 391886 h 494365"/>
                  <a:gd name="connsiteX10" fmla="*/ 1068780 w 1095318"/>
                  <a:gd name="connsiteY10" fmla="*/ 285008 h 494365"/>
                  <a:gd name="connsiteX11" fmla="*/ 1080655 w 1095318"/>
                  <a:gd name="connsiteY11" fmla="*/ 106878 h 494365"/>
                  <a:gd name="connsiteX12" fmla="*/ 1056904 w 1095318"/>
                  <a:gd name="connsiteY12" fmla="*/ 71252 h 494365"/>
                  <a:gd name="connsiteX13" fmla="*/ 1009403 w 1095318"/>
                  <a:gd name="connsiteY13" fmla="*/ 11876 h 494365"/>
                  <a:gd name="connsiteX14" fmla="*/ 0 w 1095318"/>
                  <a:gd name="connsiteY14" fmla="*/ 0 h 494365"/>
                  <a:gd name="connsiteX0" fmla="*/ 0 w 1095318"/>
                  <a:gd name="connsiteY0" fmla="*/ 0 h 494365"/>
                  <a:gd name="connsiteX1" fmla="*/ 0 w 1095318"/>
                  <a:gd name="connsiteY1" fmla="*/ 0 h 494365"/>
                  <a:gd name="connsiteX2" fmla="*/ 285008 w 1095318"/>
                  <a:gd name="connsiteY2" fmla="*/ 391886 h 494365"/>
                  <a:gd name="connsiteX3" fmla="*/ 166255 w 1095318"/>
                  <a:gd name="connsiteY3" fmla="*/ 463138 h 494365"/>
                  <a:gd name="connsiteX4" fmla="*/ 510639 w 1095318"/>
                  <a:gd name="connsiteY4" fmla="*/ 415637 h 494365"/>
                  <a:gd name="connsiteX5" fmla="*/ 593767 w 1095318"/>
                  <a:gd name="connsiteY5" fmla="*/ 427512 h 494365"/>
                  <a:gd name="connsiteX6" fmla="*/ 866899 w 1095318"/>
                  <a:gd name="connsiteY6" fmla="*/ 439387 h 494365"/>
                  <a:gd name="connsiteX7" fmla="*/ 914400 w 1095318"/>
                  <a:gd name="connsiteY7" fmla="*/ 486889 h 494365"/>
                  <a:gd name="connsiteX8" fmla="*/ 938151 w 1095318"/>
                  <a:gd name="connsiteY8" fmla="*/ 415637 h 494365"/>
                  <a:gd name="connsiteX9" fmla="*/ 973777 w 1095318"/>
                  <a:gd name="connsiteY9" fmla="*/ 391886 h 494365"/>
                  <a:gd name="connsiteX10" fmla="*/ 1068780 w 1095318"/>
                  <a:gd name="connsiteY10" fmla="*/ 285008 h 494365"/>
                  <a:gd name="connsiteX11" fmla="*/ 1080655 w 1095318"/>
                  <a:gd name="connsiteY11" fmla="*/ 106878 h 494365"/>
                  <a:gd name="connsiteX12" fmla="*/ 1056904 w 1095318"/>
                  <a:gd name="connsiteY12" fmla="*/ 71252 h 494365"/>
                  <a:gd name="connsiteX13" fmla="*/ 1009403 w 1095318"/>
                  <a:gd name="connsiteY13" fmla="*/ 11876 h 494365"/>
                  <a:gd name="connsiteX14" fmla="*/ 0 w 1095318"/>
                  <a:gd name="connsiteY14" fmla="*/ 0 h 494365"/>
                  <a:gd name="connsiteX0" fmla="*/ 0 w 1095318"/>
                  <a:gd name="connsiteY0" fmla="*/ 0 h 494365"/>
                  <a:gd name="connsiteX1" fmla="*/ 0 w 1095318"/>
                  <a:gd name="connsiteY1" fmla="*/ 0 h 494365"/>
                  <a:gd name="connsiteX2" fmla="*/ 23751 w 1095318"/>
                  <a:gd name="connsiteY2" fmla="*/ 403761 h 494365"/>
                  <a:gd name="connsiteX3" fmla="*/ 166255 w 1095318"/>
                  <a:gd name="connsiteY3" fmla="*/ 463138 h 494365"/>
                  <a:gd name="connsiteX4" fmla="*/ 510639 w 1095318"/>
                  <a:gd name="connsiteY4" fmla="*/ 415637 h 494365"/>
                  <a:gd name="connsiteX5" fmla="*/ 593767 w 1095318"/>
                  <a:gd name="connsiteY5" fmla="*/ 427512 h 494365"/>
                  <a:gd name="connsiteX6" fmla="*/ 866899 w 1095318"/>
                  <a:gd name="connsiteY6" fmla="*/ 439387 h 494365"/>
                  <a:gd name="connsiteX7" fmla="*/ 914400 w 1095318"/>
                  <a:gd name="connsiteY7" fmla="*/ 486889 h 494365"/>
                  <a:gd name="connsiteX8" fmla="*/ 938151 w 1095318"/>
                  <a:gd name="connsiteY8" fmla="*/ 415637 h 494365"/>
                  <a:gd name="connsiteX9" fmla="*/ 973777 w 1095318"/>
                  <a:gd name="connsiteY9" fmla="*/ 391886 h 494365"/>
                  <a:gd name="connsiteX10" fmla="*/ 1068780 w 1095318"/>
                  <a:gd name="connsiteY10" fmla="*/ 285008 h 494365"/>
                  <a:gd name="connsiteX11" fmla="*/ 1080655 w 1095318"/>
                  <a:gd name="connsiteY11" fmla="*/ 106878 h 494365"/>
                  <a:gd name="connsiteX12" fmla="*/ 1056904 w 1095318"/>
                  <a:gd name="connsiteY12" fmla="*/ 71252 h 494365"/>
                  <a:gd name="connsiteX13" fmla="*/ 1009403 w 1095318"/>
                  <a:gd name="connsiteY13" fmla="*/ 11876 h 494365"/>
                  <a:gd name="connsiteX14" fmla="*/ 0 w 1095318"/>
                  <a:gd name="connsiteY14" fmla="*/ 0 h 494365"/>
                  <a:gd name="connsiteX0" fmla="*/ 0 w 1095318"/>
                  <a:gd name="connsiteY0" fmla="*/ 0 h 494365"/>
                  <a:gd name="connsiteX1" fmla="*/ 0 w 1095318"/>
                  <a:gd name="connsiteY1" fmla="*/ 0 h 494365"/>
                  <a:gd name="connsiteX2" fmla="*/ 23751 w 1095318"/>
                  <a:gd name="connsiteY2" fmla="*/ 403761 h 494365"/>
                  <a:gd name="connsiteX3" fmla="*/ 166255 w 1095318"/>
                  <a:gd name="connsiteY3" fmla="*/ 463138 h 494365"/>
                  <a:gd name="connsiteX4" fmla="*/ 510639 w 1095318"/>
                  <a:gd name="connsiteY4" fmla="*/ 415637 h 494365"/>
                  <a:gd name="connsiteX5" fmla="*/ 593767 w 1095318"/>
                  <a:gd name="connsiteY5" fmla="*/ 427512 h 494365"/>
                  <a:gd name="connsiteX6" fmla="*/ 866899 w 1095318"/>
                  <a:gd name="connsiteY6" fmla="*/ 439387 h 494365"/>
                  <a:gd name="connsiteX7" fmla="*/ 914400 w 1095318"/>
                  <a:gd name="connsiteY7" fmla="*/ 486889 h 494365"/>
                  <a:gd name="connsiteX8" fmla="*/ 938151 w 1095318"/>
                  <a:gd name="connsiteY8" fmla="*/ 415637 h 494365"/>
                  <a:gd name="connsiteX9" fmla="*/ 973777 w 1095318"/>
                  <a:gd name="connsiteY9" fmla="*/ 391886 h 494365"/>
                  <a:gd name="connsiteX10" fmla="*/ 1068780 w 1095318"/>
                  <a:gd name="connsiteY10" fmla="*/ 285008 h 494365"/>
                  <a:gd name="connsiteX11" fmla="*/ 1080655 w 1095318"/>
                  <a:gd name="connsiteY11" fmla="*/ 106878 h 494365"/>
                  <a:gd name="connsiteX12" fmla="*/ 1056904 w 1095318"/>
                  <a:gd name="connsiteY12" fmla="*/ 71252 h 494365"/>
                  <a:gd name="connsiteX13" fmla="*/ 1009403 w 1095318"/>
                  <a:gd name="connsiteY13" fmla="*/ 11876 h 494365"/>
                  <a:gd name="connsiteX14" fmla="*/ 0 w 1095318"/>
                  <a:gd name="connsiteY14" fmla="*/ 0 h 494365"/>
                  <a:gd name="connsiteX0" fmla="*/ 0 w 1101333"/>
                  <a:gd name="connsiteY0" fmla="*/ 12031 h 494365"/>
                  <a:gd name="connsiteX1" fmla="*/ 6015 w 1101333"/>
                  <a:gd name="connsiteY1" fmla="*/ 0 h 494365"/>
                  <a:gd name="connsiteX2" fmla="*/ 29766 w 1101333"/>
                  <a:gd name="connsiteY2" fmla="*/ 403761 h 494365"/>
                  <a:gd name="connsiteX3" fmla="*/ 172270 w 1101333"/>
                  <a:gd name="connsiteY3" fmla="*/ 463138 h 494365"/>
                  <a:gd name="connsiteX4" fmla="*/ 516654 w 1101333"/>
                  <a:gd name="connsiteY4" fmla="*/ 415637 h 494365"/>
                  <a:gd name="connsiteX5" fmla="*/ 599782 w 1101333"/>
                  <a:gd name="connsiteY5" fmla="*/ 427512 h 494365"/>
                  <a:gd name="connsiteX6" fmla="*/ 872914 w 1101333"/>
                  <a:gd name="connsiteY6" fmla="*/ 439387 h 494365"/>
                  <a:gd name="connsiteX7" fmla="*/ 920415 w 1101333"/>
                  <a:gd name="connsiteY7" fmla="*/ 486889 h 494365"/>
                  <a:gd name="connsiteX8" fmla="*/ 944166 w 1101333"/>
                  <a:gd name="connsiteY8" fmla="*/ 415637 h 494365"/>
                  <a:gd name="connsiteX9" fmla="*/ 979792 w 1101333"/>
                  <a:gd name="connsiteY9" fmla="*/ 391886 h 494365"/>
                  <a:gd name="connsiteX10" fmla="*/ 1074795 w 1101333"/>
                  <a:gd name="connsiteY10" fmla="*/ 285008 h 494365"/>
                  <a:gd name="connsiteX11" fmla="*/ 1086670 w 1101333"/>
                  <a:gd name="connsiteY11" fmla="*/ 106878 h 494365"/>
                  <a:gd name="connsiteX12" fmla="*/ 1062919 w 1101333"/>
                  <a:gd name="connsiteY12" fmla="*/ 71252 h 494365"/>
                  <a:gd name="connsiteX13" fmla="*/ 1015418 w 1101333"/>
                  <a:gd name="connsiteY13" fmla="*/ 11876 h 494365"/>
                  <a:gd name="connsiteX14" fmla="*/ 0 w 1101333"/>
                  <a:gd name="connsiteY14" fmla="*/ 12031 h 494365"/>
                  <a:gd name="connsiteX0" fmla="*/ 13863 w 1115196"/>
                  <a:gd name="connsiteY0" fmla="*/ 12031 h 494365"/>
                  <a:gd name="connsiteX1" fmla="*/ 19878 w 1115196"/>
                  <a:gd name="connsiteY1" fmla="*/ 0 h 494365"/>
                  <a:gd name="connsiteX2" fmla="*/ 348 w 1115196"/>
                  <a:gd name="connsiteY2" fmla="*/ 138520 h 494365"/>
                  <a:gd name="connsiteX3" fmla="*/ 43629 w 1115196"/>
                  <a:gd name="connsiteY3" fmla="*/ 403761 h 494365"/>
                  <a:gd name="connsiteX4" fmla="*/ 186133 w 1115196"/>
                  <a:gd name="connsiteY4" fmla="*/ 463138 h 494365"/>
                  <a:gd name="connsiteX5" fmla="*/ 530517 w 1115196"/>
                  <a:gd name="connsiteY5" fmla="*/ 415637 h 494365"/>
                  <a:gd name="connsiteX6" fmla="*/ 613645 w 1115196"/>
                  <a:gd name="connsiteY6" fmla="*/ 427512 h 494365"/>
                  <a:gd name="connsiteX7" fmla="*/ 886777 w 1115196"/>
                  <a:gd name="connsiteY7" fmla="*/ 439387 h 494365"/>
                  <a:gd name="connsiteX8" fmla="*/ 934278 w 1115196"/>
                  <a:gd name="connsiteY8" fmla="*/ 486889 h 494365"/>
                  <a:gd name="connsiteX9" fmla="*/ 958029 w 1115196"/>
                  <a:gd name="connsiteY9" fmla="*/ 415637 h 494365"/>
                  <a:gd name="connsiteX10" fmla="*/ 993655 w 1115196"/>
                  <a:gd name="connsiteY10" fmla="*/ 391886 h 494365"/>
                  <a:gd name="connsiteX11" fmla="*/ 1088658 w 1115196"/>
                  <a:gd name="connsiteY11" fmla="*/ 285008 h 494365"/>
                  <a:gd name="connsiteX12" fmla="*/ 1100533 w 1115196"/>
                  <a:gd name="connsiteY12" fmla="*/ 106878 h 494365"/>
                  <a:gd name="connsiteX13" fmla="*/ 1076782 w 1115196"/>
                  <a:gd name="connsiteY13" fmla="*/ 71252 h 494365"/>
                  <a:gd name="connsiteX14" fmla="*/ 1029281 w 1115196"/>
                  <a:gd name="connsiteY14" fmla="*/ 11876 h 494365"/>
                  <a:gd name="connsiteX15" fmla="*/ 13863 w 1115196"/>
                  <a:gd name="connsiteY15" fmla="*/ 12031 h 494365"/>
                  <a:gd name="connsiteX0" fmla="*/ 13863 w 1115196"/>
                  <a:gd name="connsiteY0" fmla="*/ 12031 h 494365"/>
                  <a:gd name="connsiteX1" fmla="*/ 19878 w 1115196"/>
                  <a:gd name="connsiteY1" fmla="*/ 0 h 494365"/>
                  <a:gd name="connsiteX2" fmla="*/ 348 w 1115196"/>
                  <a:gd name="connsiteY2" fmla="*/ 138520 h 494365"/>
                  <a:gd name="connsiteX3" fmla="*/ 43629 w 1115196"/>
                  <a:gd name="connsiteY3" fmla="*/ 403761 h 494365"/>
                  <a:gd name="connsiteX4" fmla="*/ 186133 w 1115196"/>
                  <a:gd name="connsiteY4" fmla="*/ 463138 h 494365"/>
                  <a:gd name="connsiteX5" fmla="*/ 530517 w 1115196"/>
                  <a:gd name="connsiteY5" fmla="*/ 415637 h 494365"/>
                  <a:gd name="connsiteX6" fmla="*/ 577863 w 1115196"/>
                  <a:gd name="connsiteY6" fmla="*/ 475404 h 494365"/>
                  <a:gd name="connsiteX7" fmla="*/ 613645 w 1115196"/>
                  <a:gd name="connsiteY7" fmla="*/ 427512 h 494365"/>
                  <a:gd name="connsiteX8" fmla="*/ 886777 w 1115196"/>
                  <a:gd name="connsiteY8" fmla="*/ 439387 h 494365"/>
                  <a:gd name="connsiteX9" fmla="*/ 934278 w 1115196"/>
                  <a:gd name="connsiteY9" fmla="*/ 486889 h 494365"/>
                  <a:gd name="connsiteX10" fmla="*/ 958029 w 1115196"/>
                  <a:gd name="connsiteY10" fmla="*/ 415637 h 494365"/>
                  <a:gd name="connsiteX11" fmla="*/ 993655 w 1115196"/>
                  <a:gd name="connsiteY11" fmla="*/ 391886 h 494365"/>
                  <a:gd name="connsiteX12" fmla="*/ 1088658 w 1115196"/>
                  <a:gd name="connsiteY12" fmla="*/ 285008 h 494365"/>
                  <a:gd name="connsiteX13" fmla="*/ 1100533 w 1115196"/>
                  <a:gd name="connsiteY13" fmla="*/ 106878 h 494365"/>
                  <a:gd name="connsiteX14" fmla="*/ 1076782 w 1115196"/>
                  <a:gd name="connsiteY14" fmla="*/ 71252 h 494365"/>
                  <a:gd name="connsiteX15" fmla="*/ 1029281 w 1115196"/>
                  <a:gd name="connsiteY15" fmla="*/ 11876 h 494365"/>
                  <a:gd name="connsiteX16" fmla="*/ 13863 w 1115196"/>
                  <a:gd name="connsiteY16" fmla="*/ 12031 h 494365"/>
                  <a:gd name="connsiteX0" fmla="*/ 13863 w 1115196"/>
                  <a:gd name="connsiteY0" fmla="*/ 12031 h 494365"/>
                  <a:gd name="connsiteX1" fmla="*/ 19878 w 1115196"/>
                  <a:gd name="connsiteY1" fmla="*/ 0 h 494365"/>
                  <a:gd name="connsiteX2" fmla="*/ 348 w 1115196"/>
                  <a:gd name="connsiteY2" fmla="*/ 138520 h 494365"/>
                  <a:gd name="connsiteX3" fmla="*/ 43629 w 1115196"/>
                  <a:gd name="connsiteY3" fmla="*/ 403761 h 494365"/>
                  <a:gd name="connsiteX4" fmla="*/ 186133 w 1115196"/>
                  <a:gd name="connsiteY4" fmla="*/ 463138 h 494365"/>
                  <a:gd name="connsiteX5" fmla="*/ 464344 w 1115196"/>
                  <a:gd name="connsiteY5" fmla="*/ 487827 h 494365"/>
                  <a:gd name="connsiteX6" fmla="*/ 577863 w 1115196"/>
                  <a:gd name="connsiteY6" fmla="*/ 475404 h 494365"/>
                  <a:gd name="connsiteX7" fmla="*/ 613645 w 1115196"/>
                  <a:gd name="connsiteY7" fmla="*/ 427512 h 494365"/>
                  <a:gd name="connsiteX8" fmla="*/ 886777 w 1115196"/>
                  <a:gd name="connsiteY8" fmla="*/ 439387 h 494365"/>
                  <a:gd name="connsiteX9" fmla="*/ 934278 w 1115196"/>
                  <a:gd name="connsiteY9" fmla="*/ 486889 h 494365"/>
                  <a:gd name="connsiteX10" fmla="*/ 958029 w 1115196"/>
                  <a:gd name="connsiteY10" fmla="*/ 415637 h 494365"/>
                  <a:gd name="connsiteX11" fmla="*/ 993655 w 1115196"/>
                  <a:gd name="connsiteY11" fmla="*/ 391886 h 494365"/>
                  <a:gd name="connsiteX12" fmla="*/ 1088658 w 1115196"/>
                  <a:gd name="connsiteY12" fmla="*/ 285008 h 494365"/>
                  <a:gd name="connsiteX13" fmla="*/ 1100533 w 1115196"/>
                  <a:gd name="connsiteY13" fmla="*/ 106878 h 494365"/>
                  <a:gd name="connsiteX14" fmla="*/ 1076782 w 1115196"/>
                  <a:gd name="connsiteY14" fmla="*/ 71252 h 494365"/>
                  <a:gd name="connsiteX15" fmla="*/ 1029281 w 1115196"/>
                  <a:gd name="connsiteY15" fmla="*/ 11876 h 494365"/>
                  <a:gd name="connsiteX16" fmla="*/ 13863 w 1115196"/>
                  <a:gd name="connsiteY16" fmla="*/ 12031 h 494365"/>
                  <a:gd name="connsiteX0" fmla="*/ 13863 w 1115196"/>
                  <a:gd name="connsiteY0" fmla="*/ 12031 h 494570"/>
                  <a:gd name="connsiteX1" fmla="*/ 19878 w 1115196"/>
                  <a:gd name="connsiteY1" fmla="*/ 0 h 494570"/>
                  <a:gd name="connsiteX2" fmla="*/ 348 w 1115196"/>
                  <a:gd name="connsiteY2" fmla="*/ 138520 h 494570"/>
                  <a:gd name="connsiteX3" fmla="*/ 43629 w 1115196"/>
                  <a:gd name="connsiteY3" fmla="*/ 403761 h 494570"/>
                  <a:gd name="connsiteX4" fmla="*/ 186133 w 1115196"/>
                  <a:gd name="connsiteY4" fmla="*/ 463138 h 494570"/>
                  <a:gd name="connsiteX5" fmla="*/ 464344 w 1115196"/>
                  <a:gd name="connsiteY5" fmla="*/ 487827 h 494570"/>
                  <a:gd name="connsiteX6" fmla="*/ 577863 w 1115196"/>
                  <a:gd name="connsiteY6" fmla="*/ 475404 h 494570"/>
                  <a:gd name="connsiteX7" fmla="*/ 697866 w 1115196"/>
                  <a:gd name="connsiteY7" fmla="*/ 469623 h 494570"/>
                  <a:gd name="connsiteX8" fmla="*/ 886777 w 1115196"/>
                  <a:gd name="connsiteY8" fmla="*/ 439387 h 494570"/>
                  <a:gd name="connsiteX9" fmla="*/ 934278 w 1115196"/>
                  <a:gd name="connsiteY9" fmla="*/ 486889 h 494570"/>
                  <a:gd name="connsiteX10" fmla="*/ 958029 w 1115196"/>
                  <a:gd name="connsiteY10" fmla="*/ 415637 h 494570"/>
                  <a:gd name="connsiteX11" fmla="*/ 993655 w 1115196"/>
                  <a:gd name="connsiteY11" fmla="*/ 391886 h 494570"/>
                  <a:gd name="connsiteX12" fmla="*/ 1088658 w 1115196"/>
                  <a:gd name="connsiteY12" fmla="*/ 285008 h 494570"/>
                  <a:gd name="connsiteX13" fmla="*/ 1100533 w 1115196"/>
                  <a:gd name="connsiteY13" fmla="*/ 106878 h 494570"/>
                  <a:gd name="connsiteX14" fmla="*/ 1076782 w 1115196"/>
                  <a:gd name="connsiteY14" fmla="*/ 71252 h 494570"/>
                  <a:gd name="connsiteX15" fmla="*/ 1029281 w 1115196"/>
                  <a:gd name="connsiteY15" fmla="*/ 11876 h 494570"/>
                  <a:gd name="connsiteX16" fmla="*/ 13863 w 1115196"/>
                  <a:gd name="connsiteY16" fmla="*/ 12031 h 494570"/>
                  <a:gd name="connsiteX0" fmla="*/ 13863 w 1115196"/>
                  <a:gd name="connsiteY0" fmla="*/ 12031 h 488003"/>
                  <a:gd name="connsiteX1" fmla="*/ 19878 w 1115196"/>
                  <a:gd name="connsiteY1" fmla="*/ 0 h 488003"/>
                  <a:gd name="connsiteX2" fmla="*/ 348 w 1115196"/>
                  <a:gd name="connsiteY2" fmla="*/ 138520 h 488003"/>
                  <a:gd name="connsiteX3" fmla="*/ 43629 w 1115196"/>
                  <a:gd name="connsiteY3" fmla="*/ 403761 h 488003"/>
                  <a:gd name="connsiteX4" fmla="*/ 186133 w 1115196"/>
                  <a:gd name="connsiteY4" fmla="*/ 463138 h 488003"/>
                  <a:gd name="connsiteX5" fmla="*/ 464344 w 1115196"/>
                  <a:gd name="connsiteY5" fmla="*/ 487827 h 488003"/>
                  <a:gd name="connsiteX6" fmla="*/ 577863 w 1115196"/>
                  <a:gd name="connsiteY6" fmla="*/ 475404 h 488003"/>
                  <a:gd name="connsiteX7" fmla="*/ 697866 w 1115196"/>
                  <a:gd name="connsiteY7" fmla="*/ 469623 h 488003"/>
                  <a:gd name="connsiteX8" fmla="*/ 886777 w 1115196"/>
                  <a:gd name="connsiteY8" fmla="*/ 439387 h 488003"/>
                  <a:gd name="connsiteX9" fmla="*/ 958029 w 1115196"/>
                  <a:gd name="connsiteY9" fmla="*/ 415637 h 488003"/>
                  <a:gd name="connsiteX10" fmla="*/ 993655 w 1115196"/>
                  <a:gd name="connsiteY10" fmla="*/ 391886 h 488003"/>
                  <a:gd name="connsiteX11" fmla="*/ 1088658 w 1115196"/>
                  <a:gd name="connsiteY11" fmla="*/ 285008 h 488003"/>
                  <a:gd name="connsiteX12" fmla="*/ 1100533 w 1115196"/>
                  <a:gd name="connsiteY12" fmla="*/ 106878 h 488003"/>
                  <a:gd name="connsiteX13" fmla="*/ 1076782 w 1115196"/>
                  <a:gd name="connsiteY13" fmla="*/ 71252 h 488003"/>
                  <a:gd name="connsiteX14" fmla="*/ 1029281 w 1115196"/>
                  <a:gd name="connsiteY14" fmla="*/ 11876 h 488003"/>
                  <a:gd name="connsiteX15" fmla="*/ 13863 w 1115196"/>
                  <a:gd name="connsiteY15" fmla="*/ 12031 h 488003"/>
                  <a:gd name="connsiteX0" fmla="*/ 13863 w 1115196"/>
                  <a:gd name="connsiteY0" fmla="*/ 12031 h 488003"/>
                  <a:gd name="connsiteX1" fmla="*/ 19878 w 1115196"/>
                  <a:gd name="connsiteY1" fmla="*/ 0 h 488003"/>
                  <a:gd name="connsiteX2" fmla="*/ 348 w 1115196"/>
                  <a:gd name="connsiteY2" fmla="*/ 138520 h 488003"/>
                  <a:gd name="connsiteX3" fmla="*/ 43629 w 1115196"/>
                  <a:gd name="connsiteY3" fmla="*/ 403761 h 488003"/>
                  <a:gd name="connsiteX4" fmla="*/ 186133 w 1115196"/>
                  <a:gd name="connsiteY4" fmla="*/ 463138 h 488003"/>
                  <a:gd name="connsiteX5" fmla="*/ 464344 w 1115196"/>
                  <a:gd name="connsiteY5" fmla="*/ 487827 h 488003"/>
                  <a:gd name="connsiteX6" fmla="*/ 577863 w 1115196"/>
                  <a:gd name="connsiteY6" fmla="*/ 475404 h 488003"/>
                  <a:gd name="connsiteX7" fmla="*/ 697866 w 1115196"/>
                  <a:gd name="connsiteY7" fmla="*/ 469623 h 488003"/>
                  <a:gd name="connsiteX8" fmla="*/ 904824 w 1115196"/>
                  <a:gd name="connsiteY8" fmla="*/ 475482 h 488003"/>
                  <a:gd name="connsiteX9" fmla="*/ 958029 w 1115196"/>
                  <a:gd name="connsiteY9" fmla="*/ 415637 h 488003"/>
                  <a:gd name="connsiteX10" fmla="*/ 993655 w 1115196"/>
                  <a:gd name="connsiteY10" fmla="*/ 391886 h 488003"/>
                  <a:gd name="connsiteX11" fmla="*/ 1088658 w 1115196"/>
                  <a:gd name="connsiteY11" fmla="*/ 285008 h 488003"/>
                  <a:gd name="connsiteX12" fmla="*/ 1100533 w 1115196"/>
                  <a:gd name="connsiteY12" fmla="*/ 106878 h 488003"/>
                  <a:gd name="connsiteX13" fmla="*/ 1076782 w 1115196"/>
                  <a:gd name="connsiteY13" fmla="*/ 71252 h 488003"/>
                  <a:gd name="connsiteX14" fmla="*/ 1029281 w 1115196"/>
                  <a:gd name="connsiteY14" fmla="*/ 11876 h 488003"/>
                  <a:gd name="connsiteX15" fmla="*/ 13863 w 1115196"/>
                  <a:gd name="connsiteY15" fmla="*/ 12031 h 488003"/>
                  <a:gd name="connsiteX0" fmla="*/ 13863 w 1115196"/>
                  <a:gd name="connsiteY0" fmla="*/ 12031 h 488003"/>
                  <a:gd name="connsiteX1" fmla="*/ 19878 w 1115196"/>
                  <a:gd name="connsiteY1" fmla="*/ 0 h 488003"/>
                  <a:gd name="connsiteX2" fmla="*/ 348 w 1115196"/>
                  <a:gd name="connsiteY2" fmla="*/ 138520 h 488003"/>
                  <a:gd name="connsiteX3" fmla="*/ 43629 w 1115196"/>
                  <a:gd name="connsiteY3" fmla="*/ 403761 h 488003"/>
                  <a:gd name="connsiteX4" fmla="*/ 186133 w 1115196"/>
                  <a:gd name="connsiteY4" fmla="*/ 463138 h 488003"/>
                  <a:gd name="connsiteX5" fmla="*/ 464344 w 1115196"/>
                  <a:gd name="connsiteY5" fmla="*/ 487827 h 488003"/>
                  <a:gd name="connsiteX6" fmla="*/ 577863 w 1115196"/>
                  <a:gd name="connsiteY6" fmla="*/ 475404 h 488003"/>
                  <a:gd name="connsiteX7" fmla="*/ 697866 w 1115196"/>
                  <a:gd name="connsiteY7" fmla="*/ 469623 h 488003"/>
                  <a:gd name="connsiteX8" fmla="*/ 904824 w 1115196"/>
                  <a:gd name="connsiteY8" fmla="*/ 475482 h 488003"/>
                  <a:gd name="connsiteX9" fmla="*/ 958029 w 1115196"/>
                  <a:gd name="connsiteY9" fmla="*/ 415637 h 488003"/>
                  <a:gd name="connsiteX10" fmla="*/ 1035766 w 1115196"/>
                  <a:gd name="connsiteY10" fmla="*/ 415949 h 488003"/>
                  <a:gd name="connsiteX11" fmla="*/ 1088658 w 1115196"/>
                  <a:gd name="connsiteY11" fmla="*/ 285008 h 488003"/>
                  <a:gd name="connsiteX12" fmla="*/ 1100533 w 1115196"/>
                  <a:gd name="connsiteY12" fmla="*/ 106878 h 488003"/>
                  <a:gd name="connsiteX13" fmla="*/ 1076782 w 1115196"/>
                  <a:gd name="connsiteY13" fmla="*/ 71252 h 488003"/>
                  <a:gd name="connsiteX14" fmla="*/ 1029281 w 1115196"/>
                  <a:gd name="connsiteY14" fmla="*/ 11876 h 488003"/>
                  <a:gd name="connsiteX15" fmla="*/ 13863 w 1115196"/>
                  <a:gd name="connsiteY15" fmla="*/ 12031 h 488003"/>
                  <a:gd name="connsiteX0" fmla="*/ 13863 w 1115196"/>
                  <a:gd name="connsiteY0" fmla="*/ 12031 h 488003"/>
                  <a:gd name="connsiteX1" fmla="*/ 19878 w 1115196"/>
                  <a:gd name="connsiteY1" fmla="*/ 0 h 488003"/>
                  <a:gd name="connsiteX2" fmla="*/ 348 w 1115196"/>
                  <a:gd name="connsiteY2" fmla="*/ 138520 h 488003"/>
                  <a:gd name="connsiteX3" fmla="*/ 43629 w 1115196"/>
                  <a:gd name="connsiteY3" fmla="*/ 403761 h 488003"/>
                  <a:gd name="connsiteX4" fmla="*/ 186133 w 1115196"/>
                  <a:gd name="connsiteY4" fmla="*/ 463138 h 488003"/>
                  <a:gd name="connsiteX5" fmla="*/ 464344 w 1115196"/>
                  <a:gd name="connsiteY5" fmla="*/ 487827 h 488003"/>
                  <a:gd name="connsiteX6" fmla="*/ 577863 w 1115196"/>
                  <a:gd name="connsiteY6" fmla="*/ 475404 h 488003"/>
                  <a:gd name="connsiteX7" fmla="*/ 697866 w 1115196"/>
                  <a:gd name="connsiteY7" fmla="*/ 469623 h 488003"/>
                  <a:gd name="connsiteX8" fmla="*/ 904824 w 1115196"/>
                  <a:gd name="connsiteY8" fmla="*/ 475482 h 488003"/>
                  <a:gd name="connsiteX9" fmla="*/ 994124 w 1115196"/>
                  <a:gd name="connsiteY9" fmla="*/ 457748 h 488003"/>
                  <a:gd name="connsiteX10" fmla="*/ 1035766 w 1115196"/>
                  <a:gd name="connsiteY10" fmla="*/ 415949 h 488003"/>
                  <a:gd name="connsiteX11" fmla="*/ 1088658 w 1115196"/>
                  <a:gd name="connsiteY11" fmla="*/ 285008 h 488003"/>
                  <a:gd name="connsiteX12" fmla="*/ 1100533 w 1115196"/>
                  <a:gd name="connsiteY12" fmla="*/ 106878 h 488003"/>
                  <a:gd name="connsiteX13" fmla="*/ 1076782 w 1115196"/>
                  <a:gd name="connsiteY13" fmla="*/ 71252 h 488003"/>
                  <a:gd name="connsiteX14" fmla="*/ 1029281 w 1115196"/>
                  <a:gd name="connsiteY14" fmla="*/ 11876 h 488003"/>
                  <a:gd name="connsiteX15" fmla="*/ 13863 w 1115196"/>
                  <a:gd name="connsiteY15" fmla="*/ 12031 h 488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15196" h="488003">
                    <a:moveTo>
                      <a:pt x="13863" y="12031"/>
                    </a:moveTo>
                    <a:lnTo>
                      <a:pt x="19878" y="0"/>
                    </a:lnTo>
                    <a:cubicBezTo>
                      <a:pt x="27652" y="18074"/>
                      <a:pt x="-3610" y="71227"/>
                      <a:pt x="348" y="138520"/>
                    </a:cubicBezTo>
                    <a:cubicBezTo>
                      <a:pt x="4307" y="205814"/>
                      <a:pt x="12665" y="349658"/>
                      <a:pt x="43629" y="403761"/>
                    </a:cubicBezTo>
                    <a:cubicBezTo>
                      <a:pt x="74593" y="457864"/>
                      <a:pt x="116014" y="449127"/>
                      <a:pt x="186133" y="463138"/>
                    </a:cubicBezTo>
                    <a:cubicBezTo>
                      <a:pt x="256252" y="477149"/>
                      <a:pt x="399056" y="485783"/>
                      <a:pt x="464344" y="487827"/>
                    </a:cubicBezTo>
                    <a:cubicBezTo>
                      <a:pt x="529632" y="489871"/>
                      <a:pt x="564008" y="473425"/>
                      <a:pt x="577863" y="475404"/>
                    </a:cubicBezTo>
                    <a:cubicBezTo>
                      <a:pt x="591718" y="477383"/>
                      <a:pt x="643373" y="469610"/>
                      <a:pt x="697866" y="469623"/>
                    </a:cubicBezTo>
                    <a:cubicBezTo>
                      <a:pt x="752359" y="469636"/>
                      <a:pt x="855448" y="477461"/>
                      <a:pt x="904824" y="475482"/>
                    </a:cubicBezTo>
                    <a:cubicBezTo>
                      <a:pt x="954200" y="473503"/>
                      <a:pt x="972300" y="467670"/>
                      <a:pt x="994124" y="457748"/>
                    </a:cubicBezTo>
                    <a:cubicBezTo>
                      <a:pt x="1015948" y="447826"/>
                      <a:pt x="1020010" y="444739"/>
                      <a:pt x="1035766" y="415949"/>
                    </a:cubicBezTo>
                    <a:cubicBezTo>
                      <a:pt x="1051522" y="387159"/>
                      <a:pt x="1052560" y="339154"/>
                      <a:pt x="1088658" y="285008"/>
                    </a:cubicBezTo>
                    <a:cubicBezTo>
                      <a:pt x="1116439" y="201662"/>
                      <a:pt x="1125630" y="207266"/>
                      <a:pt x="1100533" y="106878"/>
                    </a:cubicBezTo>
                    <a:cubicBezTo>
                      <a:pt x="1097071" y="93032"/>
                      <a:pt x="1084699" y="83127"/>
                      <a:pt x="1076782" y="71252"/>
                    </a:cubicBezTo>
                    <a:cubicBezTo>
                      <a:pt x="1069124" y="48279"/>
                      <a:pt x="1065368" y="12706"/>
                      <a:pt x="1029281" y="11876"/>
                    </a:cubicBezTo>
                    <a:cubicBezTo>
                      <a:pt x="696860" y="4234"/>
                      <a:pt x="182097" y="14010"/>
                      <a:pt x="13863" y="1203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BA46D8D1-912F-484F-B48E-B80C8F64DC8C}"/>
                  </a:ext>
                </a:extLst>
              </p:cNvPr>
              <p:cNvSpPr/>
              <p:nvPr/>
            </p:nvSpPr>
            <p:spPr>
              <a:xfrm>
                <a:off x="7557848" y="4535488"/>
                <a:ext cx="1239165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VN" sz="1600" dirty="0"/>
                  <a:t>Có mùi thiu rồi mẹ ạ!</a:t>
                </a:r>
              </a:p>
            </p:txBody>
          </p:sp>
        </p:grpSp>
        <p:sp>
          <p:nvSpPr>
            <p:cNvPr id="1040" name="Freeform 1039">
              <a:extLst>
                <a:ext uri="{FF2B5EF4-FFF2-40B4-BE49-F238E27FC236}">
                  <a16:creationId xmlns:a16="http://schemas.microsoft.com/office/drawing/2014/main" id="{9714AA31-659B-E74B-89FE-8BE97D70046B}"/>
                </a:ext>
              </a:extLst>
            </p:cNvPr>
            <p:cNvSpPr/>
            <p:nvPr/>
          </p:nvSpPr>
          <p:spPr>
            <a:xfrm>
              <a:off x="7743825" y="3757613"/>
              <a:ext cx="2528888" cy="428625"/>
            </a:xfrm>
            <a:custGeom>
              <a:avLst/>
              <a:gdLst>
                <a:gd name="connsiteX0" fmla="*/ 0 w 2528888"/>
                <a:gd name="connsiteY0" fmla="*/ 0 h 428625"/>
                <a:gd name="connsiteX1" fmla="*/ 85725 w 2528888"/>
                <a:gd name="connsiteY1" fmla="*/ 371475 h 428625"/>
                <a:gd name="connsiteX2" fmla="*/ 985838 w 2528888"/>
                <a:gd name="connsiteY2" fmla="*/ 414337 h 428625"/>
                <a:gd name="connsiteX3" fmla="*/ 2357438 w 2528888"/>
                <a:gd name="connsiteY3" fmla="*/ 428625 h 428625"/>
                <a:gd name="connsiteX4" fmla="*/ 2528888 w 2528888"/>
                <a:gd name="connsiteY4" fmla="*/ 242887 h 428625"/>
                <a:gd name="connsiteX5" fmla="*/ 2528888 w 2528888"/>
                <a:gd name="connsiteY5" fmla="*/ 42862 h 428625"/>
                <a:gd name="connsiteX6" fmla="*/ 0 w 2528888"/>
                <a:gd name="connsiteY6" fmla="*/ 0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8888" h="428625">
                  <a:moveTo>
                    <a:pt x="0" y="0"/>
                  </a:moveTo>
                  <a:lnTo>
                    <a:pt x="85725" y="371475"/>
                  </a:lnTo>
                  <a:lnTo>
                    <a:pt x="985838" y="414337"/>
                  </a:lnTo>
                  <a:lnTo>
                    <a:pt x="2357438" y="428625"/>
                  </a:lnTo>
                  <a:lnTo>
                    <a:pt x="2528888" y="242887"/>
                  </a:lnTo>
                  <a:lnTo>
                    <a:pt x="2528888" y="428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1037" name="Group 1036">
            <a:extLst>
              <a:ext uri="{FF2B5EF4-FFF2-40B4-BE49-F238E27FC236}">
                <a16:creationId xmlns:a16="http://schemas.microsoft.com/office/drawing/2014/main" id="{498F7C80-63F5-5C45-9E4C-A8A28483AFB4}"/>
              </a:ext>
            </a:extLst>
          </p:cNvPr>
          <p:cNvGrpSpPr/>
          <p:nvPr/>
        </p:nvGrpSpPr>
        <p:grpSpPr>
          <a:xfrm>
            <a:off x="4083728" y="3673573"/>
            <a:ext cx="2932894" cy="3135563"/>
            <a:chOff x="4083728" y="3673573"/>
            <a:chExt cx="2932894" cy="3135563"/>
          </a:xfrm>
        </p:grpSpPr>
        <p:grpSp>
          <p:nvGrpSpPr>
            <p:cNvPr id="1031" name="Group 1030">
              <a:extLst>
                <a:ext uri="{FF2B5EF4-FFF2-40B4-BE49-F238E27FC236}">
                  <a16:creationId xmlns:a16="http://schemas.microsoft.com/office/drawing/2014/main" id="{B408F068-3559-5945-9C65-8E45D59229A3}"/>
                </a:ext>
              </a:extLst>
            </p:cNvPr>
            <p:cNvGrpSpPr/>
            <p:nvPr/>
          </p:nvGrpSpPr>
          <p:grpSpPr>
            <a:xfrm>
              <a:off x="4083728" y="3673573"/>
              <a:ext cx="2932894" cy="3135563"/>
              <a:chOff x="4083728" y="3673573"/>
              <a:chExt cx="2932894" cy="3135563"/>
            </a:xfrm>
          </p:grpSpPr>
          <p:pic>
            <p:nvPicPr>
              <p:cNvPr id="1024" name="Picture 1023">
                <a:extLst>
                  <a:ext uri="{FF2B5EF4-FFF2-40B4-BE49-F238E27FC236}">
                    <a16:creationId xmlns:a16="http://schemas.microsoft.com/office/drawing/2014/main" id="{1B01EF87-9753-E543-9423-CF23D5C9AA1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49000"/>
                        </a14:imgEffect>
                        <a14:imgEffect>
                          <a14:brightnessContrast bright="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279" r="4224"/>
              <a:stretch/>
            </p:blipFill>
            <p:spPr>
              <a:xfrm>
                <a:off x="4083728" y="3673573"/>
                <a:ext cx="2932894" cy="3123071"/>
              </a:xfrm>
              <a:prstGeom prst="roundRect">
                <a:avLst>
                  <a:gd name="adj" fmla="val 17206"/>
                </a:avLst>
              </a:prstGeom>
            </p:spPr>
          </p:pic>
          <p:sp>
            <p:nvSpPr>
              <p:cNvPr id="1029" name="Oval 1028">
                <a:extLst>
                  <a:ext uri="{FF2B5EF4-FFF2-40B4-BE49-F238E27FC236}">
                    <a16:creationId xmlns:a16="http://schemas.microsoft.com/office/drawing/2014/main" id="{ACA28773-B6BA-464E-AC5A-1D6CEC3D84F1}"/>
                  </a:ext>
                </a:extLst>
              </p:cNvPr>
              <p:cNvSpPr/>
              <p:nvPr/>
            </p:nvSpPr>
            <p:spPr>
              <a:xfrm rot="155558">
                <a:off x="4331491" y="6567052"/>
                <a:ext cx="724869" cy="242084"/>
              </a:xfrm>
              <a:prstGeom prst="ellipse">
                <a:avLst/>
              </a:prstGeom>
              <a:solidFill>
                <a:srgbClr val="F6F6F6"/>
              </a:solidFill>
              <a:ln>
                <a:solidFill>
                  <a:srgbClr val="F6F6F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grpSp>
          <p:nvGrpSpPr>
            <p:cNvPr id="1036" name="Group 1035">
              <a:extLst>
                <a:ext uri="{FF2B5EF4-FFF2-40B4-BE49-F238E27FC236}">
                  <a16:creationId xmlns:a16="http://schemas.microsoft.com/office/drawing/2014/main" id="{03F9C645-2C2C-2442-85A4-7DA6DCBD821D}"/>
                </a:ext>
              </a:extLst>
            </p:cNvPr>
            <p:cNvGrpSpPr/>
            <p:nvPr/>
          </p:nvGrpSpPr>
          <p:grpSpPr>
            <a:xfrm>
              <a:off x="5767692" y="5683950"/>
              <a:ext cx="458715" cy="307777"/>
              <a:chOff x="5774131" y="5703267"/>
              <a:chExt cx="458715" cy="307777"/>
            </a:xfrm>
          </p:grpSpPr>
          <p:sp>
            <p:nvSpPr>
              <p:cNvPr id="1033" name="Oval 1032">
                <a:extLst>
                  <a:ext uri="{FF2B5EF4-FFF2-40B4-BE49-F238E27FC236}">
                    <a16:creationId xmlns:a16="http://schemas.microsoft.com/office/drawing/2014/main" id="{2E7C4EF7-14A7-2C43-87CF-140FEFE9E7C1}"/>
                  </a:ext>
                </a:extLst>
              </p:cNvPr>
              <p:cNvSpPr/>
              <p:nvPr/>
            </p:nvSpPr>
            <p:spPr>
              <a:xfrm>
                <a:off x="5840569" y="5763296"/>
                <a:ext cx="321972" cy="20606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05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35" name="Rectangle 1034">
                <a:extLst>
                  <a:ext uri="{FF2B5EF4-FFF2-40B4-BE49-F238E27FC236}">
                    <a16:creationId xmlns:a16="http://schemas.microsoft.com/office/drawing/2014/main" id="{A9958501-9950-F149-9A56-527057EE463A}"/>
                  </a:ext>
                </a:extLst>
              </p:cNvPr>
              <p:cNvSpPr/>
              <p:nvPr/>
            </p:nvSpPr>
            <p:spPr>
              <a:xfrm>
                <a:off x="5774131" y="5703267"/>
                <a:ext cx="45871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VN" sz="1400" dirty="0">
                    <a:solidFill>
                      <a:srgbClr val="FF0000"/>
                    </a:solidFill>
                  </a:rPr>
                  <a:t>Kẹo</a:t>
                </a:r>
              </a:p>
            </p:txBody>
          </p:sp>
        </p:grpSp>
      </p:grpSp>
      <p:sp>
        <p:nvSpPr>
          <p:cNvPr id="93" name="Rectangle 92">
            <a:extLst>
              <a:ext uri="{FF2B5EF4-FFF2-40B4-BE49-F238E27FC236}">
                <a16:creationId xmlns:a16="http://schemas.microsoft.com/office/drawing/2014/main" id="{54741CD3-DCC1-4049-96D7-02626D822FB4}"/>
              </a:ext>
            </a:extLst>
          </p:cNvPr>
          <p:cNvSpPr/>
          <p:nvPr/>
        </p:nvSpPr>
        <p:spPr>
          <a:xfrm>
            <a:off x="467976" y="107115"/>
            <a:ext cx="117240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VN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Kể tên những thực phẩm, đồ dùng không được cất giữ, bảo quản đúng cách, có thể gây ngộ độc?</a:t>
            </a:r>
          </a:p>
        </p:txBody>
      </p:sp>
      <p:pic>
        <p:nvPicPr>
          <p:cNvPr id="118" name="Picture 117">
            <a:extLst>
              <a:ext uri="{FF2B5EF4-FFF2-40B4-BE49-F238E27FC236}">
                <a16:creationId xmlns:a16="http://schemas.microsoft.com/office/drawing/2014/main" id="{2368E8EC-703D-5442-8F82-E55DFAE3C6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639" y="1140995"/>
            <a:ext cx="3237982" cy="2424014"/>
          </a:xfrm>
          <a:prstGeom prst="roundRect">
            <a:avLst>
              <a:gd name="adj" fmla="val 31523"/>
            </a:avLst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8BE42B10-2F0B-304D-A433-4D1BE0BE0C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82" y="1140995"/>
            <a:ext cx="2628639" cy="2424014"/>
          </a:xfrm>
          <a:prstGeom prst="roundRect">
            <a:avLst>
              <a:gd name="adj" fmla="val 36683"/>
            </a:avLst>
          </a:prstGeom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1D21D8F7-EDE7-6441-8FD7-4617C9D587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840" y="705662"/>
            <a:ext cx="3793501" cy="3007925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199B678F-DF45-2E46-B552-5EF6CDD69F1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77" y="3865981"/>
            <a:ext cx="3670132" cy="2807084"/>
          </a:xfrm>
          <a:prstGeom prst="roundRect">
            <a:avLst>
              <a:gd name="adj" fmla="val 35377"/>
            </a:avLst>
          </a:prstGeom>
        </p:spPr>
      </p:pic>
      <p:sp>
        <p:nvSpPr>
          <p:cNvPr id="139" name="Rectangle 138">
            <a:extLst>
              <a:ext uri="{FF2B5EF4-FFF2-40B4-BE49-F238E27FC236}">
                <a16:creationId xmlns:a16="http://schemas.microsoft.com/office/drawing/2014/main" id="{48EBE6F9-D412-4D41-A67E-810B4CC94265}"/>
              </a:ext>
            </a:extLst>
          </p:cNvPr>
          <p:cNvSpPr/>
          <p:nvPr/>
        </p:nvSpPr>
        <p:spPr>
          <a:xfrm>
            <a:off x="467976" y="128160"/>
            <a:ext cx="117240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VN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Dấu hiệu nào cho em biết thức ăn, dồ uống bị hỏng và ôi thiu?</a:t>
            </a:r>
          </a:p>
        </p:txBody>
      </p:sp>
      <p:pic>
        <p:nvPicPr>
          <p:cNvPr id="1034" name="Picture 10" descr="Dấu Mũi Tên, Thiết Kế Biểu Tượng, Logo, Dòng, Biểu Tượng png | Klipartz">
            <a:extLst>
              <a:ext uri="{FF2B5EF4-FFF2-40B4-BE49-F238E27FC236}">
                <a16:creationId xmlns:a16="http://schemas.microsoft.com/office/drawing/2014/main" id="{AD1808E8-AFCD-5E4D-8B3F-DE2F7DD962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foregroundMark x1="33708" y1="68090" x2="33708" y2="60674"/>
                        <a14:foregroundMark x1="33708" y1="60449" x2="50787" y2="60674"/>
                        <a14:foregroundMark x1="50787" y1="60449" x2="56180" y2="69213"/>
                        <a14:foregroundMark x1="62135" y1="75730" x2="67079" y2="81461"/>
                        <a14:foregroundMark x1="67079" y1="81461" x2="74494" y2="79101"/>
                        <a14:foregroundMark x1="74494" y1="79101" x2="78652" y2="73483"/>
                        <a14:foregroundMark x1="78652" y1="73483" x2="77753" y2="72360"/>
                        <a14:foregroundMark x1="77753" y1="72022" x2="68090" y2="50225"/>
                        <a14:foregroundMark x1="68090" y1="49326" x2="72921" y2="43933"/>
                        <a14:foregroundMark x1="72921" y1="43933" x2="72921" y2="43933"/>
                        <a14:foregroundMark x1="73146" y1="43708" x2="68539" y2="36742"/>
                        <a14:foregroundMark x1="68539" y1="36742" x2="59551" y2="30899"/>
                        <a14:foregroundMark x1="59551" y1="30674" x2="46966" y2="18876"/>
                        <a14:foregroundMark x1="46966" y1="18876" x2="40449" y2="16180"/>
                        <a14:foregroundMark x1="40449" y1="16180" x2="36292" y2="16180"/>
                        <a14:foregroundMark x1="36292" y1="15843" x2="33708" y2="29551"/>
                        <a14:foregroundMark x1="33708" y1="29213" x2="33708" y2="491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210" t="6241" r="14066" b="12341"/>
          <a:stretch/>
        </p:blipFill>
        <p:spPr bwMode="auto">
          <a:xfrm rot="8783094">
            <a:off x="499264" y="989891"/>
            <a:ext cx="631450" cy="87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10" descr="Dấu Mũi Tên, Thiết Kế Biểu Tượng, Logo, Dòng, Biểu Tượng png | Klipartz">
            <a:extLst>
              <a:ext uri="{FF2B5EF4-FFF2-40B4-BE49-F238E27FC236}">
                <a16:creationId xmlns:a16="http://schemas.microsoft.com/office/drawing/2014/main" id="{1A9A2352-7F65-F14D-8E01-B16587C513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foregroundMark x1="33708" y1="68090" x2="33708" y2="60674"/>
                        <a14:foregroundMark x1="33708" y1="60449" x2="50787" y2="60674"/>
                        <a14:foregroundMark x1="50787" y1="60449" x2="56180" y2="69213"/>
                        <a14:foregroundMark x1="62135" y1="75730" x2="67079" y2="81461"/>
                        <a14:foregroundMark x1="67079" y1="81461" x2="74494" y2="79101"/>
                        <a14:foregroundMark x1="74494" y1="79101" x2="78652" y2="73483"/>
                        <a14:foregroundMark x1="78652" y1="73483" x2="77753" y2="72360"/>
                        <a14:foregroundMark x1="77753" y1="72022" x2="68090" y2="50225"/>
                        <a14:foregroundMark x1="68090" y1="49326" x2="72921" y2="43933"/>
                        <a14:foregroundMark x1="72921" y1="43933" x2="72921" y2="43933"/>
                        <a14:foregroundMark x1="73146" y1="43708" x2="68539" y2="36742"/>
                        <a14:foregroundMark x1="68539" y1="36742" x2="59551" y2="30899"/>
                        <a14:foregroundMark x1="59551" y1="30674" x2="46966" y2="18876"/>
                        <a14:foregroundMark x1="46966" y1="18876" x2="40449" y2="16180"/>
                        <a14:foregroundMark x1="40449" y1="16180" x2="36292" y2="16180"/>
                        <a14:foregroundMark x1="36292" y1="15843" x2="33708" y2="29551"/>
                        <a14:foregroundMark x1="33708" y1="29213" x2="33708" y2="491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210" t="6241" r="14066" b="12341"/>
          <a:stretch/>
        </p:blipFill>
        <p:spPr bwMode="auto">
          <a:xfrm rot="17318846" flipH="1">
            <a:off x="6426398" y="2548095"/>
            <a:ext cx="631450" cy="87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" name="Picture 10" descr="Dấu Mũi Tên, Thiết Kế Biểu Tượng, Logo, Dòng, Biểu Tượng png | Klipartz">
            <a:extLst>
              <a:ext uri="{FF2B5EF4-FFF2-40B4-BE49-F238E27FC236}">
                <a16:creationId xmlns:a16="http://schemas.microsoft.com/office/drawing/2014/main" id="{5BE2B345-C47F-2541-B92F-4AC8923252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foregroundMark x1="33708" y1="68090" x2="33708" y2="60674"/>
                        <a14:foregroundMark x1="33708" y1="60449" x2="50787" y2="60674"/>
                        <a14:foregroundMark x1="50787" y1="60449" x2="56180" y2="69213"/>
                        <a14:foregroundMark x1="62135" y1="75730" x2="67079" y2="81461"/>
                        <a14:foregroundMark x1="67079" y1="81461" x2="74494" y2="79101"/>
                        <a14:foregroundMark x1="74494" y1="79101" x2="78652" y2="73483"/>
                        <a14:foregroundMark x1="78652" y1="73483" x2="77753" y2="72360"/>
                        <a14:foregroundMark x1="77753" y1="72022" x2="68090" y2="50225"/>
                        <a14:foregroundMark x1="68090" y1="49326" x2="72921" y2="43933"/>
                        <a14:foregroundMark x1="72921" y1="43933" x2="72921" y2="43933"/>
                        <a14:foregroundMark x1="73146" y1="43708" x2="68539" y2="36742"/>
                        <a14:foregroundMark x1="68539" y1="36742" x2="59551" y2="30899"/>
                        <a14:foregroundMark x1="59551" y1="30674" x2="46966" y2="18876"/>
                        <a14:foregroundMark x1="46966" y1="18876" x2="40449" y2="16180"/>
                        <a14:foregroundMark x1="40449" y1="16180" x2="36292" y2="16180"/>
                        <a14:foregroundMark x1="36292" y1="15843" x2="33708" y2="29551"/>
                        <a14:foregroundMark x1="33708" y1="29213" x2="33708" y2="491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210" t="6241" r="14066" b="12341"/>
          <a:stretch/>
        </p:blipFill>
        <p:spPr bwMode="auto">
          <a:xfrm rot="8783094">
            <a:off x="7447383" y="1315203"/>
            <a:ext cx="631450" cy="87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" name="Picture 10" descr="Dấu Mũi Tên, Thiết Kế Biểu Tượng, Logo, Dòng, Biểu Tượng png | Klipartz">
            <a:extLst>
              <a:ext uri="{FF2B5EF4-FFF2-40B4-BE49-F238E27FC236}">
                <a16:creationId xmlns:a16="http://schemas.microsoft.com/office/drawing/2014/main" id="{EECB3DFF-8ED7-C24E-8E48-0F074777AE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foregroundMark x1="33708" y1="68090" x2="33708" y2="60674"/>
                        <a14:foregroundMark x1="33708" y1="60449" x2="50787" y2="60674"/>
                        <a14:foregroundMark x1="50787" y1="60449" x2="56180" y2="69213"/>
                        <a14:foregroundMark x1="62135" y1="75730" x2="67079" y2="81461"/>
                        <a14:foregroundMark x1="67079" y1="81461" x2="74494" y2="79101"/>
                        <a14:foregroundMark x1="74494" y1="79101" x2="78652" y2="73483"/>
                        <a14:foregroundMark x1="78652" y1="73483" x2="77753" y2="72360"/>
                        <a14:foregroundMark x1="77753" y1="72022" x2="68090" y2="50225"/>
                        <a14:foregroundMark x1="68090" y1="49326" x2="72921" y2="43933"/>
                        <a14:foregroundMark x1="72921" y1="43933" x2="72921" y2="43933"/>
                        <a14:foregroundMark x1="73146" y1="43708" x2="68539" y2="36742"/>
                        <a14:foregroundMark x1="68539" y1="36742" x2="59551" y2="30899"/>
                        <a14:foregroundMark x1="59551" y1="30674" x2="46966" y2="18876"/>
                        <a14:foregroundMark x1="46966" y1="18876" x2="40449" y2="16180"/>
                        <a14:foregroundMark x1="40449" y1="16180" x2="36292" y2="16180"/>
                        <a14:foregroundMark x1="36292" y1="15843" x2="33708" y2="29551"/>
                        <a14:foregroundMark x1="33708" y1="29213" x2="33708" y2="491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210" t="6241" r="14066" b="12341"/>
          <a:stretch/>
        </p:blipFill>
        <p:spPr bwMode="auto">
          <a:xfrm rot="15538755">
            <a:off x="2794327" y="3275781"/>
            <a:ext cx="631450" cy="87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Picture 10" descr="Dấu Mũi Tên, Thiết Kế Biểu Tượng, Logo, Dòng, Biểu Tượng png | Klipartz">
            <a:extLst>
              <a:ext uri="{FF2B5EF4-FFF2-40B4-BE49-F238E27FC236}">
                <a16:creationId xmlns:a16="http://schemas.microsoft.com/office/drawing/2014/main" id="{931C3A60-EBDF-5C4C-A07F-9C78D6A13C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33708" y1="68090" x2="33708" y2="60674"/>
                        <a14:foregroundMark x1="33708" y1="60449" x2="50787" y2="60674"/>
                        <a14:foregroundMark x1="50787" y1="60449" x2="56180" y2="69213"/>
                        <a14:foregroundMark x1="62135" y1="75730" x2="67079" y2="81461"/>
                        <a14:foregroundMark x1="67079" y1="81461" x2="74494" y2="79101"/>
                        <a14:foregroundMark x1="74494" y1="79101" x2="78652" y2="73483"/>
                        <a14:foregroundMark x1="78652" y1="73483" x2="77753" y2="72360"/>
                        <a14:foregroundMark x1="77753" y1="72022" x2="68090" y2="50225"/>
                        <a14:foregroundMark x1="68090" y1="49326" x2="72921" y2="43933"/>
                        <a14:foregroundMark x1="72921" y1="43933" x2="72921" y2="43933"/>
                        <a14:foregroundMark x1="73146" y1="43708" x2="68539" y2="36742"/>
                        <a14:foregroundMark x1="68539" y1="36742" x2="59551" y2="30899"/>
                        <a14:foregroundMark x1="59551" y1="30674" x2="46966" y2="18876"/>
                        <a14:foregroundMark x1="46966" y1="18876" x2="40449" y2="16180"/>
                        <a14:foregroundMark x1="40449" y1="16180" x2="36292" y2="16180"/>
                        <a14:foregroundMark x1="36292" y1="15843" x2="33708" y2="29551"/>
                        <a14:foregroundMark x1="33708" y1="29213" x2="33708" y2="491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210" t="6241" r="14066" b="12341"/>
          <a:stretch/>
        </p:blipFill>
        <p:spPr bwMode="auto">
          <a:xfrm rot="17318846" flipH="1">
            <a:off x="6152726" y="6028348"/>
            <a:ext cx="631450" cy="87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0" name="Picture 10" descr="Dấu Mũi Tên, Thiết Kế Biểu Tượng, Logo, Dòng, Biểu Tượng png | Klipartz">
            <a:extLst>
              <a:ext uri="{FF2B5EF4-FFF2-40B4-BE49-F238E27FC236}">
                <a16:creationId xmlns:a16="http://schemas.microsoft.com/office/drawing/2014/main" id="{6DDF611A-7EBC-3249-B99B-8DD663ADFF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>
                        <a14:foregroundMark x1="33708" y1="68090" x2="33708" y2="60674"/>
                        <a14:foregroundMark x1="33708" y1="60449" x2="50787" y2="60674"/>
                        <a14:foregroundMark x1="50787" y1="60449" x2="56180" y2="69213"/>
                        <a14:foregroundMark x1="62135" y1="75730" x2="67079" y2="81461"/>
                        <a14:foregroundMark x1="67079" y1="81461" x2="74494" y2="79101"/>
                        <a14:foregroundMark x1="74494" y1="79101" x2="78652" y2="73483"/>
                        <a14:foregroundMark x1="78652" y1="73483" x2="77753" y2="72360"/>
                        <a14:foregroundMark x1="77753" y1="72022" x2="68090" y2="50225"/>
                        <a14:foregroundMark x1="68090" y1="49326" x2="72921" y2="43933"/>
                        <a14:foregroundMark x1="72921" y1="43933" x2="72921" y2="43933"/>
                        <a14:foregroundMark x1="73146" y1="43708" x2="68539" y2="36742"/>
                        <a14:foregroundMark x1="68539" y1="36742" x2="59551" y2="30899"/>
                        <a14:foregroundMark x1="59551" y1="30674" x2="46966" y2="18876"/>
                        <a14:foregroundMark x1="46966" y1="18876" x2="40449" y2="16180"/>
                        <a14:foregroundMark x1="40449" y1="16180" x2="36292" y2="16180"/>
                        <a14:foregroundMark x1="36292" y1="15843" x2="33708" y2="29551"/>
                        <a14:foregroundMark x1="33708" y1="29213" x2="33708" y2="491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210" t="6241" r="14066" b="12341"/>
          <a:stretch/>
        </p:blipFill>
        <p:spPr bwMode="auto">
          <a:xfrm rot="17318846" flipH="1">
            <a:off x="9607007" y="5589245"/>
            <a:ext cx="631450" cy="87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82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85185E-6 L 0.01771 0.01528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33333E-6 L -0.01015 -0.02686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-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44444E-6 L 0.01771 0.01527 " pathEditMode="relative" rAng="0" ptsTypes="AA">
                                      <p:cBhvr>
                                        <p:cTn id="6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2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-0.0138 0.02268 " pathEditMode="relative" rAng="0" ptsTypes="AA">
                                      <p:cBhvr>
                                        <p:cTn id="7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07407E-6 L -0.01016 -0.02685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-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2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6 L -0.01015 -0.02685 " pathEditMode="relative" rAng="0" ptsTypes="AA">
                                      <p:cBhvr>
                                        <p:cTn id="8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-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3" grpId="1"/>
      <p:bldP spid="1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0" name="Google Shape;1020;p44"/>
          <p:cNvGrpSpPr/>
          <p:nvPr/>
        </p:nvGrpSpPr>
        <p:grpSpPr>
          <a:xfrm>
            <a:off x="2443865" y="639704"/>
            <a:ext cx="7735321" cy="5428645"/>
            <a:chOff x="1540350" y="826005"/>
            <a:chExt cx="6259025" cy="3378825"/>
          </a:xfrm>
        </p:grpSpPr>
        <p:sp>
          <p:nvSpPr>
            <p:cNvPr id="1021" name="Google Shape;1021;p44"/>
            <p:cNvSpPr/>
            <p:nvPr/>
          </p:nvSpPr>
          <p:spPr>
            <a:xfrm rot="-129175">
              <a:off x="1789023" y="1167494"/>
              <a:ext cx="5957405" cy="2926472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44"/>
            <p:cNvSpPr/>
            <p:nvPr/>
          </p:nvSpPr>
          <p:spPr>
            <a:xfrm rot="-129175">
              <a:off x="1593297" y="936869"/>
              <a:ext cx="5957405" cy="2926472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23" name="Google Shape;1023;p44"/>
          <p:cNvSpPr txBox="1">
            <a:spLocks noGrp="1"/>
          </p:cNvSpPr>
          <p:nvPr>
            <p:ph type="title"/>
          </p:nvPr>
        </p:nvSpPr>
        <p:spPr>
          <a:xfrm>
            <a:off x="2992214" y="1545262"/>
            <a:ext cx="6522800" cy="3304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" sz="3200" dirty="0" err="1">
                <a:latin typeface="+mn-lt"/>
              </a:rPr>
              <a:t>Thảo</a:t>
            </a:r>
            <a:r>
              <a:rPr lang="en" sz="3200" dirty="0">
                <a:latin typeface="+mn-lt"/>
              </a:rPr>
              <a:t> </a:t>
            </a:r>
            <a:r>
              <a:rPr lang="en" sz="3200" dirty="0" err="1">
                <a:latin typeface="+mn-lt"/>
              </a:rPr>
              <a:t>luận</a:t>
            </a:r>
            <a:r>
              <a:rPr lang="en" sz="3200" dirty="0">
                <a:latin typeface="+mn-lt"/>
              </a:rPr>
              <a:t> </a:t>
            </a:r>
            <a:r>
              <a:rPr lang="en" sz="3200" dirty="0" err="1">
                <a:latin typeface="+mn-lt"/>
              </a:rPr>
              <a:t>và</a:t>
            </a:r>
            <a:r>
              <a:rPr lang="en" sz="3200" dirty="0">
                <a:latin typeface="+mn-lt"/>
              </a:rPr>
              <a:t> </a:t>
            </a:r>
            <a:r>
              <a:rPr lang="en" sz="3200" dirty="0" err="1">
                <a:latin typeface="+mn-lt"/>
              </a:rPr>
              <a:t>kể</a:t>
            </a:r>
            <a:r>
              <a:rPr lang="en" sz="3200" dirty="0">
                <a:latin typeface="+mn-lt"/>
              </a:rPr>
              <a:t> </a:t>
            </a:r>
            <a:r>
              <a:rPr lang="en" sz="3200" dirty="0" err="1">
                <a:latin typeface="+mn-lt"/>
              </a:rPr>
              <a:t>tên</a:t>
            </a:r>
            <a:r>
              <a:rPr lang="en" sz="3200" dirty="0">
                <a:latin typeface="+mn-lt"/>
              </a:rPr>
              <a:t> </a:t>
            </a:r>
            <a:r>
              <a:rPr lang="en" sz="3200" dirty="0" err="1">
                <a:latin typeface="+mn-lt"/>
              </a:rPr>
              <a:t>một</a:t>
            </a:r>
            <a:r>
              <a:rPr lang="en" sz="3200" dirty="0">
                <a:latin typeface="+mn-lt"/>
              </a:rPr>
              <a:t> </a:t>
            </a:r>
            <a:r>
              <a:rPr lang="en" sz="3200" dirty="0" err="1">
                <a:latin typeface="+mn-lt"/>
              </a:rPr>
              <a:t>số</a:t>
            </a:r>
            <a:r>
              <a:rPr lang="en" sz="3200" dirty="0">
                <a:latin typeface="+mn-lt"/>
              </a:rPr>
              <a:t> </a:t>
            </a:r>
            <a:r>
              <a:rPr lang="en" sz="3200" dirty="0" err="1">
                <a:latin typeface="+mn-lt"/>
              </a:rPr>
              <a:t>thức</a:t>
            </a:r>
            <a:r>
              <a:rPr lang="en" sz="3200" dirty="0">
                <a:latin typeface="+mn-lt"/>
              </a:rPr>
              <a:t> </a:t>
            </a:r>
            <a:r>
              <a:rPr lang="en" sz="3200" dirty="0" err="1">
                <a:latin typeface="+mn-lt"/>
              </a:rPr>
              <a:t>ăn</a:t>
            </a:r>
            <a:r>
              <a:rPr lang="en" sz="3200" dirty="0">
                <a:latin typeface="+mn-lt"/>
              </a:rPr>
              <a:t>, </a:t>
            </a:r>
            <a:r>
              <a:rPr lang="en" sz="3200" dirty="0" err="1">
                <a:latin typeface="+mn-lt"/>
              </a:rPr>
              <a:t>đồ</a:t>
            </a:r>
            <a:r>
              <a:rPr lang="en" sz="3200" dirty="0">
                <a:latin typeface="+mn-lt"/>
              </a:rPr>
              <a:t> </a:t>
            </a:r>
            <a:r>
              <a:rPr lang="en" sz="3200" dirty="0" err="1">
                <a:latin typeface="+mn-lt"/>
              </a:rPr>
              <a:t>uống</a:t>
            </a:r>
            <a:r>
              <a:rPr lang="en" sz="3200" dirty="0">
                <a:latin typeface="+mn-lt"/>
              </a:rPr>
              <a:t>, </a:t>
            </a:r>
            <a:r>
              <a:rPr lang="en" sz="3200" dirty="0" err="1">
                <a:latin typeface="+mn-lt"/>
              </a:rPr>
              <a:t>đồ</a:t>
            </a:r>
            <a:r>
              <a:rPr lang="en" sz="3200" dirty="0">
                <a:latin typeface="+mn-lt"/>
              </a:rPr>
              <a:t> </a:t>
            </a:r>
            <a:r>
              <a:rPr lang="en" sz="3200" dirty="0" err="1">
                <a:latin typeface="+mn-lt"/>
              </a:rPr>
              <a:t>dùng</a:t>
            </a:r>
            <a:r>
              <a:rPr lang="en" sz="3200" dirty="0">
                <a:latin typeface="+mn-lt"/>
              </a:rPr>
              <a:t> </a:t>
            </a:r>
            <a:r>
              <a:rPr lang="en" sz="3200" dirty="0" err="1">
                <a:latin typeface="+mn-lt"/>
              </a:rPr>
              <a:t>có</a:t>
            </a:r>
            <a:r>
              <a:rPr lang="en" sz="3200" dirty="0">
                <a:latin typeface="+mn-lt"/>
              </a:rPr>
              <a:t> </a:t>
            </a:r>
            <a:r>
              <a:rPr lang="en" sz="3200" dirty="0" err="1">
                <a:latin typeface="+mn-lt"/>
              </a:rPr>
              <a:t>thể</a:t>
            </a:r>
            <a:r>
              <a:rPr lang="en" sz="3200" dirty="0">
                <a:latin typeface="+mn-lt"/>
              </a:rPr>
              <a:t> </a:t>
            </a:r>
            <a:r>
              <a:rPr lang="en" sz="3200" dirty="0" err="1">
                <a:latin typeface="+mn-lt"/>
              </a:rPr>
              <a:t>gây</a:t>
            </a:r>
            <a:r>
              <a:rPr lang="en" sz="3200" dirty="0">
                <a:latin typeface="+mn-lt"/>
              </a:rPr>
              <a:t> </a:t>
            </a:r>
            <a:r>
              <a:rPr lang="en" sz="3200" dirty="0" err="1">
                <a:latin typeface="+mn-lt"/>
              </a:rPr>
              <a:t>ngộ</a:t>
            </a:r>
            <a:r>
              <a:rPr lang="en" sz="3200" dirty="0">
                <a:latin typeface="+mn-lt"/>
              </a:rPr>
              <a:t> </a:t>
            </a:r>
            <a:r>
              <a:rPr lang="en" sz="3200" dirty="0" err="1">
                <a:latin typeface="+mn-lt"/>
              </a:rPr>
              <a:t>độc</a:t>
            </a:r>
            <a:r>
              <a:rPr lang="en" sz="3200" dirty="0">
                <a:latin typeface="+mn-lt"/>
              </a:rPr>
              <a:t> </a:t>
            </a:r>
            <a:r>
              <a:rPr lang="en" sz="3200" dirty="0" err="1">
                <a:latin typeface="+mn-lt"/>
              </a:rPr>
              <a:t>nếu</a:t>
            </a:r>
            <a:r>
              <a:rPr lang="en" sz="3200" dirty="0">
                <a:latin typeface="+mn-lt"/>
              </a:rPr>
              <a:t> </a:t>
            </a:r>
            <a:r>
              <a:rPr lang="en" sz="3200" dirty="0" err="1">
                <a:latin typeface="+mn-lt"/>
              </a:rPr>
              <a:t>cất</a:t>
            </a:r>
            <a:r>
              <a:rPr lang="en" sz="3200" dirty="0">
                <a:latin typeface="+mn-lt"/>
              </a:rPr>
              <a:t> </a:t>
            </a:r>
            <a:r>
              <a:rPr lang="en" sz="3200" dirty="0" err="1">
                <a:latin typeface="+mn-lt"/>
              </a:rPr>
              <a:t>giữ</a:t>
            </a:r>
            <a:r>
              <a:rPr lang="en" sz="3200" dirty="0">
                <a:latin typeface="+mn-lt"/>
              </a:rPr>
              <a:t> , </a:t>
            </a:r>
            <a:r>
              <a:rPr lang="en" sz="3200" dirty="0" err="1">
                <a:latin typeface="+mn-lt"/>
              </a:rPr>
              <a:t>bảo</a:t>
            </a:r>
            <a:r>
              <a:rPr lang="en" sz="3200" dirty="0">
                <a:latin typeface="+mn-lt"/>
              </a:rPr>
              <a:t> </a:t>
            </a:r>
            <a:r>
              <a:rPr lang="en" sz="3200" dirty="0" err="1">
                <a:latin typeface="+mn-lt"/>
              </a:rPr>
              <a:t>quản</a:t>
            </a:r>
            <a:r>
              <a:rPr lang="en" sz="3200" dirty="0">
                <a:latin typeface="+mn-lt"/>
              </a:rPr>
              <a:t> </a:t>
            </a:r>
            <a:r>
              <a:rPr lang="en" sz="3200" dirty="0" err="1">
                <a:latin typeface="+mn-lt"/>
              </a:rPr>
              <a:t>không</a:t>
            </a:r>
            <a:r>
              <a:rPr lang="en" sz="3200" dirty="0">
                <a:latin typeface="+mn-lt"/>
              </a:rPr>
              <a:t> </a:t>
            </a:r>
            <a:r>
              <a:rPr lang="en" sz="3200" dirty="0" err="1">
                <a:latin typeface="+mn-lt"/>
              </a:rPr>
              <a:t>cẩn</a:t>
            </a:r>
            <a:r>
              <a:rPr lang="en" sz="3200" dirty="0">
                <a:latin typeface="+mn-lt"/>
              </a:rPr>
              <a:t> </a:t>
            </a:r>
            <a:r>
              <a:rPr lang="en" sz="3200" dirty="0" err="1">
                <a:latin typeface="+mn-lt"/>
              </a:rPr>
              <a:t>th</a:t>
            </a:r>
            <a:r>
              <a:rPr lang="en-US" sz="3200" dirty="0" err="1">
                <a:latin typeface="+mn-lt"/>
              </a:rPr>
              <a:t>ận</a:t>
            </a:r>
            <a:r>
              <a:rPr lang="en-US" sz="3200" dirty="0">
                <a:latin typeface="+mn-lt"/>
              </a:rPr>
              <a:t>?</a:t>
            </a:r>
            <a:r>
              <a:rPr lang="en" sz="3200" dirty="0">
                <a:latin typeface="+mn-lt"/>
              </a:rPr>
              <a:t> </a:t>
            </a:r>
            <a:endParaRPr sz="3200" dirty="0">
              <a:latin typeface="+mn-lt"/>
            </a:endParaRPr>
          </a:p>
        </p:txBody>
      </p:sp>
      <p:grpSp>
        <p:nvGrpSpPr>
          <p:cNvPr id="1024" name="Google Shape;1024;p44"/>
          <p:cNvGrpSpPr/>
          <p:nvPr/>
        </p:nvGrpSpPr>
        <p:grpSpPr>
          <a:xfrm>
            <a:off x="8518919" y="4459117"/>
            <a:ext cx="1754085" cy="1491356"/>
            <a:chOff x="1168000" y="1750950"/>
            <a:chExt cx="405425" cy="344700"/>
          </a:xfrm>
        </p:grpSpPr>
        <p:sp>
          <p:nvSpPr>
            <p:cNvPr id="1025" name="Google Shape;1025;p44"/>
            <p:cNvSpPr/>
            <p:nvPr/>
          </p:nvSpPr>
          <p:spPr>
            <a:xfrm>
              <a:off x="1364750" y="1767600"/>
              <a:ext cx="190525" cy="258100"/>
            </a:xfrm>
            <a:custGeom>
              <a:avLst/>
              <a:gdLst/>
              <a:ahLst/>
              <a:cxnLst/>
              <a:rect l="l" t="t" r="r" b="b"/>
              <a:pathLst>
                <a:path w="7621" h="10324" extrusionOk="0">
                  <a:moveTo>
                    <a:pt x="5239" y="1"/>
                  </a:moveTo>
                  <a:cubicBezTo>
                    <a:pt x="5025" y="1"/>
                    <a:pt x="4810" y="60"/>
                    <a:pt x="4596" y="84"/>
                  </a:cubicBezTo>
                  <a:cubicBezTo>
                    <a:pt x="4251" y="132"/>
                    <a:pt x="3917" y="191"/>
                    <a:pt x="3572" y="239"/>
                  </a:cubicBezTo>
                  <a:cubicBezTo>
                    <a:pt x="3346" y="263"/>
                    <a:pt x="3120" y="334"/>
                    <a:pt x="2905" y="394"/>
                  </a:cubicBezTo>
                  <a:cubicBezTo>
                    <a:pt x="2489" y="513"/>
                    <a:pt x="2084" y="668"/>
                    <a:pt x="1691" y="858"/>
                  </a:cubicBezTo>
                  <a:cubicBezTo>
                    <a:pt x="1619" y="906"/>
                    <a:pt x="1536" y="906"/>
                    <a:pt x="1441" y="918"/>
                  </a:cubicBezTo>
                  <a:cubicBezTo>
                    <a:pt x="1238" y="953"/>
                    <a:pt x="1060" y="1049"/>
                    <a:pt x="905" y="1191"/>
                  </a:cubicBezTo>
                  <a:cubicBezTo>
                    <a:pt x="595" y="1501"/>
                    <a:pt x="238" y="1787"/>
                    <a:pt x="84" y="2227"/>
                  </a:cubicBezTo>
                  <a:cubicBezTo>
                    <a:pt x="72" y="2287"/>
                    <a:pt x="24" y="2323"/>
                    <a:pt x="0" y="2358"/>
                  </a:cubicBezTo>
                  <a:cubicBezTo>
                    <a:pt x="131" y="3227"/>
                    <a:pt x="262" y="4025"/>
                    <a:pt x="405" y="4835"/>
                  </a:cubicBezTo>
                  <a:cubicBezTo>
                    <a:pt x="441" y="5121"/>
                    <a:pt x="524" y="5406"/>
                    <a:pt x="595" y="5668"/>
                  </a:cubicBezTo>
                  <a:cubicBezTo>
                    <a:pt x="703" y="6037"/>
                    <a:pt x="786" y="6418"/>
                    <a:pt x="846" y="6799"/>
                  </a:cubicBezTo>
                  <a:cubicBezTo>
                    <a:pt x="893" y="7097"/>
                    <a:pt x="941" y="7395"/>
                    <a:pt x="1012" y="7692"/>
                  </a:cubicBezTo>
                  <a:cubicBezTo>
                    <a:pt x="1238" y="8514"/>
                    <a:pt x="1500" y="9312"/>
                    <a:pt x="1596" y="10169"/>
                  </a:cubicBezTo>
                  <a:cubicBezTo>
                    <a:pt x="1608" y="10240"/>
                    <a:pt x="1608" y="10312"/>
                    <a:pt x="1727" y="10324"/>
                  </a:cubicBezTo>
                  <a:cubicBezTo>
                    <a:pt x="2036" y="10085"/>
                    <a:pt x="2393" y="9907"/>
                    <a:pt x="2631" y="9573"/>
                  </a:cubicBezTo>
                  <a:cubicBezTo>
                    <a:pt x="2739" y="9419"/>
                    <a:pt x="2917" y="9312"/>
                    <a:pt x="3096" y="9276"/>
                  </a:cubicBezTo>
                  <a:cubicBezTo>
                    <a:pt x="3441" y="9181"/>
                    <a:pt x="3763" y="9050"/>
                    <a:pt x="4096" y="8883"/>
                  </a:cubicBezTo>
                  <a:cubicBezTo>
                    <a:pt x="4191" y="8835"/>
                    <a:pt x="4310" y="8811"/>
                    <a:pt x="4417" y="8800"/>
                  </a:cubicBezTo>
                  <a:cubicBezTo>
                    <a:pt x="5072" y="8692"/>
                    <a:pt x="5727" y="8597"/>
                    <a:pt x="6382" y="8514"/>
                  </a:cubicBezTo>
                  <a:cubicBezTo>
                    <a:pt x="6463" y="8506"/>
                    <a:pt x="6545" y="8486"/>
                    <a:pt x="6622" y="8486"/>
                  </a:cubicBezTo>
                  <a:cubicBezTo>
                    <a:pt x="6658" y="8486"/>
                    <a:pt x="6693" y="8491"/>
                    <a:pt x="6727" y="8502"/>
                  </a:cubicBezTo>
                  <a:cubicBezTo>
                    <a:pt x="6989" y="8573"/>
                    <a:pt x="7263" y="8526"/>
                    <a:pt x="7525" y="8585"/>
                  </a:cubicBezTo>
                  <a:cubicBezTo>
                    <a:pt x="7549" y="8585"/>
                    <a:pt x="7573" y="8561"/>
                    <a:pt x="7620" y="8526"/>
                  </a:cubicBezTo>
                  <a:cubicBezTo>
                    <a:pt x="7489" y="8180"/>
                    <a:pt x="7442" y="7788"/>
                    <a:pt x="7382" y="7383"/>
                  </a:cubicBezTo>
                  <a:cubicBezTo>
                    <a:pt x="7323" y="7026"/>
                    <a:pt x="7275" y="6668"/>
                    <a:pt x="7215" y="6311"/>
                  </a:cubicBezTo>
                  <a:cubicBezTo>
                    <a:pt x="7203" y="6156"/>
                    <a:pt x="7192" y="6014"/>
                    <a:pt x="7132" y="5894"/>
                  </a:cubicBezTo>
                  <a:cubicBezTo>
                    <a:pt x="6930" y="5406"/>
                    <a:pt x="6894" y="4882"/>
                    <a:pt x="6811" y="4370"/>
                  </a:cubicBezTo>
                  <a:cubicBezTo>
                    <a:pt x="6787" y="4228"/>
                    <a:pt x="6775" y="4061"/>
                    <a:pt x="6715" y="3918"/>
                  </a:cubicBezTo>
                  <a:cubicBezTo>
                    <a:pt x="6596" y="3597"/>
                    <a:pt x="6537" y="3275"/>
                    <a:pt x="6489" y="2942"/>
                  </a:cubicBezTo>
                  <a:lnTo>
                    <a:pt x="6358" y="1965"/>
                  </a:lnTo>
                  <a:cubicBezTo>
                    <a:pt x="6322" y="1811"/>
                    <a:pt x="6299" y="1644"/>
                    <a:pt x="6239" y="1501"/>
                  </a:cubicBezTo>
                  <a:cubicBezTo>
                    <a:pt x="6144" y="1311"/>
                    <a:pt x="6096" y="1096"/>
                    <a:pt x="6072" y="870"/>
                  </a:cubicBezTo>
                  <a:cubicBezTo>
                    <a:pt x="6060" y="703"/>
                    <a:pt x="6025" y="501"/>
                    <a:pt x="6001" y="322"/>
                  </a:cubicBezTo>
                  <a:cubicBezTo>
                    <a:pt x="5977" y="239"/>
                    <a:pt x="5941" y="144"/>
                    <a:pt x="5906" y="60"/>
                  </a:cubicBezTo>
                  <a:cubicBezTo>
                    <a:pt x="5668" y="25"/>
                    <a:pt x="5465" y="1"/>
                    <a:pt x="5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44"/>
            <p:cNvSpPr/>
            <p:nvPr/>
          </p:nvSpPr>
          <p:spPr>
            <a:xfrm>
              <a:off x="1182875" y="1809700"/>
              <a:ext cx="204525" cy="245175"/>
            </a:xfrm>
            <a:custGeom>
              <a:avLst/>
              <a:gdLst/>
              <a:ahLst/>
              <a:cxnLst/>
              <a:rect l="l" t="t" r="r" b="b"/>
              <a:pathLst>
                <a:path w="8181" h="9807" extrusionOk="0">
                  <a:moveTo>
                    <a:pt x="4383" y="1"/>
                  </a:moveTo>
                  <a:cubicBezTo>
                    <a:pt x="3995" y="1"/>
                    <a:pt x="3611" y="79"/>
                    <a:pt x="3227" y="139"/>
                  </a:cubicBezTo>
                  <a:cubicBezTo>
                    <a:pt x="2286" y="317"/>
                    <a:pt x="1382" y="615"/>
                    <a:pt x="501" y="948"/>
                  </a:cubicBezTo>
                  <a:cubicBezTo>
                    <a:pt x="322" y="1008"/>
                    <a:pt x="179" y="1115"/>
                    <a:pt x="0" y="1198"/>
                  </a:cubicBezTo>
                  <a:cubicBezTo>
                    <a:pt x="72" y="1317"/>
                    <a:pt x="108" y="1412"/>
                    <a:pt x="179" y="1484"/>
                  </a:cubicBezTo>
                  <a:cubicBezTo>
                    <a:pt x="322" y="1663"/>
                    <a:pt x="405" y="1853"/>
                    <a:pt x="417" y="2079"/>
                  </a:cubicBezTo>
                  <a:cubicBezTo>
                    <a:pt x="441" y="2341"/>
                    <a:pt x="524" y="2579"/>
                    <a:pt x="643" y="2817"/>
                  </a:cubicBezTo>
                  <a:cubicBezTo>
                    <a:pt x="679" y="2901"/>
                    <a:pt x="703" y="2984"/>
                    <a:pt x="715" y="3079"/>
                  </a:cubicBezTo>
                  <a:cubicBezTo>
                    <a:pt x="846" y="3627"/>
                    <a:pt x="977" y="4163"/>
                    <a:pt x="1096" y="4711"/>
                  </a:cubicBezTo>
                  <a:cubicBezTo>
                    <a:pt x="1239" y="5342"/>
                    <a:pt x="1370" y="5973"/>
                    <a:pt x="1501" y="6616"/>
                  </a:cubicBezTo>
                  <a:cubicBezTo>
                    <a:pt x="1536" y="6746"/>
                    <a:pt x="1560" y="6866"/>
                    <a:pt x="1596" y="6985"/>
                  </a:cubicBezTo>
                  <a:cubicBezTo>
                    <a:pt x="1751" y="7568"/>
                    <a:pt x="1905" y="8163"/>
                    <a:pt x="1965" y="8759"/>
                  </a:cubicBezTo>
                  <a:cubicBezTo>
                    <a:pt x="1977" y="8937"/>
                    <a:pt x="2013" y="9104"/>
                    <a:pt x="2036" y="9271"/>
                  </a:cubicBezTo>
                  <a:cubicBezTo>
                    <a:pt x="2072" y="9473"/>
                    <a:pt x="2191" y="9652"/>
                    <a:pt x="2286" y="9806"/>
                  </a:cubicBezTo>
                  <a:cubicBezTo>
                    <a:pt x="2584" y="9592"/>
                    <a:pt x="2846" y="9390"/>
                    <a:pt x="3120" y="9211"/>
                  </a:cubicBezTo>
                  <a:cubicBezTo>
                    <a:pt x="3763" y="8818"/>
                    <a:pt x="4453" y="8509"/>
                    <a:pt x="5203" y="8413"/>
                  </a:cubicBezTo>
                  <a:cubicBezTo>
                    <a:pt x="5584" y="8378"/>
                    <a:pt x="5954" y="8330"/>
                    <a:pt x="6323" y="8259"/>
                  </a:cubicBezTo>
                  <a:cubicBezTo>
                    <a:pt x="6453" y="8230"/>
                    <a:pt x="6581" y="8217"/>
                    <a:pt x="6707" y="8217"/>
                  </a:cubicBezTo>
                  <a:cubicBezTo>
                    <a:pt x="7108" y="8217"/>
                    <a:pt x="7487" y="8348"/>
                    <a:pt x="7859" y="8520"/>
                  </a:cubicBezTo>
                  <a:cubicBezTo>
                    <a:pt x="7930" y="8552"/>
                    <a:pt x="7996" y="8595"/>
                    <a:pt x="8068" y="8595"/>
                  </a:cubicBezTo>
                  <a:cubicBezTo>
                    <a:pt x="8103" y="8595"/>
                    <a:pt x="8140" y="8584"/>
                    <a:pt x="8180" y="8556"/>
                  </a:cubicBezTo>
                  <a:cubicBezTo>
                    <a:pt x="8180" y="8497"/>
                    <a:pt x="8180" y="8413"/>
                    <a:pt x="8168" y="8342"/>
                  </a:cubicBezTo>
                  <a:cubicBezTo>
                    <a:pt x="8121" y="7925"/>
                    <a:pt x="7990" y="7508"/>
                    <a:pt x="7870" y="7092"/>
                  </a:cubicBezTo>
                  <a:cubicBezTo>
                    <a:pt x="7680" y="6413"/>
                    <a:pt x="7489" y="5734"/>
                    <a:pt x="7406" y="5032"/>
                  </a:cubicBezTo>
                  <a:cubicBezTo>
                    <a:pt x="7394" y="4818"/>
                    <a:pt x="7335" y="4615"/>
                    <a:pt x="7275" y="4401"/>
                  </a:cubicBezTo>
                  <a:cubicBezTo>
                    <a:pt x="7156" y="3972"/>
                    <a:pt x="7049" y="3544"/>
                    <a:pt x="7013" y="3091"/>
                  </a:cubicBezTo>
                  <a:cubicBezTo>
                    <a:pt x="6918" y="2317"/>
                    <a:pt x="6835" y="1543"/>
                    <a:pt x="6751" y="770"/>
                  </a:cubicBezTo>
                  <a:cubicBezTo>
                    <a:pt x="6739" y="662"/>
                    <a:pt x="6716" y="543"/>
                    <a:pt x="6692" y="460"/>
                  </a:cubicBezTo>
                  <a:cubicBezTo>
                    <a:pt x="6561" y="424"/>
                    <a:pt x="6442" y="412"/>
                    <a:pt x="6335" y="365"/>
                  </a:cubicBezTo>
                  <a:cubicBezTo>
                    <a:pt x="5932" y="163"/>
                    <a:pt x="5510" y="37"/>
                    <a:pt x="5061" y="37"/>
                  </a:cubicBezTo>
                  <a:cubicBezTo>
                    <a:pt x="5006" y="37"/>
                    <a:pt x="4950" y="39"/>
                    <a:pt x="4894" y="43"/>
                  </a:cubicBezTo>
                  <a:lnTo>
                    <a:pt x="4846" y="43"/>
                  </a:lnTo>
                  <a:cubicBezTo>
                    <a:pt x="4691" y="13"/>
                    <a:pt x="4537" y="1"/>
                    <a:pt x="43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44"/>
            <p:cNvSpPr/>
            <p:nvPr/>
          </p:nvSpPr>
          <p:spPr>
            <a:xfrm>
              <a:off x="1247475" y="2032225"/>
              <a:ext cx="127700" cy="44675"/>
            </a:xfrm>
            <a:custGeom>
              <a:avLst/>
              <a:gdLst/>
              <a:ahLst/>
              <a:cxnLst/>
              <a:rect l="l" t="t" r="r" b="b"/>
              <a:pathLst>
                <a:path w="5108" h="1787" extrusionOk="0">
                  <a:moveTo>
                    <a:pt x="3977" y="0"/>
                  </a:moveTo>
                  <a:cubicBezTo>
                    <a:pt x="3608" y="36"/>
                    <a:pt x="3239" y="120"/>
                    <a:pt x="2858" y="143"/>
                  </a:cubicBezTo>
                  <a:cubicBezTo>
                    <a:pt x="2227" y="203"/>
                    <a:pt x="1631" y="429"/>
                    <a:pt x="1072" y="739"/>
                  </a:cubicBezTo>
                  <a:cubicBezTo>
                    <a:pt x="691" y="965"/>
                    <a:pt x="310" y="1203"/>
                    <a:pt x="0" y="1572"/>
                  </a:cubicBezTo>
                  <a:cubicBezTo>
                    <a:pt x="60" y="1644"/>
                    <a:pt x="119" y="1727"/>
                    <a:pt x="167" y="1786"/>
                  </a:cubicBezTo>
                  <a:cubicBezTo>
                    <a:pt x="333" y="1679"/>
                    <a:pt x="464" y="1548"/>
                    <a:pt x="631" y="1501"/>
                  </a:cubicBezTo>
                  <a:cubicBezTo>
                    <a:pt x="869" y="1429"/>
                    <a:pt x="1072" y="1310"/>
                    <a:pt x="1298" y="1203"/>
                  </a:cubicBezTo>
                  <a:cubicBezTo>
                    <a:pt x="1869" y="905"/>
                    <a:pt x="2477" y="739"/>
                    <a:pt x="3096" y="655"/>
                  </a:cubicBezTo>
                  <a:cubicBezTo>
                    <a:pt x="3215" y="632"/>
                    <a:pt x="3334" y="620"/>
                    <a:pt x="3429" y="572"/>
                  </a:cubicBezTo>
                  <a:cubicBezTo>
                    <a:pt x="3596" y="477"/>
                    <a:pt x="3786" y="453"/>
                    <a:pt x="3965" y="417"/>
                  </a:cubicBezTo>
                  <a:cubicBezTo>
                    <a:pt x="4322" y="358"/>
                    <a:pt x="4667" y="274"/>
                    <a:pt x="5108" y="203"/>
                  </a:cubicBezTo>
                  <a:cubicBezTo>
                    <a:pt x="4763" y="120"/>
                    <a:pt x="4524" y="60"/>
                    <a:pt x="4310" y="12"/>
                  </a:cubicBezTo>
                  <a:cubicBezTo>
                    <a:pt x="4203" y="0"/>
                    <a:pt x="4084" y="0"/>
                    <a:pt x="3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44"/>
            <p:cNvSpPr/>
            <p:nvPr/>
          </p:nvSpPr>
          <p:spPr>
            <a:xfrm>
              <a:off x="1416825" y="1995825"/>
              <a:ext cx="136350" cy="43425"/>
            </a:xfrm>
            <a:custGeom>
              <a:avLst/>
              <a:gdLst/>
              <a:ahLst/>
              <a:cxnLst/>
              <a:rect l="l" t="t" r="r" b="b"/>
              <a:pathLst>
                <a:path w="5454" h="1737" extrusionOk="0">
                  <a:moveTo>
                    <a:pt x="4423" y="0"/>
                  </a:moveTo>
                  <a:cubicBezTo>
                    <a:pt x="4303" y="0"/>
                    <a:pt x="4183" y="12"/>
                    <a:pt x="4061" y="40"/>
                  </a:cubicBezTo>
                  <a:cubicBezTo>
                    <a:pt x="3870" y="87"/>
                    <a:pt x="3668" y="99"/>
                    <a:pt x="3465" y="123"/>
                  </a:cubicBezTo>
                  <a:cubicBezTo>
                    <a:pt x="2787" y="206"/>
                    <a:pt x="2096" y="325"/>
                    <a:pt x="1477" y="647"/>
                  </a:cubicBezTo>
                  <a:cubicBezTo>
                    <a:pt x="1441" y="659"/>
                    <a:pt x="1418" y="683"/>
                    <a:pt x="1406" y="683"/>
                  </a:cubicBezTo>
                  <a:cubicBezTo>
                    <a:pt x="1025" y="778"/>
                    <a:pt x="703" y="1004"/>
                    <a:pt x="370" y="1218"/>
                  </a:cubicBezTo>
                  <a:cubicBezTo>
                    <a:pt x="191" y="1337"/>
                    <a:pt x="60" y="1492"/>
                    <a:pt x="1" y="1707"/>
                  </a:cubicBezTo>
                  <a:cubicBezTo>
                    <a:pt x="46" y="1727"/>
                    <a:pt x="86" y="1736"/>
                    <a:pt x="123" y="1736"/>
                  </a:cubicBezTo>
                  <a:cubicBezTo>
                    <a:pt x="211" y="1736"/>
                    <a:pt x="279" y="1686"/>
                    <a:pt x="346" y="1635"/>
                  </a:cubicBezTo>
                  <a:cubicBezTo>
                    <a:pt x="632" y="1421"/>
                    <a:pt x="941" y="1302"/>
                    <a:pt x="1263" y="1183"/>
                  </a:cubicBezTo>
                  <a:lnTo>
                    <a:pt x="1715" y="1052"/>
                  </a:lnTo>
                  <a:cubicBezTo>
                    <a:pt x="1787" y="1016"/>
                    <a:pt x="1894" y="1016"/>
                    <a:pt x="1953" y="980"/>
                  </a:cubicBezTo>
                  <a:cubicBezTo>
                    <a:pt x="2120" y="825"/>
                    <a:pt x="2311" y="814"/>
                    <a:pt x="2513" y="778"/>
                  </a:cubicBezTo>
                  <a:cubicBezTo>
                    <a:pt x="2739" y="754"/>
                    <a:pt x="2977" y="718"/>
                    <a:pt x="3204" y="683"/>
                  </a:cubicBezTo>
                  <a:cubicBezTo>
                    <a:pt x="3311" y="659"/>
                    <a:pt x="3406" y="659"/>
                    <a:pt x="3489" y="599"/>
                  </a:cubicBezTo>
                  <a:cubicBezTo>
                    <a:pt x="3680" y="456"/>
                    <a:pt x="3918" y="444"/>
                    <a:pt x="4144" y="409"/>
                  </a:cubicBezTo>
                  <a:cubicBezTo>
                    <a:pt x="4573" y="337"/>
                    <a:pt x="5001" y="266"/>
                    <a:pt x="5454" y="206"/>
                  </a:cubicBezTo>
                  <a:cubicBezTo>
                    <a:pt x="5108" y="100"/>
                    <a:pt x="4770" y="0"/>
                    <a:pt x="4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44"/>
            <p:cNvSpPr/>
            <p:nvPr/>
          </p:nvSpPr>
          <p:spPr>
            <a:xfrm>
              <a:off x="1168000" y="1750950"/>
              <a:ext cx="405425" cy="344700"/>
            </a:xfrm>
            <a:custGeom>
              <a:avLst/>
              <a:gdLst/>
              <a:ahLst/>
              <a:cxnLst/>
              <a:rect l="l" t="t" r="r" b="b"/>
              <a:pathLst>
                <a:path w="16217" h="13788" extrusionOk="0">
                  <a:moveTo>
                    <a:pt x="2739" y="13133"/>
                  </a:moveTo>
                  <a:cubicBezTo>
                    <a:pt x="2679" y="13121"/>
                    <a:pt x="2631" y="13097"/>
                    <a:pt x="2584" y="13097"/>
                  </a:cubicBezTo>
                  <a:cubicBezTo>
                    <a:pt x="2322" y="13061"/>
                    <a:pt x="2215" y="12895"/>
                    <a:pt x="2167" y="12656"/>
                  </a:cubicBezTo>
                  <a:cubicBezTo>
                    <a:pt x="2143" y="12478"/>
                    <a:pt x="2108" y="12287"/>
                    <a:pt x="1988" y="12144"/>
                  </a:cubicBezTo>
                  <a:cubicBezTo>
                    <a:pt x="1953" y="12061"/>
                    <a:pt x="1953" y="11978"/>
                    <a:pt x="1929" y="11883"/>
                  </a:cubicBezTo>
                  <a:cubicBezTo>
                    <a:pt x="1905" y="11704"/>
                    <a:pt x="1869" y="11513"/>
                    <a:pt x="1858" y="11335"/>
                  </a:cubicBezTo>
                  <a:cubicBezTo>
                    <a:pt x="1786" y="10835"/>
                    <a:pt x="1715" y="10311"/>
                    <a:pt x="1572" y="9799"/>
                  </a:cubicBezTo>
                  <a:cubicBezTo>
                    <a:pt x="1477" y="9418"/>
                    <a:pt x="1417" y="9013"/>
                    <a:pt x="1322" y="8632"/>
                  </a:cubicBezTo>
                  <a:cubicBezTo>
                    <a:pt x="1203" y="8061"/>
                    <a:pt x="1072" y="7501"/>
                    <a:pt x="941" y="6941"/>
                  </a:cubicBezTo>
                  <a:cubicBezTo>
                    <a:pt x="857" y="6608"/>
                    <a:pt x="774" y="6275"/>
                    <a:pt x="703" y="5929"/>
                  </a:cubicBezTo>
                  <a:cubicBezTo>
                    <a:pt x="667" y="5810"/>
                    <a:pt x="643" y="5679"/>
                    <a:pt x="595" y="5560"/>
                  </a:cubicBezTo>
                  <a:cubicBezTo>
                    <a:pt x="476" y="5239"/>
                    <a:pt x="381" y="4905"/>
                    <a:pt x="345" y="4560"/>
                  </a:cubicBezTo>
                  <a:cubicBezTo>
                    <a:pt x="322" y="4465"/>
                    <a:pt x="310" y="4358"/>
                    <a:pt x="250" y="4286"/>
                  </a:cubicBezTo>
                  <a:cubicBezTo>
                    <a:pt x="107" y="4024"/>
                    <a:pt x="83" y="3727"/>
                    <a:pt x="0" y="3465"/>
                  </a:cubicBezTo>
                  <a:cubicBezTo>
                    <a:pt x="238" y="3179"/>
                    <a:pt x="500" y="2989"/>
                    <a:pt x="834" y="2858"/>
                  </a:cubicBezTo>
                  <a:cubicBezTo>
                    <a:pt x="2036" y="2346"/>
                    <a:pt x="3262" y="1965"/>
                    <a:pt x="4548" y="1786"/>
                  </a:cubicBezTo>
                  <a:cubicBezTo>
                    <a:pt x="4632" y="1762"/>
                    <a:pt x="4703" y="1750"/>
                    <a:pt x="4763" y="1750"/>
                  </a:cubicBezTo>
                  <a:cubicBezTo>
                    <a:pt x="5287" y="1762"/>
                    <a:pt x="5798" y="1750"/>
                    <a:pt x="6310" y="1822"/>
                  </a:cubicBezTo>
                  <a:cubicBezTo>
                    <a:pt x="6668" y="1881"/>
                    <a:pt x="7037" y="1988"/>
                    <a:pt x="7346" y="2215"/>
                  </a:cubicBezTo>
                  <a:cubicBezTo>
                    <a:pt x="7430" y="2274"/>
                    <a:pt x="7525" y="2274"/>
                    <a:pt x="7620" y="2298"/>
                  </a:cubicBezTo>
                  <a:cubicBezTo>
                    <a:pt x="7930" y="1881"/>
                    <a:pt x="8275" y="1512"/>
                    <a:pt x="8680" y="1215"/>
                  </a:cubicBezTo>
                  <a:cubicBezTo>
                    <a:pt x="8811" y="1107"/>
                    <a:pt x="8977" y="1036"/>
                    <a:pt x="9156" y="1012"/>
                  </a:cubicBezTo>
                  <a:cubicBezTo>
                    <a:pt x="9275" y="988"/>
                    <a:pt x="9406" y="929"/>
                    <a:pt x="9525" y="893"/>
                  </a:cubicBezTo>
                  <a:cubicBezTo>
                    <a:pt x="9811" y="750"/>
                    <a:pt x="10073" y="595"/>
                    <a:pt x="10418" y="560"/>
                  </a:cubicBezTo>
                  <a:cubicBezTo>
                    <a:pt x="10430" y="560"/>
                    <a:pt x="10442" y="560"/>
                    <a:pt x="10466" y="548"/>
                  </a:cubicBezTo>
                  <a:cubicBezTo>
                    <a:pt x="10942" y="274"/>
                    <a:pt x="11490" y="274"/>
                    <a:pt x="12014" y="191"/>
                  </a:cubicBezTo>
                  <a:cubicBezTo>
                    <a:pt x="12264" y="143"/>
                    <a:pt x="12526" y="119"/>
                    <a:pt x="12787" y="72"/>
                  </a:cubicBezTo>
                  <a:cubicBezTo>
                    <a:pt x="13026" y="24"/>
                    <a:pt x="13264" y="0"/>
                    <a:pt x="13514" y="72"/>
                  </a:cubicBezTo>
                  <a:cubicBezTo>
                    <a:pt x="13597" y="95"/>
                    <a:pt x="13704" y="72"/>
                    <a:pt x="13811" y="72"/>
                  </a:cubicBezTo>
                  <a:cubicBezTo>
                    <a:pt x="14121" y="72"/>
                    <a:pt x="14335" y="238"/>
                    <a:pt x="14371" y="548"/>
                  </a:cubicBezTo>
                  <a:cubicBezTo>
                    <a:pt x="14419" y="786"/>
                    <a:pt x="14454" y="1036"/>
                    <a:pt x="14478" y="1274"/>
                  </a:cubicBezTo>
                  <a:cubicBezTo>
                    <a:pt x="14526" y="1548"/>
                    <a:pt x="14550" y="1810"/>
                    <a:pt x="14692" y="2060"/>
                  </a:cubicBezTo>
                  <a:cubicBezTo>
                    <a:pt x="14752" y="2179"/>
                    <a:pt x="14776" y="2334"/>
                    <a:pt x="14788" y="2477"/>
                  </a:cubicBezTo>
                  <a:cubicBezTo>
                    <a:pt x="14847" y="2810"/>
                    <a:pt x="14895" y="3131"/>
                    <a:pt x="14942" y="3465"/>
                  </a:cubicBezTo>
                  <a:cubicBezTo>
                    <a:pt x="14990" y="3786"/>
                    <a:pt x="15062" y="4120"/>
                    <a:pt x="15169" y="4429"/>
                  </a:cubicBezTo>
                  <a:cubicBezTo>
                    <a:pt x="15240" y="4655"/>
                    <a:pt x="15264" y="4905"/>
                    <a:pt x="15300" y="5144"/>
                  </a:cubicBezTo>
                  <a:cubicBezTo>
                    <a:pt x="15359" y="5572"/>
                    <a:pt x="15443" y="5989"/>
                    <a:pt x="15585" y="6406"/>
                  </a:cubicBezTo>
                  <a:cubicBezTo>
                    <a:pt x="15681" y="6691"/>
                    <a:pt x="15704" y="7001"/>
                    <a:pt x="15740" y="7299"/>
                  </a:cubicBezTo>
                  <a:cubicBezTo>
                    <a:pt x="15776" y="7501"/>
                    <a:pt x="15824" y="7692"/>
                    <a:pt x="15907" y="7882"/>
                  </a:cubicBezTo>
                  <a:cubicBezTo>
                    <a:pt x="16026" y="8168"/>
                    <a:pt x="16121" y="8477"/>
                    <a:pt x="16181" y="8787"/>
                  </a:cubicBezTo>
                  <a:cubicBezTo>
                    <a:pt x="16216" y="9061"/>
                    <a:pt x="16193" y="9323"/>
                    <a:pt x="16157" y="9608"/>
                  </a:cubicBezTo>
                  <a:cubicBezTo>
                    <a:pt x="16145" y="9704"/>
                    <a:pt x="16062" y="9775"/>
                    <a:pt x="16002" y="9882"/>
                  </a:cubicBezTo>
                  <a:cubicBezTo>
                    <a:pt x="16050" y="10132"/>
                    <a:pt x="16181" y="10382"/>
                    <a:pt x="16074" y="10656"/>
                  </a:cubicBezTo>
                  <a:cubicBezTo>
                    <a:pt x="15883" y="10740"/>
                    <a:pt x="15704" y="10740"/>
                    <a:pt x="15526" y="10668"/>
                  </a:cubicBezTo>
                  <a:cubicBezTo>
                    <a:pt x="15300" y="10573"/>
                    <a:pt x="15073" y="10561"/>
                    <a:pt x="14847" y="10620"/>
                  </a:cubicBezTo>
                  <a:cubicBezTo>
                    <a:pt x="14633" y="10668"/>
                    <a:pt x="14395" y="10680"/>
                    <a:pt x="14169" y="10728"/>
                  </a:cubicBezTo>
                  <a:cubicBezTo>
                    <a:pt x="14002" y="10751"/>
                    <a:pt x="13823" y="10775"/>
                    <a:pt x="13669" y="10870"/>
                  </a:cubicBezTo>
                  <a:cubicBezTo>
                    <a:pt x="13585" y="10930"/>
                    <a:pt x="13466" y="10954"/>
                    <a:pt x="13347" y="10966"/>
                  </a:cubicBezTo>
                  <a:cubicBezTo>
                    <a:pt x="13121" y="11013"/>
                    <a:pt x="12883" y="11025"/>
                    <a:pt x="12656" y="11073"/>
                  </a:cubicBezTo>
                  <a:cubicBezTo>
                    <a:pt x="12478" y="11097"/>
                    <a:pt x="12287" y="11097"/>
                    <a:pt x="12121" y="11228"/>
                  </a:cubicBezTo>
                  <a:cubicBezTo>
                    <a:pt x="12085" y="11263"/>
                    <a:pt x="12025" y="11287"/>
                    <a:pt x="11966" y="11287"/>
                  </a:cubicBezTo>
                  <a:cubicBezTo>
                    <a:pt x="11573" y="11287"/>
                    <a:pt x="11228" y="11466"/>
                    <a:pt x="10871" y="11561"/>
                  </a:cubicBezTo>
                  <a:cubicBezTo>
                    <a:pt x="10597" y="11632"/>
                    <a:pt x="10311" y="11763"/>
                    <a:pt x="10073" y="11966"/>
                  </a:cubicBezTo>
                  <a:cubicBezTo>
                    <a:pt x="9918" y="12085"/>
                    <a:pt x="9787" y="12121"/>
                    <a:pt x="9597" y="12049"/>
                  </a:cubicBezTo>
                  <a:cubicBezTo>
                    <a:pt x="9418" y="11978"/>
                    <a:pt x="9204" y="11918"/>
                    <a:pt x="9013" y="11966"/>
                  </a:cubicBezTo>
                  <a:cubicBezTo>
                    <a:pt x="8406" y="11799"/>
                    <a:pt x="7823" y="11990"/>
                    <a:pt x="7227" y="12121"/>
                  </a:cubicBezTo>
                  <a:cubicBezTo>
                    <a:pt x="6941" y="12180"/>
                    <a:pt x="6668" y="12264"/>
                    <a:pt x="6382" y="12299"/>
                  </a:cubicBezTo>
                  <a:cubicBezTo>
                    <a:pt x="5668" y="12442"/>
                    <a:pt x="5001" y="12692"/>
                    <a:pt x="4382" y="13073"/>
                  </a:cubicBezTo>
                  <a:cubicBezTo>
                    <a:pt x="4370" y="13097"/>
                    <a:pt x="4358" y="13097"/>
                    <a:pt x="4358" y="13109"/>
                  </a:cubicBezTo>
                  <a:cubicBezTo>
                    <a:pt x="4060" y="13240"/>
                    <a:pt x="3763" y="13359"/>
                    <a:pt x="3560" y="13645"/>
                  </a:cubicBezTo>
                  <a:cubicBezTo>
                    <a:pt x="3501" y="13716"/>
                    <a:pt x="3346" y="13752"/>
                    <a:pt x="3239" y="13764"/>
                  </a:cubicBezTo>
                  <a:cubicBezTo>
                    <a:pt x="3108" y="13788"/>
                    <a:pt x="2989" y="13716"/>
                    <a:pt x="2917" y="13597"/>
                  </a:cubicBezTo>
                  <a:cubicBezTo>
                    <a:pt x="2881" y="13407"/>
                    <a:pt x="2810" y="13276"/>
                    <a:pt x="2739" y="13133"/>
                  </a:cubicBezTo>
                  <a:close/>
                  <a:moveTo>
                    <a:pt x="7882" y="3024"/>
                  </a:moveTo>
                  <a:cubicBezTo>
                    <a:pt x="8013" y="3893"/>
                    <a:pt x="8156" y="4691"/>
                    <a:pt x="8287" y="5501"/>
                  </a:cubicBezTo>
                  <a:cubicBezTo>
                    <a:pt x="8335" y="5787"/>
                    <a:pt x="8406" y="6072"/>
                    <a:pt x="8477" y="6334"/>
                  </a:cubicBezTo>
                  <a:cubicBezTo>
                    <a:pt x="8585" y="6703"/>
                    <a:pt x="8680" y="7084"/>
                    <a:pt x="8727" y="7465"/>
                  </a:cubicBezTo>
                  <a:cubicBezTo>
                    <a:pt x="8775" y="7763"/>
                    <a:pt x="8823" y="8061"/>
                    <a:pt x="8894" y="8358"/>
                  </a:cubicBezTo>
                  <a:cubicBezTo>
                    <a:pt x="9120" y="9180"/>
                    <a:pt x="9394" y="9978"/>
                    <a:pt x="9478" y="10835"/>
                  </a:cubicBezTo>
                  <a:cubicBezTo>
                    <a:pt x="9489" y="10906"/>
                    <a:pt x="9489" y="10978"/>
                    <a:pt x="9608" y="10990"/>
                  </a:cubicBezTo>
                  <a:cubicBezTo>
                    <a:pt x="9918" y="10751"/>
                    <a:pt x="10275" y="10573"/>
                    <a:pt x="10513" y="10239"/>
                  </a:cubicBezTo>
                  <a:cubicBezTo>
                    <a:pt x="10621" y="10085"/>
                    <a:pt x="10799" y="9978"/>
                    <a:pt x="10978" y="9942"/>
                  </a:cubicBezTo>
                  <a:cubicBezTo>
                    <a:pt x="11323" y="9847"/>
                    <a:pt x="11656" y="9716"/>
                    <a:pt x="11978" y="9549"/>
                  </a:cubicBezTo>
                  <a:cubicBezTo>
                    <a:pt x="12085" y="9501"/>
                    <a:pt x="12204" y="9477"/>
                    <a:pt x="12311" y="9466"/>
                  </a:cubicBezTo>
                  <a:cubicBezTo>
                    <a:pt x="12954" y="9358"/>
                    <a:pt x="13621" y="9263"/>
                    <a:pt x="14264" y="9180"/>
                  </a:cubicBezTo>
                  <a:cubicBezTo>
                    <a:pt x="14395" y="9168"/>
                    <a:pt x="14514" y="9132"/>
                    <a:pt x="14609" y="9168"/>
                  </a:cubicBezTo>
                  <a:cubicBezTo>
                    <a:pt x="14883" y="9239"/>
                    <a:pt x="15145" y="9192"/>
                    <a:pt x="15419" y="9251"/>
                  </a:cubicBezTo>
                  <a:cubicBezTo>
                    <a:pt x="15431" y="9251"/>
                    <a:pt x="15454" y="9227"/>
                    <a:pt x="15502" y="9192"/>
                  </a:cubicBezTo>
                  <a:cubicBezTo>
                    <a:pt x="15335" y="8835"/>
                    <a:pt x="15300" y="8430"/>
                    <a:pt x="15240" y="8037"/>
                  </a:cubicBezTo>
                  <a:cubicBezTo>
                    <a:pt x="15181" y="7680"/>
                    <a:pt x="15133" y="7322"/>
                    <a:pt x="15073" y="6965"/>
                  </a:cubicBezTo>
                  <a:cubicBezTo>
                    <a:pt x="15062" y="6810"/>
                    <a:pt x="15038" y="6668"/>
                    <a:pt x="14978" y="6549"/>
                  </a:cubicBezTo>
                  <a:cubicBezTo>
                    <a:pt x="14788" y="6048"/>
                    <a:pt x="14740" y="5537"/>
                    <a:pt x="14669" y="5025"/>
                  </a:cubicBezTo>
                  <a:cubicBezTo>
                    <a:pt x="14645" y="4882"/>
                    <a:pt x="14621" y="4715"/>
                    <a:pt x="14561" y="4560"/>
                  </a:cubicBezTo>
                  <a:cubicBezTo>
                    <a:pt x="14442" y="4251"/>
                    <a:pt x="14383" y="3929"/>
                    <a:pt x="14347" y="3596"/>
                  </a:cubicBezTo>
                  <a:lnTo>
                    <a:pt x="14204" y="2619"/>
                  </a:lnTo>
                  <a:cubicBezTo>
                    <a:pt x="14180" y="2465"/>
                    <a:pt x="14145" y="2298"/>
                    <a:pt x="14085" y="2155"/>
                  </a:cubicBezTo>
                  <a:cubicBezTo>
                    <a:pt x="14002" y="1965"/>
                    <a:pt x="13954" y="1750"/>
                    <a:pt x="13930" y="1524"/>
                  </a:cubicBezTo>
                  <a:cubicBezTo>
                    <a:pt x="13907" y="1346"/>
                    <a:pt x="13883" y="1155"/>
                    <a:pt x="13847" y="976"/>
                  </a:cubicBezTo>
                  <a:cubicBezTo>
                    <a:pt x="13835" y="893"/>
                    <a:pt x="13788" y="798"/>
                    <a:pt x="13764" y="714"/>
                  </a:cubicBezTo>
                  <a:cubicBezTo>
                    <a:pt x="13526" y="679"/>
                    <a:pt x="13311" y="655"/>
                    <a:pt x="13097" y="655"/>
                  </a:cubicBezTo>
                  <a:cubicBezTo>
                    <a:pt x="12883" y="655"/>
                    <a:pt x="12656" y="714"/>
                    <a:pt x="12454" y="738"/>
                  </a:cubicBezTo>
                  <a:cubicBezTo>
                    <a:pt x="12109" y="786"/>
                    <a:pt x="11764" y="845"/>
                    <a:pt x="11430" y="893"/>
                  </a:cubicBezTo>
                  <a:cubicBezTo>
                    <a:pt x="11204" y="917"/>
                    <a:pt x="10978" y="988"/>
                    <a:pt x="10751" y="1048"/>
                  </a:cubicBezTo>
                  <a:cubicBezTo>
                    <a:pt x="10335" y="1167"/>
                    <a:pt x="9942" y="1322"/>
                    <a:pt x="9549" y="1512"/>
                  </a:cubicBezTo>
                  <a:cubicBezTo>
                    <a:pt x="9478" y="1560"/>
                    <a:pt x="9382" y="1560"/>
                    <a:pt x="9299" y="1572"/>
                  </a:cubicBezTo>
                  <a:cubicBezTo>
                    <a:pt x="9085" y="1607"/>
                    <a:pt x="8906" y="1703"/>
                    <a:pt x="8763" y="1846"/>
                  </a:cubicBezTo>
                  <a:cubicBezTo>
                    <a:pt x="8454" y="2155"/>
                    <a:pt x="8096" y="2429"/>
                    <a:pt x="7942" y="2881"/>
                  </a:cubicBezTo>
                  <a:cubicBezTo>
                    <a:pt x="7954" y="2953"/>
                    <a:pt x="7918" y="3000"/>
                    <a:pt x="7882" y="3024"/>
                  </a:cubicBezTo>
                  <a:close/>
                  <a:moveTo>
                    <a:pt x="584" y="3572"/>
                  </a:moveTo>
                  <a:cubicBezTo>
                    <a:pt x="655" y="3691"/>
                    <a:pt x="679" y="3774"/>
                    <a:pt x="762" y="3846"/>
                  </a:cubicBezTo>
                  <a:cubicBezTo>
                    <a:pt x="905" y="4024"/>
                    <a:pt x="976" y="4215"/>
                    <a:pt x="1000" y="4441"/>
                  </a:cubicBezTo>
                  <a:cubicBezTo>
                    <a:pt x="1024" y="4715"/>
                    <a:pt x="1096" y="4953"/>
                    <a:pt x="1215" y="5191"/>
                  </a:cubicBezTo>
                  <a:cubicBezTo>
                    <a:pt x="1262" y="5263"/>
                    <a:pt x="1274" y="5358"/>
                    <a:pt x="1298" y="5441"/>
                  </a:cubicBezTo>
                  <a:cubicBezTo>
                    <a:pt x="1429" y="5989"/>
                    <a:pt x="1560" y="6525"/>
                    <a:pt x="1679" y="7072"/>
                  </a:cubicBezTo>
                  <a:cubicBezTo>
                    <a:pt x="1810" y="7703"/>
                    <a:pt x="1953" y="8346"/>
                    <a:pt x="2084" y="8977"/>
                  </a:cubicBezTo>
                  <a:cubicBezTo>
                    <a:pt x="2108" y="9120"/>
                    <a:pt x="2143" y="9239"/>
                    <a:pt x="2167" y="9358"/>
                  </a:cubicBezTo>
                  <a:cubicBezTo>
                    <a:pt x="2334" y="9930"/>
                    <a:pt x="2489" y="10525"/>
                    <a:pt x="2548" y="11121"/>
                  </a:cubicBezTo>
                  <a:cubicBezTo>
                    <a:pt x="2560" y="11299"/>
                    <a:pt x="2584" y="11466"/>
                    <a:pt x="2620" y="11632"/>
                  </a:cubicBezTo>
                  <a:cubicBezTo>
                    <a:pt x="2643" y="11835"/>
                    <a:pt x="2762" y="12013"/>
                    <a:pt x="2870" y="12168"/>
                  </a:cubicBezTo>
                  <a:cubicBezTo>
                    <a:pt x="3167" y="11954"/>
                    <a:pt x="3417" y="11752"/>
                    <a:pt x="3703" y="11573"/>
                  </a:cubicBezTo>
                  <a:cubicBezTo>
                    <a:pt x="4346" y="11180"/>
                    <a:pt x="5025" y="10870"/>
                    <a:pt x="5787" y="10787"/>
                  </a:cubicBezTo>
                  <a:cubicBezTo>
                    <a:pt x="6156" y="10740"/>
                    <a:pt x="6537" y="10692"/>
                    <a:pt x="6906" y="10620"/>
                  </a:cubicBezTo>
                  <a:cubicBezTo>
                    <a:pt x="7453" y="10501"/>
                    <a:pt x="7942" y="10668"/>
                    <a:pt x="8442" y="10882"/>
                  </a:cubicBezTo>
                  <a:cubicBezTo>
                    <a:pt x="8537" y="10930"/>
                    <a:pt x="8644" y="11001"/>
                    <a:pt x="8763" y="10918"/>
                  </a:cubicBezTo>
                  <a:cubicBezTo>
                    <a:pt x="8763" y="10859"/>
                    <a:pt x="8763" y="10787"/>
                    <a:pt x="8751" y="10704"/>
                  </a:cubicBezTo>
                  <a:cubicBezTo>
                    <a:pt x="8704" y="10275"/>
                    <a:pt x="8585" y="9858"/>
                    <a:pt x="8465" y="9442"/>
                  </a:cubicBezTo>
                  <a:cubicBezTo>
                    <a:pt x="8275" y="8763"/>
                    <a:pt x="8084" y="8084"/>
                    <a:pt x="8001" y="7370"/>
                  </a:cubicBezTo>
                  <a:cubicBezTo>
                    <a:pt x="7989" y="7168"/>
                    <a:pt x="7930" y="6953"/>
                    <a:pt x="7870" y="6751"/>
                  </a:cubicBezTo>
                  <a:cubicBezTo>
                    <a:pt x="7751" y="6322"/>
                    <a:pt x="7644" y="5882"/>
                    <a:pt x="7608" y="5441"/>
                  </a:cubicBezTo>
                  <a:cubicBezTo>
                    <a:pt x="7513" y="4667"/>
                    <a:pt x="7430" y="3893"/>
                    <a:pt x="7346" y="3120"/>
                  </a:cubicBezTo>
                  <a:cubicBezTo>
                    <a:pt x="7334" y="3012"/>
                    <a:pt x="7311" y="2893"/>
                    <a:pt x="7287" y="2810"/>
                  </a:cubicBezTo>
                  <a:cubicBezTo>
                    <a:pt x="7156" y="2774"/>
                    <a:pt x="7037" y="2762"/>
                    <a:pt x="6930" y="2715"/>
                  </a:cubicBezTo>
                  <a:cubicBezTo>
                    <a:pt x="6477" y="2489"/>
                    <a:pt x="6001" y="2358"/>
                    <a:pt x="5489" y="2393"/>
                  </a:cubicBezTo>
                  <a:lnTo>
                    <a:pt x="5441" y="2393"/>
                  </a:lnTo>
                  <a:cubicBezTo>
                    <a:pt x="4894" y="2286"/>
                    <a:pt x="4358" y="2405"/>
                    <a:pt x="3822" y="2489"/>
                  </a:cubicBezTo>
                  <a:cubicBezTo>
                    <a:pt x="2881" y="2667"/>
                    <a:pt x="1977" y="2965"/>
                    <a:pt x="1096" y="3298"/>
                  </a:cubicBezTo>
                  <a:cubicBezTo>
                    <a:pt x="905" y="3370"/>
                    <a:pt x="762" y="3477"/>
                    <a:pt x="584" y="3572"/>
                  </a:cubicBezTo>
                  <a:close/>
                  <a:moveTo>
                    <a:pt x="8299" y="11454"/>
                  </a:moveTo>
                  <a:cubicBezTo>
                    <a:pt x="7954" y="11359"/>
                    <a:pt x="7727" y="11311"/>
                    <a:pt x="7501" y="11263"/>
                  </a:cubicBezTo>
                  <a:cubicBezTo>
                    <a:pt x="7394" y="11240"/>
                    <a:pt x="7275" y="11228"/>
                    <a:pt x="7156" y="11240"/>
                  </a:cubicBezTo>
                  <a:cubicBezTo>
                    <a:pt x="6787" y="11287"/>
                    <a:pt x="6418" y="11359"/>
                    <a:pt x="6037" y="11394"/>
                  </a:cubicBezTo>
                  <a:cubicBezTo>
                    <a:pt x="5406" y="11454"/>
                    <a:pt x="4810" y="11680"/>
                    <a:pt x="4251" y="11990"/>
                  </a:cubicBezTo>
                  <a:cubicBezTo>
                    <a:pt x="3870" y="12216"/>
                    <a:pt x="3489" y="12454"/>
                    <a:pt x="3179" y="12823"/>
                  </a:cubicBezTo>
                  <a:cubicBezTo>
                    <a:pt x="3239" y="12895"/>
                    <a:pt x="3298" y="12978"/>
                    <a:pt x="3346" y="13037"/>
                  </a:cubicBezTo>
                  <a:cubicBezTo>
                    <a:pt x="3512" y="12930"/>
                    <a:pt x="3643" y="12787"/>
                    <a:pt x="3810" y="12752"/>
                  </a:cubicBezTo>
                  <a:cubicBezTo>
                    <a:pt x="4048" y="12680"/>
                    <a:pt x="4251" y="12549"/>
                    <a:pt x="4477" y="12454"/>
                  </a:cubicBezTo>
                  <a:cubicBezTo>
                    <a:pt x="5048" y="12156"/>
                    <a:pt x="5656" y="11990"/>
                    <a:pt x="6275" y="11906"/>
                  </a:cubicBezTo>
                  <a:cubicBezTo>
                    <a:pt x="6394" y="11883"/>
                    <a:pt x="6513" y="11871"/>
                    <a:pt x="6608" y="11823"/>
                  </a:cubicBezTo>
                  <a:cubicBezTo>
                    <a:pt x="6775" y="11728"/>
                    <a:pt x="6965" y="11704"/>
                    <a:pt x="7144" y="11656"/>
                  </a:cubicBezTo>
                  <a:cubicBezTo>
                    <a:pt x="7501" y="11609"/>
                    <a:pt x="7858" y="11549"/>
                    <a:pt x="8299" y="11454"/>
                  </a:cubicBezTo>
                  <a:close/>
                  <a:moveTo>
                    <a:pt x="15383" y="9978"/>
                  </a:moveTo>
                  <a:cubicBezTo>
                    <a:pt x="14931" y="9858"/>
                    <a:pt x="14478" y="9727"/>
                    <a:pt x="14002" y="9835"/>
                  </a:cubicBezTo>
                  <a:cubicBezTo>
                    <a:pt x="13811" y="9882"/>
                    <a:pt x="13597" y="9894"/>
                    <a:pt x="13407" y="9918"/>
                  </a:cubicBezTo>
                  <a:cubicBezTo>
                    <a:pt x="12728" y="10001"/>
                    <a:pt x="12037" y="10120"/>
                    <a:pt x="11418" y="10442"/>
                  </a:cubicBezTo>
                  <a:cubicBezTo>
                    <a:pt x="11383" y="10454"/>
                    <a:pt x="11359" y="10478"/>
                    <a:pt x="11335" y="10478"/>
                  </a:cubicBezTo>
                  <a:cubicBezTo>
                    <a:pt x="10966" y="10573"/>
                    <a:pt x="10644" y="10799"/>
                    <a:pt x="10311" y="11013"/>
                  </a:cubicBezTo>
                  <a:cubicBezTo>
                    <a:pt x="10132" y="11132"/>
                    <a:pt x="10001" y="11287"/>
                    <a:pt x="9942" y="11502"/>
                  </a:cubicBezTo>
                  <a:cubicBezTo>
                    <a:pt x="10085" y="11573"/>
                    <a:pt x="10192" y="11502"/>
                    <a:pt x="10287" y="11430"/>
                  </a:cubicBezTo>
                  <a:cubicBezTo>
                    <a:pt x="10561" y="11216"/>
                    <a:pt x="10882" y="11097"/>
                    <a:pt x="11204" y="10978"/>
                  </a:cubicBezTo>
                  <a:lnTo>
                    <a:pt x="11656" y="10847"/>
                  </a:lnTo>
                  <a:cubicBezTo>
                    <a:pt x="11728" y="10811"/>
                    <a:pt x="11835" y="10811"/>
                    <a:pt x="11894" y="10775"/>
                  </a:cubicBezTo>
                  <a:cubicBezTo>
                    <a:pt x="12049" y="10620"/>
                    <a:pt x="12252" y="10609"/>
                    <a:pt x="12454" y="10573"/>
                  </a:cubicBezTo>
                  <a:cubicBezTo>
                    <a:pt x="12680" y="10549"/>
                    <a:pt x="12918" y="10513"/>
                    <a:pt x="13145" y="10478"/>
                  </a:cubicBezTo>
                  <a:cubicBezTo>
                    <a:pt x="13240" y="10454"/>
                    <a:pt x="13347" y="10454"/>
                    <a:pt x="13418" y="10394"/>
                  </a:cubicBezTo>
                  <a:cubicBezTo>
                    <a:pt x="13621" y="10251"/>
                    <a:pt x="13859" y="10239"/>
                    <a:pt x="14073" y="10204"/>
                  </a:cubicBezTo>
                  <a:cubicBezTo>
                    <a:pt x="14526" y="10132"/>
                    <a:pt x="14954" y="10061"/>
                    <a:pt x="15383" y="99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44"/>
            <p:cNvSpPr/>
            <p:nvPr/>
          </p:nvSpPr>
          <p:spPr>
            <a:xfrm>
              <a:off x="1404625" y="1833700"/>
              <a:ext cx="89925" cy="110150"/>
            </a:xfrm>
            <a:custGeom>
              <a:avLst/>
              <a:gdLst/>
              <a:ahLst/>
              <a:cxnLst/>
              <a:rect l="l" t="t" r="r" b="b"/>
              <a:pathLst>
                <a:path w="3597" h="4406" extrusionOk="0">
                  <a:moveTo>
                    <a:pt x="1679" y="1834"/>
                  </a:moveTo>
                  <a:cubicBezTo>
                    <a:pt x="1846" y="1488"/>
                    <a:pt x="2025" y="1167"/>
                    <a:pt x="2037" y="762"/>
                  </a:cubicBezTo>
                  <a:cubicBezTo>
                    <a:pt x="1906" y="762"/>
                    <a:pt x="1798" y="774"/>
                    <a:pt x="1679" y="774"/>
                  </a:cubicBezTo>
                  <a:cubicBezTo>
                    <a:pt x="1310" y="822"/>
                    <a:pt x="941" y="869"/>
                    <a:pt x="560" y="893"/>
                  </a:cubicBezTo>
                  <a:cubicBezTo>
                    <a:pt x="441" y="917"/>
                    <a:pt x="346" y="917"/>
                    <a:pt x="227" y="893"/>
                  </a:cubicBezTo>
                  <a:cubicBezTo>
                    <a:pt x="108" y="881"/>
                    <a:pt x="13" y="774"/>
                    <a:pt x="1" y="655"/>
                  </a:cubicBezTo>
                  <a:cubicBezTo>
                    <a:pt x="1" y="560"/>
                    <a:pt x="48" y="452"/>
                    <a:pt x="143" y="417"/>
                  </a:cubicBezTo>
                  <a:cubicBezTo>
                    <a:pt x="274" y="381"/>
                    <a:pt x="417" y="322"/>
                    <a:pt x="560" y="298"/>
                  </a:cubicBezTo>
                  <a:cubicBezTo>
                    <a:pt x="1072" y="214"/>
                    <a:pt x="1596" y="119"/>
                    <a:pt x="2096" y="60"/>
                  </a:cubicBezTo>
                  <a:cubicBezTo>
                    <a:pt x="2572" y="0"/>
                    <a:pt x="2906" y="357"/>
                    <a:pt x="2787" y="833"/>
                  </a:cubicBezTo>
                  <a:cubicBezTo>
                    <a:pt x="2703" y="1119"/>
                    <a:pt x="2608" y="1381"/>
                    <a:pt x="2501" y="1655"/>
                  </a:cubicBezTo>
                  <a:lnTo>
                    <a:pt x="2322" y="2096"/>
                  </a:lnTo>
                  <a:cubicBezTo>
                    <a:pt x="2394" y="2179"/>
                    <a:pt x="2465" y="2227"/>
                    <a:pt x="2513" y="2274"/>
                  </a:cubicBezTo>
                  <a:cubicBezTo>
                    <a:pt x="2644" y="2441"/>
                    <a:pt x="2584" y="2667"/>
                    <a:pt x="2394" y="2727"/>
                  </a:cubicBezTo>
                  <a:cubicBezTo>
                    <a:pt x="2287" y="2750"/>
                    <a:pt x="2168" y="2774"/>
                    <a:pt x="2048" y="2798"/>
                  </a:cubicBezTo>
                  <a:cubicBezTo>
                    <a:pt x="1977" y="3012"/>
                    <a:pt x="1810" y="3203"/>
                    <a:pt x="1906" y="3441"/>
                  </a:cubicBezTo>
                  <a:cubicBezTo>
                    <a:pt x="2037" y="3500"/>
                    <a:pt x="2144" y="3453"/>
                    <a:pt x="2227" y="3393"/>
                  </a:cubicBezTo>
                  <a:cubicBezTo>
                    <a:pt x="2549" y="3215"/>
                    <a:pt x="2906" y="3215"/>
                    <a:pt x="3239" y="3203"/>
                  </a:cubicBezTo>
                  <a:cubicBezTo>
                    <a:pt x="3418" y="3191"/>
                    <a:pt x="3572" y="3322"/>
                    <a:pt x="3584" y="3465"/>
                  </a:cubicBezTo>
                  <a:cubicBezTo>
                    <a:pt x="3596" y="3620"/>
                    <a:pt x="3513" y="3762"/>
                    <a:pt x="3334" y="3822"/>
                  </a:cubicBezTo>
                  <a:cubicBezTo>
                    <a:pt x="3275" y="3846"/>
                    <a:pt x="3227" y="3858"/>
                    <a:pt x="3168" y="3870"/>
                  </a:cubicBezTo>
                  <a:cubicBezTo>
                    <a:pt x="2727" y="3917"/>
                    <a:pt x="2322" y="4120"/>
                    <a:pt x="1906" y="4286"/>
                  </a:cubicBezTo>
                  <a:cubicBezTo>
                    <a:pt x="1727" y="4358"/>
                    <a:pt x="1513" y="4393"/>
                    <a:pt x="1310" y="4393"/>
                  </a:cubicBezTo>
                  <a:cubicBezTo>
                    <a:pt x="1060" y="4405"/>
                    <a:pt x="894" y="4215"/>
                    <a:pt x="953" y="3977"/>
                  </a:cubicBezTo>
                  <a:cubicBezTo>
                    <a:pt x="1001" y="3762"/>
                    <a:pt x="977" y="3548"/>
                    <a:pt x="1156" y="3381"/>
                  </a:cubicBezTo>
                  <a:cubicBezTo>
                    <a:pt x="1179" y="3370"/>
                    <a:pt x="1191" y="3322"/>
                    <a:pt x="1191" y="3310"/>
                  </a:cubicBezTo>
                  <a:cubicBezTo>
                    <a:pt x="1156" y="3084"/>
                    <a:pt x="1298" y="2893"/>
                    <a:pt x="1370" y="2691"/>
                  </a:cubicBezTo>
                  <a:cubicBezTo>
                    <a:pt x="1394" y="2631"/>
                    <a:pt x="1394" y="2560"/>
                    <a:pt x="1429" y="2477"/>
                  </a:cubicBezTo>
                  <a:cubicBezTo>
                    <a:pt x="1298" y="2417"/>
                    <a:pt x="1191" y="2369"/>
                    <a:pt x="1072" y="2310"/>
                  </a:cubicBezTo>
                  <a:cubicBezTo>
                    <a:pt x="1001" y="2274"/>
                    <a:pt x="905" y="2250"/>
                    <a:pt x="834" y="2203"/>
                  </a:cubicBezTo>
                  <a:cubicBezTo>
                    <a:pt x="727" y="2143"/>
                    <a:pt x="715" y="2000"/>
                    <a:pt x="786" y="1905"/>
                  </a:cubicBezTo>
                  <a:cubicBezTo>
                    <a:pt x="894" y="1774"/>
                    <a:pt x="1036" y="1715"/>
                    <a:pt x="1203" y="1762"/>
                  </a:cubicBezTo>
                  <a:cubicBezTo>
                    <a:pt x="1370" y="1762"/>
                    <a:pt x="1513" y="1786"/>
                    <a:pt x="1679" y="18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44"/>
            <p:cNvSpPr/>
            <p:nvPr/>
          </p:nvSpPr>
          <p:spPr>
            <a:xfrm>
              <a:off x="1254025" y="1863150"/>
              <a:ext cx="75025" cy="122375"/>
            </a:xfrm>
            <a:custGeom>
              <a:avLst/>
              <a:gdLst/>
              <a:ahLst/>
              <a:cxnLst/>
              <a:rect l="l" t="t" r="r" b="b"/>
              <a:pathLst>
                <a:path w="3001" h="4895" extrusionOk="0">
                  <a:moveTo>
                    <a:pt x="1786" y="2977"/>
                  </a:moveTo>
                  <a:cubicBezTo>
                    <a:pt x="1584" y="3037"/>
                    <a:pt x="1405" y="3096"/>
                    <a:pt x="1226" y="3144"/>
                  </a:cubicBezTo>
                  <a:cubicBezTo>
                    <a:pt x="1072" y="3192"/>
                    <a:pt x="893" y="3192"/>
                    <a:pt x="691" y="3215"/>
                  </a:cubicBezTo>
                  <a:cubicBezTo>
                    <a:pt x="679" y="3513"/>
                    <a:pt x="595" y="3799"/>
                    <a:pt x="631" y="4097"/>
                  </a:cubicBezTo>
                  <a:cubicBezTo>
                    <a:pt x="667" y="4323"/>
                    <a:pt x="679" y="4561"/>
                    <a:pt x="572" y="4775"/>
                  </a:cubicBezTo>
                  <a:cubicBezTo>
                    <a:pt x="536" y="4882"/>
                    <a:pt x="393" y="4894"/>
                    <a:pt x="333" y="4811"/>
                  </a:cubicBezTo>
                  <a:cubicBezTo>
                    <a:pt x="274" y="4739"/>
                    <a:pt x="214" y="4644"/>
                    <a:pt x="191" y="4561"/>
                  </a:cubicBezTo>
                  <a:cubicBezTo>
                    <a:pt x="83" y="4239"/>
                    <a:pt x="0" y="3930"/>
                    <a:pt x="71" y="3585"/>
                  </a:cubicBezTo>
                  <a:cubicBezTo>
                    <a:pt x="83" y="3501"/>
                    <a:pt x="83" y="3394"/>
                    <a:pt x="83" y="3287"/>
                  </a:cubicBezTo>
                  <a:lnTo>
                    <a:pt x="83" y="2775"/>
                  </a:lnTo>
                  <a:cubicBezTo>
                    <a:pt x="83" y="2668"/>
                    <a:pt x="95" y="2561"/>
                    <a:pt x="83" y="2477"/>
                  </a:cubicBezTo>
                  <a:cubicBezTo>
                    <a:pt x="12" y="1918"/>
                    <a:pt x="71" y="1382"/>
                    <a:pt x="95" y="834"/>
                  </a:cubicBezTo>
                  <a:cubicBezTo>
                    <a:pt x="119" y="596"/>
                    <a:pt x="191" y="394"/>
                    <a:pt x="333" y="191"/>
                  </a:cubicBezTo>
                  <a:cubicBezTo>
                    <a:pt x="488" y="1"/>
                    <a:pt x="691" y="1"/>
                    <a:pt x="857" y="167"/>
                  </a:cubicBezTo>
                  <a:cubicBezTo>
                    <a:pt x="929" y="239"/>
                    <a:pt x="976" y="334"/>
                    <a:pt x="1036" y="406"/>
                  </a:cubicBezTo>
                  <a:cubicBezTo>
                    <a:pt x="1453" y="989"/>
                    <a:pt x="1869" y="1584"/>
                    <a:pt x="2179" y="2239"/>
                  </a:cubicBezTo>
                  <a:cubicBezTo>
                    <a:pt x="2417" y="2727"/>
                    <a:pt x="2655" y="3215"/>
                    <a:pt x="2941" y="3680"/>
                  </a:cubicBezTo>
                  <a:cubicBezTo>
                    <a:pt x="3000" y="3763"/>
                    <a:pt x="3000" y="3906"/>
                    <a:pt x="3000" y="4001"/>
                  </a:cubicBezTo>
                  <a:cubicBezTo>
                    <a:pt x="3000" y="4168"/>
                    <a:pt x="2893" y="4287"/>
                    <a:pt x="2762" y="4335"/>
                  </a:cubicBezTo>
                  <a:cubicBezTo>
                    <a:pt x="2643" y="4358"/>
                    <a:pt x="2512" y="4299"/>
                    <a:pt x="2441" y="4180"/>
                  </a:cubicBezTo>
                  <a:cubicBezTo>
                    <a:pt x="2346" y="4025"/>
                    <a:pt x="2262" y="3858"/>
                    <a:pt x="2179" y="3692"/>
                  </a:cubicBezTo>
                  <a:cubicBezTo>
                    <a:pt x="2084" y="3430"/>
                    <a:pt x="1941" y="3192"/>
                    <a:pt x="1786" y="2977"/>
                  </a:cubicBezTo>
                  <a:close/>
                  <a:moveTo>
                    <a:pt x="738" y="2620"/>
                  </a:moveTo>
                  <a:cubicBezTo>
                    <a:pt x="1036" y="2608"/>
                    <a:pt x="1286" y="2549"/>
                    <a:pt x="1500" y="2322"/>
                  </a:cubicBezTo>
                  <a:cubicBezTo>
                    <a:pt x="1250" y="1906"/>
                    <a:pt x="1084" y="1465"/>
                    <a:pt x="714" y="1108"/>
                  </a:cubicBezTo>
                  <a:cubicBezTo>
                    <a:pt x="607" y="1584"/>
                    <a:pt x="619" y="2144"/>
                    <a:pt x="738" y="2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32" name="Google Shape;1032;p44"/>
          <p:cNvGrpSpPr/>
          <p:nvPr/>
        </p:nvGrpSpPr>
        <p:grpSpPr>
          <a:xfrm>
            <a:off x="1495508" y="534455"/>
            <a:ext cx="1849607" cy="1549120"/>
            <a:chOff x="2391350" y="3583000"/>
            <a:chExt cx="571525" cy="478675"/>
          </a:xfrm>
        </p:grpSpPr>
        <p:sp>
          <p:nvSpPr>
            <p:cNvPr id="1033" name="Google Shape;1033;p44"/>
            <p:cNvSpPr/>
            <p:nvPr/>
          </p:nvSpPr>
          <p:spPr>
            <a:xfrm>
              <a:off x="2400875" y="3591050"/>
              <a:ext cx="343225" cy="369125"/>
            </a:xfrm>
            <a:custGeom>
              <a:avLst/>
              <a:gdLst/>
              <a:ahLst/>
              <a:cxnLst/>
              <a:rect l="l" t="t" r="r" b="b"/>
              <a:pathLst>
                <a:path w="13729" h="14765" extrusionOk="0">
                  <a:moveTo>
                    <a:pt x="6621" y="12800"/>
                  </a:moveTo>
                  <a:cubicBezTo>
                    <a:pt x="6073" y="13704"/>
                    <a:pt x="5430" y="14419"/>
                    <a:pt x="4406" y="14764"/>
                  </a:cubicBezTo>
                  <a:cubicBezTo>
                    <a:pt x="4632" y="14228"/>
                    <a:pt x="4823" y="13693"/>
                    <a:pt x="5061" y="13157"/>
                  </a:cubicBezTo>
                  <a:cubicBezTo>
                    <a:pt x="5192" y="12847"/>
                    <a:pt x="5180" y="12740"/>
                    <a:pt x="4859" y="12657"/>
                  </a:cubicBezTo>
                  <a:cubicBezTo>
                    <a:pt x="4466" y="12550"/>
                    <a:pt x="4049" y="12514"/>
                    <a:pt x="3680" y="12383"/>
                  </a:cubicBezTo>
                  <a:cubicBezTo>
                    <a:pt x="3311" y="12252"/>
                    <a:pt x="2942" y="12073"/>
                    <a:pt x="2608" y="11847"/>
                  </a:cubicBezTo>
                  <a:cubicBezTo>
                    <a:pt x="2192" y="11561"/>
                    <a:pt x="1811" y="11240"/>
                    <a:pt x="1453" y="10895"/>
                  </a:cubicBezTo>
                  <a:cubicBezTo>
                    <a:pt x="834" y="10311"/>
                    <a:pt x="632" y="9525"/>
                    <a:pt x="441" y="8740"/>
                  </a:cubicBezTo>
                  <a:cubicBezTo>
                    <a:pt x="1" y="7001"/>
                    <a:pt x="346" y="5394"/>
                    <a:pt x="1251" y="3906"/>
                  </a:cubicBezTo>
                  <a:cubicBezTo>
                    <a:pt x="1608" y="3310"/>
                    <a:pt x="2168" y="2810"/>
                    <a:pt x="2668" y="2334"/>
                  </a:cubicBezTo>
                  <a:cubicBezTo>
                    <a:pt x="3858" y="1203"/>
                    <a:pt x="5287" y="524"/>
                    <a:pt x="6906" y="274"/>
                  </a:cubicBezTo>
                  <a:cubicBezTo>
                    <a:pt x="8633" y="0"/>
                    <a:pt x="10288" y="286"/>
                    <a:pt x="11669" y="1417"/>
                  </a:cubicBezTo>
                  <a:cubicBezTo>
                    <a:pt x="12776" y="2322"/>
                    <a:pt x="13503" y="3501"/>
                    <a:pt x="13622" y="4989"/>
                  </a:cubicBezTo>
                  <a:cubicBezTo>
                    <a:pt x="13681" y="5823"/>
                    <a:pt x="13729" y="6620"/>
                    <a:pt x="13514" y="7442"/>
                  </a:cubicBezTo>
                  <a:cubicBezTo>
                    <a:pt x="13443" y="7692"/>
                    <a:pt x="13383" y="7966"/>
                    <a:pt x="13276" y="8216"/>
                  </a:cubicBezTo>
                  <a:cubicBezTo>
                    <a:pt x="13062" y="8740"/>
                    <a:pt x="12836" y="9275"/>
                    <a:pt x="12586" y="9775"/>
                  </a:cubicBezTo>
                  <a:cubicBezTo>
                    <a:pt x="12252" y="10454"/>
                    <a:pt x="11752" y="11002"/>
                    <a:pt x="11133" y="11430"/>
                  </a:cubicBezTo>
                  <a:cubicBezTo>
                    <a:pt x="10371" y="12002"/>
                    <a:pt x="9538" y="12442"/>
                    <a:pt x="8633" y="12716"/>
                  </a:cubicBezTo>
                  <a:cubicBezTo>
                    <a:pt x="8299" y="12811"/>
                    <a:pt x="7966" y="12919"/>
                    <a:pt x="7621" y="13014"/>
                  </a:cubicBezTo>
                  <a:cubicBezTo>
                    <a:pt x="7287" y="13109"/>
                    <a:pt x="6942" y="13192"/>
                    <a:pt x="6621" y="12800"/>
                  </a:cubicBezTo>
                  <a:close/>
                  <a:moveTo>
                    <a:pt x="10466" y="6787"/>
                  </a:moveTo>
                  <a:cubicBezTo>
                    <a:pt x="10466" y="7085"/>
                    <a:pt x="10645" y="7370"/>
                    <a:pt x="10871" y="7418"/>
                  </a:cubicBezTo>
                  <a:cubicBezTo>
                    <a:pt x="11133" y="7478"/>
                    <a:pt x="11407" y="7299"/>
                    <a:pt x="11526" y="6977"/>
                  </a:cubicBezTo>
                  <a:cubicBezTo>
                    <a:pt x="11586" y="6823"/>
                    <a:pt x="11609" y="6656"/>
                    <a:pt x="11609" y="6489"/>
                  </a:cubicBezTo>
                  <a:cubicBezTo>
                    <a:pt x="11609" y="6132"/>
                    <a:pt x="11336" y="5942"/>
                    <a:pt x="11002" y="6061"/>
                  </a:cubicBezTo>
                  <a:cubicBezTo>
                    <a:pt x="10693" y="6168"/>
                    <a:pt x="10466" y="6477"/>
                    <a:pt x="10466" y="6787"/>
                  </a:cubicBezTo>
                  <a:close/>
                  <a:moveTo>
                    <a:pt x="8192" y="6465"/>
                  </a:moveTo>
                  <a:cubicBezTo>
                    <a:pt x="8192" y="6204"/>
                    <a:pt x="8145" y="6013"/>
                    <a:pt x="7918" y="5930"/>
                  </a:cubicBezTo>
                  <a:cubicBezTo>
                    <a:pt x="7716" y="5834"/>
                    <a:pt x="7514" y="5882"/>
                    <a:pt x="7371" y="6049"/>
                  </a:cubicBezTo>
                  <a:cubicBezTo>
                    <a:pt x="7109" y="6311"/>
                    <a:pt x="7026" y="6656"/>
                    <a:pt x="7133" y="7013"/>
                  </a:cubicBezTo>
                  <a:cubicBezTo>
                    <a:pt x="7216" y="7323"/>
                    <a:pt x="7478" y="7418"/>
                    <a:pt x="7740" y="7216"/>
                  </a:cubicBezTo>
                  <a:cubicBezTo>
                    <a:pt x="8026" y="7025"/>
                    <a:pt x="8145" y="6739"/>
                    <a:pt x="8192" y="6465"/>
                  </a:cubicBezTo>
                  <a:close/>
                  <a:moveTo>
                    <a:pt x="4501" y="6680"/>
                  </a:moveTo>
                  <a:cubicBezTo>
                    <a:pt x="4501" y="6418"/>
                    <a:pt x="4263" y="6204"/>
                    <a:pt x="3966" y="6204"/>
                  </a:cubicBezTo>
                  <a:cubicBezTo>
                    <a:pt x="3692" y="6204"/>
                    <a:pt x="3394" y="6561"/>
                    <a:pt x="3394" y="6858"/>
                  </a:cubicBezTo>
                  <a:cubicBezTo>
                    <a:pt x="3394" y="7192"/>
                    <a:pt x="3620" y="7478"/>
                    <a:pt x="3870" y="7478"/>
                  </a:cubicBezTo>
                  <a:cubicBezTo>
                    <a:pt x="4192" y="7478"/>
                    <a:pt x="4501" y="7085"/>
                    <a:pt x="4501" y="66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44"/>
            <p:cNvSpPr/>
            <p:nvPr/>
          </p:nvSpPr>
          <p:spPr>
            <a:xfrm>
              <a:off x="2650325" y="3685700"/>
              <a:ext cx="297675" cy="361075"/>
            </a:xfrm>
            <a:custGeom>
              <a:avLst/>
              <a:gdLst/>
              <a:ahLst/>
              <a:cxnLst/>
              <a:rect l="l" t="t" r="r" b="b"/>
              <a:pathLst>
                <a:path w="11907" h="14443" extrusionOk="0">
                  <a:moveTo>
                    <a:pt x="6084" y="14443"/>
                  </a:moveTo>
                  <a:cubicBezTo>
                    <a:pt x="5584" y="14407"/>
                    <a:pt x="5239" y="14193"/>
                    <a:pt x="5049" y="13871"/>
                  </a:cubicBezTo>
                  <a:cubicBezTo>
                    <a:pt x="4810" y="13467"/>
                    <a:pt x="4632" y="13038"/>
                    <a:pt x="4477" y="12585"/>
                  </a:cubicBezTo>
                  <a:cubicBezTo>
                    <a:pt x="4406" y="12383"/>
                    <a:pt x="4334" y="12276"/>
                    <a:pt x="4120" y="12240"/>
                  </a:cubicBezTo>
                  <a:cubicBezTo>
                    <a:pt x="3822" y="12216"/>
                    <a:pt x="3525" y="12181"/>
                    <a:pt x="3227" y="12121"/>
                  </a:cubicBezTo>
                  <a:cubicBezTo>
                    <a:pt x="1715" y="11823"/>
                    <a:pt x="643" y="11014"/>
                    <a:pt x="84" y="9537"/>
                  </a:cubicBezTo>
                  <a:cubicBezTo>
                    <a:pt x="72" y="9490"/>
                    <a:pt x="60" y="9430"/>
                    <a:pt x="60" y="9383"/>
                  </a:cubicBezTo>
                  <a:cubicBezTo>
                    <a:pt x="48" y="9204"/>
                    <a:pt x="12" y="9025"/>
                    <a:pt x="0" y="8883"/>
                  </a:cubicBezTo>
                  <a:cubicBezTo>
                    <a:pt x="607" y="8454"/>
                    <a:pt x="1215" y="8061"/>
                    <a:pt x="1774" y="7621"/>
                  </a:cubicBezTo>
                  <a:cubicBezTo>
                    <a:pt x="2084" y="7382"/>
                    <a:pt x="2382" y="7061"/>
                    <a:pt x="2584" y="6740"/>
                  </a:cubicBezTo>
                  <a:cubicBezTo>
                    <a:pt x="3274" y="5656"/>
                    <a:pt x="3858" y="4501"/>
                    <a:pt x="4001" y="3215"/>
                  </a:cubicBezTo>
                  <a:cubicBezTo>
                    <a:pt x="4072" y="2572"/>
                    <a:pt x="4036" y="1906"/>
                    <a:pt x="4048" y="1263"/>
                  </a:cubicBezTo>
                  <a:cubicBezTo>
                    <a:pt x="4048" y="1084"/>
                    <a:pt x="4013" y="894"/>
                    <a:pt x="4001" y="715"/>
                  </a:cubicBezTo>
                  <a:cubicBezTo>
                    <a:pt x="4548" y="358"/>
                    <a:pt x="5168" y="322"/>
                    <a:pt x="5739" y="191"/>
                  </a:cubicBezTo>
                  <a:cubicBezTo>
                    <a:pt x="6620" y="1"/>
                    <a:pt x="7501" y="72"/>
                    <a:pt x="8335" y="310"/>
                  </a:cubicBezTo>
                  <a:cubicBezTo>
                    <a:pt x="10144" y="846"/>
                    <a:pt x="11633" y="2168"/>
                    <a:pt x="11835" y="4287"/>
                  </a:cubicBezTo>
                  <a:cubicBezTo>
                    <a:pt x="11907" y="5073"/>
                    <a:pt x="11907" y="5858"/>
                    <a:pt x="11799" y="6644"/>
                  </a:cubicBezTo>
                  <a:cubicBezTo>
                    <a:pt x="11716" y="7347"/>
                    <a:pt x="11442" y="7978"/>
                    <a:pt x="11133" y="8597"/>
                  </a:cubicBezTo>
                  <a:cubicBezTo>
                    <a:pt x="10740" y="9371"/>
                    <a:pt x="10252" y="10073"/>
                    <a:pt x="9632" y="10669"/>
                  </a:cubicBezTo>
                  <a:cubicBezTo>
                    <a:pt x="8989" y="11276"/>
                    <a:pt x="8180" y="11562"/>
                    <a:pt x="7382" y="11859"/>
                  </a:cubicBezTo>
                  <a:cubicBezTo>
                    <a:pt x="7323" y="11883"/>
                    <a:pt x="7251" y="11883"/>
                    <a:pt x="7192" y="11919"/>
                  </a:cubicBezTo>
                  <a:lnTo>
                    <a:pt x="6299" y="12228"/>
                  </a:lnTo>
                  <a:cubicBezTo>
                    <a:pt x="6215" y="12621"/>
                    <a:pt x="6120" y="13014"/>
                    <a:pt x="6072" y="13407"/>
                  </a:cubicBezTo>
                  <a:cubicBezTo>
                    <a:pt x="6037" y="13597"/>
                    <a:pt x="6096" y="13812"/>
                    <a:pt x="6120" y="14002"/>
                  </a:cubicBezTo>
                  <a:cubicBezTo>
                    <a:pt x="6096" y="14133"/>
                    <a:pt x="6084" y="14252"/>
                    <a:pt x="6084" y="14443"/>
                  </a:cubicBezTo>
                  <a:close/>
                  <a:moveTo>
                    <a:pt x="9490" y="6156"/>
                  </a:moveTo>
                  <a:cubicBezTo>
                    <a:pt x="9478" y="6692"/>
                    <a:pt x="9716" y="6930"/>
                    <a:pt x="10025" y="6811"/>
                  </a:cubicBezTo>
                  <a:cubicBezTo>
                    <a:pt x="10347" y="6692"/>
                    <a:pt x="10597" y="6251"/>
                    <a:pt x="10537" y="5918"/>
                  </a:cubicBezTo>
                  <a:cubicBezTo>
                    <a:pt x="10490" y="5716"/>
                    <a:pt x="10371" y="5549"/>
                    <a:pt x="10144" y="5501"/>
                  </a:cubicBezTo>
                  <a:cubicBezTo>
                    <a:pt x="9930" y="5442"/>
                    <a:pt x="9751" y="5549"/>
                    <a:pt x="9656" y="5751"/>
                  </a:cubicBezTo>
                  <a:cubicBezTo>
                    <a:pt x="9585" y="5906"/>
                    <a:pt x="9525" y="6085"/>
                    <a:pt x="9490" y="6156"/>
                  </a:cubicBezTo>
                  <a:close/>
                  <a:moveTo>
                    <a:pt x="5084" y="6156"/>
                  </a:moveTo>
                  <a:cubicBezTo>
                    <a:pt x="5108" y="5811"/>
                    <a:pt x="4906" y="5608"/>
                    <a:pt x="4596" y="5597"/>
                  </a:cubicBezTo>
                  <a:cubicBezTo>
                    <a:pt x="4346" y="5573"/>
                    <a:pt x="4072" y="5870"/>
                    <a:pt x="4060" y="6216"/>
                  </a:cubicBezTo>
                  <a:cubicBezTo>
                    <a:pt x="4048" y="6513"/>
                    <a:pt x="4251" y="6751"/>
                    <a:pt x="4537" y="6751"/>
                  </a:cubicBezTo>
                  <a:cubicBezTo>
                    <a:pt x="4846" y="6728"/>
                    <a:pt x="5072" y="6501"/>
                    <a:pt x="5084" y="6156"/>
                  </a:cubicBezTo>
                  <a:close/>
                  <a:moveTo>
                    <a:pt x="7966" y="5930"/>
                  </a:moveTo>
                  <a:cubicBezTo>
                    <a:pt x="7966" y="5549"/>
                    <a:pt x="7846" y="5394"/>
                    <a:pt x="7632" y="5430"/>
                  </a:cubicBezTo>
                  <a:cubicBezTo>
                    <a:pt x="7239" y="5477"/>
                    <a:pt x="6942" y="5835"/>
                    <a:pt x="7037" y="6216"/>
                  </a:cubicBezTo>
                  <a:cubicBezTo>
                    <a:pt x="7073" y="6347"/>
                    <a:pt x="7204" y="6549"/>
                    <a:pt x="7323" y="6573"/>
                  </a:cubicBezTo>
                  <a:cubicBezTo>
                    <a:pt x="7442" y="6609"/>
                    <a:pt x="7656" y="6525"/>
                    <a:pt x="7751" y="6430"/>
                  </a:cubicBezTo>
                  <a:cubicBezTo>
                    <a:pt x="7870" y="6251"/>
                    <a:pt x="7918" y="6025"/>
                    <a:pt x="7966" y="59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44"/>
            <p:cNvSpPr/>
            <p:nvPr/>
          </p:nvSpPr>
          <p:spPr>
            <a:xfrm>
              <a:off x="2662525" y="3739575"/>
              <a:ext cx="28300" cy="38425"/>
            </a:xfrm>
            <a:custGeom>
              <a:avLst/>
              <a:gdLst/>
              <a:ahLst/>
              <a:cxnLst/>
              <a:rect l="l" t="t" r="r" b="b"/>
              <a:pathLst>
                <a:path w="1132" h="1537" extrusionOk="0">
                  <a:moveTo>
                    <a:pt x="0" y="846"/>
                  </a:moveTo>
                  <a:cubicBezTo>
                    <a:pt x="0" y="536"/>
                    <a:pt x="227" y="227"/>
                    <a:pt x="524" y="120"/>
                  </a:cubicBezTo>
                  <a:cubicBezTo>
                    <a:pt x="846" y="1"/>
                    <a:pt x="1132" y="191"/>
                    <a:pt x="1132" y="548"/>
                  </a:cubicBezTo>
                  <a:cubicBezTo>
                    <a:pt x="1132" y="715"/>
                    <a:pt x="1108" y="894"/>
                    <a:pt x="1048" y="1036"/>
                  </a:cubicBezTo>
                  <a:cubicBezTo>
                    <a:pt x="941" y="1358"/>
                    <a:pt x="655" y="1537"/>
                    <a:pt x="393" y="1477"/>
                  </a:cubicBezTo>
                  <a:cubicBezTo>
                    <a:pt x="179" y="1429"/>
                    <a:pt x="0" y="1144"/>
                    <a:pt x="0" y="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44"/>
            <p:cNvSpPr/>
            <p:nvPr/>
          </p:nvSpPr>
          <p:spPr>
            <a:xfrm>
              <a:off x="2576800" y="3736900"/>
              <a:ext cx="28900" cy="39600"/>
            </a:xfrm>
            <a:custGeom>
              <a:avLst/>
              <a:gdLst/>
              <a:ahLst/>
              <a:cxnLst/>
              <a:rect l="l" t="t" r="r" b="b"/>
              <a:pathLst>
                <a:path w="1156" h="1584" extrusionOk="0">
                  <a:moveTo>
                    <a:pt x="1155" y="631"/>
                  </a:moveTo>
                  <a:cubicBezTo>
                    <a:pt x="1108" y="905"/>
                    <a:pt x="989" y="1191"/>
                    <a:pt x="727" y="1382"/>
                  </a:cubicBezTo>
                  <a:cubicBezTo>
                    <a:pt x="453" y="1584"/>
                    <a:pt x="203" y="1489"/>
                    <a:pt x="108" y="1179"/>
                  </a:cubicBezTo>
                  <a:cubicBezTo>
                    <a:pt x="0" y="822"/>
                    <a:pt x="84" y="489"/>
                    <a:pt x="346" y="215"/>
                  </a:cubicBezTo>
                  <a:cubicBezTo>
                    <a:pt x="500" y="48"/>
                    <a:pt x="691" y="0"/>
                    <a:pt x="905" y="96"/>
                  </a:cubicBezTo>
                  <a:cubicBezTo>
                    <a:pt x="1108" y="179"/>
                    <a:pt x="1155" y="358"/>
                    <a:pt x="1155" y="6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44"/>
            <p:cNvSpPr/>
            <p:nvPr/>
          </p:nvSpPr>
          <p:spPr>
            <a:xfrm>
              <a:off x="2485725" y="3745825"/>
              <a:ext cx="27700" cy="32475"/>
            </a:xfrm>
            <a:custGeom>
              <a:avLst/>
              <a:gdLst/>
              <a:ahLst/>
              <a:cxnLst/>
              <a:rect l="l" t="t" r="r" b="b"/>
              <a:pathLst>
                <a:path w="1108" h="1299" extrusionOk="0">
                  <a:moveTo>
                    <a:pt x="1107" y="489"/>
                  </a:moveTo>
                  <a:cubicBezTo>
                    <a:pt x="1107" y="894"/>
                    <a:pt x="810" y="1298"/>
                    <a:pt x="476" y="1287"/>
                  </a:cubicBezTo>
                  <a:cubicBezTo>
                    <a:pt x="226" y="1287"/>
                    <a:pt x="0" y="989"/>
                    <a:pt x="0" y="667"/>
                  </a:cubicBezTo>
                  <a:cubicBezTo>
                    <a:pt x="0" y="358"/>
                    <a:pt x="298" y="1"/>
                    <a:pt x="572" y="13"/>
                  </a:cubicBezTo>
                  <a:cubicBezTo>
                    <a:pt x="869" y="13"/>
                    <a:pt x="1095" y="227"/>
                    <a:pt x="1107" y="4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44"/>
            <p:cNvSpPr/>
            <p:nvPr/>
          </p:nvSpPr>
          <p:spPr>
            <a:xfrm>
              <a:off x="2887250" y="3821725"/>
              <a:ext cx="28000" cy="37225"/>
            </a:xfrm>
            <a:custGeom>
              <a:avLst/>
              <a:gdLst/>
              <a:ahLst/>
              <a:cxnLst/>
              <a:rect l="l" t="t" r="r" b="b"/>
              <a:pathLst>
                <a:path w="1120" h="1489" extrusionOk="0">
                  <a:moveTo>
                    <a:pt x="13" y="715"/>
                  </a:moveTo>
                  <a:cubicBezTo>
                    <a:pt x="48" y="632"/>
                    <a:pt x="108" y="453"/>
                    <a:pt x="179" y="298"/>
                  </a:cubicBezTo>
                  <a:cubicBezTo>
                    <a:pt x="286" y="108"/>
                    <a:pt x="453" y="1"/>
                    <a:pt x="667" y="48"/>
                  </a:cubicBezTo>
                  <a:cubicBezTo>
                    <a:pt x="882" y="96"/>
                    <a:pt x="1013" y="251"/>
                    <a:pt x="1060" y="465"/>
                  </a:cubicBezTo>
                  <a:cubicBezTo>
                    <a:pt x="1120" y="798"/>
                    <a:pt x="882" y="1239"/>
                    <a:pt x="548" y="1358"/>
                  </a:cubicBezTo>
                  <a:cubicBezTo>
                    <a:pt x="239" y="1489"/>
                    <a:pt x="1" y="1251"/>
                    <a:pt x="13" y="7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44"/>
            <p:cNvSpPr/>
            <p:nvPr/>
          </p:nvSpPr>
          <p:spPr>
            <a:xfrm>
              <a:off x="2751525" y="3824700"/>
              <a:ext cx="25925" cy="29500"/>
            </a:xfrm>
            <a:custGeom>
              <a:avLst/>
              <a:gdLst/>
              <a:ahLst/>
              <a:cxnLst/>
              <a:rect l="l" t="t" r="r" b="b"/>
              <a:pathLst>
                <a:path w="1037" h="1180" extrusionOk="0">
                  <a:moveTo>
                    <a:pt x="1036" y="596"/>
                  </a:moveTo>
                  <a:cubicBezTo>
                    <a:pt x="1024" y="941"/>
                    <a:pt x="798" y="1180"/>
                    <a:pt x="489" y="1180"/>
                  </a:cubicBezTo>
                  <a:cubicBezTo>
                    <a:pt x="203" y="1180"/>
                    <a:pt x="0" y="941"/>
                    <a:pt x="12" y="644"/>
                  </a:cubicBezTo>
                  <a:cubicBezTo>
                    <a:pt x="48" y="298"/>
                    <a:pt x="298" y="1"/>
                    <a:pt x="548" y="13"/>
                  </a:cubicBezTo>
                  <a:cubicBezTo>
                    <a:pt x="858" y="37"/>
                    <a:pt x="1036" y="251"/>
                    <a:pt x="1036" y="5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44"/>
            <p:cNvSpPr/>
            <p:nvPr/>
          </p:nvSpPr>
          <p:spPr>
            <a:xfrm>
              <a:off x="2824150" y="3820550"/>
              <a:ext cx="25325" cy="30675"/>
            </a:xfrm>
            <a:custGeom>
              <a:avLst/>
              <a:gdLst/>
              <a:ahLst/>
              <a:cxnLst/>
              <a:rect l="l" t="t" r="r" b="b"/>
              <a:pathLst>
                <a:path w="1013" h="1227" extrusionOk="0">
                  <a:moveTo>
                    <a:pt x="1013" y="536"/>
                  </a:moveTo>
                  <a:cubicBezTo>
                    <a:pt x="965" y="643"/>
                    <a:pt x="917" y="869"/>
                    <a:pt x="798" y="1036"/>
                  </a:cubicBezTo>
                  <a:cubicBezTo>
                    <a:pt x="715" y="1131"/>
                    <a:pt x="489" y="1226"/>
                    <a:pt x="370" y="1179"/>
                  </a:cubicBezTo>
                  <a:cubicBezTo>
                    <a:pt x="251" y="1143"/>
                    <a:pt x="120" y="953"/>
                    <a:pt x="84" y="822"/>
                  </a:cubicBezTo>
                  <a:cubicBezTo>
                    <a:pt x="1" y="453"/>
                    <a:pt x="274" y="83"/>
                    <a:pt x="679" y="36"/>
                  </a:cubicBezTo>
                  <a:cubicBezTo>
                    <a:pt x="893" y="0"/>
                    <a:pt x="989" y="143"/>
                    <a:pt x="1013" y="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44"/>
            <p:cNvSpPr/>
            <p:nvPr/>
          </p:nvSpPr>
          <p:spPr>
            <a:xfrm>
              <a:off x="2391350" y="3583000"/>
              <a:ext cx="571525" cy="478675"/>
            </a:xfrm>
            <a:custGeom>
              <a:avLst/>
              <a:gdLst/>
              <a:ahLst/>
              <a:cxnLst/>
              <a:rect l="l" t="t" r="r" b="b"/>
              <a:pathLst>
                <a:path w="22861" h="19147" extrusionOk="0">
                  <a:moveTo>
                    <a:pt x="22623" y="7859"/>
                  </a:moveTo>
                  <a:cubicBezTo>
                    <a:pt x="22349" y="6490"/>
                    <a:pt x="21623" y="5418"/>
                    <a:pt x="20480" y="4668"/>
                  </a:cubicBezTo>
                  <a:cubicBezTo>
                    <a:pt x="19658" y="4132"/>
                    <a:pt x="18825" y="3835"/>
                    <a:pt x="17944" y="3716"/>
                  </a:cubicBezTo>
                  <a:cubicBezTo>
                    <a:pt x="17694" y="3692"/>
                    <a:pt x="17443" y="3668"/>
                    <a:pt x="17193" y="3668"/>
                  </a:cubicBezTo>
                  <a:cubicBezTo>
                    <a:pt x="16360" y="3668"/>
                    <a:pt x="15491" y="3823"/>
                    <a:pt x="14395" y="4180"/>
                  </a:cubicBezTo>
                  <a:cubicBezTo>
                    <a:pt x="14181" y="3478"/>
                    <a:pt x="13764" y="2894"/>
                    <a:pt x="13348" y="2346"/>
                  </a:cubicBezTo>
                  <a:lnTo>
                    <a:pt x="13276" y="2239"/>
                  </a:lnTo>
                  <a:cubicBezTo>
                    <a:pt x="12681" y="1442"/>
                    <a:pt x="11979" y="870"/>
                    <a:pt x="11097" y="549"/>
                  </a:cubicBezTo>
                  <a:cubicBezTo>
                    <a:pt x="10181" y="191"/>
                    <a:pt x="9240" y="1"/>
                    <a:pt x="8323" y="1"/>
                  </a:cubicBezTo>
                  <a:cubicBezTo>
                    <a:pt x="7704" y="1"/>
                    <a:pt x="7097" y="72"/>
                    <a:pt x="6502" y="239"/>
                  </a:cubicBezTo>
                  <a:cubicBezTo>
                    <a:pt x="5204" y="572"/>
                    <a:pt x="4013" y="1215"/>
                    <a:pt x="2977" y="2144"/>
                  </a:cubicBezTo>
                  <a:lnTo>
                    <a:pt x="2894" y="2215"/>
                  </a:lnTo>
                  <a:cubicBezTo>
                    <a:pt x="2382" y="2656"/>
                    <a:pt x="1846" y="3132"/>
                    <a:pt x="1441" y="3716"/>
                  </a:cubicBezTo>
                  <a:cubicBezTo>
                    <a:pt x="382" y="5263"/>
                    <a:pt x="1" y="6942"/>
                    <a:pt x="310" y="8716"/>
                  </a:cubicBezTo>
                  <a:lnTo>
                    <a:pt x="322" y="8823"/>
                  </a:lnTo>
                  <a:cubicBezTo>
                    <a:pt x="453" y="9585"/>
                    <a:pt x="596" y="10359"/>
                    <a:pt x="1084" y="11014"/>
                  </a:cubicBezTo>
                  <a:cubicBezTo>
                    <a:pt x="2013" y="12229"/>
                    <a:pt x="3061" y="13003"/>
                    <a:pt x="4323" y="13348"/>
                  </a:cubicBezTo>
                  <a:cubicBezTo>
                    <a:pt x="4489" y="13395"/>
                    <a:pt x="4644" y="13455"/>
                    <a:pt x="4787" y="13514"/>
                  </a:cubicBezTo>
                  <a:cubicBezTo>
                    <a:pt x="4823" y="13526"/>
                    <a:pt x="4847" y="13538"/>
                    <a:pt x="4882" y="13538"/>
                  </a:cubicBezTo>
                  <a:cubicBezTo>
                    <a:pt x="4763" y="14229"/>
                    <a:pt x="4418" y="14777"/>
                    <a:pt x="4049" y="15336"/>
                  </a:cubicBezTo>
                  <a:lnTo>
                    <a:pt x="3870" y="15610"/>
                  </a:lnTo>
                  <a:lnTo>
                    <a:pt x="3763" y="15753"/>
                  </a:lnTo>
                  <a:lnTo>
                    <a:pt x="3930" y="15812"/>
                  </a:lnTo>
                  <a:cubicBezTo>
                    <a:pt x="4120" y="15896"/>
                    <a:pt x="4228" y="15931"/>
                    <a:pt x="4323" y="15931"/>
                  </a:cubicBezTo>
                  <a:cubicBezTo>
                    <a:pt x="4430" y="15931"/>
                    <a:pt x="4513" y="15908"/>
                    <a:pt x="4656" y="15848"/>
                  </a:cubicBezTo>
                  <a:cubicBezTo>
                    <a:pt x="5585" y="15479"/>
                    <a:pt x="6335" y="14908"/>
                    <a:pt x="6906" y="14134"/>
                  </a:cubicBezTo>
                  <a:cubicBezTo>
                    <a:pt x="6966" y="14050"/>
                    <a:pt x="7085" y="13967"/>
                    <a:pt x="7145" y="13967"/>
                  </a:cubicBezTo>
                  <a:lnTo>
                    <a:pt x="7145" y="13967"/>
                  </a:lnTo>
                  <a:lnTo>
                    <a:pt x="7276" y="13967"/>
                  </a:lnTo>
                  <a:cubicBezTo>
                    <a:pt x="8085" y="13967"/>
                    <a:pt x="8823" y="13669"/>
                    <a:pt x="9490" y="13419"/>
                  </a:cubicBezTo>
                  <a:cubicBezTo>
                    <a:pt x="9585" y="13395"/>
                    <a:pt x="9669" y="13360"/>
                    <a:pt x="9776" y="13336"/>
                  </a:cubicBezTo>
                  <a:cubicBezTo>
                    <a:pt x="9788" y="13336"/>
                    <a:pt x="9812" y="13336"/>
                    <a:pt x="9812" y="13312"/>
                  </a:cubicBezTo>
                  <a:cubicBezTo>
                    <a:pt x="9812" y="13336"/>
                    <a:pt x="9823" y="13348"/>
                    <a:pt x="9823" y="13360"/>
                  </a:cubicBezTo>
                  <a:cubicBezTo>
                    <a:pt x="9847" y="13479"/>
                    <a:pt x="9883" y="13574"/>
                    <a:pt x="9931" y="13669"/>
                  </a:cubicBezTo>
                  <a:cubicBezTo>
                    <a:pt x="9954" y="13765"/>
                    <a:pt x="9990" y="13848"/>
                    <a:pt x="10014" y="13931"/>
                  </a:cubicBezTo>
                  <a:cubicBezTo>
                    <a:pt x="10085" y="14146"/>
                    <a:pt x="10169" y="14384"/>
                    <a:pt x="10312" y="14586"/>
                  </a:cubicBezTo>
                  <a:cubicBezTo>
                    <a:pt x="11264" y="15812"/>
                    <a:pt x="12324" y="16515"/>
                    <a:pt x="13514" y="16705"/>
                  </a:cubicBezTo>
                  <a:cubicBezTo>
                    <a:pt x="14169" y="16813"/>
                    <a:pt x="14455" y="17051"/>
                    <a:pt x="14634" y="17622"/>
                  </a:cubicBezTo>
                  <a:cubicBezTo>
                    <a:pt x="14896" y="18456"/>
                    <a:pt x="15550" y="18991"/>
                    <a:pt x="16491" y="19134"/>
                  </a:cubicBezTo>
                  <a:cubicBezTo>
                    <a:pt x="16539" y="19146"/>
                    <a:pt x="16574" y="19146"/>
                    <a:pt x="16622" y="19146"/>
                  </a:cubicBezTo>
                  <a:cubicBezTo>
                    <a:pt x="16753" y="19146"/>
                    <a:pt x="16860" y="19110"/>
                    <a:pt x="16932" y="19027"/>
                  </a:cubicBezTo>
                  <a:cubicBezTo>
                    <a:pt x="17051" y="18896"/>
                    <a:pt x="17039" y="18706"/>
                    <a:pt x="17027" y="18575"/>
                  </a:cubicBezTo>
                  <a:lnTo>
                    <a:pt x="17015" y="18408"/>
                  </a:lnTo>
                  <a:cubicBezTo>
                    <a:pt x="16967" y="18051"/>
                    <a:pt x="16908" y="17694"/>
                    <a:pt x="16908" y="17336"/>
                  </a:cubicBezTo>
                  <a:cubicBezTo>
                    <a:pt x="16908" y="16634"/>
                    <a:pt x="16979" y="16586"/>
                    <a:pt x="17634" y="16372"/>
                  </a:cubicBezTo>
                  <a:cubicBezTo>
                    <a:pt x="18717" y="16015"/>
                    <a:pt x="19670" y="15658"/>
                    <a:pt x="20444" y="14836"/>
                  </a:cubicBezTo>
                  <a:cubicBezTo>
                    <a:pt x="21480" y="13753"/>
                    <a:pt x="22194" y="12467"/>
                    <a:pt x="22563" y="11026"/>
                  </a:cubicBezTo>
                  <a:cubicBezTo>
                    <a:pt x="22849" y="10097"/>
                    <a:pt x="22861" y="9014"/>
                    <a:pt x="22623" y="7859"/>
                  </a:cubicBezTo>
                  <a:close/>
                  <a:moveTo>
                    <a:pt x="17705" y="15800"/>
                  </a:moveTo>
                  <a:lnTo>
                    <a:pt x="17646" y="15812"/>
                  </a:lnTo>
                  <a:cubicBezTo>
                    <a:pt x="17622" y="15836"/>
                    <a:pt x="17586" y="15836"/>
                    <a:pt x="17563" y="15848"/>
                  </a:cubicBezTo>
                  <a:cubicBezTo>
                    <a:pt x="17527" y="15860"/>
                    <a:pt x="17491" y="15860"/>
                    <a:pt x="17455" y="15872"/>
                  </a:cubicBezTo>
                  <a:lnTo>
                    <a:pt x="16562" y="16193"/>
                  </a:lnTo>
                  <a:lnTo>
                    <a:pt x="16491" y="16217"/>
                  </a:lnTo>
                  <a:lnTo>
                    <a:pt x="16479" y="16312"/>
                  </a:lnTo>
                  <a:cubicBezTo>
                    <a:pt x="16443" y="16432"/>
                    <a:pt x="16431" y="16527"/>
                    <a:pt x="16396" y="16646"/>
                  </a:cubicBezTo>
                  <a:cubicBezTo>
                    <a:pt x="16336" y="16932"/>
                    <a:pt x="16277" y="17217"/>
                    <a:pt x="16241" y="17503"/>
                  </a:cubicBezTo>
                  <a:cubicBezTo>
                    <a:pt x="16217" y="17646"/>
                    <a:pt x="16241" y="17777"/>
                    <a:pt x="16253" y="17932"/>
                  </a:cubicBezTo>
                  <a:cubicBezTo>
                    <a:pt x="16265" y="18003"/>
                    <a:pt x="16265" y="18063"/>
                    <a:pt x="16277" y="18134"/>
                  </a:cubicBezTo>
                  <a:lnTo>
                    <a:pt x="16277" y="18396"/>
                  </a:lnTo>
                  <a:cubicBezTo>
                    <a:pt x="15919" y="18313"/>
                    <a:pt x="15669" y="18170"/>
                    <a:pt x="15503" y="17896"/>
                  </a:cubicBezTo>
                  <a:cubicBezTo>
                    <a:pt x="15253" y="17467"/>
                    <a:pt x="15074" y="16979"/>
                    <a:pt x="14955" y="16646"/>
                  </a:cubicBezTo>
                  <a:cubicBezTo>
                    <a:pt x="14896" y="16455"/>
                    <a:pt x="14788" y="16253"/>
                    <a:pt x="14467" y="16217"/>
                  </a:cubicBezTo>
                  <a:cubicBezTo>
                    <a:pt x="14157" y="16193"/>
                    <a:pt x="13860" y="16158"/>
                    <a:pt x="13586" y="16098"/>
                  </a:cubicBezTo>
                  <a:cubicBezTo>
                    <a:pt x="12074" y="15800"/>
                    <a:pt x="11074" y="14979"/>
                    <a:pt x="10550" y="13610"/>
                  </a:cubicBezTo>
                  <a:cubicBezTo>
                    <a:pt x="10538" y="13574"/>
                    <a:pt x="10526" y="13538"/>
                    <a:pt x="10526" y="13491"/>
                  </a:cubicBezTo>
                  <a:cubicBezTo>
                    <a:pt x="10502" y="13360"/>
                    <a:pt x="10490" y="13229"/>
                    <a:pt x="10478" y="13110"/>
                  </a:cubicBezTo>
                  <a:lnTo>
                    <a:pt x="10478" y="13074"/>
                  </a:lnTo>
                  <a:cubicBezTo>
                    <a:pt x="10645" y="12955"/>
                    <a:pt x="10788" y="12860"/>
                    <a:pt x="10955" y="12752"/>
                  </a:cubicBezTo>
                  <a:cubicBezTo>
                    <a:pt x="11383" y="12455"/>
                    <a:pt x="11800" y="12169"/>
                    <a:pt x="12193" y="11860"/>
                  </a:cubicBezTo>
                  <a:cubicBezTo>
                    <a:pt x="12550" y="11574"/>
                    <a:pt x="12824" y="11264"/>
                    <a:pt x="13038" y="10931"/>
                  </a:cubicBezTo>
                  <a:cubicBezTo>
                    <a:pt x="13657" y="9943"/>
                    <a:pt x="14312" y="8752"/>
                    <a:pt x="14467" y="7347"/>
                  </a:cubicBezTo>
                  <a:cubicBezTo>
                    <a:pt x="14515" y="6871"/>
                    <a:pt x="14515" y="6371"/>
                    <a:pt x="14515" y="5895"/>
                  </a:cubicBezTo>
                  <a:lnTo>
                    <a:pt x="14515" y="5371"/>
                  </a:lnTo>
                  <a:cubicBezTo>
                    <a:pt x="14515" y="5240"/>
                    <a:pt x="14491" y="5097"/>
                    <a:pt x="14479" y="4978"/>
                  </a:cubicBezTo>
                  <a:cubicBezTo>
                    <a:pt x="14479" y="4954"/>
                    <a:pt x="14479" y="4918"/>
                    <a:pt x="14467" y="4894"/>
                  </a:cubicBezTo>
                  <a:cubicBezTo>
                    <a:pt x="14836" y="4668"/>
                    <a:pt x="15241" y="4597"/>
                    <a:pt x="15669" y="4525"/>
                  </a:cubicBezTo>
                  <a:cubicBezTo>
                    <a:pt x="15800" y="4490"/>
                    <a:pt x="15955" y="4478"/>
                    <a:pt x="16086" y="4442"/>
                  </a:cubicBezTo>
                  <a:cubicBezTo>
                    <a:pt x="16420" y="4371"/>
                    <a:pt x="16741" y="4347"/>
                    <a:pt x="17086" y="4347"/>
                  </a:cubicBezTo>
                  <a:cubicBezTo>
                    <a:pt x="17574" y="4347"/>
                    <a:pt x="18098" y="4418"/>
                    <a:pt x="18622" y="4561"/>
                  </a:cubicBezTo>
                  <a:cubicBezTo>
                    <a:pt x="20599" y="5144"/>
                    <a:pt x="21837" y="6549"/>
                    <a:pt x="22004" y="8419"/>
                  </a:cubicBezTo>
                  <a:cubicBezTo>
                    <a:pt x="22087" y="9264"/>
                    <a:pt x="22087" y="10026"/>
                    <a:pt x="21980" y="10740"/>
                  </a:cubicBezTo>
                  <a:cubicBezTo>
                    <a:pt x="21873" y="11455"/>
                    <a:pt x="21587" y="12110"/>
                    <a:pt x="21325" y="12645"/>
                  </a:cubicBezTo>
                  <a:cubicBezTo>
                    <a:pt x="20932" y="13431"/>
                    <a:pt x="20432" y="14110"/>
                    <a:pt x="19849" y="14669"/>
                  </a:cubicBezTo>
                  <a:cubicBezTo>
                    <a:pt x="19253" y="15241"/>
                    <a:pt x="18515" y="15515"/>
                    <a:pt x="17705" y="15800"/>
                  </a:cubicBezTo>
                  <a:close/>
                  <a:moveTo>
                    <a:pt x="8776" y="12979"/>
                  </a:moveTo>
                  <a:cubicBezTo>
                    <a:pt x="8514" y="13050"/>
                    <a:pt x="8240" y="13133"/>
                    <a:pt x="7978" y="13193"/>
                  </a:cubicBezTo>
                  <a:cubicBezTo>
                    <a:pt x="7847" y="13229"/>
                    <a:pt x="7704" y="13253"/>
                    <a:pt x="7585" y="13253"/>
                  </a:cubicBezTo>
                  <a:cubicBezTo>
                    <a:pt x="7395" y="13253"/>
                    <a:pt x="7252" y="13181"/>
                    <a:pt x="7109" y="13014"/>
                  </a:cubicBezTo>
                  <a:lnTo>
                    <a:pt x="6978" y="12860"/>
                  </a:lnTo>
                  <a:lnTo>
                    <a:pt x="6871" y="13038"/>
                  </a:lnTo>
                  <a:cubicBezTo>
                    <a:pt x="6323" y="13955"/>
                    <a:pt x="5763" y="14503"/>
                    <a:pt x="5061" y="14824"/>
                  </a:cubicBezTo>
                  <a:cubicBezTo>
                    <a:pt x="5085" y="14765"/>
                    <a:pt x="5097" y="14705"/>
                    <a:pt x="5132" y="14657"/>
                  </a:cubicBezTo>
                  <a:cubicBezTo>
                    <a:pt x="5275" y="14288"/>
                    <a:pt x="5430" y="13907"/>
                    <a:pt x="5597" y="13538"/>
                  </a:cubicBezTo>
                  <a:cubicBezTo>
                    <a:pt x="5668" y="13372"/>
                    <a:pt x="5728" y="13217"/>
                    <a:pt x="5656" y="13062"/>
                  </a:cubicBezTo>
                  <a:cubicBezTo>
                    <a:pt x="5597" y="12931"/>
                    <a:pt x="5430" y="12872"/>
                    <a:pt x="5275" y="12836"/>
                  </a:cubicBezTo>
                  <a:cubicBezTo>
                    <a:pt x="5121" y="12800"/>
                    <a:pt x="4954" y="12764"/>
                    <a:pt x="4799" y="12729"/>
                  </a:cubicBezTo>
                  <a:cubicBezTo>
                    <a:pt x="4561" y="12693"/>
                    <a:pt x="4347" y="12645"/>
                    <a:pt x="4120" y="12574"/>
                  </a:cubicBezTo>
                  <a:cubicBezTo>
                    <a:pt x="3727" y="12431"/>
                    <a:pt x="3370" y="12252"/>
                    <a:pt x="3073" y="12062"/>
                  </a:cubicBezTo>
                  <a:cubicBezTo>
                    <a:pt x="2704" y="11812"/>
                    <a:pt x="2334" y="11502"/>
                    <a:pt x="1930" y="11133"/>
                  </a:cubicBezTo>
                  <a:cubicBezTo>
                    <a:pt x="1382" y="10586"/>
                    <a:pt x="1168" y="9895"/>
                    <a:pt x="965" y="9050"/>
                  </a:cubicBezTo>
                  <a:cubicBezTo>
                    <a:pt x="560" y="7419"/>
                    <a:pt x="834" y="5847"/>
                    <a:pt x="1763" y="4323"/>
                  </a:cubicBezTo>
                  <a:cubicBezTo>
                    <a:pt x="2096" y="3787"/>
                    <a:pt x="2584" y="3323"/>
                    <a:pt x="3061" y="2882"/>
                  </a:cubicBezTo>
                  <a:lnTo>
                    <a:pt x="3156" y="2787"/>
                  </a:lnTo>
                  <a:cubicBezTo>
                    <a:pt x="4311" y="1692"/>
                    <a:pt x="5716" y="1025"/>
                    <a:pt x="7323" y="763"/>
                  </a:cubicBezTo>
                  <a:cubicBezTo>
                    <a:pt x="7704" y="703"/>
                    <a:pt x="8097" y="680"/>
                    <a:pt x="8466" y="680"/>
                  </a:cubicBezTo>
                  <a:cubicBezTo>
                    <a:pt x="9800" y="680"/>
                    <a:pt x="10978" y="1084"/>
                    <a:pt x="11967" y="1882"/>
                  </a:cubicBezTo>
                  <a:cubicBezTo>
                    <a:pt x="13122" y="2835"/>
                    <a:pt x="13753" y="4001"/>
                    <a:pt x="13860" y="5347"/>
                  </a:cubicBezTo>
                  <a:cubicBezTo>
                    <a:pt x="13919" y="6097"/>
                    <a:pt x="13967" y="6942"/>
                    <a:pt x="13753" y="7764"/>
                  </a:cubicBezTo>
                  <a:lnTo>
                    <a:pt x="13729" y="7847"/>
                  </a:lnTo>
                  <a:cubicBezTo>
                    <a:pt x="13669" y="8073"/>
                    <a:pt x="13622" y="8311"/>
                    <a:pt x="13526" y="8526"/>
                  </a:cubicBezTo>
                  <a:cubicBezTo>
                    <a:pt x="13288" y="9097"/>
                    <a:pt x="13074" y="9597"/>
                    <a:pt x="12836" y="10086"/>
                  </a:cubicBezTo>
                  <a:cubicBezTo>
                    <a:pt x="12526" y="10693"/>
                    <a:pt x="12086" y="11228"/>
                    <a:pt x="11443" y="11693"/>
                  </a:cubicBezTo>
                  <a:cubicBezTo>
                    <a:pt x="10621" y="12288"/>
                    <a:pt x="9823" y="12705"/>
                    <a:pt x="8990" y="129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42" name="Google Shape;1042;p44"/>
          <p:cNvGrpSpPr/>
          <p:nvPr/>
        </p:nvGrpSpPr>
        <p:grpSpPr>
          <a:xfrm>
            <a:off x="10078609" y="4160930"/>
            <a:ext cx="871488" cy="1193781"/>
            <a:chOff x="1731150" y="1748550"/>
            <a:chExt cx="228625" cy="313175"/>
          </a:xfrm>
        </p:grpSpPr>
        <p:sp>
          <p:nvSpPr>
            <p:cNvPr id="1043" name="Google Shape;1043;p44"/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44"/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44"/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44"/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44"/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44"/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44"/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439FFF-1559-7E49-AF67-6228C2734F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3000"/>
                    </a14:imgEffect>
                    <a14:imgEffect>
                      <a14:brightnessContrast bright="3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0" y="1295400"/>
            <a:ext cx="111887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45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2917</TotalTime>
  <Words>131</Words>
  <Application>Microsoft Office PowerPoint</Application>
  <PresentationFormat>Widescreen</PresentationFormat>
  <Paragraphs>14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Arial</vt:lpstr>
      <vt:lpstr>Baloo 2</vt:lpstr>
      <vt:lpstr>Calibri</vt:lpstr>
      <vt:lpstr>Calibri Light</vt:lpstr>
      <vt:lpstr>Pangolin</vt:lpstr>
      <vt:lpstr>Times New Roman</vt:lpstr>
      <vt:lpstr>UTM Cookies</vt:lpstr>
      <vt:lpstr>UTM Cooper Black</vt:lpstr>
      <vt:lpstr>Office Theme</vt:lpstr>
      <vt:lpstr>English Vocabulary Workshop by Slidesgo</vt:lpstr>
      <vt:lpstr>PowerPoint Presentation</vt:lpstr>
      <vt:lpstr>PowerPoint Presentation</vt:lpstr>
      <vt:lpstr>PowerPoint Presentation</vt:lpstr>
      <vt:lpstr>PowerPoint Presentation</vt:lpstr>
      <vt:lpstr>Thảo luận và kể tên một số thức ăn, đồ uống, đồ dùng có thể gây ngộ độc nếu cất giữ , bảo quản không cẩn thận?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Hiền Hoàng</cp:lastModifiedBy>
  <cp:revision>140</cp:revision>
  <dcterms:created xsi:type="dcterms:W3CDTF">2021-06-02T02:35:09Z</dcterms:created>
  <dcterms:modified xsi:type="dcterms:W3CDTF">2021-09-14T15:52:21Z</dcterms:modified>
</cp:coreProperties>
</file>