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comments/comment1.xml" ContentType="application/vnd.openxmlformats-officedocument.presentationml.comment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84" r:id="rId1"/>
  </p:sldMasterIdLst>
  <p:notesMasterIdLst>
    <p:notesMasterId r:id="rId28"/>
  </p:notesMasterIdLst>
  <p:sldIdLst>
    <p:sldId id="373" r:id="rId2"/>
    <p:sldId id="375" r:id="rId3"/>
    <p:sldId id="374" r:id="rId4"/>
    <p:sldId id="381" r:id="rId5"/>
    <p:sldId id="382" r:id="rId6"/>
    <p:sldId id="383" r:id="rId7"/>
    <p:sldId id="384" r:id="rId8"/>
    <p:sldId id="385" r:id="rId9"/>
    <p:sldId id="386" r:id="rId10"/>
    <p:sldId id="387" r:id="rId11"/>
    <p:sldId id="388" r:id="rId12"/>
    <p:sldId id="389" r:id="rId13"/>
    <p:sldId id="390" r:id="rId14"/>
    <p:sldId id="391" r:id="rId15"/>
    <p:sldId id="392" r:id="rId16"/>
    <p:sldId id="393" r:id="rId17"/>
    <p:sldId id="394" r:id="rId18"/>
    <p:sldId id="395" r:id="rId19"/>
    <p:sldId id="396" r:id="rId20"/>
    <p:sldId id="397" r:id="rId21"/>
    <p:sldId id="398" r:id="rId22"/>
    <p:sldId id="376" r:id="rId23"/>
    <p:sldId id="377" r:id="rId24"/>
    <p:sldId id="378" r:id="rId25"/>
    <p:sldId id="379" r:id="rId26"/>
    <p:sldId id="380" r:id="rId27"/>
  </p:sldIdLst>
  <p:sldSz cx="6858000" cy="5143500"/>
  <p:notesSz cx="6858000" cy="9144000"/>
  <p:embeddedFontLst>
    <p:embeddedFont>
      <p:font typeface="Kalam" panose="020B0604020202020204" charset="0"/>
      <p:regular r:id="rId29"/>
      <p:bold r:id="rId30"/>
    </p:embeddedFont>
    <p:embeddedFont>
      <p:font typeface="Montserrat" panose="02000505000000020004" pitchFamily="2" charset="0"/>
      <p:regular r:id="rId31"/>
      <p:bold r:id="rId32"/>
      <p:italic r:id="rId33"/>
      <p:boldItalic r:id="rId34"/>
    </p:embeddedFont>
    <p:embeddedFont>
      <p:font typeface="UTM Cookies" panose="02040603050506020204" pitchFamily="18" charset="0"/>
      <p:regular r:id="rId35"/>
    </p:embeddedFont>
    <p:embeddedFont>
      <p:font typeface="UTM Avo" panose="02040603050506020204" pitchFamily="18" charset="0"/>
      <p:regular r:id="rId36"/>
      <p:bold r:id="rId37"/>
      <p:italic r:id="rId38"/>
      <p:boldItalic r:id="rId39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dmin" initials="a" lastIdx="1" clrIdx="0">
    <p:extLst>
      <p:ext uri="{19B8F6BF-5375-455C-9EA6-DF929625EA0E}">
        <p15:presenceInfo xmlns:p15="http://schemas.microsoft.com/office/powerpoint/2012/main" userId="admin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7D574"/>
    <a:srgbClr val="FB5B53"/>
    <a:srgbClr val="FFFCD3"/>
    <a:srgbClr val="000000"/>
    <a:srgbClr val="FDE464"/>
    <a:srgbClr val="FB4C43"/>
    <a:srgbClr val="D6EEFA"/>
    <a:srgbClr val="ADE2F7"/>
    <a:srgbClr val="969696"/>
    <a:srgbClr val="CC75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98A10E9E-05DE-497A-B104-E80DA98F5660}">
  <a:tblStyle styleId="{98A10E9E-05DE-497A-B104-E80DA98F5660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838" autoAdjust="0"/>
    <p:restoredTop sz="94364" autoAdjust="0"/>
  </p:normalViewPr>
  <p:slideViewPr>
    <p:cSldViewPr snapToGrid="0">
      <p:cViewPr>
        <p:scale>
          <a:sx n="125" d="100"/>
          <a:sy n="125" d="100"/>
        </p:scale>
        <p:origin x="132" y="-6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11.fntdata"/><Relationship Id="rId21" Type="http://schemas.openxmlformats.org/officeDocument/2006/relationships/slide" Target="slides/slide20.xml"/><Relationship Id="rId34" Type="http://schemas.openxmlformats.org/officeDocument/2006/relationships/font" Target="fonts/font6.fntdata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1.fntdata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4.fntdata"/><Relationship Id="rId37" Type="http://schemas.openxmlformats.org/officeDocument/2006/relationships/font" Target="fonts/font9.fntdata"/><Relationship Id="rId40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36" Type="http://schemas.openxmlformats.org/officeDocument/2006/relationships/font" Target="fonts/font8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3.fntdata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font" Target="fonts/font2.fntdata"/><Relationship Id="rId35" Type="http://schemas.openxmlformats.org/officeDocument/2006/relationships/font" Target="fonts/font7.fntdata"/><Relationship Id="rId43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5.fntdata"/><Relationship Id="rId38" Type="http://schemas.openxmlformats.org/officeDocument/2006/relationships/font" Target="fonts/font10.fntdata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1-06-02T17:24:58.201" idx="1">
    <p:pos x="10" y="10"/>
    <p:text/>
    <p:extLst>
      <p:ext uri="{C676402C-5697-4E1C-873F-D02D1690AC5C}">
        <p15:threadingInfo xmlns:p15="http://schemas.microsoft.com/office/powerpoint/2012/main" timeZoneBias="-420"/>
      </p:ext>
    </p:extLst>
  </p:cm>
</p:cmLst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/>
          <p:cNvSpPr>
            <a:spLocks/>
          </p:cNvSpPr>
          <p:nvPr userDrawn="1"/>
        </p:nvSpPr>
        <p:spPr bwMode="auto">
          <a:xfrm rot="10800000">
            <a:off x="276225" y="239920"/>
            <a:ext cx="6315075" cy="4636880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33211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solidFill>
          <a:schemeClr val="accent2"/>
        </a:solid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343478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"/>
          <p:cNvSpPr/>
          <p:nvPr userDrawn="1"/>
        </p:nvSpPr>
        <p:spPr>
          <a:xfrm>
            <a:off x="233932" y="174940"/>
            <a:ext cx="6404486" cy="1147688"/>
          </a:xfrm>
          <a:custGeom>
            <a:avLst/>
            <a:gdLst>
              <a:gd name="connsiteX0" fmla="*/ 0 w 6378151"/>
              <a:gd name="connsiteY0" fmla="*/ 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0 w 6378151"/>
              <a:gd name="connsiteY4" fmla="*/ 0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74634 h 1034754"/>
              <a:gd name="connsiteX1" fmla="*/ 6119967 w 6378151"/>
              <a:gd name="connsiteY1" fmla="*/ 63876 h 1034754"/>
              <a:gd name="connsiteX2" fmla="*/ 6378151 w 6378151"/>
              <a:gd name="connsiteY2" fmla="*/ 1034754 h 1034754"/>
              <a:gd name="connsiteX3" fmla="*/ 0 w 6378151"/>
              <a:gd name="connsiteY3" fmla="*/ 1034754 h 1034754"/>
              <a:gd name="connsiteX4" fmla="*/ 204395 w 6378151"/>
              <a:gd name="connsiteY4" fmla="*/ 74634 h 1034754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209708 h 1169828"/>
              <a:gd name="connsiteX1" fmla="*/ 6044663 w 6378151"/>
              <a:gd name="connsiteY1" fmla="*/ 166677 h 1169828"/>
              <a:gd name="connsiteX2" fmla="*/ 6378151 w 6378151"/>
              <a:gd name="connsiteY2" fmla="*/ 1169828 h 1169828"/>
              <a:gd name="connsiteX3" fmla="*/ 0 w 6378151"/>
              <a:gd name="connsiteY3" fmla="*/ 1169828 h 1169828"/>
              <a:gd name="connsiteX4" fmla="*/ 204395 w 6378151"/>
              <a:gd name="connsiteY4" fmla="*/ 209708 h 1169828"/>
              <a:gd name="connsiteX0" fmla="*/ 204395 w 6378151"/>
              <a:gd name="connsiteY0" fmla="*/ 216207 h 1176327"/>
              <a:gd name="connsiteX1" fmla="*/ 6044663 w 6378151"/>
              <a:gd name="connsiteY1" fmla="*/ 173176 h 1176327"/>
              <a:gd name="connsiteX2" fmla="*/ 6378151 w 6378151"/>
              <a:gd name="connsiteY2" fmla="*/ 1176327 h 1176327"/>
              <a:gd name="connsiteX3" fmla="*/ 0 w 6378151"/>
              <a:gd name="connsiteY3" fmla="*/ 1176327 h 1176327"/>
              <a:gd name="connsiteX4" fmla="*/ 204395 w 6378151"/>
              <a:gd name="connsiteY4" fmla="*/ 216207 h 1176327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1490 h 1196156"/>
              <a:gd name="connsiteX1" fmla="*/ 6044663 w 6378151"/>
              <a:gd name="connsiteY1" fmla="*/ 193005 h 1196156"/>
              <a:gd name="connsiteX2" fmla="*/ 6378151 w 6378151"/>
              <a:gd name="connsiteY2" fmla="*/ 1196156 h 1196156"/>
              <a:gd name="connsiteX3" fmla="*/ 0 w 6378151"/>
              <a:gd name="connsiteY3" fmla="*/ 1196156 h 1196156"/>
              <a:gd name="connsiteX4" fmla="*/ 311971 w 6378151"/>
              <a:gd name="connsiteY4" fmla="*/ 171490 h 1196156"/>
              <a:gd name="connsiteX0" fmla="*/ 311971 w 6378151"/>
              <a:gd name="connsiteY0" fmla="*/ 140008 h 1164674"/>
              <a:gd name="connsiteX1" fmla="*/ 6044663 w 6378151"/>
              <a:gd name="connsiteY1" fmla="*/ 161523 h 1164674"/>
              <a:gd name="connsiteX2" fmla="*/ 6378151 w 6378151"/>
              <a:gd name="connsiteY2" fmla="*/ 1164674 h 1164674"/>
              <a:gd name="connsiteX3" fmla="*/ 0 w 6378151"/>
              <a:gd name="connsiteY3" fmla="*/ 1164674 h 1164674"/>
              <a:gd name="connsiteX4" fmla="*/ 311971 w 6378151"/>
              <a:gd name="connsiteY4" fmla="*/ 140008 h 1164674"/>
              <a:gd name="connsiteX0" fmla="*/ 311971 w 6378151"/>
              <a:gd name="connsiteY0" fmla="*/ 130732 h 1155398"/>
              <a:gd name="connsiteX1" fmla="*/ 6044663 w 6378151"/>
              <a:gd name="connsiteY1" fmla="*/ 152247 h 1155398"/>
              <a:gd name="connsiteX2" fmla="*/ 6378151 w 6378151"/>
              <a:gd name="connsiteY2" fmla="*/ 1155398 h 1155398"/>
              <a:gd name="connsiteX3" fmla="*/ 0 w 6378151"/>
              <a:gd name="connsiteY3" fmla="*/ 1155398 h 1155398"/>
              <a:gd name="connsiteX4" fmla="*/ 311971 w 6378151"/>
              <a:gd name="connsiteY4" fmla="*/ 130732 h 1155398"/>
              <a:gd name="connsiteX0" fmla="*/ 311971 w 6378151"/>
              <a:gd name="connsiteY0" fmla="*/ 116775 h 1141441"/>
              <a:gd name="connsiteX1" fmla="*/ 5947844 w 6378151"/>
              <a:gd name="connsiteY1" fmla="*/ 159805 h 1141441"/>
              <a:gd name="connsiteX2" fmla="*/ 6378151 w 6378151"/>
              <a:gd name="connsiteY2" fmla="*/ 1141441 h 1141441"/>
              <a:gd name="connsiteX3" fmla="*/ 0 w 6378151"/>
              <a:gd name="connsiteY3" fmla="*/ 1141441 h 1141441"/>
              <a:gd name="connsiteX4" fmla="*/ 311971 w 6378151"/>
              <a:gd name="connsiteY4" fmla="*/ 116775 h 1141441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19570 h 1144236"/>
              <a:gd name="connsiteX1" fmla="*/ 6033906 w 6378151"/>
              <a:gd name="connsiteY1" fmla="*/ 108812 h 1144236"/>
              <a:gd name="connsiteX2" fmla="*/ 6378151 w 6378151"/>
              <a:gd name="connsiteY2" fmla="*/ 1144236 h 1144236"/>
              <a:gd name="connsiteX3" fmla="*/ 0 w 6378151"/>
              <a:gd name="connsiteY3" fmla="*/ 1144236 h 1144236"/>
              <a:gd name="connsiteX4" fmla="*/ 311971 w 6378151"/>
              <a:gd name="connsiteY4" fmla="*/ 119570 h 1144236"/>
              <a:gd name="connsiteX0" fmla="*/ 311971 w 6378151"/>
              <a:gd name="connsiteY0" fmla="*/ 16611 h 1041277"/>
              <a:gd name="connsiteX1" fmla="*/ 6033906 w 6378151"/>
              <a:gd name="connsiteY1" fmla="*/ 5853 h 1041277"/>
              <a:gd name="connsiteX2" fmla="*/ 6378151 w 6378151"/>
              <a:gd name="connsiteY2" fmla="*/ 1041277 h 1041277"/>
              <a:gd name="connsiteX3" fmla="*/ 0 w 6378151"/>
              <a:gd name="connsiteY3" fmla="*/ 1041277 h 1041277"/>
              <a:gd name="connsiteX4" fmla="*/ 311971 w 6378151"/>
              <a:gd name="connsiteY4" fmla="*/ 16611 h 1041277"/>
              <a:gd name="connsiteX0" fmla="*/ 311971 w 6378151"/>
              <a:gd name="connsiteY0" fmla="*/ 100650 h 1125316"/>
              <a:gd name="connsiteX1" fmla="*/ 6033906 w 6378151"/>
              <a:gd name="connsiteY1" fmla="*/ 89892 h 1125316"/>
              <a:gd name="connsiteX2" fmla="*/ 6378151 w 6378151"/>
              <a:gd name="connsiteY2" fmla="*/ 1125316 h 1125316"/>
              <a:gd name="connsiteX3" fmla="*/ 0 w 6378151"/>
              <a:gd name="connsiteY3" fmla="*/ 1125316 h 1125316"/>
              <a:gd name="connsiteX4" fmla="*/ 311971 w 6378151"/>
              <a:gd name="connsiteY4" fmla="*/ 100650 h 1125316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3312 h 1127978"/>
              <a:gd name="connsiteX1" fmla="*/ 6001633 w 6378151"/>
              <a:gd name="connsiteY1" fmla="*/ 81796 h 1127978"/>
              <a:gd name="connsiteX2" fmla="*/ 6378151 w 6378151"/>
              <a:gd name="connsiteY2" fmla="*/ 1127978 h 1127978"/>
              <a:gd name="connsiteX3" fmla="*/ 0 w 6378151"/>
              <a:gd name="connsiteY3" fmla="*/ 1127978 h 1127978"/>
              <a:gd name="connsiteX4" fmla="*/ 311971 w 6378151"/>
              <a:gd name="connsiteY4" fmla="*/ 103312 h 1127978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3915 h 1138581"/>
              <a:gd name="connsiteX1" fmla="*/ 6001633 w 6378151"/>
              <a:gd name="connsiteY1" fmla="*/ 92399 h 1138581"/>
              <a:gd name="connsiteX2" fmla="*/ 6378151 w 6378151"/>
              <a:gd name="connsiteY2" fmla="*/ 1138581 h 1138581"/>
              <a:gd name="connsiteX3" fmla="*/ 0 w 6378151"/>
              <a:gd name="connsiteY3" fmla="*/ 1138581 h 1138581"/>
              <a:gd name="connsiteX4" fmla="*/ 311971 w 6378151"/>
              <a:gd name="connsiteY4" fmla="*/ 113915 h 1138581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78151" h="1147688">
                <a:moveTo>
                  <a:pt x="311971" y="123022"/>
                </a:moveTo>
                <a:cubicBezTo>
                  <a:pt x="702453" y="8274"/>
                  <a:pt x="5352966" y="-74203"/>
                  <a:pt x="6001633" y="101506"/>
                </a:cubicBezTo>
                <a:cubicBezTo>
                  <a:pt x="6446285" y="575739"/>
                  <a:pt x="6266988" y="813304"/>
                  <a:pt x="6378151" y="1147688"/>
                </a:cubicBezTo>
                <a:lnTo>
                  <a:pt x="0" y="1147688"/>
                </a:lnTo>
                <a:cubicBezTo>
                  <a:pt x="57374" y="820476"/>
                  <a:pt x="-78891" y="439478"/>
                  <a:pt x="311971" y="123022"/>
                </a:cubicBezTo>
                <a:close/>
              </a:path>
            </a:pathLst>
          </a:custGeom>
          <a:solidFill>
            <a:srgbClr val="6FC9C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" name="Group 3"/>
          <p:cNvGrpSpPr/>
          <p:nvPr userDrawn="1"/>
        </p:nvGrpSpPr>
        <p:grpSpPr>
          <a:xfrm>
            <a:off x="211054" y="1321594"/>
            <a:ext cx="6436810" cy="3602496"/>
            <a:chOff x="220782" y="1331119"/>
            <a:chExt cx="6436810" cy="3602496"/>
          </a:xfrm>
        </p:grpSpPr>
        <p:sp>
          <p:nvSpPr>
            <p:cNvPr id="5" name="Freeform 4"/>
            <p:cNvSpPr/>
            <p:nvPr/>
          </p:nvSpPr>
          <p:spPr>
            <a:xfrm>
              <a:off x="1630680" y="1333500"/>
              <a:ext cx="4968240" cy="7620"/>
            </a:xfrm>
            <a:custGeom>
              <a:avLst/>
              <a:gdLst>
                <a:gd name="connsiteX0" fmla="*/ 0 w 4968240"/>
                <a:gd name="connsiteY0" fmla="*/ 0 h 7620"/>
                <a:gd name="connsiteX1" fmla="*/ 2781300 w 4968240"/>
                <a:gd name="connsiteY1" fmla="*/ 0 h 7620"/>
                <a:gd name="connsiteX2" fmla="*/ 4968240 w 4968240"/>
                <a:gd name="connsiteY2" fmla="*/ 7620 h 7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68240" h="7620">
                  <a:moveTo>
                    <a:pt x="0" y="0"/>
                  </a:moveTo>
                  <a:lnTo>
                    <a:pt x="2781300" y="0"/>
                  </a:lnTo>
                  <a:lnTo>
                    <a:pt x="4968240" y="7620"/>
                  </a:lnTo>
                </a:path>
              </a:pathLst>
            </a:custGeom>
            <a:noFill/>
            <a:ln>
              <a:solidFill>
                <a:schemeClr val="accent4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Freeform 5"/>
            <p:cNvSpPr/>
            <p:nvPr/>
          </p:nvSpPr>
          <p:spPr>
            <a:xfrm>
              <a:off x="220782" y="1333500"/>
              <a:ext cx="6436810" cy="3600115"/>
            </a:xfrm>
            <a:custGeom>
              <a:avLst/>
              <a:gdLst>
                <a:gd name="connsiteX0" fmla="*/ 6378138 w 6436810"/>
                <a:gd name="connsiteY0" fmla="*/ 0 h 3600115"/>
                <a:gd name="connsiteX1" fmla="*/ 6431478 w 6436810"/>
                <a:gd name="connsiteY1" fmla="*/ 723900 h 3600115"/>
                <a:gd name="connsiteX2" fmla="*/ 6431478 w 6436810"/>
                <a:gd name="connsiteY2" fmla="*/ 1607820 h 3600115"/>
                <a:gd name="connsiteX3" fmla="*/ 6400998 w 6436810"/>
                <a:gd name="connsiteY3" fmla="*/ 2400300 h 3600115"/>
                <a:gd name="connsiteX4" fmla="*/ 6332418 w 6436810"/>
                <a:gd name="connsiteY4" fmla="*/ 2895600 h 3600115"/>
                <a:gd name="connsiteX5" fmla="*/ 6240978 w 6436810"/>
                <a:gd name="connsiteY5" fmla="*/ 3177540 h 3600115"/>
                <a:gd name="connsiteX6" fmla="*/ 6088578 w 6436810"/>
                <a:gd name="connsiteY6" fmla="*/ 3390900 h 3600115"/>
                <a:gd name="connsiteX7" fmla="*/ 5814258 w 6436810"/>
                <a:gd name="connsiteY7" fmla="*/ 3520440 h 3600115"/>
                <a:gd name="connsiteX8" fmla="*/ 5440878 w 6436810"/>
                <a:gd name="connsiteY8" fmla="*/ 3573780 h 3600115"/>
                <a:gd name="connsiteX9" fmla="*/ 4564578 w 6436810"/>
                <a:gd name="connsiteY9" fmla="*/ 3573780 h 3600115"/>
                <a:gd name="connsiteX10" fmla="*/ 3833058 w 6436810"/>
                <a:gd name="connsiteY10" fmla="*/ 3566160 h 3600115"/>
                <a:gd name="connsiteX11" fmla="*/ 3116778 w 6436810"/>
                <a:gd name="connsiteY11" fmla="*/ 3566160 h 3600115"/>
                <a:gd name="connsiteX12" fmla="*/ 2423358 w 6436810"/>
                <a:gd name="connsiteY12" fmla="*/ 3581400 h 3600115"/>
                <a:gd name="connsiteX13" fmla="*/ 1874718 w 6436810"/>
                <a:gd name="connsiteY13" fmla="*/ 3596640 h 3600115"/>
                <a:gd name="connsiteX14" fmla="*/ 1333698 w 6436810"/>
                <a:gd name="connsiteY14" fmla="*/ 3596640 h 3600115"/>
                <a:gd name="connsiteX15" fmla="*/ 838398 w 6436810"/>
                <a:gd name="connsiteY15" fmla="*/ 3558540 h 3600115"/>
                <a:gd name="connsiteX16" fmla="*/ 579318 w 6436810"/>
                <a:gd name="connsiteY16" fmla="*/ 3497580 h 3600115"/>
                <a:gd name="connsiteX17" fmla="*/ 388818 w 6436810"/>
                <a:gd name="connsiteY17" fmla="*/ 3413760 h 3600115"/>
                <a:gd name="connsiteX18" fmla="*/ 266898 w 6436810"/>
                <a:gd name="connsiteY18" fmla="*/ 3314700 h 3600115"/>
                <a:gd name="connsiteX19" fmla="*/ 175458 w 6436810"/>
                <a:gd name="connsiteY19" fmla="*/ 3124200 h 3600115"/>
                <a:gd name="connsiteX20" fmla="*/ 114498 w 6436810"/>
                <a:gd name="connsiteY20" fmla="*/ 2910840 h 3600115"/>
                <a:gd name="connsiteX21" fmla="*/ 61158 w 6436810"/>
                <a:gd name="connsiteY21" fmla="*/ 2636520 h 3600115"/>
                <a:gd name="connsiteX22" fmla="*/ 38298 w 6436810"/>
                <a:gd name="connsiteY22" fmla="*/ 2278380 h 3600115"/>
                <a:gd name="connsiteX23" fmla="*/ 15438 w 6436810"/>
                <a:gd name="connsiteY23" fmla="*/ 1866900 h 3600115"/>
                <a:gd name="connsiteX24" fmla="*/ 15438 w 6436810"/>
                <a:gd name="connsiteY24" fmla="*/ 1455420 h 3600115"/>
                <a:gd name="connsiteX25" fmla="*/ 198 w 6436810"/>
                <a:gd name="connsiteY25" fmla="*/ 952500 h 3600115"/>
                <a:gd name="connsiteX26" fmla="*/ 7818 w 6436810"/>
                <a:gd name="connsiteY26" fmla="*/ 289560 h 3600115"/>
                <a:gd name="connsiteX27" fmla="*/ 23058 w 6436810"/>
                <a:gd name="connsiteY27" fmla="*/ 0 h 3600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6436810" h="3600115">
                  <a:moveTo>
                    <a:pt x="6378138" y="0"/>
                  </a:moveTo>
                  <a:cubicBezTo>
                    <a:pt x="6400363" y="227965"/>
                    <a:pt x="6422588" y="455930"/>
                    <a:pt x="6431478" y="723900"/>
                  </a:cubicBezTo>
                  <a:cubicBezTo>
                    <a:pt x="6440368" y="991870"/>
                    <a:pt x="6436558" y="1328420"/>
                    <a:pt x="6431478" y="1607820"/>
                  </a:cubicBezTo>
                  <a:cubicBezTo>
                    <a:pt x="6426398" y="1887220"/>
                    <a:pt x="6417508" y="2185670"/>
                    <a:pt x="6400998" y="2400300"/>
                  </a:cubicBezTo>
                  <a:cubicBezTo>
                    <a:pt x="6384488" y="2614930"/>
                    <a:pt x="6359088" y="2766060"/>
                    <a:pt x="6332418" y="2895600"/>
                  </a:cubicBezTo>
                  <a:cubicBezTo>
                    <a:pt x="6305748" y="3025140"/>
                    <a:pt x="6281618" y="3094990"/>
                    <a:pt x="6240978" y="3177540"/>
                  </a:cubicBezTo>
                  <a:cubicBezTo>
                    <a:pt x="6200338" y="3260090"/>
                    <a:pt x="6159698" y="3333750"/>
                    <a:pt x="6088578" y="3390900"/>
                  </a:cubicBezTo>
                  <a:cubicBezTo>
                    <a:pt x="6017458" y="3448050"/>
                    <a:pt x="5922208" y="3489960"/>
                    <a:pt x="5814258" y="3520440"/>
                  </a:cubicBezTo>
                  <a:cubicBezTo>
                    <a:pt x="5706308" y="3550920"/>
                    <a:pt x="5649158" y="3564890"/>
                    <a:pt x="5440878" y="3573780"/>
                  </a:cubicBezTo>
                  <a:cubicBezTo>
                    <a:pt x="5232598" y="3582670"/>
                    <a:pt x="4564578" y="3573780"/>
                    <a:pt x="4564578" y="3573780"/>
                  </a:cubicBezTo>
                  <a:lnTo>
                    <a:pt x="3833058" y="3566160"/>
                  </a:lnTo>
                  <a:lnTo>
                    <a:pt x="3116778" y="3566160"/>
                  </a:lnTo>
                  <a:cubicBezTo>
                    <a:pt x="2881828" y="3568700"/>
                    <a:pt x="2423358" y="3581400"/>
                    <a:pt x="2423358" y="3581400"/>
                  </a:cubicBezTo>
                  <a:lnTo>
                    <a:pt x="1874718" y="3596640"/>
                  </a:lnTo>
                  <a:cubicBezTo>
                    <a:pt x="1693108" y="3599180"/>
                    <a:pt x="1506418" y="3602990"/>
                    <a:pt x="1333698" y="3596640"/>
                  </a:cubicBezTo>
                  <a:cubicBezTo>
                    <a:pt x="1160978" y="3590290"/>
                    <a:pt x="964128" y="3575050"/>
                    <a:pt x="838398" y="3558540"/>
                  </a:cubicBezTo>
                  <a:cubicBezTo>
                    <a:pt x="712668" y="3542030"/>
                    <a:pt x="654248" y="3521710"/>
                    <a:pt x="579318" y="3497580"/>
                  </a:cubicBezTo>
                  <a:cubicBezTo>
                    <a:pt x="504388" y="3473450"/>
                    <a:pt x="440888" y="3444240"/>
                    <a:pt x="388818" y="3413760"/>
                  </a:cubicBezTo>
                  <a:cubicBezTo>
                    <a:pt x="336748" y="3383280"/>
                    <a:pt x="302458" y="3362960"/>
                    <a:pt x="266898" y="3314700"/>
                  </a:cubicBezTo>
                  <a:cubicBezTo>
                    <a:pt x="231338" y="3266440"/>
                    <a:pt x="200858" y="3191510"/>
                    <a:pt x="175458" y="3124200"/>
                  </a:cubicBezTo>
                  <a:cubicBezTo>
                    <a:pt x="150058" y="3056890"/>
                    <a:pt x="133548" y="2992120"/>
                    <a:pt x="114498" y="2910840"/>
                  </a:cubicBezTo>
                  <a:cubicBezTo>
                    <a:pt x="95448" y="2829560"/>
                    <a:pt x="73858" y="2741930"/>
                    <a:pt x="61158" y="2636520"/>
                  </a:cubicBezTo>
                  <a:cubicBezTo>
                    <a:pt x="48458" y="2531110"/>
                    <a:pt x="45918" y="2406650"/>
                    <a:pt x="38298" y="2278380"/>
                  </a:cubicBezTo>
                  <a:cubicBezTo>
                    <a:pt x="30678" y="2150110"/>
                    <a:pt x="19248" y="2004060"/>
                    <a:pt x="15438" y="1866900"/>
                  </a:cubicBezTo>
                  <a:cubicBezTo>
                    <a:pt x="11628" y="1729740"/>
                    <a:pt x="17978" y="1607820"/>
                    <a:pt x="15438" y="1455420"/>
                  </a:cubicBezTo>
                  <a:cubicBezTo>
                    <a:pt x="12898" y="1303020"/>
                    <a:pt x="1468" y="1146810"/>
                    <a:pt x="198" y="952500"/>
                  </a:cubicBezTo>
                  <a:cubicBezTo>
                    <a:pt x="-1072" y="758190"/>
                    <a:pt x="4008" y="448310"/>
                    <a:pt x="7818" y="289560"/>
                  </a:cubicBezTo>
                  <a:cubicBezTo>
                    <a:pt x="11628" y="130810"/>
                    <a:pt x="17343" y="65405"/>
                    <a:pt x="23058" y="0"/>
                  </a:cubicBezTo>
                </a:path>
              </a:pathLst>
            </a:custGeom>
            <a:noFill/>
            <a:ln>
              <a:solidFill>
                <a:schemeClr val="accent4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Freeform 6"/>
            <p:cNvSpPr/>
            <p:nvPr/>
          </p:nvSpPr>
          <p:spPr>
            <a:xfrm>
              <a:off x="228600" y="1331119"/>
              <a:ext cx="150019" cy="4762"/>
            </a:xfrm>
            <a:custGeom>
              <a:avLst/>
              <a:gdLst>
                <a:gd name="connsiteX0" fmla="*/ 0 w 150019"/>
                <a:gd name="connsiteY0" fmla="*/ 0 h 4762"/>
                <a:gd name="connsiteX1" fmla="*/ 150019 w 150019"/>
                <a:gd name="connsiteY1" fmla="*/ 4762 h 4762"/>
                <a:gd name="connsiteX2" fmla="*/ 150019 w 150019"/>
                <a:gd name="connsiteY2" fmla="*/ 4762 h 4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0019" h="4762">
                  <a:moveTo>
                    <a:pt x="0" y="0"/>
                  </a:moveTo>
                  <a:lnTo>
                    <a:pt x="150019" y="4762"/>
                  </a:lnTo>
                  <a:lnTo>
                    <a:pt x="150019" y="4762"/>
                  </a:lnTo>
                </a:path>
              </a:pathLst>
            </a:custGeom>
            <a:noFill/>
            <a:ln>
              <a:solidFill>
                <a:schemeClr val="accent4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" name="Group 7"/>
          <p:cNvGrpSpPr/>
          <p:nvPr userDrawn="1"/>
        </p:nvGrpSpPr>
        <p:grpSpPr>
          <a:xfrm>
            <a:off x="282786" y="255821"/>
            <a:ext cx="1448294" cy="1448294"/>
            <a:chOff x="237072" y="234585"/>
            <a:chExt cx="1448294" cy="1448294"/>
          </a:xfrm>
        </p:grpSpPr>
        <p:sp>
          <p:nvSpPr>
            <p:cNvPr id="9" name="Oval 8"/>
            <p:cNvSpPr/>
            <p:nvPr/>
          </p:nvSpPr>
          <p:spPr>
            <a:xfrm>
              <a:off x="237072" y="234585"/>
              <a:ext cx="1448294" cy="1448294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Oval 9"/>
            <p:cNvSpPr/>
            <p:nvPr/>
          </p:nvSpPr>
          <p:spPr>
            <a:xfrm>
              <a:off x="283311" y="280824"/>
              <a:ext cx="1355815" cy="135581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Oval 10"/>
            <p:cNvSpPr/>
            <p:nvPr/>
          </p:nvSpPr>
          <p:spPr>
            <a:xfrm>
              <a:off x="244620" y="242518"/>
              <a:ext cx="1419087" cy="1419087"/>
            </a:xfrm>
            <a:prstGeom prst="ellipse">
              <a:avLst/>
            </a:prstGeom>
            <a:noFill/>
            <a:ln w="9525">
              <a:solidFill>
                <a:schemeClr val="bg1">
                  <a:lumMod val="2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40135561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"/>
          <p:cNvSpPr/>
          <p:nvPr userDrawn="1"/>
        </p:nvSpPr>
        <p:spPr>
          <a:xfrm>
            <a:off x="233932" y="174940"/>
            <a:ext cx="6404486" cy="1147688"/>
          </a:xfrm>
          <a:custGeom>
            <a:avLst/>
            <a:gdLst>
              <a:gd name="connsiteX0" fmla="*/ 0 w 6378151"/>
              <a:gd name="connsiteY0" fmla="*/ 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0 w 6378151"/>
              <a:gd name="connsiteY4" fmla="*/ 0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74634 h 1034754"/>
              <a:gd name="connsiteX1" fmla="*/ 6119967 w 6378151"/>
              <a:gd name="connsiteY1" fmla="*/ 63876 h 1034754"/>
              <a:gd name="connsiteX2" fmla="*/ 6378151 w 6378151"/>
              <a:gd name="connsiteY2" fmla="*/ 1034754 h 1034754"/>
              <a:gd name="connsiteX3" fmla="*/ 0 w 6378151"/>
              <a:gd name="connsiteY3" fmla="*/ 1034754 h 1034754"/>
              <a:gd name="connsiteX4" fmla="*/ 204395 w 6378151"/>
              <a:gd name="connsiteY4" fmla="*/ 74634 h 1034754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209708 h 1169828"/>
              <a:gd name="connsiteX1" fmla="*/ 6044663 w 6378151"/>
              <a:gd name="connsiteY1" fmla="*/ 166677 h 1169828"/>
              <a:gd name="connsiteX2" fmla="*/ 6378151 w 6378151"/>
              <a:gd name="connsiteY2" fmla="*/ 1169828 h 1169828"/>
              <a:gd name="connsiteX3" fmla="*/ 0 w 6378151"/>
              <a:gd name="connsiteY3" fmla="*/ 1169828 h 1169828"/>
              <a:gd name="connsiteX4" fmla="*/ 204395 w 6378151"/>
              <a:gd name="connsiteY4" fmla="*/ 209708 h 1169828"/>
              <a:gd name="connsiteX0" fmla="*/ 204395 w 6378151"/>
              <a:gd name="connsiteY0" fmla="*/ 216207 h 1176327"/>
              <a:gd name="connsiteX1" fmla="*/ 6044663 w 6378151"/>
              <a:gd name="connsiteY1" fmla="*/ 173176 h 1176327"/>
              <a:gd name="connsiteX2" fmla="*/ 6378151 w 6378151"/>
              <a:gd name="connsiteY2" fmla="*/ 1176327 h 1176327"/>
              <a:gd name="connsiteX3" fmla="*/ 0 w 6378151"/>
              <a:gd name="connsiteY3" fmla="*/ 1176327 h 1176327"/>
              <a:gd name="connsiteX4" fmla="*/ 204395 w 6378151"/>
              <a:gd name="connsiteY4" fmla="*/ 216207 h 1176327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1490 h 1196156"/>
              <a:gd name="connsiteX1" fmla="*/ 6044663 w 6378151"/>
              <a:gd name="connsiteY1" fmla="*/ 193005 h 1196156"/>
              <a:gd name="connsiteX2" fmla="*/ 6378151 w 6378151"/>
              <a:gd name="connsiteY2" fmla="*/ 1196156 h 1196156"/>
              <a:gd name="connsiteX3" fmla="*/ 0 w 6378151"/>
              <a:gd name="connsiteY3" fmla="*/ 1196156 h 1196156"/>
              <a:gd name="connsiteX4" fmla="*/ 311971 w 6378151"/>
              <a:gd name="connsiteY4" fmla="*/ 171490 h 1196156"/>
              <a:gd name="connsiteX0" fmla="*/ 311971 w 6378151"/>
              <a:gd name="connsiteY0" fmla="*/ 140008 h 1164674"/>
              <a:gd name="connsiteX1" fmla="*/ 6044663 w 6378151"/>
              <a:gd name="connsiteY1" fmla="*/ 161523 h 1164674"/>
              <a:gd name="connsiteX2" fmla="*/ 6378151 w 6378151"/>
              <a:gd name="connsiteY2" fmla="*/ 1164674 h 1164674"/>
              <a:gd name="connsiteX3" fmla="*/ 0 w 6378151"/>
              <a:gd name="connsiteY3" fmla="*/ 1164674 h 1164674"/>
              <a:gd name="connsiteX4" fmla="*/ 311971 w 6378151"/>
              <a:gd name="connsiteY4" fmla="*/ 140008 h 1164674"/>
              <a:gd name="connsiteX0" fmla="*/ 311971 w 6378151"/>
              <a:gd name="connsiteY0" fmla="*/ 130732 h 1155398"/>
              <a:gd name="connsiteX1" fmla="*/ 6044663 w 6378151"/>
              <a:gd name="connsiteY1" fmla="*/ 152247 h 1155398"/>
              <a:gd name="connsiteX2" fmla="*/ 6378151 w 6378151"/>
              <a:gd name="connsiteY2" fmla="*/ 1155398 h 1155398"/>
              <a:gd name="connsiteX3" fmla="*/ 0 w 6378151"/>
              <a:gd name="connsiteY3" fmla="*/ 1155398 h 1155398"/>
              <a:gd name="connsiteX4" fmla="*/ 311971 w 6378151"/>
              <a:gd name="connsiteY4" fmla="*/ 130732 h 1155398"/>
              <a:gd name="connsiteX0" fmla="*/ 311971 w 6378151"/>
              <a:gd name="connsiteY0" fmla="*/ 116775 h 1141441"/>
              <a:gd name="connsiteX1" fmla="*/ 5947844 w 6378151"/>
              <a:gd name="connsiteY1" fmla="*/ 159805 h 1141441"/>
              <a:gd name="connsiteX2" fmla="*/ 6378151 w 6378151"/>
              <a:gd name="connsiteY2" fmla="*/ 1141441 h 1141441"/>
              <a:gd name="connsiteX3" fmla="*/ 0 w 6378151"/>
              <a:gd name="connsiteY3" fmla="*/ 1141441 h 1141441"/>
              <a:gd name="connsiteX4" fmla="*/ 311971 w 6378151"/>
              <a:gd name="connsiteY4" fmla="*/ 116775 h 1141441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19570 h 1144236"/>
              <a:gd name="connsiteX1" fmla="*/ 6033906 w 6378151"/>
              <a:gd name="connsiteY1" fmla="*/ 108812 h 1144236"/>
              <a:gd name="connsiteX2" fmla="*/ 6378151 w 6378151"/>
              <a:gd name="connsiteY2" fmla="*/ 1144236 h 1144236"/>
              <a:gd name="connsiteX3" fmla="*/ 0 w 6378151"/>
              <a:gd name="connsiteY3" fmla="*/ 1144236 h 1144236"/>
              <a:gd name="connsiteX4" fmla="*/ 311971 w 6378151"/>
              <a:gd name="connsiteY4" fmla="*/ 119570 h 1144236"/>
              <a:gd name="connsiteX0" fmla="*/ 311971 w 6378151"/>
              <a:gd name="connsiteY0" fmla="*/ 16611 h 1041277"/>
              <a:gd name="connsiteX1" fmla="*/ 6033906 w 6378151"/>
              <a:gd name="connsiteY1" fmla="*/ 5853 h 1041277"/>
              <a:gd name="connsiteX2" fmla="*/ 6378151 w 6378151"/>
              <a:gd name="connsiteY2" fmla="*/ 1041277 h 1041277"/>
              <a:gd name="connsiteX3" fmla="*/ 0 w 6378151"/>
              <a:gd name="connsiteY3" fmla="*/ 1041277 h 1041277"/>
              <a:gd name="connsiteX4" fmla="*/ 311971 w 6378151"/>
              <a:gd name="connsiteY4" fmla="*/ 16611 h 1041277"/>
              <a:gd name="connsiteX0" fmla="*/ 311971 w 6378151"/>
              <a:gd name="connsiteY0" fmla="*/ 100650 h 1125316"/>
              <a:gd name="connsiteX1" fmla="*/ 6033906 w 6378151"/>
              <a:gd name="connsiteY1" fmla="*/ 89892 h 1125316"/>
              <a:gd name="connsiteX2" fmla="*/ 6378151 w 6378151"/>
              <a:gd name="connsiteY2" fmla="*/ 1125316 h 1125316"/>
              <a:gd name="connsiteX3" fmla="*/ 0 w 6378151"/>
              <a:gd name="connsiteY3" fmla="*/ 1125316 h 1125316"/>
              <a:gd name="connsiteX4" fmla="*/ 311971 w 6378151"/>
              <a:gd name="connsiteY4" fmla="*/ 100650 h 1125316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3312 h 1127978"/>
              <a:gd name="connsiteX1" fmla="*/ 6001633 w 6378151"/>
              <a:gd name="connsiteY1" fmla="*/ 81796 h 1127978"/>
              <a:gd name="connsiteX2" fmla="*/ 6378151 w 6378151"/>
              <a:gd name="connsiteY2" fmla="*/ 1127978 h 1127978"/>
              <a:gd name="connsiteX3" fmla="*/ 0 w 6378151"/>
              <a:gd name="connsiteY3" fmla="*/ 1127978 h 1127978"/>
              <a:gd name="connsiteX4" fmla="*/ 311971 w 6378151"/>
              <a:gd name="connsiteY4" fmla="*/ 103312 h 1127978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3915 h 1138581"/>
              <a:gd name="connsiteX1" fmla="*/ 6001633 w 6378151"/>
              <a:gd name="connsiteY1" fmla="*/ 92399 h 1138581"/>
              <a:gd name="connsiteX2" fmla="*/ 6378151 w 6378151"/>
              <a:gd name="connsiteY2" fmla="*/ 1138581 h 1138581"/>
              <a:gd name="connsiteX3" fmla="*/ 0 w 6378151"/>
              <a:gd name="connsiteY3" fmla="*/ 1138581 h 1138581"/>
              <a:gd name="connsiteX4" fmla="*/ 311971 w 6378151"/>
              <a:gd name="connsiteY4" fmla="*/ 113915 h 1138581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78151" h="1147688">
                <a:moveTo>
                  <a:pt x="311971" y="123022"/>
                </a:moveTo>
                <a:cubicBezTo>
                  <a:pt x="702453" y="8274"/>
                  <a:pt x="5352966" y="-74203"/>
                  <a:pt x="6001633" y="101506"/>
                </a:cubicBezTo>
                <a:cubicBezTo>
                  <a:pt x="6446285" y="575739"/>
                  <a:pt x="6266988" y="813304"/>
                  <a:pt x="6378151" y="1147688"/>
                </a:cubicBezTo>
                <a:lnTo>
                  <a:pt x="0" y="1147688"/>
                </a:lnTo>
                <a:cubicBezTo>
                  <a:pt x="57374" y="820476"/>
                  <a:pt x="-78891" y="439478"/>
                  <a:pt x="311971" y="123022"/>
                </a:cubicBez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7" name="Group 16"/>
          <p:cNvGrpSpPr/>
          <p:nvPr userDrawn="1"/>
        </p:nvGrpSpPr>
        <p:grpSpPr>
          <a:xfrm>
            <a:off x="211054" y="1321594"/>
            <a:ext cx="6436810" cy="3602496"/>
            <a:chOff x="220782" y="1331119"/>
            <a:chExt cx="6436810" cy="3602496"/>
          </a:xfrm>
        </p:grpSpPr>
        <p:sp>
          <p:nvSpPr>
            <p:cNvPr id="18" name="Freeform 17"/>
            <p:cNvSpPr/>
            <p:nvPr/>
          </p:nvSpPr>
          <p:spPr>
            <a:xfrm>
              <a:off x="1630680" y="1333500"/>
              <a:ext cx="4968240" cy="7620"/>
            </a:xfrm>
            <a:custGeom>
              <a:avLst/>
              <a:gdLst>
                <a:gd name="connsiteX0" fmla="*/ 0 w 4968240"/>
                <a:gd name="connsiteY0" fmla="*/ 0 h 7620"/>
                <a:gd name="connsiteX1" fmla="*/ 2781300 w 4968240"/>
                <a:gd name="connsiteY1" fmla="*/ 0 h 7620"/>
                <a:gd name="connsiteX2" fmla="*/ 4968240 w 4968240"/>
                <a:gd name="connsiteY2" fmla="*/ 7620 h 7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68240" h="7620">
                  <a:moveTo>
                    <a:pt x="0" y="0"/>
                  </a:moveTo>
                  <a:lnTo>
                    <a:pt x="2781300" y="0"/>
                  </a:lnTo>
                  <a:lnTo>
                    <a:pt x="4968240" y="7620"/>
                  </a:lnTo>
                </a:path>
              </a:pathLst>
            </a:custGeom>
            <a:noFill/>
            <a:ln>
              <a:solidFill>
                <a:schemeClr val="bg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Freeform 18"/>
            <p:cNvSpPr/>
            <p:nvPr/>
          </p:nvSpPr>
          <p:spPr>
            <a:xfrm>
              <a:off x="220782" y="1333500"/>
              <a:ext cx="6436810" cy="3600115"/>
            </a:xfrm>
            <a:custGeom>
              <a:avLst/>
              <a:gdLst>
                <a:gd name="connsiteX0" fmla="*/ 6378138 w 6436810"/>
                <a:gd name="connsiteY0" fmla="*/ 0 h 3600115"/>
                <a:gd name="connsiteX1" fmla="*/ 6431478 w 6436810"/>
                <a:gd name="connsiteY1" fmla="*/ 723900 h 3600115"/>
                <a:gd name="connsiteX2" fmla="*/ 6431478 w 6436810"/>
                <a:gd name="connsiteY2" fmla="*/ 1607820 h 3600115"/>
                <a:gd name="connsiteX3" fmla="*/ 6400998 w 6436810"/>
                <a:gd name="connsiteY3" fmla="*/ 2400300 h 3600115"/>
                <a:gd name="connsiteX4" fmla="*/ 6332418 w 6436810"/>
                <a:gd name="connsiteY4" fmla="*/ 2895600 h 3600115"/>
                <a:gd name="connsiteX5" fmla="*/ 6240978 w 6436810"/>
                <a:gd name="connsiteY5" fmla="*/ 3177540 h 3600115"/>
                <a:gd name="connsiteX6" fmla="*/ 6088578 w 6436810"/>
                <a:gd name="connsiteY6" fmla="*/ 3390900 h 3600115"/>
                <a:gd name="connsiteX7" fmla="*/ 5814258 w 6436810"/>
                <a:gd name="connsiteY7" fmla="*/ 3520440 h 3600115"/>
                <a:gd name="connsiteX8" fmla="*/ 5440878 w 6436810"/>
                <a:gd name="connsiteY8" fmla="*/ 3573780 h 3600115"/>
                <a:gd name="connsiteX9" fmla="*/ 4564578 w 6436810"/>
                <a:gd name="connsiteY9" fmla="*/ 3573780 h 3600115"/>
                <a:gd name="connsiteX10" fmla="*/ 3833058 w 6436810"/>
                <a:gd name="connsiteY10" fmla="*/ 3566160 h 3600115"/>
                <a:gd name="connsiteX11" fmla="*/ 3116778 w 6436810"/>
                <a:gd name="connsiteY11" fmla="*/ 3566160 h 3600115"/>
                <a:gd name="connsiteX12" fmla="*/ 2423358 w 6436810"/>
                <a:gd name="connsiteY12" fmla="*/ 3581400 h 3600115"/>
                <a:gd name="connsiteX13" fmla="*/ 1874718 w 6436810"/>
                <a:gd name="connsiteY13" fmla="*/ 3596640 h 3600115"/>
                <a:gd name="connsiteX14" fmla="*/ 1333698 w 6436810"/>
                <a:gd name="connsiteY14" fmla="*/ 3596640 h 3600115"/>
                <a:gd name="connsiteX15" fmla="*/ 838398 w 6436810"/>
                <a:gd name="connsiteY15" fmla="*/ 3558540 h 3600115"/>
                <a:gd name="connsiteX16" fmla="*/ 579318 w 6436810"/>
                <a:gd name="connsiteY16" fmla="*/ 3497580 h 3600115"/>
                <a:gd name="connsiteX17" fmla="*/ 388818 w 6436810"/>
                <a:gd name="connsiteY17" fmla="*/ 3413760 h 3600115"/>
                <a:gd name="connsiteX18" fmla="*/ 266898 w 6436810"/>
                <a:gd name="connsiteY18" fmla="*/ 3314700 h 3600115"/>
                <a:gd name="connsiteX19" fmla="*/ 175458 w 6436810"/>
                <a:gd name="connsiteY19" fmla="*/ 3124200 h 3600115"/>
                <a:gd name="connsiteX20" fmla="*/ 114498 w 6436810"/>
                <a:gd name="connsiteY20" fmla="*/ 2910840 h 3600115"/>
                <a:gd name="connsiteX21" fmla="*/ 61158 w 6436810"/>
                <a:gd name="connsiteY21" fmla="*/ 2636520 h 3600115"/>
                <a:gd name="connsiteX22" fmla="*/ 38298 w 6436810"/>
                <a:gd name="connsiteY22" fmla="*/ 2278380 h 3600115"/>
                <a:gd name="connsiteX23" fmla="*/ 15438 w 6436810"/>
                <a:gd name="connsiteY23" fmla="*/ 1866900 h 3600115"/>
                <a:gd name="connsiteX24" fmla="*/ 15438 w 6436810"/>
                <a:gd name="connsiteY24" fmla="*/ 1455420 h 3600115"/>
                <a:gd name="connsiteX25" fmla="*/ 198 w 6436810"/>
                <a:gd name="connsiteY25" fmla="*/ 952500 h 3600115"/>
                <a:gd name="connsiteX26" fmla="*/ 7818 w 6436810"/>
                <a:gd name="connsiteY26" fmla="*/ 289560 h 3600115"/>
                <a:gd name="connsiteX27" fmla="*/ 23058 w 6436810"/>
                <a:gd name="connsiteY27" fmla="*/ 0 h 3600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6436810" h="3600115">
                  <a:moveTo>
                    <a:pt x="6378138" y="0"/>
                  </a:moveTo>
                  <a:cubicBezTo>
                    <a:pt x="6400363" y="227965"/>
                    <a:pt x="6422588" y="455930"/>
                    <a:pt x="6431478" y="723900"/>
                  </a:cubicBezTo>
                  <a:cubicBezTo>
                    <a:pt x="6440368" y="991870"/>
                    <a:pt x="6436558" y="1328420"/>
                    <a:pt x="6431478" y="1607820"/>
                  </a:cubicBezTo>
                  <a:cubicBezTo>
                    <a:pt x="6426398" y="1887220"/>
                    <a:pt x="6417508" y="2185670"/>
                    <a:pt x="6400998" y="2400300"/>
                  </a:cubicBezTo>
                  <a:cubicBezTo>
                    <a:pt x="6384488" y="2614930"/>
                    <a:pt x="6359088" y="2766060"/>
                    <a:pt x="6332418" y="2895600"/>
                  </a:cubicBezTo>
                  <a:cubicBezTo>
                    <a:pt x="6305748" y="3025140"/>
                    <a:pt x="6281618" y="3094990"/>
                    <a:pt x="6240978" y="3177540"/>
                  </a:cubicBezTo>
                  <a:cubicBezTo>
                    <a:pt x="6200338" y="3260090"/>
                    <a:pt x="6159698" y="3333750"/>
                    <a:pt x="6088578" y="3390900"/>
                  </a:cubicBezTo>
                  <a:cubicBezTo>
                    <a:pt x="6017458" y="3448050"/>
                    <a:pt x="5922208" y="3489960"/>
                    <a:pt x="5814258" y="3520440"/>
                  </a:cubicBezTo>
                  <a:cubicBezTo>
                    <a:pt x="5706308" y="3550920"/>
                    <a:pt x="5649158" y="3564890"/>
                    <a:pt x="5440878" y="3573780"/>
                  </a:cubicBezTo>
                  <a:cubicBezTo>
                    <a:pt x="5232598" y="3582670"/>
                    <a:pt x="4564578" y="3573780"/>
                    <a:pt x="4564578" y="3573780"/>
                  </a:cubicBezTo>
                  <a:lnTo>
                    <a:pt x="3833058" y="3566160"/>
                  </a:lnTo>
                  <a:lnTo>
                    <a:pt x="3116778" y="3566160"/>
                  </a:lnTo>
                  <a:cubicBezTo>
                    <a:pt x="2881828" y="3568700"/>
                    <a:pt x="2423358" y="3581400"/>
                    <a:pt x="2423358" y="3581400"/>
                  </a:cubicBezTo>
                  <a:lnTo>
                    <a:pt x="1874718" y="3596640"/>
                  </a:lnTo>
                  <a:cubicBezTo>
                    <a:pt x="1693108" y="3599180"/>
                    <a:pt x="1506418" y="3602990"/>
                    <a:pt x="1333698" y="3596640"/>
                  </a:cubicBezTo>
                  <a:cubicBezTo>
                    <a:pt x="1160978" y="3590290"/>
                    <a:pt x="964128" y="3575050"/>
                    <a:pt x="838398" y="3558540"/>
                  </a:cubicBezTo>
                  <a:cubicBezTo>
                    <a:pt x="712668" y="3542030"/>
                    <a:pt x="654248" y="3521710"/>
                    <a:pt x="579318" y="3497580"/>
                  </a:cubicBezTo>
                  <a:cubicBezTo>
                    <a:pt x="504388" y="3473450"/>
                    <a:pt x="440888" y="3444240"/>
                    <a:pt x="388818" y="3413760"/>
                  </a:cubicBezTo>
                  <a:cubicBezTo>
                    <a:pt x="336748" y="3383280"/>
                    <a:pt x="302458" y="3362960"/>
                    <a:pt x="266898" y="3314700"/>
                  </a:cubicBezTo>
                  <a:cubicBezTo>
                    <a:pt x="231338" y="3266440"/>
                    <a:pt x="200858" y="3191510"/>
                    <a:pt x="175458" y="3124200"/>
                  </a:cubicBezTo>
                  <a:cubicBezTo>
                    <a:pt x="150058" y="3056890"/>
                    <a:pt x="133548" y="2992120"/>
                    <a:pt x="114498" y="2910840"/>
                  </a:cubicBezTo>
                  <a:cubicBezTo>
                    <a:pt x="95448" y="2829560"/>
                    <a:pt x="73858" y="2741930"/>
                    <a:pt x="61158" y="2636520"/>
                  </a:cubicBezTo>
                  <a:cubicBezTo>
                    <a:pt x="48458" y="2531110"/>
                    <a:pt x="45918" y="2406650"/>
                    <a:pt x="38298" y="2278380"/>
                  </a:cubicBezTo>
                  <a:cubicBezTo>
                    <a:pt x="30678" y="2150110"/>
                    <a:pt x="19248" y="2004060"/>
                    <a:pt x="15438" y="1866900"/>
                  </a:cubicBezTo>
                  <a:cubicBezTo>
                    <a:pt x="11628" y="1729740"/>
                    <a:pt x="17978" y="1607820"/>
                    <a:pt x="15438" y="1455420"/>
                  </a:cubicBezTo>
                  <a:cubicBezTo>
                    <a:pt x="12898" y="1303020"/>
                    <a:pt x="1468" y="1146810"/>
                    <a:pt x="198" y="952500"/>
                  </a:cubicBezTo>
                  <a:cubicBezTo>
                    <a:pt x="-1072" y="758190"/>
                    <a:pt x="4008" y="448310"/>
                    <a:pt x="7818" y="289560"/>
                  </a:cubicBezTo>
                  <a:cubicBezTo>
                    <a:pt x="11628" y="130810"/>
                    <a:pt x="17343" y="65405"/>
                    <a:pt x="23058" y="0"/>
                  </a:cubicBezTo>
                </a:path>
              </a:pathLst>
            </a:custGeom>
            <a:noFill/>
            <a:ln>
              <a:solidFill>
                <a:schemeClr val="bg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Freeform 19"/>
            <p:cNvSpPr/>
            <p:nvPr/>
          </p:nvSpPr>
          <p:spPr>
            <a:xfrm>
              <a:off x="228600" y="1331119"/>
              <a:ext cx="150019" cy="4762"/>
            </a:xfrm>
            <a:custGeom>
              <a:avLst/>
              <a:gdLst>
                <a:gd name="connsiteX0" fmla="*/ 0 w 150019"/>
                <a:gd name="connsiteY0" fmla="*/ 0 h 4762"/>
                <a:gd name="connsiteX1" fmla="*/ 150019 w 150019"/>
                <a:gd name="connsiteY1" fmla="*/ 4762 h 4762"/>
                <a:gd name="connsiteX2" fmla="*/ 150019 w 150019"/>
                <a:gd name="connsiteY2" fmla="*/ 4762 h 4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0019" h="4762">
                  <a:moveTo>
                    <a:pt x="0" y="0"/>
                  </a:moveTo>
                  <a:lnTo>
                    <a:pt x="150019" y="4762"/>
                  </a:lnTo>
                  <a:lnTo>
                    <a:pt x="150019" y="4762"/>
                  </a:lnTo>
                </a:path>
              </a:pathLst>
            </a:custGeom>
            <a:noFill/>
            <a:ln>
              <a:solidFill>
                <a:schemeClr val="bg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3" name="Group 12"/>
          <p:cNvGrpSpPr/>
          <p:nvPr userDrawn="1"/>
        </p:nvGrpSpPr>
        <p:grpSpPr>
          <a:xfrm>
            <a:off x="282786" y="255821"/>
            <a:ext cx="1448294" cy="1448294"/>
            <a:chOff x="237072" y="234585"/>
            <a:chExt cx="1448294" cy="1448294"/>
          </a:xfrm>
        </p:grpSpPr>
        <p:sp>
          <p:nvSpPr>
            <p:cNvPr id="14" name="Oval 13"/>
            <p:cNvSpPr/>
            <p:nvPr/>
          </p:nvSpPr>
          <p:spPr>
            <a:xfrm>
              <a:off x="237072" y="234585"/>
              <a:ext cx="1448294" cy="1448294"/>
            </a:xfrm>
            <a:prstGeom prst="ellipse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Oval 14"/>
            <p:cNvSpPr/>
            <p:nvPr/>
          </p:nvSpPr>
          <p:spPr>
            <a:xfrm>
              <a:off x="283311" y="280824"/>
              <a:ext cx="1355815" cy="135581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Oval 15"/>
            <p:cNvSpPr/>
            <p:nvPr/>
          </p:nvSpPr>
          <p:spPr>
            <a:xfrm>
              <a:off x="254348" y="252246"/>
              <a:ext cx="1419087" cy="1419087"/>
            </a:xfrm>
            <a:prstGeom prst="ellipse">
              <a:avLst/>
            </a:prstGeom>
            <a:noFill/>
            <a:ln w="9525">
              <a:solidFill>
                <a:schemeClr val="bg1">
                  <a:lumMod val="2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4407200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/>
          <p:cNvSpPr>
            <a:spLocks/>
          </p:cNvSpPr>
          <p:nvPr userDrawn="1"/>
        </p:nvSpPr>
        <p:spPr bwMode="auto">
          <a:xfrm rot="10800000">
            <a:off x="276225" y="239920"/>
            <a:ext cx="6315075" cy="4636880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76392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"/>
          <p:cNvSpPr/>
          <p:nvPr userDrawn="1"/>
        </p:nvSpPr>
        <p:spPr>
          <a:xfrm>
            <a:off x="233932" y="174940"/>
            <a:ext cx="6404486" cy="1147688"/>
          </a:xfrm>
          <a:custGeom>
            <a:avLst/>
            <a:gdLst>
              <a:gd name="connsiteX0" fmla="*/ 0 w 6378151"/>
              <a:gd name="connsiteY0" fmla="*/ 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0 w 6378151"/>
              <a:gd name="connsiteY4" fmla="*/ 0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74634 h 1034754"/>
              <a:gd name="connsiteX1" fmla="*/ 6119967 w 6378151"/>
              <a:gd name="connsiteY1" fmla="*/ 63876 h 1034754"/>
              <a:gd name="connsiteX2" fmla="*/ 6378151 w 6378151"/>
              <a:gd name="connsiteY2" fmla="*/ 1034754 h 1034754"/>
              <a:gd name="connsiteX3" fmla="*/ 0 w 6378151"/>
              <a:gd name="connsiteY3" fmla="*/ 1034754 h 1034754"/>
              <a:gd name="connsiteX4" fmla="*/ 204395 w 6378151"/>
              <a:gd name="connsiteY4" fmla="*/ 74634 h 1034754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209708 h 1169828"/>
              <a:gd name="connsiteX1" fmla="*/ 6044663 w 6378151"/>
              <a:gd name="connsiteY1" fmla="*/ 166677 h 1169828"/>
              <a:gd name="connsiteX2" fmla="*/ 6378151 w 6378151"/>
              <a:gd name="connsiteY2" fmla="*/ 1169828 h 1169828"/>
              <a:gd name="connsiteX3" fmla="*/ 0 w 6378151"/>
              <a:gd name="connsiteY3" fmla="*/ 1169828 h 1169828"/>
              <a:gd name="connsiteX4" fmla="*/ 204395 w 6378151"/>
              <a:gd name="connsiteY4" fmla="*/ 209708 h 1169828"/>
              <a:gd name="connsiteX0" fmla="*/ 204395 w 6378151"/>
              <a:gd name="connsiteY0" fmla="*/ 216207 h 1176327"/>
              <a:gd name="connsiteX1" fmla="*/ 6044663 w 6378151"/>
              <a:gd name="connsiteY1" fmla="*/ 173176 h 1176327"/>
              <a:gd name="connsiteX2" fmla="*/ 6378151 w 6378151"/>
              <a:gd name="connsiteY2" fmla="*/ 1176327 h 1176327"/>
              <a:gd name="connsiteX3" fmla="*/ 0 w 6378151"/>
              <a:gd name="connsiteY3" fmla="*/ 1176327 h 1176327"/>
              <a:gd name="connsiteX4" fmla="*/ 204395 w 6378151"/>
              <a:gd name="connsiteY4" fmla="*/ 216207 h 1176327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1490 h 1196156"/>
              <a:gd name="connsiteX1" fmla="*/ 6044663 w 6378151"/>
              <a:gd name="connsiteY1" fmla="*/ 193005 h 1196156"/>
              <a:gd name="connsiteX2" fmla="*/ 6378151 w 6378151"/>
              <a:gd name="connsiteY2" fmla="*/ 1196156 h 1196156"/>
              <a:gd name="connsiteX3" fmla="*/ 0 w 6378151"/>
              <a:gd name="connsiteY3" fmla="*/ 1196156 h 1196156"/>
              <a:gd name="connsiteX4" fmla="*/ 311971 w 6378151"/>
              <a:gd name="connsiteY4" fmla="*/ 171490 h 1196156"/>
              <a:gd name="connsiteX0" fmla="*/ 311971 w 6378151"/>
              <a:gd name="connsiteY0" fmla="*/ 140008 h 1164674"/>
              <a:gd name="connsiteX1" fmla="*/ 6044663 w 6378151"/>
              <a:gd name="connsiteY1" fmla="*/ 161523 h 1164674"/>
              <a:gd name="connsiteX2" fmla="*/ 6378151 w 6378151"/>
              <a:gd name="connsiteY2" fmla="*/ 1164674 h 1164674"/>
              <a:gd name="connsiteX3" fmla="*/ 0 w 6378151"/>
              <a:gd name="connsiteY3" fmla="*/ 1164674 h 1164674"/>
              <a:gd name="connsiteX4" fmla="*/ 311971 w 6378151"/>
              <a:gd name="connsiteY4" fmla="*/ 140008 h 1164674"/>
              <a:gd name="connsiteX0" fmla="*/ 311971 w 6378151"/>
              <a:gd name="connsiteY0" fmla="*/ 130732 h 1155398"/>
              <a:gd name="connsiteX1" fmla="*/ 6044663 w 6378151"/>
              <a:gd name="connsiteY1" fmla="*/ 152247 h 1155398"/>
              <a:gd name="connsiteX2" fmla="*/ 6378151 w 6378151"/>
              <a:gd name="connsiteY2" fmla="*/ 1155398 h 1155398"/>
              <a:gd name="connsiteX3" fmla="*/ 0 w 6378151"/>
              <a:gd name="connsiteY3" fmla="*/ 1155398 h 1155398"/>
              <a:gd name="connsiteX4" fmla="*/ 311971 w 6378151"/>
              <a:gd name="connsiteY4" fmla="*/ 130732 h 1155398"/>
              <a:gd name="connsiteX0" fmla="*/ 311971 w 6378151"/>
              <a:gd name="connsiteY0" fmla="*/ 116775 h 1141441"/>
              <a:gd name="connsiteX1" fmla="*/ 5947844 w 6378151"/>
              <a:gd name="connsiteY1" fmla="*/ 159805 h 1141441"/>
              <a:gd name="connsiteX2" fmla="*/ 6378151 w 6378151"/>
              <a:gd name="connsiteY2" fmla="*/ 1141441 h 1141441"/>
              <a:gd name="connsiteX3" fmla="*/ 0 w 6378151"/>
              <a:gd name="connsiteY3" fmla="*/ 1141441 h 1141441"/>
              <a:gd name="connsiteX4" fmla="*/ 311971 w 6378151"/>
              <a:gd name="connsiteY4" fmla="*/ 116775 h 1141441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19570 h 1144236"/>
              <a:gd name="connsiteX1" fmla="*/ 6033906 w 6378151"/>
              <a:gd name="connsiteY1" fmla="*/ 108812 h 1144236"/>
              <a:gd name="connsiteX2" fmla="*/ 6378151 w 6378151"/>
              <a:gd name="connsiteY2" fmla="*/ 1144236 h 1144236"/>
              <a:gd name="connsiteX3" fmla="*/ 0 w 6378151"/>
              <a:gd name="connsiteY3" fmla="*/ 1144236 h 1144236"/>
              <a:gd name="connsiteX4" fmla="*/ 311971 w 6378151"/>
              <a:gd name="connsiteY4" fmla="*/ 119570 h 1144236"/>
              <a:gd name="connsiteX0" fmla="*/ 311971 w 6378151"/>
              <a:gd name="connsiteY0" fmla="*/ 16611 h 1041277"/>
              <a:gd name="connsiteX1" fmla="*/ 6033906 w 6378151"/>
              <a:gd name="connsiteY1" fmla="*/ 5853 h 1041277"/>
              <a:gd name="connsiteX2" fmla="*/ 6378151 w 6378151"/>
              <a:gd name="connsiteY2" fmla="*/ 1041277 h 1041277"/>
              <a:gd name="connsiteX3" fmla="*/ 0 w 6378151"/>
              <a:gd name="connsiteY3" fmla="*/ 1041277 h 1041277"/>
              <a:gd name="connsiteX4" fmla="*/ 311971 w 6378151"/>
              <a:gd name="connsiteY4" fmla="*/ 16611 h 1041277"/>
              <a:gd name="connsiteX0" fmla="*/ 311971 w 6378151"/>
              <a:gd name="connsiteY0" fmla="*/ 100650 h 1125316"/>
              <a:gd name="connsiteX1" fmla="*/ 6033906 w 6378151"/>
              <a:gd name="connsiteY1" fmla="*/ 89892 h 1125316"/>
              <a:gd name="connsiteX2" fmla="*/ 6378151 w 6378151"/>
              <a:gd name="connsiteY2" fmla="*/ 1125316 h 1125316"/>
              <a:gd name="connsiteX3" fmla="*/ 0 w 6378151"/>
              <a:gd name="connsiteY3" fmla="*/ 1125316 h 1125316"/>
              <a:gd name="connsiteX4" fmla="*/ 311971 w 6378151"/>
              <a:gd name="connsiteY4" fmla="*/ 100650 h 1125316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3312 h 1127978"/>
              <a:gd name="connsiteX1" fmla="*/ 6001633 w 6378151"/>
              <a:gd name="connsiteY1" fmla="*/ 81796 h 1127978"/>
              <a:gd name="connsiteX2" fmla="*/ 6378151 w 6378151"/>
              <a:gd name="connsiteY2" fmla="*/ 1127978 h 1127978"/>
              <a:gd name="connsiteX3" fmla="*/ 0 w 6378151"/>
              <a:gd name="connsiteY3" fmla="*/ 1127978 h 1127978"/>
              <a:gd name="connsiteX4" fmla="*/ 311971 w 6378151"/>
              <a:gd name="connsiteY4" fmla="*/ 103312 h 1127978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3915 h 1138581"/>
              <a:gd name="connsiteX1" fmla="*/ 6001633 w 6378151"/>
              <a:gd name="connsiteY1" fmla="*/ 92399 h 1138581"/>
              <a:gd name="connsiteX2" fmla="*/ 6378151 w 6378151"/>
              <a:gd name="connsiteY2" fmla="*/ 1138581 h 1138581"/>
              <a:gd name="connsiteX3" fmla="*/ 0 w 6378151"/>
              <a:gd name="connsiteY3" fmla="*/ 1138581 h 1138581"/>
              <a:gd name="connsiteX4" fmla="*/ 311971 w 6378151"/>
              <a:gd name="connsiteY4" fmla="*/ 113915 h 1138581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78151" h="1147688">
                <a:moveTo>
                  <a:pt x="311971" y="123022"/>
                </a:moveTo>
                <a:cubicBezTo>
                  <a:pt x="702453" y="8274"/>
                  <a:pt x="5352966" y="-74203"/>
                  <a:pt x="6001633" y="101506"/>
                </a:cubicBezTo>
                <a:cubicBezTo>
                  <a:pt x="6446285" y="575739"/>
                  <a:pt x="6266988" y="813304"/>
                  <a:pt x="6378151" y="1147688"/>
                </a:cubicBezTo>
                <a:lnTo>
                  <a:pt x="0" y="1147688"/>
                </a:lnTo>
                <a:cubicBezTo>
                  <a:pt x="57374" y="820476"/>
                  <a:pt x="-78891" y="439478"/>
                  <a:pt x="311971" y="123022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" name="Group 3"/>
          <p:cNvGrpSpPr/>
          <p:nvPr userDrawn="1"/>
        </p:nvGrpSpPr>
        <p:grpSpPr>
          <a:xfrm>
            <a:off x="211054" y="1321594"/>
            <a:ext cx="6436810" cy="3602496"/>
            <a:chOff x="220782" y="1331119"/>
            <a:chExt cx="6436810" cy="3602496"/>
          </a:xfrm>
        </p:grpSpPr>
        <p:sp>
          <p:nvSpPr>
            <p:cNvPr id="5" name="Freeform 4"/>
            <p:cNvSpPr/>
            <p:nvPr/>
          </p:nvSpPr>
          <p:spPr>
            <a:xfrm>
              <a:off x="1630680" y="1333500"/>
              <a:ext cx="4968240" cy="7620"/>
            </a:xfrm>
            <a:custGeom>
              <a:avLst/>
              <a:gdLst>
                <a:gd name="connsiteX0" fmla="*/ 0 w 4968240"/>
                <a:gd name="connsiteY0" fmla="*/ 0 h 7620"/>
                <a:gd name="connsiteX1" fmla="*/ 2781300 w 4968240"/>
                <a:gd name="connsiteY1" fmla="*/ 0 h 7620"/>
                <a:gd name="connsiteX2" fmla="*/ 4968240 w 4968240"/>
                <a:gd name="connsiteY2" fmla="*/ 7620 h 7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68240" h="7620">
                  <a:moveTo>
                    <a:pt x="0" y="0"/>
                  </a:moveTo>
                  <a:lnTo>
                    <a:pt x="2781300" y="0"/>
                  </a:lnTo>
                  <a:lnTo>
                    <a:pt x="4968240" y="7620"/>
                  </a:lnTo>
                </a:path>
              </a:pathLst>
            </a:custGeom>
            <a:noFill/>
            <a:ln>
              <a:solidFill>
                <a:srgbClr val="F95D5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Freeform 5"/>
            <p:cNvSpPr/>
            <p:nvPr/>
          </p:nvSpPr>
          <p:spPr>
            <a:xfrm>
              <a:off x="220782" y="1333500"/>
              <a:ext cx="6436810" cy="3600115"/>
            </a:xfrm>
            <a:custGeom>
              <a:avLst/>
              <a:gdLst>
                <a:gd name="connsiteX0" fmla="*/ 6378138 w 6436810"/>
                <a:gd name="connsiteY0" fmla="*/ 0 h 3600115"/>
                <a:gd name="connsiteX1" fmla="*/ 6431478 w 6436810"/>
                <a:gd name="connsiteY1" fmla="*/ 723900 h 3600115"/>
                <a:gd name="connsiteX2" fmla="*/ 6431478 w 6436810"/>
                <a:gd name="connsiteY2" fmla="*/ 1607820 h 3600115"/>
                <a:gd name="connsiteX3" fmla="*/ 6400998 w 6436810"/>
                <a:gd name="connsiteY3" fmla="*/ 2400300 h 3600115"/>
                <a:gd name="connsiteX4" fmla="*/ 6332418 w 6436810"/>
                <a:gd name="connsiteY4" fmla="*/ 2895600 h 3600115"/>
                <a:gd name="connsiteX5" fmla="*/ 6240978 w 6436810"/>
                <a:gd name="connsiteY5" fmla="*/ 3177540 h 3600115"/>
                <a:gd name="connsiteX6" fmla="*/ 6088578 w 6436810"/>
                <a:gd name="connsiteY6" fmla="*/ 3390900 h 3600115"/>
                <a:gd name="connsiteX7" fmla="*/ 5814258 w 6436810"/>
                <a:gd name="connsiteY7" fmla="*/ 3520440 h 3600115"/>
                <a:gd name="connsiteX8" fmla="*/ 5440878 w 6436810"/>
                <a:gd name="connsiteY8" fmla="*/ 3573780 h 3600115"/>
                <a:gd name="connsiteX9" fmla="*/ 4564578 w 6436810"/>
                <a:gd name="connsiteY9" fmla="*/ 3573780 h 3600115"/>
                <a:gd name="connsiteX10" fmla="*/ 3833058 w 6436810"/>
                <a:gd name="connsiteY10" fmla="*/ 3566160 h 3600115"/>
                <a:gd name="connsiteX11" fmla="*/ 3116778 w 6436810"/>
                <a:gd name="connsiteY11" fmla="*/ 3566160 h 3600115"/>
                <a:gd name="connsiteX12" fmla="*/ 2423358 w 6436810"/>
                <a:gd name="connsiteY12" fmla="*/ 3581400 h 3600115"/>
                <a:gd name="connsiteX13" fmla="*/ 1874718 w 6436810"/>
                <a:gd name="connsiteY13" fmla="*/ 3596640 h 3600115"/>
                <a:gd name="connsiteX14" fmla="*/ 1333698 w 6436810"/>
                <a:gd name="connsiteY14" fmla="*/ 3596640 h 3600115"/>
                <a:gd name="connsiteX15" fmla="*/ 838398 w 6436810"/>
                <a:gd name="connsiteY15" fmla="*/ 3558540 h 3600115"/>
                <a:gd name="connsiteX16" fmla="*/ 579318 w 6436810"/>
                <a:gd name="connsiteY16" fmla="*/ 3497580 h 3600115"/>
                <a:gd name="connsiteX17" fmla="*/ 388818 w 6436810"/>
                <a:gd name="connsiteY17" fmla="*/ 3413760 h 3600115"/>
                <a:gd name="connsiteX18" fmla="*/ 266898 w 6436810"/>
                <a:gd name="connsiteY18" fmla="*/ 3314700 h 3600115"/>
                <a:gd name="connsiteX19" fmla="*/ 175458 w 6436810"/>
                <a:gd name="connsiteY19" fmla="*/ 3124200 h 3600115"/>
                <a:gd name="connsiteX20" fmla="*/ 114498 w 6436810"/>
                <a:gd name="connsiteY20" fmla="*/ 2910840 h 3600115"/>
                <a:gd name="connsiteX21" fmla="*/ 61158 w 6436810"/>
                <a:gd name="connsiteY21" fmla="*/ 2636520 h 3600115"/>
                <a:gd name="connsiteX22" fmla="*/ 38298 w 6436810"/>
                <a:gd name="connsiteY22" fmla="*/ 2278380 h 3600115"/>
                <a:gd name="connsiteX23" fmla="*/ 15438 w 6436810"/>
                <a:gd name="connsiteY23" fmla="*/ 1866900 h 3600115"/>
                <a:gd name="connsiteX24" fmla="*/ 15438 w 6436810"/>
                <a:gd name="connsiteY24" fmla="*/ 1455420 h 3600115"/>
                <a:gd name="connsiteX25" fmla="*/ 198 w 6436810"/>
                <a:gd name="connsiteY25" fmla="*/ 952500 h 3600115"/>
                <a:gd name="connsiteX26" fmla="*/ 7818 w 6436810"/>
                <a:gd name="connsiteY26" fmla="*/ 289560 h 3600115"/>
                <a:gd name="connsiteX27" fmla="*/ 23058 w 6436810"/>
                <a:gd name="connsiteY27" fmla="*/ 0 h 3600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6436810" h="3600115">
                  <a:moveTo>
                    <a:pt x="6378138" y="0"/>
                  </a:moveTo>
                  <a:cubicBezTo>
                    <a:pt x="6400363" y="227965"/>
                    <a:pt x="6422588" y="455930"/>
                    <a:pt x="6431478" y="723900"/>
                  </a:cubicBezTo>
                  <a:cubicBezTo>
                    <a:pt x="6440368" y="991870"/>
                    <a:pt x="6436558" y="1328420"/>
                    <a:pt x="6431478" y="1607820"/>
                  </a:cubicBezTo>
                  <a:cubicBezTo>
                    <a:pt x="6426398" y="1887220"/>
                    <a:pt x="6417508" y="2185670"/>
                    <a:pt x="6400998" y="2400300"/>
                  </a:cubicBezTo>
                  <a:cubicBezTo>
                    <a:pt x="6384488" y="2614930"/>
                    <a:pt x="6359088" y="2766060"/>
                    <a:pt x="6332418" y="2895600"/>
                  </a:cubicBezTo>
                  <a:cubicBezTo>
                    <a:pt x="6305748" y="3025140"/>
                    <a:pt x="6281618" y="3094990"/>
                    <a:pt x="6240978" y="3177540"/>
                  </a:cubicBezTo>
                  <a:cubicBezTo>
                    <a:pt x="6200338" y="3260090"/>
                    <a:pt x="6159698" y="3333750"/>
                    <a:pt x="6088578" y="3390900"/>
                  </a:cubicBezTo>
                  <a:cubicBezTo>
                    <a:pt x="6017458" y="3448050"/>
                    <a:pt x="5922208" y="3489960"/>
                    <a:pt x="5814258" y="3520440"/>
                  </a:cubicBezTo>
                  <a:cubicBezTo>
                    <a:pt x="5706308" y="3550920"/>
                    <a:pt x="5649158" y="3564890"/>
                    <a:pt x="5440878" y="3573780"/>
                  </a:cubicBezTo>
                  <a:cubicBezTo>
                    <a:pt x="5232598" y="3582670"/>
                    <a:pt x="4564578" y="3573780"/>
                    <a:pt x="4564578" y="3573780"/>
                  </a:cubicBezTo>
                  <a:lnTo>
                    <a:pt x="3833058" y="3566160"/>
                  </a:lnTo>
                  <a:lnTo>
                    <a:pt x="3116778" y="3566160"/>
                  </a:lnTo>
                  <a:cubicBezTo>
                    <a:pt x="2881828" y="3568700"/>
                    <a:pt x="2423358" y="3581400"/>
                    <a:pt x="2423358" y="3581400"/>
                  </a:cubicBezTo>
                  <a:lnTo>
                    <a:pt x="1874718" y="3596640"/>
                  </a:lnTo>
                  <a:cubicBezTo>
                    <a:pt x="1693108" y="3599180"/>
                    <a:pt x="1506418" y="3602990"/>
                    <a:pt x="1333698" y="3596640"/>
                  </a:cubicBezTo>
                  <a:cubicBezTo>
                    <a:pt x="1160978" y="3590290"/>
                    <a:pt x="964128" y="3575050"/>
                    <a:pt x="838398" y="3558540"/>
                  </a:cubicBezTo>
                  <a:cubicBezTo>
                    <a:pt x="712668" y="3542030"/>
                    <a:pt x="654248" y="3521710"/>
                    <a:pt x="579318" y="3497580"/>
                  </a:cubicBezTo>
                  <a:cubicBezTo>
                    <a:pt x="504388" y="3473450"/>
                    <a:pt x="440888" y="3444240"/>
                    <a:pt x="388818" y="3413760"/>
                  </a:cubicBezTo>
                  <a:cubicBezTo>
                    <a:pt x="336748" y="3383280"/>
                    <a:pt x="302458" y="3362960"/>
                    <a:pt x="266898" y="3314700"/>
                  </a:cubicBezTo>
                  <a:cubicBezTo>
                    <a:pt x="231338" y="3266440"/>
                    <a:pt x="200858" y="3191510"/>
                    <a:pt x="175458" y="3124200"/>
                  </a:cubicBezTo>
                  <a:cubicBezTo>
                    <a:pt x="150058" y="3056890"/>
                    <a:pt x="133548" y="2992120"/>
                    <a:pt x="114498" y="2910840"/>
                  </a:cubicBezTo>
                  <a:cubicBezTo>
                    <a:pt x="95448" y="2829560"/>
                    <a:pt x="73858" y="2741930"/>
                    <a:pt x="61158" y="2636520"/>
                  </a:cubicBezTo>
                  <a:cubicBezTo>
                    <a:pt x="48458" y="2531110"/>
                    <a:pt x="45918" y="2406650"/>
                    <a:pt x="38298" y="2278380"/>
                  </a:cubicBezTo>
                  <a:cubicBezTo>
                    <a:pt x="30678" y="2150110"/>
                    <a:pt x="19248" y="2004060"/>
                    <a:pt x="15438" y="1866900"/>
                  </a:cubicBezTo>
                  <a:cubicBezTo>
                    <a:pt x="11628" y="1729740"/>
                    <a:pt x="17978" y="1607820"/>
                    <a:pt x="15438" y="1455420"/>
                  </a:cubicBezTo>
                  <a:cubicBezTo>
                    <a:pt x="12898" y="1303020"/>
                    <a:pt x="1468" y="1146810"/>
                    <a:pt x="198" y="952500"/>
                  </a:cubicBezTo>
                  <a:cubicBezTo>
                    <a:pt x="-1072" y="758190"/>
                    <a:pt x="4008" y="448310"/>
                    <a:pt x="7818" y="289560"/>
                  </a:cubicBezTo>
                  <a:cubicBezTo>
                    <a:pt x="11628" y="130810"/>
                    <a:pt x="17343" y="65405"/>
                    <a:pt x="23058" y="0"/>
                  </a:cubicBezTo>
                </a:path>
              </a:pathLst>
            </a:custGeom>
            <a:noFill/>
            <a:ln>
              <a:solidFill>
                <a:srgbClr val="F95D5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Freeform 6"/>
            <p:cNvSpPr/>
            <p:nvPr/>
          </p:nvSpPr>
          <p:spPr>
            <a:xfrm>
              <a:off x="228600" y="1331119"/>
              <a:ext cx="150019" cy="4762"/>
            </a:xfrm>
            <a:custGeom>
              <a:avLst/>
              <a:gdLst>
                <a:gd name="connsiteX0" fmla="*/ 0 w 150019"/>
                <a:gd name="connsiteY0" fmla="*/ 0 h 4762"/>
                <a:gd name="connsiteX1" fmla="*/ 150019 w 150019"/>
                <a:gd name="connsiteY1" fmla="*/ 4762 h 4762"/>
                <a:gd name="connsiteX2" fmla="*/ 150019 w 150019"/>
                <a:gd name="connsiteY2" fmla="*/ 4762 h 4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0019" h="4762">
                  <a:moveTo>
                    <a:pt x="0" y="0"/>
                  </a:moveTo>
                  <a:lnTo>
                    <a:pt x="150019" y="4762"/>
                  </a:lnTo>
                  <a:lnTo>
                    <a:pt x="150019" y="4762"/>
                  </a:lnTo>
                </a:path>
              </a:pathLst>
            </a:custGeom>
            <a:noFill/>
            <a:ln>
              <a:solidFill>
                <a:srgbClr val="F95D5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" name="Group 7"/>
          <p:cNvGrpSpPr/>
          <p:nvPr userDrawn="1"/>
        </p:nvGrpSpPr>
        <p:grpSpPr>
          <a:xfrm>
            <a:off x="282786" y="255821"/>
            <a:ext cx="1448294" cy="1448294"/>
            <a:chOff x="237072" y="234585"/>
            <a:chExt cx="1448294" cy="1448294"/>
          </a:xfrm>
        </p:grpSpPr>
        <p:sp>
          <p:nvSpPr>
            <p:cNvPr id="9" name="Oval 8"/>
            <p:cNvSpPr/>
            <p:nvPr/>
          </p:nvSpPr>
          <p:spPr>
            <a:xfrm>
              <a:off x="237072" y="234585"/>
              <a:ext cx="1448294" cy="1448294"/>
            </a:xfrm>
            <a:prstGeom prst="ellipse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Oval 9"/>
            <p:cNvSpPr/>
            <p:nvPr/>
          </p:nvSpPr>
          <p:spPr>
            <a:xfrm>
              <a:off x="283311" y="280824"/>
              <a:ext cx="1355815" cy="135581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Oval 10"/>
            <p:cNvSpPr/>
            <p:nvPr/>
          </p:nvSpPr>
          <p:spPr>
            <a:xfrm>
              <a:off x="244823" y="242721"/>
              <a:ext cx="1419087" cy="1419087"/>
            </a:xfrm>
            <a:prstGeom prst="ellipse">
              <a:avLst/>
            </a:prstGeom>
            <a:noFill/>
            <a:ln w="9525">
              <a:solidFill>
                <a:schemeClr val="bg1">
                  <a:lumMod val="2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6763653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/>
          <p:cNvSpPr>
            <a:spLocks/>
          </p:cNvSpPr>
          <p:nvPr userDrawn="1"/>
        </p:nvSpPr>
        <p:spPr bwMode="auto">
          <a:xfrm rot="10800000">
            <a:off x="276225" y="239920"/>
            <a:ext cx="6315075" cy="4636880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39592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"/>
          <p:cNvSpPr/>
          <p:nvPr userDrawn="1"/>
        </p:nvSpPr>
        <p:spPr>
          <a:xfrm>
            <a:off x="233932" y="174940"/>
            <a:ext cx="6404486" cy="1147688"/>
          </a:xfrm>
          <a:custGeom>
            <a:avLst/>
            <a:gdLst>
              <a:gd name="connsiteX0" fmla="*/ 0 w 6378151"/>
              <a:gd name="connsiteY0" fmla="*/ 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0 w 6378151"/>
              <a:gd name="connsiteY4" fmla="*/ 0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74634 h 1034754"/>
              <a:gd name="connsiteX1" fmla="*/ 6119967 w 6378151"/>
              <a:gd name="connsiteY1" fmla="*/ 63876 h 1034754"/>
              <a:gd name="connsiteX2" fmla="*/ 6378151 w 6378151"/>
              <a:gd name="connsiteY2" fmla="*/ 1034754 h 1034754"/>
              <a:gd name="connsiteX3" fmla="*/ 0 w 6378151"/>
              <a:gd name="connsiteY3" fmla="*/ 1034754 h 1034754"/>
              <a:gd name="connsiteX4" fmla="*/ 204395 w 6378151"/>
              <a:gd name="connsiteY4" fmla="*/ 74634 h 1034754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209708 h 1169828"/>
              <a:gd name="connsiteX1" fmla="*/ 6044663 w 6378151"/>
              <a:gd name="connsiteY1" fmla="*/ 166677 h 1169828"/>
              <a:gd name="connsiteX2" fmla="*/ 6378151 w 6378151"/>
              <a:gd name="connsiteY2" fmla="*/ 1169828 h 1169828"/>
              <a:gd name="connsiteX3" fmla="*/ 0 w 6378151"/>
              <a:gd name="connsiteY3" fmla="*/ 1169828 h 1169828"/>
              <a:gd name="connsiteX4" fmla="*/ 204395 w 6378151"/>
              <a:gd name="connsiteY4" fmla="*/ 209708 h 1169828"/>
              <a:gd name="connsiteX0" fmla="*/ 204395 w 6378151"/>
              <a:gd name="connsiteY0" fmla="*/ 216207 h 1176327"/>
              <a:gd name="connsiteX1" fmla="*/ 6044663 w 6378151"/>
              <a:gd name="connsiteY1" fmla="*/ 173176 h 1176327"/>
              <a:gd name="connsiteX2" fmla="*/ 6378151 w 6378151"/>
              <a:gd name="connsiteY2" fmla="*/ 1176327 h 1176327"/>
              <a:gd name="connsiteX3" fmla="*/ 0 w 6378151"/>
              <a:gd name="connsiteY3" fmla="*/ 1176327 h 1176327"/>
              <a:gd name="connsiteX4" fmla="*/ 204395 w 6378151"/>
              <a:gd name="connsiteY4" fmla="*/ 216207 h 1176327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1490 h 1196156"/>
              <a:gd name="connsiteX1" fmla="*/ 6044663 w 6378151"/>
              <a:gd name="connsiteY1" fmla="*/ 193005 h 1196156"/>
              <a:gd name="connsiteX2" fmla="*/ 6378151 w 6378151"/>
              <a:gd name="connsiteY2" fmla="*/ 1196156 h 1196156"/>
              <a:gd name="connsiteX3" fmla="*/ 0 w 6378151"/>
              <a:gd name="connsiteY3" fmla="*/ 1196156 h 1196156"/>
              <a:gd name="connsiteX4" fmla="*/ 311971 w 6378151"/>
              <a:gd name="connsiteY4" fmla="*/ 171490 h 1196156"/>
              <a:gd name="connsiteX0" fmla="*/ 311971 w 6378151"/>
              <a:gd name="connsiteY0" fmla="*/ 140008 h 1164674"/>
              <a:gd name="connsiteX1" fmla="*/ 6044663 w 6378151"/>
              <a:gd name="connsiteY1" fmla="*/ 161523 h 1164674"/>
              <a:gd name="connsiteX2" fmla="*/ 6378151 w 6378151"/>
              <a:gd name="connsiteY2" fmla="*/ 1164674 h 1164674"/>
              <a:gd name="connsiteX3" fmla="*/ 0 w 6378151"/>
              <a:gd name="connsiteY3" fmla="*/ 1164674 h 1164674"/>
              <a:gd name="connsiteX4" fmla="*/ 311971 w 6378151"/>
              <a:gd name="connsiteY4" fmla="*/ 140008 h 1164674"/>
              <a:gd name="connsiteX0" fmla="*/ 311971 w 6378151"/>
              <a:gd name="connsiteY0" fmla="*/ 130732 h 1155398"/>
              <a:gd name="connsiteX1" fmla="*/ 6044663 w 6378151"/>
              <a:gd name="connsiteY1" fmla="*/ 152247 h 1155398"/>
              <a:gd name="connsiteX2" fmla="*/ 6378151 w 6378151"/>
              <a:gd name="connsiteY2" fmla="*/ 1155398 h 1155398"/>
              <a:gd name="connsiteX3" fmla="*/ 0 w 6378151"/>
              <a:gd name="connsiteY3" fmla="*/ 1155398 h 1155398"/>
              <a:gd name="connsiteX4" fmla="*/ 311971 w 6378151"/>
              <a:gd name="connsiteY4" fmla="*/ 130732 h 1155398"/>
              <a:gd name="connsiteX0" fmla="*/ 311971 w 6378151"/>
              <a:gd name="connsiteY0" fmla="*/ 116775 h 1141441"/>
              <a:gd name="connsiteX1" fmla="*/ 5947844 w 6378151"/>
              <a:gd name="connsiteY1" fmla="*/ 159805 h 1141441"/>
              <a:gd name="connsiteX2" fmla="*/ 6378151 w 6378151"/>
              <a:gd name="connsiteY2" fmla="*/ 1141441 h 1141441"/>
              <a:gd name="connsiteX3" fmla="*/ 0 w 6378151"/>
              <a:gd name="connsiteY3" fmla="*/ 1141441 h 1141441"/>
              <a:gd name="connsiteX4" fmla="*/ 311971 w 6378151"/>
              <a:gd name="connsiteY4" fmla="*/ 116775 h 1141441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19570 h 1144236"/>
              <a:gd name="connsiteX1" fmla="*/ 6033906 w 6378151"/>
              <a:gd name="connsiteY1" fmla="*/ 108812 h 1144236"/>
              <a:gd name="connsiteX2" fmla="*/ 6378151 w 6378151"/>
              <a:gd name="connsiteY2" fmla="*/ 1144236 h 1144236"/>
              <a:gd name="connsiteX3" fmla="*/ 0 w 6378151"/>
              <a:gd name="connsiteY3" fmla="*/ 1144236 h 1144236"/>
              <a:gd name="connsiteX4" fmla="*/ 311971 w 6378151"/>
              <a:gd name="connsiteY4" fmla="*/ 119570 h 1144236"/>
              <a:gd name="connsiteX0" fmla="*/ 311971 w 6378151"/>
              <a:gd name="connsiteY0" fmla="*/ 16611 h 1041277"/>
              <a:gd name="connsiteX1" fmla="*/ 6033906 w 6378151"/>
              <a:gd name="connsiteY1" fmla="*/ 5853 h 1041277"/>
              <a:gd name="connsiteX2" fmla="*/ 6378151 w 6378151"/>
              <a:gd name="connsiteY2" fmla="*/ 1041277 h 1041277"/>
              <a:gd name="connsiteX3" fmla="*/ 0 w 6378151"/>
              <a:gd name="connsiteY3" fmla="*/ 1041277 h 1041277"/>
              <a:gd name="connsiteX4" fmla="*/ 311971 w 6378151"/>
              <a:gd name="connsiteY4" fmla="*/ 16611 h 1041277"/>
              <a:gd name="connsiteX0" fmla="*/ 311971 w 6378151"/>
              <a:gd name="connsiteY0" fmla="*/ 100650 h 1125316"/>
              <a:gd name="connsiteX1" fmla="*/ 6033906 w 6378151"/>
              <a:gd name="connsiteY1" fmla="*/ 89892 h 1125316"/>
              <a:gd name="connsiteX2" fmla="*/ 6378151 w 6378151"/>
              <a:gd name="connsiteY2" fmla="*/ 1125316 h 1125316"/>
              <a:gd name="connsiteX3" fmla="*/ 0 w 6378151"/>
              <a:gd name="connsiteY3" fmla="*/ 1125316 h 1125316"/>
              <a:gd name="connsiteX4" fmla="*/ 311971 w 6378151"/>
              <a:gd name="connsiteY4" fmla="*/ 100650 h 1125316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3312 h 1127978"/>
              <a:gd name="connsiteX1" fmla="*/ 6001633 w 6378151"/>
              <a:gd name="connsiteY1" fmla="*/ 81796 h 1127978"/>
              <a:gd name="connsiteX2" fmla="*/ 6378151 w 6378151"/>
              <a:gd name="connsiteY2" fmla="*/ 1127978 h 1127978"/>
              <a:gd name="connsiteX3" fmla="*/ 0 w 6378151"/>
              <a:gd name="connsiteY3" fmla="*/ 1127978 h 1127978"/>
              <a:gd name="connsiteX4" fmla="*/ 311971 w 6378151"/>
              <a:gd name="connsiteY4" fmla="*/ 103312 h 1127978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3915 h 1138581"/>
              <a:gd name="connsiteX1" fmla="*/ 6001633 w 6378151"/>
              <a:gd name="connsiteY1" fmla="*/ 92399 h 1138581"/>
              <a:gd name="connsiteX2" fmla="*/ 6378151 w 6378151"/>
              <a:gd name="connsiteY2" fmla="*/ 1138581 h 1138581"/>
              <a:gd name="connsiteX3" fmla="*/ 0 w 6378151"/>
              <a:gd name="connsiteY3" fmla="*/ 1138581 h 1138581"/>
              <a:gd name="connsiteX4" fmla="*/ 311971 w 6378151"/>
              <a:gd name="connsiteY4" fmla="*/ 113915 h 1138581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78151" h="1147688">
                <a:moveTo>
                  <a:pt x="311971" y="123022"/>
                </a:moveTo>
                <a:cubicBezTo>
                  <a:pt x="702453" y="8274"/>
                  <a:pt x="5352966" y="-74203"/>
                  <a:pt x="6001633" y="101506"/>
                </a:cubicBezTo>
                <a:cubicBezTo>
                  <a:pt x="6446285" y="575739"/>
                  <a:pt x="6266988" y="813304"/>
                  <a:pt x="6378151" y="1147688"/>
                </a:cubicBezTo>
                <a:lnTo>
                  <a:pt x="0" y="1147688"/>
                </a:lnTo>
                <a:cubicBezTo>
                  <a:pt x="57374" y="820476"/>
                  <a:pt x="-78891" y="439478"/>
                  <a:pt x="311971" y="123022"/>
                </a:cubicBezTo>
                <a:close/>
              </a:path>
            </a:pathLst>
          </a:custGeom>
          <a:solidFill>
            <a:srgbClr val="8AB0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" name="Group 3"/>
          <p:cNvGrpSpPr/>
          <p:nvPr userDrawn="1"/>
        </p:nvGrpSpPr>
        <p:grpSpPr>
          <a:xfrm>
            <a:off x="211054" y="1321594"/>
            <a:ext cx="6436810" cy="3602496"/>
            <a:chOff x="220782" y="1331119"/>
            <a:chExt cx="6436810" cy="3602496"/>
          </a:xfrm>
        </p:grpSpPr>
        <p:sp>
          <p:nvSpPr>
            <p:cNvPr id="5" name="Freeform 4"/>
            <p:cNvSpPr/>
            <p:nvPr/>
          </p:nvSpPr>
          <p:spPr>
            <a:xfrm>
              <a:off x="1630680" y="1333500"/>
              <a:ext cx="4968240" cy="7620"/>
            </a:xfrm>
            <a:custGeom>
              <a:avLst/>
              <a:gdLst>
                <a:gd name="connsiteX0" fmla="*/ 0 w 4968240"/>
                <a:gd name="connsiteY0" fmla="*/ 0 h 7620"/>
                <a:gd name="connsiteX1" fmla="*/ 2781300 w 4968240"/>
                <a:gd name="connsiteY1" fmla="*/ 0 h 7620"/>
                <a:gd name="connsiteX2" fmla="*/ 4968240 w 4968240"/>
                <a:gd name="connsiteY2" fmla="*/ 7620 h 7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68240" h="7620">
                  <a:moveTo>
                    <a:pt x="0" y="0"/>
                  </a:moveTo>
                  <a:lnTo>
                    <a:pt x="2781300" y="0"/>
                  </a:lnTo>
                  <a:lnTo>
                    <a:pt x="4968240" y="7620"/>
                  </a:lnTo>
                </a:path>
              </a:pathLst>
            </a:custGeom>
            <a:noFill/>
            <a:ln>
              <a:solidFill>
                <a:srgbClr val="7EA13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Freeform 5"/>
            <p:cNvSpPr/>
            <p:nvPr/>
          </p:nvSpPr>
          <p:spPr>
            <a:xfrm>
              <a:off x="220782" y="1333500"/>
              <a:ext cx="6436810" cy="3600115"/>
            </a:xfrm>
            <a:custGeom>
              <a:avLst/>
              <a:gdLst>
                <a:gd name="connsiteX0" fmla="*/ 6378138 w 6436810"/>
                <a:gd name="connsiteY0" fmla="*/ 0 h 3600115"/>
                <a:gd name="connsiteX1" fmla="*/ 6431478 w 6436810"/>
                <a:gd name="connsiteY1" fmla="*/ 723900 h 3600115"/>
                <a:gd name="connsiteX2" fmla="*/ 6431478 w 6436810"/>
                <a:gd name="connsiteY2" fmla="*/ 1607820 h 3600115"/>
                <a:gd name="connsiteX3" fmla="*/ 6400998 w 6436810"/>
                <a:gd name="connsiteY3" fmla="*/ 2400300 h 3600115"/>
                <a:gd name="connsiteX4" fmla="*/ 6332418 w 6436810"/>
                <a:gd name="connsiteY4" fmla="*/ 2895600 h 3600115"/>
                <a:gd name="connsiteX5" fmla="*/ 6240978 w 6436810"/>
                <a:gd name="connsiteY5" fmla="*/ 3177540 h 3600115"/>
                <a:gd name="connsiteX6" fmla="*/ 6088578 w 6436810"/>
                <a:gd name="connsiteY6" fmla="*/ 3390900 h 3600115"/>
                <a:gd name="connsiteX7" fmla="*/ 5814258 w 6436810"/>
                <a:gd name="connsiteY7" fmla="*/ 3520440 h 3600115"/>
                <a:gd name="connsiteX8" fmla="*/ 5440878 w 6436810"/>
                <a:gd name="connsiteY8" fmla="*/ 3573780 h 3600115"/>
                <a:gd name="connsiteX9" fmla="*/ 4564578 w 6436810"/>
                <a:gd name="connsiteY9" fmla="*/ 3573780 h 3600115"/>
                <a:gd name="connsiteX10" fmla="*/ 3833058 w 6436810"/>
                <a:gd name="connsiteY10" fmla="*/ 3566160 h 3600115"/>
                <a:gd name="connsiteX11" fmla="*/ 3116778 w 6436810"/>
                <a:gd name="connsiteY11" fmla="*/ 3566160 h 3600115"/>
                <a:gd name="connsiteX12" fmla="*/ 2423358 w 6436810"/>
                <a:gd name="connsiteY12" fmla="*/ 3581400 h 3600115"/>
                <a:gd name="connsiteX13" fmla="*/ 1874718 w 6436810"/>
                <a:gd name="connsiteY13" fmla="*/ 3596640 h 3600115"/>
                <a:gd name="connsiteX14" fmla="*/ 1333698 w 6436810"/>
                <a:gd name="connsiteY14" fmla="*/ 3596640 h 3600115"/>
                <a:gd name="connsiteX15" fmla="*/ 838398 w 6436810"/>
                <a:gd name="connsiteY15" fmla="*/ 3558540 h 3600115"/>
                <a:gd name="connsiteX16" fmla="*/ 579318 w 6436810"/>
                <a:gd name="connsiteY16" fmla="*/ 3497580 h 3600115"/>
                <a:gd name="connsiteX17" fmla="*/ 388818 w 6436810"/>
                <a:gd name="connsiteY17" fmla="*/ 3413760 h 3600115"/>
                <a:gd name="connsiteX18" fmla="*/ 266898 w 6436810"/>
                <a:gd name="connsiteY18" fmla="*/ 3314700 h 3600115"/>
                <a:gd name="connsiteX19" fmla="*/ 175458 w 6436810"/>
                <a:gd name="connsiteY19" fmla="*/ 3124200 h 3600115"/>
                <a:gd name="connsiteX20" fmla="*/ 114498 w 6436810"/>
                <a:gd name="connsiteY20" fmla="*/ 2910840 h 3600115"/>
                <a:gd name="connsiteX21" fmla="*/ 61158 w 6436810"/>
                <a:gd name="connsiteY21" fmla="*/ 2636520 h 3600115"/>
                <a:gd name="connsiteX22" fmla="*/ 38298 w 6436810"/>
                <a:gd name="connsiteY22" fmla="*/ 2278380 h 3600115"/>
                <a:gd name="connsiteX23" fmla="*/ 15438 w 6436810"/>
                <a:gd name="connsiteY23" fmla="*/ 1866900 h 3600115"/>
                <a:gd name="connsiteX24" fmla="*/ 15438 w 6436810"/>
                <a:gd name="connsiteY24" fmla="*/ 1455420 h 3600115"/>
                <a:gd name="connsiteX25" fmla="*/ 198 w 6436810"/>
                <a:gd name="connsiteY25" fmla="*/ 952500 h 3600115"/>
                <a:gd name="connsiteX26" fmla="*/ 7818 w 6436810"/>
                <a:gd name="connsiteY26" fmla="*/ 289560 h 3600115"/>
                <a:gd name="connsiteX27" fmla="*/ 23058 w 6436810"/>
                <a:gd name="connsiteY27" fmla="*/ 0 h 3600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6436810" h="3600115">
                  <a:moveTo>
                    <a:pt x="6378138" y="0"/>
                  </a:moveTo>
                  <a:cubicBezTo>
                    <a:pt x="6400363" y="227965"/>
                    <a:pt x="6422588" y="455930"/>
                    <a:pt x="6431478" y="723900"/>
                  </a:cubicBezTo>
                  <a:cubicBezTo>
                    <a:pt x="6440368" y="991870"/>
                    <a:pt x="6436558" y="1328420"/>
                    <a:pt x="6431478" y="1607820"/>
                  </a:cubicBezTo>
                  <a:cubicBezTo>
                    <a:pt x="6426398" y="1887220"/>
                    <a:pt x="6417508" y="2185670"/>
                    <a:pt x="6400998" y="2400300"/>
                  </a:cubicBezTo>
                  <a:cubicBezTo>
                    <a:pt x="6384488" y="2614930"/>
                    <a:pt x="6359088" y="2766060"/>
                    <a:pt x="6332418" y="2895600"/>
                  </a:cubicBezTo>
                  <a:cubicBezTo>
                    <a:pt x="6305748" y="3025140"/>
                    <a:pt x="6281618" y="3094990"/>
                    <a:pt x="6240978" y="3177540"/>
                  </a:cubicBezTo>
                  <a:cubicBezTo>
                    <a:pt x="6200338" y="3260090"/>
                    <a:pt x="6159698" y="3333750"/>
                    <a:pt x="6088578" y="3390900"/>
                  </a:cubicBezTo>
                  <a:cubicBezTo>
                    <a:pt x="6017458" y="3448050"/>
                    <a:pt x="5922208" y="3489960"/>
                    <a:pt x="5814258" y="3520440"/>
                  </a:cubicBezTo>
                  <a:cubicBezTo>
                    <a:pt x="5706308" y="3550920"/>
                    <a:pt x="5649158" y="3564890"/>
                    <a:pt x="5440878" y="3573780"/>
                  </a:cubicBezTo>
                  <a:cubicBezTo>
                    <a:pt x="5232598" y="3582670"/>
                    <a:pt x="4564578" y="3573780"/>
                    <a:pt x="4564578" y="3573780"/>
                  </a:cubicBezTo>
                  <a:lnTo>
                    <a:pt x="3833058" y="3566160"/>
                  </a:lnTo>
                  <a:lnTo>
                    <a:pt x="3116778" y="3566160"/>
                  </a:lnTo>
                  <a:cubicBezTo>
                    <a:pt x="2881828" y="3568700"/>
                    <a:pt x="2423358" y="3581400"/>
                    <a:pt x="2423358" y="3581400"/>
                  </a:cubicBezTo>
                  <a:lnTo>
                    <a:pt x="1874718" y="3596640"/>
                  </a:lnTo>
                  <a:cubicBezTo>
                    <a:pt x="1693108" y="3599180"/>
                    <a:pt x="1506418" y="3602990"/>
                    <a:pt x="1333698" y="3596640"/>
                  </a:cubicBezTo>
                  <a:cubicBezTo>
                    <a:pt x="1160978" y="3590290"/>
                    <a:pt x="964128" y="3575050"/>
                    <a:pt x="838398" y="3558540"/>
                  </a:cubicBezTo>
                  <a:cubicBezTo>
                    <a:pt x="712668" y="3542030"/>
                    <a:pt x="654248" y="3521710"/>
                    <a:pt x="579318" y="3497580"/>
                  </a:cubicBezTo>
                  <a:cubicBezTo>
                    <a:pt x="504388" y="3473450"/>
                    <a:pt x="440888" y="3444240"/>
                    <a:pt x="388818" y="3413760"/>
                  </a:cubicBezTo>
                  <a:cubicBezTo>
                    <a:pt x="336748" y="3383280"/>
                    <a:pt x="302458" y="3362960"/>
                    <a:pt x="266898" y="3314700"/>
                  </a:cubicBezTo>
                  <a:cubicBezTo>
                    <a:pt x="231338" y="3266440"/>
                    <a:pt x="200858" y="3191510"/>
                    <a:pt x="175458" y="3124200"/>
                  </a:cubicBezTo>
                  <a:cubicBezTo>
                    <a:pt x="150058" y="3056890"/>
                    <a:pt x="133548" y="2992120"/>
                    <a:pt x="114498" y="2910840"/>
                  </a:cubicBezTo>
                  <a:cubicBezTo>
                    <a:pt x="95448" y="2829560"/>
                    <a:pt x="73858" y="2741930"/>
                    <a:pt x="61158" y="2636520"/>
                  </a:cubicBezTo>
                  <a:cubicBezTo>
                    <a:pt x="48458" y="2531110"/>
                    <a:pt x="45918" y="2406650"/>
                    <a:pt x="38298" y="2278380"/>
                  </a:cubicBezTo>
                  <a:cubicBezTo>
                    <a:pt x="30678" y="2150110"/>
                    <a:pt x="19248" y="2004060"/>
                    <a:pt x="15438" y="1866900"/>
                  </a:cubicBezTo>
                  <a:cubicBezTo>
                    <a:pt x="11628" y="1729740"/>
                    <a:pt x="17978" y="1607820"/>
                    <a:pt x="15438" y="1455420"/>
                  </a:cubicBezTo>
                  <a:cubicBezTo>
                    <a:pt x="12898" y="1303020"/>
                    <a:pt x="1468" y="1146810"/>
                    <a:pt x="198" y="952500"/>
                  </a:cubicBezTo>
                  <a:cubicBezTo>
                    <a:pt x="-1072" y="758190"/>
                    <a:pt x="4008" y="448310"/>
                    <a:pt x="7818" y="289560"/>
                  </a:cubicBezTo>
                  <a:cubicBezTo>
                    <a:pt x="11628" y="130810"/>
                    <a:pt x="17343" y="65405"/>
                    <a:pt x="23058" y="0"/>
                  </a:cubicBezTo>
                </a:path>
              </a:pathLst>
            </a:custGeom>
            <a:noFill/>
            <a:ln>
              <a:solidFill>
                <a:srgbClr val="7EA13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Freeform 6"/>
            <p:cNvSpPr/>
            <p:nvPr/>
          </p:nvSpPr>
          <p:spPr>
            <a:xfrm>
              <a:off x="228600" y="1331119"/>
              <a:ext cx="150019" cy="4762"/>
            </a:xfrm>
            <a:custGeom>
              <a:avLst/>
              <a:gdLst>
                <a:gd name="connsiteX0" fmla="*/ 0 w 150019"/>
                <a:gd name="connsiteY0" fmla="*/ 0 h 4762"/>
                <a:gd name="connsiteX1" fmla="*/ 150019 w 150019"/>
                <a:gd name="connsiteY1" fmla="*/ 4762 h 4762"/>
                <a:gd name="connsiteX2" fmla="*/ 150019 w 150019"/>
                <a:gd name="connsiteY2" fmla="*/ 4762 h 4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0019" h="4762">
                  <a:moveTo>
                    <a:pt x="0" y="0"/>
                  </a:moveTo>
                  <a:lnTo>
                    <a:pt x="150019" y="4762"/>
                  </a:lnTo>
                  <a:lnTo>
                    <a:pt x="150019" y="4762"/>
                  </a:lnTo>
                </a:path>
              </a:pathLst>
            </a:custGeom>
            <a:noFill/>
            <a:ln>
              <a:solidFill>
                <a:srgbClr val="7EA13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" name="Group 7"/>
          <p:cNvGrpSpPr/>
          <p:nvPr userDrawn="1"/>
        </p:nvGrpSpPr>
        <p:grpSpPr>
          <a:xfrm>
            <a:off x="282786" y="255821"/>
            <a:ext cx="1448294" cy="1448294"/>
            <a:chOff x="237072" y="234585"/>
            <a:chExt cx="1448294" cy="1448294"/>
          </a:xfrm>
        </p:grpSpPr>
        <p:sp>
          <p:nvSpPr>
            <p:cNvPr id="9" name="Oval 8"/>
            <p:cNvSpPr/>
            <p:nvPr/>
          </p:nvSpPr>
          <p:spPr>
            <a:xfrm>
              <a:off x="237072" y="234585"/>
              <a:ext cx="1448294" cy="1448294"/>
            </a:xfrm>
            <a:prstGeom prst="ellipse">
              <a:avLst/>
            </a:prstGeom>
            <a:solidFill>
              <a:srgbClr val="B7D5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Oval 9"/>
            <p:cNvSpPr/>
            <p:nvPr/>
          </p:nvSpPr>
          <p:spPr>
            <a:xfrm>
              <a:off x="283311" y="280824"/>
              <a:ext cx="1355815" cy="135581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Oval 10"/>
            <p:cNvSpPr/>
            <p:nvPr/>
          </p:nvSpPr>
          <p:spPr>
            <a:xfrm>
              <a:off x="244823" y="252246"/>
              <a:ext cx="1419087" cy="1419087"/>
            </a:xfrm>
            <a:prstGeom prst="ellipse">
              <a:avLst/>
            </a:prstGeom>
            <a:noFill/>
            <a:ln w="9525">
              <a:solidFill>
                <a:schemeClr val="bg1">
                  <a:lumMod val="2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9964806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/>
          <p:cNvSpPr>
            <a:spLocks/>
          </p:cNvSpPr>
          <p:nvPr userDrawn="1"/>
        </p:nvSpPr>
        <p:spPr bwMode="auto">
          <a:xfrm rot="10800000">
            <a:off x="276225" y="239920"/>
            <a:ext cx="6315075" cy="4636880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50257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440005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accent2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534919" y="539500"/>
            <a:ext cx="5788125" cy="47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Kalam"/>
              <a:buNone/>
              <a:defRPr sz="2800" b="1">
                <a:solidFill>
                  <a:schemeClr val="dk1"/>
                </a:solidFill>
                <a:latin typeface="Kalam"/>
                <a:ea typeface="Kalam"/>
                <a:cs typeface="Kalam"/>
                <a:sym typeface="Kala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534956" y="1187600"/>
            <a:ext cx="5788125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"/>
              <a:buChar char="●"/>
              <a:defRPr sz="18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914400" lvl="1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○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lvl="2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■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lvl="3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●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lvl="4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○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lvl="5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■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3200400" lvl="6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●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3657600" lvl="7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○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4114800" lvl="8" indent="-31750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Montserrat"/>
              <a:buChar char="■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4" name="TextBox 3"/>
          <p:cNvSpPr txBox="1"/>
          <p:nvPr userDrawn="1"/>
        </p:nvSpPr>
        <p:spPr>
          <a:xfrm>
            <a:off x="4484451" y="4876800"/>
            <a:ext cx="16050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 smtClean="0"/>
              <a:t>FeistyForwarders_0968120672</a:t>
            </a:r>
            <a:endParaRPr lang="en-US" sz="800" dirty="0"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90" r:id="rId1"/>
    <p:sldLayoutId id="2147483695" r:id="rId2"/>
    <p:sldLayoutId id="2147483685" r:id="rId3"/>
    <p:sldLayoutId id="2147483691" r:id="rId4"/>
    <p:sldLayoutId id="2147483687" r:id="rId5"/>
    <p:sldLayoutId id="2147483692" r:id="rId6"/>
    <p:sldLayoutId id="2147483686" r:id="rId7"/>
    <p:sldLayoutId id="2147483693" r:id="rId8"/>
    <p:sldLayoutId id="2147483688" r:id="rId9"/>
    <p:sldLayoutId id="2147483694" r:id="rId10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Relationship Id="rId5" Type="http://schemas.microsoft.com/office/2007/relationships/hdphoto" Target="../media/hdphoto2.wdp"/><Relationship Id="rId4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4.jpeg"/><Relationship Id="rId4" Type="http://schemas.microsoft.com/office/2007/relationships/hdphoto" Target="../media/hdphoto1.wdp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5.jpeg"/><Relationship Id="rId4" Type="http://schemas.microsoft.com/office/2007/relationships/hdphoto" Target="../media/hdphoto1.wdp"/></Relationships>
</file>

<file path=ppt/slides/_rels/slide15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5.jpeg"/><Relationship Id="rId4" Type="http://schemas.microsoft.com/office/2007/relationships/hdphoto" Target="../media/hdphoto1.wdp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8" Type="http://schemas.microsoft.com/office/2007/relationships/hdphoto" Target="../media/hdphoto8.wdp"/><Relationship Id="rId3" Type="http://schemas.microsoft.com/office/2007/relationships/hdphoto" Target="../media/hdphoto6.wdp"/><Relationship Id="rId7" Type="http://schemas.openxmlformats.org/officeDocument/2006/relationships/image" Target="../media/image20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.xml"/><Relationship Id="rId6" Type="http://schemas.microsoft.com/office/2007/relationships/hdphoto" Target="../media/hdphoto7.wdp"/><Relationship Id="rId5" Type="http://schemas.openxmlformats.org/officeDocument/2006/relationships/image" Target="../media/image19.png"/><Relationship Id="rId10" Type="http://schemas.openxmlformats.org/officeDocument/2006/relationships/image" Target="../media/image22.png"/><Relationship Id="rId4" Type="http://schemas.openxmlformats.org/officeDocument/2006/relationships/image" Target="../media/image18.png"/><Relationship Id="rId9" Type="http://schemas.openxmlformats.org/officeDocument/2006/relationships/image" Target="../media/image21.png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9.jpeg"/><Relationship Id="rId4" Type="http://schemas.openxmlformats.org/officeDocument/2006/relationships/image" Target="../media/image8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0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0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0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0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0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slide" Target="slide23.xml"/><Relationship Id="rId3" Type="http://schemas.microsoft.com/office/2007/relationships/hdphoto" Target="../media/hdphoto3.wdp"/><Relationship Id="rId7" Type="http://schemas.openxmlformats.org/officeDocument/2006/relationships/slide" Target="slide24.xm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Relationship Id="rId6" Type="http://schemas.openxmlformats.org/officeDocument/2006/relationships/slide" Target="slide25.xml"/><Relationship Id="rId5" Type="http://schemas.openxmlformats.org/officeDocument/2006/relationships/slide" Target="slide26.xml"/><Relationship Id="rId4" Type="http://schemas.openxmlformats.org/officeDocument/2006/relationships/slide" Target="slide22.xml"/><Relationship Id="rId9" Type="http://schemas.openxmlformats.org/officeDocument/2006/relationships/comments" Target="../comments/commen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Relationship Id="rId5" Type="http://schemas.microsoft.com/office/2007/relationships/hdphoto" Target="../media/hdphoto1.wdp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Bộ SGK Lớp 6 - Kết nối tri thức với cuộc sống - Công ty Cổ phần Đầu tư và  Phát triển Giáo dục Phương Nam">
            <a:extLst>
              <a:ext uri="{FF2B5EF4-FFF2-40B4-BE49-F238E27FC236}">
                <a16:creationId xmlns:a16="http://schemas.microsoft.com/office/drawing/2014/main" id="{D1A59C5F-5E2A-465C-A839-19558C4E4B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9481" y="372137"/>
            <a:ext cx="1286541" cy="12865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443754" y="575235"/>
            <a:ext cx="532575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ln>
                  <a:solidFill>
                    <a:schemeClr val="accent1">
                      <a:lumMod val="75000"/>
                    </a:schemeClr>
                  </a:solidFill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UTM Cookies" panose="02040603050506020204" pitchFamily="18" charset="0"/>
              </a:rPr>
              <a:t>ÔN TẬP GIỮA HỌC KÌ 1</a:t>
            </a:r>
            <a:endParaRPr lang="en-US" sz="3600" dirty="0">
              <a:ln>
                <a:solidFill>
                  <a:schemeClr val="accent1">
                    <a:lumMod val="75000"/>
                  </a:schemeClr>
                </a:solidFill>
              </a:ln>
              <a:solidFill>
                <a:schemeClr val="accent1">
                  <a:lumMod val="60000"/>
                  <a:lumOff val="40000"/>
                </a:schemeClr>
              </a:solidFill>
              <a:latin typeface="UTM Cookies" panose="020406030505060202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</a:extLst>
          </a:blip>
          <a:srcRect l="20246" t="27343" r="21717" b="6125"/>
          <a:stretch/>
        </p:blipFill>
        <p:spPr>
          <a:xfrm>
            <a:off x="982980" y="1547919"/>
            <a:ext cx="5100239" cy="3287263"/>
          </a:xfrm>
          <a:prstGeom prst="round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212030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CD95E369-22E3-47BF-A4B6-6F6C7AEDEE5A}"/>
              </a:ext>
            </a:extLst>
          </p:cNvPr>
          <p:cNvGrpSpPr/>
          <p:nvPr/>
        </p:nvGrpSpPr>
        <p:grpSpPr>
          <a:xfrm>
            <a:off x="825296" y="1401452"/>
            <a:ext cx="4405927" cy="3318271"/>
            <a:chOff x="1417547" y="1264224"/>
            <a:chExt cx="4405927" cy="3318271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BDC5CE40-1276-45C8-A43B-95F4B8826CB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5F5F5"/>
                </a:clrFrom>
                <a:clrTo>
                  <a:srgbClr val="F5F5F5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 flipH="1">
              <a:off x="1417547" y="1264224"/>
              <a:ext cx="4405927" cy="3318271"/>
            </a:xfrm>
            <a:prstGeom prst="rect">
              <a:avLst/>
            </a:prstGeom>
          </p:spPr>
        </p:pic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D0BBE2AD-294A-48DF-B8A0-D8D32093CB5F}"/>
                </a:ext>
              </a:extLst>
            </p:cNvPr>
            <p:cNvSpPr txBox="1"/>
            <p:nvPr/>
          </p:nvSpPr>
          <p:spPr>
            <a:xfrm>
              <a:off x="2481072" y="2929939"/>
              <a:ext cx="3041009" cy="8154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vi-VN" sz="3600" b="1" dirty="0">
                  <a:solidFill>
                    <a:schemeClr val="accent1">
                      <a:lumMod val="50000"/>
                    </a:schemeClr>
                  </a:solidFill>
                  <a:latin typeface="UTM Avo" panose="02040603050506020204" pitchFamily="18" charset="0"/>
                </a:rPr>
                <a:t>TIẾT </a:t>
              </a:r>
              <a:r>
                <a:rPr lang="en-US" sz="3600" b="1" dirty="0" smtClean="0">
                  <a:solidFill>
                    <a:schemeClr val="accent1">
                      <a:lumMod val="50000"/>
                    </a:schemeClr>
                  </a:solidFill>
                  <a:latin typeface="UTM Avo" panose="02040603050506020204" pitchFamily="18" charset="0"/>
                </a:rPr>
                <a:t>5 - 6</a:t>
              </a:r>
              <a:endParaRPr lang="en-US" sz="3600" b="1" dirty="0">
                <a:solidFill>
                  <a:schemeClr val="accent1">
                    <a:lumMod val="50000"/>
                  </a:schemeClr>
                </a:solidFill>
                <a:latin typeface="UTM Avo" panose="02040603050506020204" pitchFamily="18" charset="0"/>
              </a:endParaRPr>
            </a:p>
          </p:txBody>
        </p:sp>
      </p:grpSp>
      <p:pic>
        <p:nvPicPr>
          <p:cNvPr id="7" name="Picture 2" descr="Bộ SGK Lớp 6 - Kết nối tri thức với cuộc sống - Công ty Cổ phần Đầu tư và  Phát triển Giáo dục Phương Nam">
            <a:extLst>
              <a:ext uri="{FF2B5EF4-FFF2-40B4-BE49-F238E27FC236}">
                <a16:creationId xmlns:a16="http://schemas.microsoft.com/office/drawing/2014/main" id="{D1A59C5F-5E2A-465C-A839-19558C4E4B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9481" y="372137"/>
            <a:ext cx="1286541" cy="12865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1443754" y="575235"/>
            <a:ext cx="532575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ln>
                  <a:solidFill>
                    <a:schemeClr val="accent1">
                      <a:lumMod val="75000"/>
                    </a:schemeClr>
                  </a:solidFill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UTM Cookies" panose="02040603050506020204" pitchFamily="18" charset="0"/>
              </a:rPr>
              <a:t>ÔN TẬP GIỮA HỌC KÌ 1</a:t>
            </a:r>
            <a:endParaRPr lang="en-US" sz="3600" dirty="0">
              <a:ln>
                <a:solidFill>
                  <a:schemeClr val="accent1">
                    <a:lumMod val="75000"/>
                  </a:schemeClr>
                </a:solidFill>
              </a:ln>
              <a:solidFill>
                <a:schemeClr val="accent1">
                  <a:lumMod val="60000"/>
                  <a:lumOff val="40000"/>
                </a:schemeClr>
              </a:solidFill>
              <a:latin typeface="UTM Cookies" panose="02040603050506020204" pitchFamily="18" charset="0"/>
            </a:endParaRPr>
          </a:p>
        </p:txBody>
      </p:sp>
      <p:pic>
        <p:nvPicPr>
          <p:cNvPr id="9" name="Picture 2">
            <a:extLst>
              <a:ext uri="{FF2B5EF4-FFF2-40B4-BE49-F238E27FC236}">
                <a16:creationId xmlns:a16="http://schemas.microsoft.com/office/drawing/2014/main" id="{166231DB-40FF-4C3A-B8D2-2317012A90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5695" y="3157026"/>
            <a:ext cx="1760560" cy="17605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888418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7BF6BCDF-9F5D-43EF-8D2F-74DA0EBB0C5C}"/>
              </a:ext>
            </a:extLst>
          </p:cNvPr>
          <p:cNvSpPr txBox="1"/>
          <p:nvPr/>
        </p:nvSpPr>
        <p:spPr>
          <a:xfrm>
            <a:off x="781377" y="453453"/>
            <a:ext cx="6076623" cy="28469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1800" b="1" dirty="0" smtClean="0">
                <a:latin typeface="UTM Avo" panose="02040603050506020204" pitchFamily="18" charset="0"/>
              </a:rPr>
              <a:t>8</a:t>
            </a:r>
            <a:r>
              <a:rPr lang="en-US" sz="1800" b="1" dirty="0" smtClean="0">
                <a:latin typeface="UTM Avo" panose="02040603050506020204" pitchFamily="18" charset="0"/>
              </a:rPr>
              <a:t>. </a:t>
            </a:r>
            <a:r>
              <a:rPr lang="en-US" sz="1800" dirty="0" err="1" smtClean="0">
                <a:latin typeface="UTM Avo" panose="02040603050506020204" pitchFamily="18" charset="0"/>
              </a:rPr>
              <a:t>Đóng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vai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nói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và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đáp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lời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trong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các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tình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huống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sau</a:t>
            </a:r>
            <a:endParaRPr lang="en-US" sz="1800" dirty="0" smtClean="0">
              <a:latin typeface="UTM Avo" panose="02040603050506020204" pitchFamily="18" charset="0"/>
            </a:endParaRPr>
          </a:p>
          <a:p>
            <a:pPr algn="just">
              <a:lnSpc>
                <a:spcPct val="150000"/>
              </a:lnSpc>
            </a:pPr>
            <a:endParaRPr lang="en-US" sz="1600" dirty="0" smtClean="0">
              <a:latin typeface="UTM Avo" panose="02040603050506020204" pitchFamily="18" charset="0"/>
            </a:endParaRPr>
          </a:p>
          <a:p>
            <a:pPr marL="342900" indent="-342900" algn="just">
              <a:lnSpc>
                <a:spcPct val="200000"/>
              </a:lnSpc>
              <a:buAutoNum type="alphaLcPeriod"/>
            </a:pPr>
            <a:r>
              <a:rPr lang="en-US" sz="1600" dirty="0" err="1" smtClean="0">
                <a:latin typeface="UTM Avo" panose="02040603050506020204" pitchFamily="18" charset="0"/>
              </a:rPr>
              <a:t>Nhờ</a:t>
            </a:r>
            <a:r>
              <a:rPr lang="en-US" sz="1600" dirty="0" smtClean="0">
                <a:latin typeface="UTM Avo" panose="02040603050506020204" pitchFamily="18" charset="0"/>
              </a:rPr>
              <a:t> </a:t>
            </a:r>
            <a:r>
              <a:rPr lang="en-US" sz="1600" dirty="0" err="1" smtClean="0">
                <a:latin typeface="UTM Avo" panose="02040603050506020204" pitchFamily="18" charset="0"/>
              </a:rPr>
              <a:t>bạn</a:t>
            </a:r>
            <a:r>
              <a:rPr lang="en-US" sz="1600" dirty="0" smtClean="0">
                <a:latin typeface="UTM Avo" panose="02040603050506020204" pitchFamily="18" charset="0"/>
              </a:rPr>
              <a:t> </a:t>
            </a:r>
            <a:r>
              <a:rPr lang="en-US" sz="1600" dirty="0" err="1" smtClean="0">
                <a:latin typeface="UTM Avo" panose="02040603050506020204" pitchFamily="18" charset="0"/>
              </a:rPr>
              <a:t>nhặt</a:t>
            </a:r>
            <a:r>
              <a:rPr lang="en-US" sz="1600" dirty="0" smtClean="0">
                <a:latin typeface="UTM Avo" panose="02040603050506020204" pitchFamily="18" charset="0"/>
              </a:rPr>
              <a:t> </a:t>
            </a:r>
            <a:r>
              <a:rPr lang="en-US" sz="1600" dirty="0" err="1" smtClean="0">
                <a:latin typeface="UTM Avo" panose="02040603050506020204" pitchFamily="18" charset="0"/>
              </a:rPr>
              <a:t>giúp</a:t>
            </a:r>
            <a:r>
              <a:rPr lang="en-US" sz="1600" dirty="0" smtClean="0">
                <a:latin typeface="UTM Avo" panose="02040603050506020204" pitchFamily="18" charset="0"/>
              </a:rPr>
              <a:t> </a:t>
            </a:r>
            <a:r>
              <a:rPr lang="en-US" sz="1600" dirty="0" err="1" smtClean="0">
                <a:latin typeface="UTM Avo" panose="02040603050506020204" pitchFamily="18" charset="0"/>
              </a:rPr>
              <a:t>cái</a:t>
            </a:r>
            <a:r>
              <a:rPr lang="en-US" sz="1600" dirty="0" smtClean="0">
                <a:latin typeface="UTM Avo" panose="02040603050506020204" pitchFamily="18" charset="0"/>
              </a:rPr>
              <a:t> </a:t>
            </a:r>
            <a:r>
              <a:rPr lang="en-US" sz="1600" dirty="0" err="1" smtClean="0">
                <a:latin typeface="UTM Avo" panose="02040603050506020204" pitchFamily="18" charset="0"/>
              </a:rPr>
              <a:t>bút</a:t>
            </a:r>
            <a:r>
              <a:rPr lang="en-US" sz="1600" dirty="0" smtClean="0">
                <a:latin typeface="UTM Avo" panose="02040603050506020204" pitchFamily="18" charset="0"/>
              </a:rPr>
              <a:t> </a:t>
            </a:r>
            <a:r>
              <a:rPr lang="en-US" sz="1600" dirty="0" err="1" smtClean="0">
                <a:latin typeface="UTM Avo" panose="02040603050506020204" pitchFamily="18" charset="0"/>
              </a:rPr>
              <a:t>bị</a:t>
            </a:r>
            <a:r>
              <a:rPr lang="en-US" sz="1600" dirty="0" smtClean="0">
                <a:latin typeface="UTM Avo" panose="02040603050506020204" pitchFamily="18" charset="0"/>
              </a:rPr>
              <a:t> </a:t>
            </a:r>
            <a:r>
              <a:rPr lang="en-US" sz="1600" dirty="0" err="1" smtClean="0">
                <a:latin typeface="UTM Avo" panose="02040603050506020204" pitchFamily="18" charset="0"/>
              </a:rPr>
              <a:t>rơi</a:t>
            </a:r>
            <a:r>
              <a:rPr lang="en-US" sz="1600" dirty="0" smtClean="0">
                <a:latin typeface="UTM Avo" panose="02040603050506020204" pitchFamily="18" charset="0"/>
              </a:rPr>
              <a:t>.</a:t>
            </a:r>
          </a:p>
          <a:p>
            <a:pPr marL="342900" indent="-342900" algn="just">
              <a:lnSpc>
                <a:spcPct val="200000"/>
              </a:lnSpc>
              <a:buAutoNum type="alphaLcPeriod"/>
            </a:pPr>
            <a:r>
              <a:rPr lang="en-US" sz="1600" dirty="0" err="1" smtClean="0">
                <a:latin typeface="UTM Avo" panose="02040603050506020204" pitchFamily="18" charset="0"/>
              </a:rPr>
              <a:t>Khen</a:t>
            </a:r>
            <a:r>
              <a:rPr lang="en-US" sz="1600" dirty="0" smtClean="0">
                <a:latin typeface="UTM Avo" panose="02040603050506020204" pitchFamily="18" charset="0"/>
              </a:rPr>
              <a:t> </a:t>
            </a:r>
            <a:r>
              <a:rPr lang="en-US" sz="1600" dirty="0" err="1" smtClean="0">
                <a:latin typeface="UTM Avo" panose="02040603050506020204" pitchFamily="18" charset="0"/>
              </a:rPr>
              <a:t>bạn</a:t>
            </a:r>
            <a:r>
              <a:rPr lang="en-US" sz="1600" dirty="0" smtClean="0">
                <a:latin typeface="UTM Avo" panose="02040603050506020204" pitchFamily="18" charset="0"/>
              </a:rPr>
              <a:t> </a:t>
            </a:r>
            <a:r>
              <a:rPr lang="en-US" sz="1600" dirty="0" err="1" smtClean="0">
                <a:latin typeface="UTM Avo" panose="02040603050506020204" pitchFamily="18" charset="0"/>
              </a:rPr>
              <a:t>viết</a:t>
            </a:r>
            <a:r>
              <a:rPr lang="en-US" sz="1600" dirty="0" smtClean="0">
                <a:latin typeface="UTM Avo" panose="02040603050506020204" pitchFamily="18" charset="0"/>
              </a:rPr>
              <a:t> </a:t>
            </a:r>
            <a:r>
              <a:rPr lang="en-US" sz="1600" dirty="0" err="1" smtClean="0">
                <a:latin typeface="UTM Avo" panose="02040603050506020204" pitchFamily="18" charset="0"/>
              </a:rPr>
              <a:t>chữ</a:t>
            </a:r>
            <a:r>
              <a:rPr lang="en-US" sz="1600" dirty="0" smtClean="0">
                <a:latin typeface="UTM Avo" panose="02040603050506020204" pitchFamily="18" charset="0"/>
              </a:rPr>
              <a:t> </a:t>
            </a:r>
            <a:r>
              <a:rPr lang="en-US" sz="1600" dirty="0" err="1" smtClean="0">
                <a:latin typeface="UTM Avo" panose="02040603050506020204" pitchFamily="18" charset="0"/>
              </a:rPr>
              <a:t>đẹp</a:t>
            </a:r>
            <a:r>
              <a:rPr lang="en-US" sz="1600" dirty="0" smtClean="0">
                <a:latin typeface="UTM Avo" panose="02040603050506020204" pitchFamily="18" charset="0"/>
              </a:rPr>
              <a:t>.</a:t>
            </a:r>
          </a:p>
          <a:p>
            <a:pPr marL="342900" indent="-342900" algn="just">
              <a:lnSpc>
                <a:spcPct val="200000"/>
              </a:lnSpc>
              <a:buAutoNum type="alphaLcPeriod"/>
            </a:pPr>
            <a:r>
              <a:rPr lang="en-US" sz="1600" dirty="0" smtClean="0">
                <a:latin typeface="UTM Avo" panose="02040603050506020204" pitchFamily="18" charset="0"/>
              </a:rPr>
              <a:t>An </a:t>
            </a:r>
            <a:r>
              <a:rPr lang="en-US" sz="1600" dirty="0" err="1" smtClean="0">
                <a:latin typeface="UTM Avo" panose="02040603050506020204" pitchFamily="18" charset="0"/>
              </a:rPr>
              <a:t>ủi</a:t>
            </a:r>
            <a:r>
              <a:rPr lang="en-US" sz="1600" dirty="0" smtClean="0">
                <a:latin typeface="UTM Avo" panose="02040603050506020204" pitchFamily="18" charset="0"/>
              </a:rPr>
              <a:t> </a:t>
            </a:r>
            <a:r>
              <a:rPr lang="en-US" sz="1600" dirty="0" err="1" smtClean="0">
                <a:latin typeface="UTM Avo" panose="02040603050506020204" pitchFamily="18" charset="0"/>
              </a:rPr>
              <a:t>bạn</a:t>
            </a:r>
            <a:r>
              <a:rPr lang="en-US" sz="1600" dirty="0" smtClean="0">
                <a:latin typeface="UTM Avo" panose="02040603050506020204" pitchFamily="18" charset="0"/>
              </a:rPr>
              <a:t> </a:t>
            </a:r>
            <a:r>
              <a:rPr lang="en-US" sz="1600" dirty="0" err="1" smtClean="0">
                <a:latin typeface="UTM Avo" panose="02040603050506020204" pitchFamily="18" charset="0"/>
              </a:rPr>
              <a:t>lúc</a:t>
            </a:r>
            <a:r>
              <a:rPr lang="en-US" sz="1600" dirty="0" smtClean="0">
                <a:latin typeface="UTM Avo" panose="02040603050506020204" pitchFamily="18" charset="0"/>
              </a:rPr>
              <a:t> </a:t>
            </a:r>
            <a:r>
              <a:rPr lang="en-US" sz="1600" dirty="0" err="1" smtClean="0">
                <a:latin typeface="UTM Avo" panose="02040603050506020204" pitchFamily="18" charset="0"/>
              </a:rPr>
              <a:t>bạn</a:t>
            </a:r>
            <a:r>
              <a:rPr lang="en-US" sz="1600" dirty="0" smtClean="0">
                <a:latin typeface="UTM Avo" panose="02040603050506020204" pitchFamily="18" charset="0"/>
              </a:rPr>
              <a:t> </a:t>
            </a:r>
            <a:r>
              <a:rPr lang="en-US" sz="1600" dirty="0" err="1" smtClean="0">
                <a:latin typeface="UTM Avo" panose="02040603050506020204" pitchFamily="18" charset="0"/>
              </a:rPr>
              <a:t>bị</a:t>
            </a:r>
            <a:r>
              <a:rPr lang="en-US" sz="1600" dirty="0" smtClean="0">
                <a:latin typeface="UTM Avo" panose="02040603050506020204" pitchFamily="18" charset="0"/>
              </a:rPr>
              <a:t> </a:t>
            </a:r>
            <a:r>
              <a:rPr lang="en-US" sz="1600" dirty="0" err="1" smtClean="0">
                <a:latin typeface="UTM Avo" panose="02040603050506020204" pitchFamily="18" charset="0"/>
              </a:rPr>
              <a:t>ốm</a:t>
            </a:r>
            <a:r>
              <a:rPr lang="en-US" sz="1600" dirty="0" smtClean="0">
                <a:latin typeface="UTM Avo" panose="02040603050506020204" pitchFamily="18" charset="0"/>
              </a:rPr>
              <a:t> </a:t>
            </a:r>
            <a:r>
              <a:rPr lang="en-US" sz="1600" dirty="0" err="1" smtClean="0">
                <a:latin typeface="UTM Avo" panose="02040603050506020204" pitchFamily="18" charset="0"/>
              </a:rPr>
              <a:t>phải</a:t>
            </a:r>
            <a:r>
              <a:rPr lang="en-US" sz="1600" dirty="0" smtClean="0">
                <a:latin typeface="UTM Avo" panose="02040603050506020204" pitchFamily="18" charset="0"/>
              </a:rPr>
              <a:t> </a:t>
            </a:r>
            <a:r>
              <a:rPr lang="en-US" sz="1600" dirty="0" err="1" smtClean="0">
                <a:latin typeface="UTM Avo" panose="02040603050506020204" pitchFamily="18" charset="0"/>
              </a:rPr>
              <a:t>nghỉ</a:t>
            </a:r>
            <a:r>
              <a:rPr lang="en-US" sz="1600" dirty="0" smtClean="0">
                <a:latin typeface="UTM Avo" panose="02040603050506020204" pitchFamily="18" charset="0"/>
              </a:rPr>
              <a:t> </a:t>
            </a:r>
            <a:r>
              <a:rPr lang="en-US" sz="1600" dirty="0" err="1" smtClean="0">
                <a:latin typeface="UTM Avo" panose="02040603050506020204" pitchFamily="18" charset="0"/>
              </a:rPr>
              <a:t>học</a:t>
            </a:r>
            <a:endParaRPr lang="en-US" sz="1600" dirty="0" smtClean="0">
              <a:latin typeface="UTM Avo" panose="02040603050506020204" pitchFamily="18" charset="0"/>
            </a:endParaRPr>
          </a:p>
          <a:p>
            <a:pPr marL="342900" indent="-342900" algn="just">
              <a:lnSpc>
                <a:spcPct val="200000"/>
              </a:lnSpc>
              <a:buAutoNum type="alphaLcPeriod"/>
            </a:pPr>
            <a:r>
              <a:rPr lang="en-US" sz="1600" dirty="0" err="1" smtClean="0">
                <a:latin typeface="UTM Avo" panose="02040603050506020204" pitchFamily="18" charset="0"/>
              </a:rPr>
              <a:t>Chúc</a:t>
            </a:r>
            <a:r>
              <a:rPr lang="en-US" sz="1600" dirty="0" smtClean="0">
                <a:latin typeface="UTM Avo" panose="02040603050506020204" pitchFamily="18" charset="0"/>
              </a:rPr>
              <a:t> </a:t>
            </a:r>
            <a:r>
              <a:rPr lang="en-US" sz="1600" dirty="0" err="1" smtClean="0">
                <a:latin typeface="UTM Avo" panose="02040603050506020204" pitchFamily="18" charset="0"/>
              </a:rPr>
              <a:t>mừng</a:t>
            </a:r>
            <a:r>
              <a:rPr lang="en-US" sz="1600" dirty="0" smtClean="0">
                <a:latin typeface="UTM Avo" panose="02040603050506020204" pitchFamily="18" charset="0"/>
              </a:rPr>
              <a:t> </a:t>
            </a:r>
            <a:r>
              <a:rPr lang="en-US" sz="1600" dirty="0" err="1" smtClean="0">
                <a:latin typeface="UTM Avo" panose="02040603050506020204" pitchFamily="18" charset="0"/>
              </a:rPr>
              <a:t>sinh</a:t>
            </a:r>
            <a:r>
              <a:rPr lang="en-US" sz="1600" dirty="0" smtClean="0">
                <a:latin typeface="UTM Avo" panose="02040603050506020204" pitchFamily="18" charset="0"/>
              </a:rPr>
              <a:t> </a:t>
            </a:r>
            <a:r>
              <a:rPr lang="en-US" sz="1600" dirty="0" err="1" smtClean="0">
                <a:latin typeface="UTM Avo" panose="02040603050506020204" pitchFamily="18" charset="0"/>
              </a:rPr>
              <a:t>nhật</a:t>
            </a:r>
            <a:r>
              <a:rPr lang="en-US" sz="1600" dirty="0" smtClean="0">
                <a:latin typeface="UTM Avo" panose="02040603050506020204" pitchFamily="18" charset="0"/>
              </a:rPr>
              <a:t> </a:t>
            </a:r>
            <a:r>
              <a:rPr lang="en-US" sz="1600" dirty="0" err="1" smtClean="0">
                <a:latin typeface="UTM Avo" panose="02040603050506020204" pitchFamily="18" charset="0"/>
              </a:rPr>
              <a:t>bạn</a:t>
            </a:r>
            <a:endParaRPr lang="vi-VN" sz="1600" dirty="0">
              <a:latin typeface="UTM Avo" panose="02040603050506020204" pitchFamily="18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781376" y="1351014"/>
            <a:ext cx="4438324" cy="340134"/>
          </a:xfrm>
          <a:prstGeom prst="roundRect">
            <a:avLst/>
          </a:prstGeom>
          <a:noFill/>
          <a:ln w="19050">
            <a:solidFill>
              <a:srgbClr val="FB5B5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>
              <a:solidFill>
                <a:srgbClr val="000000"/>
              </a:solidFill>
              <a:latin typeface="UTM Avo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519973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112E-17 9.87654E-7 L 5.55112E-17 0.09815 " pathEditMode="relative" rAng="0" ptsTypes="AA">
                                      <p:cBhvr>
                                        <p:cTn id="2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490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path" presetSubtype="0" accel="50000" decel="5000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112E-17 0.09815 L 5.55112E-17 0.19197 " pathEditMode="relative" rAng="0" ptsTypes="AA">
                                      <p:cBhvr>
                                        <p:cTn id="32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469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path" presetSubtype="0" accel="50000" decel="5000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112E-17 0.19197 L 5.55112E-17 0.2821 " pathEditMode="relative" rAng="0" ptsTypes="AA">
                                      <p:cBhvr>
                                        <p:cTn id="3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450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3" grpId="0" animBg="1"/>
      <p:bldP spid="3" grpId="1" animBg="1"/>
      <p:bldP spid="3" grpId="2" animBg="1"/>
      <p:bldP spid="3" grpId="3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7BF6BCDF-9F5D-43EF-8D2F-74DA0EBB0C5C}"/>
              </a:ext>
            </a:extLst>
          </p:cNvPr>
          <p:cNvSpPr txBox="1"/>
          <p:nvPr/>
        </p:nvSpPr>
        <p:spPr>
          <a:xfrm>
            <a:off x="781377" y="453453"/>
            <a:ext cx="607662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1800" b="1" dirty="0" smtClean="0">
                <a:latin typeface="UTM Avo" panose="02040603050506020204" pitchFamily="18" charset="0"/>
              </a:rPr>
              <a:t>9</a:t>
            </a:r>
            <a:r>
              <a:rPr lang="en-US" sz="1800" b="1" dirty="0" smtClean="0">
                <a:latin typeface="UTM Avo" panose="02040603050506020204" pitchFamily="18" charset="0"/>
              </a:rPr>
              <a:t>. </a:t>
            </a:r>
            <a:r>
              <a:rPr lang="en-US" sz="1800" dirty="0" err="1" smtClean="0">
                <a:latin typeface="UTM Avo" panose="02040603050506020204" pitchFamily="18" charset="0"/>
              </a:rPr>
              <a:t>Mỗi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câu</a:t>
            </a:r>
            <a:r>
              <a:rPr lang="en-US" sz="1800" dirty="0" smtClean="0">
                <a:latin typeface="UTM Avo" panose="02040603050506020204" pitchFamily="18" charset="0"/>
              </a:rPr>
              <a:t> ở </a:t>
            </a:r>
            <a:r>
              <a:rPr lang="en-US" sz="1800" dirty="0" err="1" smtClean="0">
                <a:latin typeface="UTM Avo" panose="02040603050506020204" pitchFamily="18" charset="0"/>
              </a:rPr>
              <a:t>cột</a:t>
            </a:r>
            <a:r>
              <a:rPr lang="en-US" sz="1800" dirty="0" smtClean="0">
                <a:latin typeface="UTM Avo" panose="02040603050506020204" pitchFamily="18" charset="0"/>
              </a:rPr>
              <a:t> A </a:t>
            </a:r>
            <a:r>
              <a:rPr lang="en-US" sz="1800" dirty="0" err="1" smtClean="0">
                <a:latin typeface="UTM Avo" panose="02040603050506020204" pitchFamily="18" charset="0"/>
              </a:rPr>
              <a:t>thuộc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kiểu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câu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nào</a:t>
            </a:r>
            <a:r>
              <a:rPr lang="en-US" sz="1800" dirty="0" smtClean="0">
                <a:latin typeface="UTM Avo" panose="02040603050506020204" pitchFamily="18" charset="0"/>
              </a:rPr>
              <a:t> ở </a:t>
            </a:r>
            <a:r>
              <a:rPr lang="en-US" sz="1800" dirty="0" err="1" smtClean="0">
                <a:latin typeface="UTM Avo" panose="02040603050506020204" pitchFamily="18" charset="0"/>
              </a:rPr>
              <a:t>cột</a:t>
            </a:r>
            <a:r>
              <a:rPr lang="en-US" sz="1800" dirty="0" smtClean="0">
                <a:latin typeface="UTM Avo" panose="02040603050506020204" pitchFamily="18" charset="0"/>
              </a:rPr>
              <a:t> B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BF6BCDF-9F5D-43EF-8D2F-74DA0EBB0C5C}"/>
              </a:ext>
            </a:extLst>
          </p:cNvPr>
          <p:cNvSpPr txBox="1"/>
          <p:nvPr/>
        </p:nvSpPr>
        <p:spPr>
          <a:xfrm>
            <a:off x="869820" y="1111764"/>
            <a:ext cx="4988055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000" b="1" dirty="0" smtClean="0">
                <a:latin typeface="UTM Avo" panose="02040603050506020204" pitchFamily="18" charset="0"/>
              </a:rPr>
              <a:t>           A                                           </a:t>
            </a:r>
            <a:r>
              <a:rPr lang="en-US" sz="2000" b="1" dirty="0" smtClean="0">
                <a:latin typeface="UTM Avo" panose="02040603050506020204" pitchFamily="18" charset="0"/>
              </a:rPr>
              <a:t>B</a:t>
            </a:r>
          </a:p>
        </p:txBody>
      </p:sp>
      <p:sp>
        <p:nvSpPr>
          <p:cNvPr id="4" name="Rounded Rectangle 3"/>
          <p:cNvSpPr/>
          <p:nvPr/>
        </p:nvSpPr>
        <p:spPr>
          <a:xfrm>
            <a:off x="315090" y="1845667"/>
            <a:ext cx="3456811" cy="393291"/>
          </a:xfrm>
          <a:prstGeom prst="round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1800" dirty="0" err="1" smtClean="0">
                <a:solidFill>
                  <a:srgbClr val="000000"/>
                </a:solidFill>
                <a:latin typeface="UTM Avo" panose="02040603050506020204" pitchFamily="18" charset="0"/>
              </a:rPr>
              <a:t>Bác</a:t>
            </a:r>
            <a:r>
              <a:rPr lang="en-US" sz="1800" dirty="0" smtClean="0">
                <a:solidFill>
                  <a:srgbClr val="000000"/>
                </a:solidFill>
                <a:latin typeface="UTM Avo" panose="02040603050506020204" pitchFamily="18" charset="0"/>
              </a:rPr>
              <a:t> An </a:t>
            </a:r>
            <a:r>
              <a:rPr lang="en-US" sz="1800" dirty="0" err="1" smtClean="0">
                <a:solidFill>
                  <a:srgbClr val="000000"/>
                </a:solidFill>
                <a:latin typeface="UTM Avo" panose="02040603050506020204" pitchFamily="18" charset="0"/>
              </a:rPr>
              <a:t>là</a:t>
            </a:r>
            <a:r>
              <a:rPr lang="en-US" sz="1800" dirty="0" smtClean="0">
                <a:solidFill>
                  <a:srgbClr val="000000"/>
                </a:solidFill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solidFill>
                  <a:srgbClr val="000000"/>
                </a:solidFill>
                <a:latin typeface="UTM Avo" panose="02040603050506020204" pitchFamily="18" charset="0"/>
              </a:rPr>
              <a:t>nông</a:t>
            </a:r>
            <a:r>
              <a:rPr lang="en-US" sz="1800" dirty="0" smtClean="0">
                <a:solidFill>
                  <a:srgbClr val="000000"/>
                </a:solidFill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solidFill>
                  <a:srgbClr val="000000"/>
                </a:solidFill>
                <a:latin typeface="UTM Avo" panose="02040603050506020204" pitchFamily="18" charset="0"/>
              </a:rPr>
              <a:t>dân</a:t>
            </a:r>
            <a:r>
              <a:rPr lang="en-US" sz="1800" dirty="0" smtClean="0">
                <a:solidFill>
                  <a:srgbClr val="000000"/>
                </a:solidFill>
                <a:latin typeface="UTM Avo" panose="02040603050506020204" pitchFamily="18" charset="0"/>
              </a:rPr>
              <a:t>.</a:t>
            </a:r>
            <a:endParaRPr lang="en-US" sz="1800" dirty="0">
              <a:solidFill>
                <a:srgbClr val="000000"/>
              </a:solidFill>
              <a:latin typeface="UTM Avo" panose="02040603050506020204" pitchFamily="18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315090" y="2376335"/>
            <a:ext cx="3456811" cy="393291"/>
          </a:xfrm>
          <a:prstGeom prst="round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1800" dirty="0" err="1" smtClean="0">
                <a:solidFill>
                  <a:srgbClr val="000000"/>
                </a:solidFill>
                <a:latin typeface="UTM Avo" panose="02040603050506020204" pitchFamily="18" charset="0"/>
              </a:rPr>
              <a:t>Bác</a:t>
            </a:r>
            <a:r>
              <a:rPr lang="en-US" sz="1800" dirty="0" smtClean="0">
                <a:solidFill>
                  <a:srgbClr val="000000"/>
                </a:solidFill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solidFill>
                  <a:srgbClr val="000000"/>
                </a:solidFill>
                <a:latin typeface="UTM Avo" panose="02040603050506020204" pitchFamily="18" charset="0"/>
              </a:rPr>
              <a:t>đang</a:t>
            </a:r>
            <a:r>
              <a:rPr lang="en-US" sz="1800" dirty="0" smtClean="0">
                <a:solidFill>
                  <a:srgbClr val="000000"/>
                </a:solidFill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solidFill>
                  <a:srgbClr val="000000"/>
                </a:solidFill>
                <a:latin typeface="UTM Avo" panose="02040603050506020204" pitchFamily="18" charset="0"/>
              </a:rPr>
              <a:t>gặt</a:t>
            </a:r>
            <a:r>
              <a:rPr lang="en-US" sz="1800" dirty="0" smtClean="0">
                <a:solidFill>
                  <a:srgbClr val="000000"/>
                </a:solidFill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solidFill>
                  <a:srgbClr val="000000"/>
                </a:solidFill>
                <a:latin typeface="UTM Avo" panose="02040603050506020204" pitchFamily="18" charset="0"/>
              </a:rPr>
              <a:t>lúa</a:t>
            </a:r>
            <a:r>
              <a:rPr lang="en-US" sz="1800" dirty="0" smtClean="0">
                <a:solidFill>
                  <a:srgbClr val="000000"/>
                </a:solidFill>
                <a:latin typeface="UTM Avo" panose="02040603050506020204" pitchFamily="18" charset="0"/>
              </a:rPr>
              <a:t>.</a:t>
            </a:r>
            <a:endParaRPr lang="en-US" sz="1800" dirty="0">
              <a:solidFill>
                <a:srgbClr val="000000"/>
              </a:solidFill>
              <a:latin typeface="UTM Avo" panose="02040603050506020204" pitchFamily="18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315091" y="2907003"/>
            <a:ext cx="3456810" cy="393291"/>
          </a:xfrm>
          <a:prstGeom prst="round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1800" dirty="0" err="1" smtClean="0">
                <a:solidFill>
                  <a:srgbClr val="000000"/>
                </a:solidFill>
                <a:latin typeface="UTM Avo" panose="02040603050506020204" pitchFamily="18" charset="0"/>
              </a:rPr>
              <a:t>Bác</a:t>
            </a:r>
            <a:r>
              <a:rPr lang="en-US" sz="1800" dirty="0" smtClean="0">
                <a:solidFill>
                  <a:srgbClr val="000000"/>
                </a:solidFill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solidFill>
                  <a:srgbClr val="000000"/>
                </a:solidFill>
                <a:latin typeface="UTM Avo" panose="02040603050506020204" pitchFamily="18" charset="0"/>
              </a:rPr>
              <a:t>rất</a:t>
            </a:r>
            <a:r>
              <a:rPr lang="en-US" sz="1800" dirty="0" smtClean="0">
                <a:solidFill>
                  <a:srgbClr val="000000"/>
                </a:solidFill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solidFill>
                  <a:srgbClr val="000000"/>
                </a:solidFill>
                <a:latin typeface="UTM Avo" panose="02040603050506020204" pitchFamily="18" charset="0"/>
              </a:rPr>
              <a:t>chăm</a:t>
            </a:r>
            <a:r>
              <a:rPr lang="en-US" sz="1800" dirty="0" smtClean="0">
                <a:solidFill>
                  <a:srgbClr val="000000"/>
                </a:solidFill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solidFill>
                  <a:srgbClr val="000000"/>
                </a:solidFill>
                <a:latin typeface="UTM Avo" panose="02040603050506020204" pitchFamily="18" charset="0"/>
              </a:rPr>
              <a:t>chỉ</a:t>
            </a:r>
            <a:r>
              <a:rPr lang="en-US" sz="1800" dirty="0" smtClean="0">
                <a:solidFill>
                  <a:srgbClr val="000000"/>
                </a:solidFill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solidFill>
                  <a:srgbClr val="000000"/>
                </a:solidFill>
                <a:latin typeface="UTM Avo" panose="02040603050506020204" pitchFamily="18" charset="0"/>
              </a:rPr>
              <a:t>và</a:t>
            </a:r>
            <a:r>
              <a:rPr lang="en-US" sz="1800" dirty="0" smtClean="0">
                <a:solidFill>
                  <a:srgbClr val="000000"/>
                </a:solidFill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solidFill>
                  <a:srgbClr val="000000"/>
                </a:solidFill>
                <a:latin typeface="UTM Avo" panose="02040603050506020204" pitchFamily="18" charset="0"/>
              </a:rPr>
              <a:t>cẩn</a:t>
            </a:r>
            <a:r>
              <a:rPr lang="en-US" sz="1800" dirty="0" smtClean="0">
                <a:solidFill>
                  <a:srgbClr val="000000"/>
                </a:solidFill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solidFill>
                  <a:srgbClr val="000000"/>
                </a:solidFill>
                <a:latin typeface="UTM Avo" panose="02040603050506020204" pitchFamily="18" charset="0"/>
              </a:rPr>
              <a:t>thận</a:t>
            </a:r>
            <a:r>
              <a:rPr lang="en-US" sz="1800" dirty="0" smtClean="0">
                <a:solidFill>
                  <a:srgbClr val="000000"/>
                </a:solidFill>
                <a:latin typeface="UTM Avo" panose="02040603050506020204" pitchFamily="18" charset="0"/>
              </a:rPr>
              <a:t>.</a:t>
            </a:r>
            <a:endParaRPr lang="en-US" sz="1800" dirty="0">
              <a:solidFill>
                <a:srgbClr val="000000"/>
              </a:solidFill>
              <a:latin typeface="UTM Avo" panose="02040603050506020204" pitchFamily="18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4276725" y="1845667"/>
            <a:ext cx="2276475" cy="393291"/>
          </a:xfrm>
          <a:prstGeom prst="roundRect">
            <a:avLst/>
          </a:prstGeom>
          <a:solidFill>
            <a:srgbClr val="AFD0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r>
              <a:rPr lang="en-US" sz="1800" dirty="0" err="1" smtClean="0">
                <a:solidFill>
                  <a:srgbClr val="000000"/>
                </a:solidFill>
                <a:latin typeface="UTM Avo" panose="02040603050506020204" pitchFamily="18" charset="0"/>
              </a:rPr>
              <a:t>Câu</a:t>
            </a:r>
            <a:r>
              <a:rPr lang="en-US" sz="1800" dirty="0" smtClean="0">
                <a:solidFill>
                  <a:srgbClr val="000000"/>
                </a:solidFill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solidFill>
                  <a:srgbClr val="000000"/>
                </a:solidFill>
                <a:latin typeface="UTM Avo" panose="02040603050506020204" pitchFamily="18" charset="0"/>
              </a:rPr>
              <a:t>nêu</a:t>
            </a:r>
            <a:r>
              <a:rPr lang="en-US" sz="1800" dirty="0" smtClean="0">
                <a:solidFill>
                  <a:srgbClr val="000000"/>
                </a:solidFill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solidFill>
                  <a:srgbClr val="000000"/>
                </a:solidFill>
                <a:latin typeface="UTM Avo" panose="02040603050506020204" pitchFamily="18" charset="0"/>
              </a:rPr>
              <a:t>đặc</a:t>
            </a:r>
            <a:r>
              <a:rPr lang="en-US" sz="1800" dirty="0" smtClean="0">
                <a:solidFill>
                  <a:srgbClr val="000000"/>
                </a:solidFill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solidFill>
                  <a:srgbClr val="000000"/>
                </a:solidFill>
                <a:latin typeface="UTM Avo" panose="02040603050506020204" pitchFamily="18" charset="0"/>
              </a:rPr>
              <a:t>điểm</a:t>
            </a:r>
            <a:endParaRPr lang="en-US" sz="1800" dirty="0">
              <a:solidFill>
                <a:srgbClr val="000000"/>
              </a:solidFill>
              <a:latin typeface="UTM Avo" panose="02040603050506020204" pitchFamily="18" charset="0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4276725" y="2376335"/>
            <a:ext cx="2276475" cy="393291"/>
          </a:xfrm>
          <a:prstGeom prst="roundRect">
            <a:avLst/>
          </a:prstGeom>
          <a:solidFill>
            <a:srgbClr val="AFD0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r>
              <a:rPr lang="en-US" sz="1800" dirty="0" err="1" smtClean="0">
                <a:solidFill>
                  <a:srgbClr val="000000"/>
                </a:solidFill>
                <a:latin typeface="UTM Avo" panose="02040603050506020204" pitchFamily="18" charset="0"/>
              </a:rPr>
              <a:t>Câu</a:t>
            </a:r>
            <a:r>
              <a:rPr lang="en-US" sz="1800" dirty="0" smtClean="0">
                <a:solidFill>
                  <a:srgbClr val="000000"/>
                </a:solidFill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solidFill>
                  <a:srgbClr val="000000"/>
                </a:solidFill>
                <a:latin typeface="UTM Avo" panose="02040603050506020204" pitchFamily="18" charset="0"/>
              </a:rPr>
              <a:t>nêu</a:t>
            </a:r>
            <a:r>
              <a:rPr lang="en-US" sz="1800" dirty="0" smtClean="0">
                <a:solidFill>
                  <a:srgbClr val="000000"/>
                </a:solidFill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solidFill>
                  <a:srgbClr val="000000"/>
                </a:solidFill>
                <a:latin typeface="UTM Avo" panose="02040603050506020204" pitchFamily="18" charset="0"/>
              </a:rPr>
              <a:t>hoạt</a:t>
            </a:r>
            <a:r>
              <a:rPr lang="en-US" sz="1800" dirty="0" smtClean="0">
                <a:solidFill>
                  <a:srgbClr val="000000"/>
                </a:solidFill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solidFill>
                  <a:srgbClr val="000000"/>
                </a:solidFill>
                <a:latin typeface="UTM Avo" panose="02040603050506020204" pitchFamily="18" charset="0"/>
              </a:rPr>
              <a:t>động</a:t>
            </a:r>
            <a:endParaRPr lang="en-US" sz="1800" dirty="0">
              <a:solidFill>
                <a:srgbClr val="000000"/>
              </a:solidFill>
              <a:latin typeface="UTM Avo" panose="02040603050506020204" pitchFamily="18" charset="0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4276725" y="2907003"/>
            <a:ext cx="2276475" cy="393291"/>
          </a:xfrm>
          <a:prstGeom prst="roundRect">
            <a:avLst/>
          </a:prstGeom>
          <a:solidFill>
            <a:srgbClr val="AFD0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r>
              <a:rPr lang="en-US" sz="1800" dirty="0" err="1" smtClean="0">
                <a:solidFill>
                  <a:srgbClr val="000000"/>
                </a:solidFill>
                <a:latin typeface="UTM Avo" panose="02040603050506020204" pitchFamily="18" charset="0"/>
              </a:rPr>
              <a:t>Câu</a:t>
            </a:r>
            <a:r>
              <a:rPr lang="en-US" sz="1800" dirty="0" smtClean="0">
                <a:solidFill>
                  <a:srgbClr val="000000"/>
                </a:solidFill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solidFill>
                  <a:srgbClr val="000000"/>
                </a:solidFill>
                <a:latin typeface="UTM Avo" panose="02040603050506020204" pitchFamily="18" charset="0"/>
              </a:rPr>
              <a:t>giới</a:t>
            </a:r>
            <a:r>
              <a:rPr lang="en-US" sz="1800" dirty="0" smtClean="0">
                <a:solidFill>
                  <a:srgbClr val="000000"/>
                </a:solidFill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solidFill>
                  <a:srgbClr val="000000"/>
                </a:solidFill>
                <a:latin typeface="UTM Avo" panose="02040603050506020204" pitchFamily="18" charset="0"/>
              </a:rPr>
              <a:t>thiệu</a:t>
            </a:r>
            <a:endParaRPr lang="en-US" sz="1800" dirty="0">
              <a:solidFill>
                <a:srgbClr val="000000"/>
              </a:solidFill>
              <a:latin typeface="UTM Avo" panose="02040603050506020204" pitchFamily="18" charset="0"/>
            </a:endParaRPr>
          </a:p>
        </p:txBody>
      </p:sp>
      <p:cxnSp>
        <p:nvCxnSpPr>
          <p:cNvPr id="10" name="Straight Connector 9"/>
          <p:cNvCxnSpPr>
            <a:stCxn id="4" idx="3"/>
            <a:endCxn id="9" idx="1"/>
          </p:cNvCxnSpPr>
          <p:nvPr/>
        </p:nvCxnSpPr>
        <p:spPr>
          <a:xfrm>
            <a:off x="3771901" y="2042313"/>
            <a:ext cx="504824" cy="1061336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>
            <a:stCxn id="5" idx="3"/>
            <a:endCxn id="8" idx="1"/>
          </p:cNvCxnSpPr>
          <p:nvPr/>
        </p:nvCxnSpPr>
        <p:spPr>
          <a:xfrm>
            <a:off x="3771901" y="2572981"/>
            <a:ext cx="504824" cy="0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>
            <a:stCxn id="6" idx="3"/>
            <a:endCxn id="7" idx="1"/>
          </p:cNvCxnSpPr>
          <p:nvPr/>
        </p:nvCxnSpPr>
        <p:spPr>
          <a:xfrm flipV="1">
            <a:off x="3771901" y="2042313"/>
            <a:ext cx="504824" cy="1061336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496475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3" grpId="0" uiExpand="1" build="p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7BF6BCDF-9F5D-43EF-8D2F-74DA0EBB0C5C}"/>
              </a:ext>
            </a:extLst>
          </p:cNvPr>
          <p:cNvSpPr txBox="1"/>
          <p:nvPr/>
        </p:nvSpPr>
        <p:spPr>
          <a:xfrm>
            <a:off x="781377" y="453453"/>
            <a:ext cx="535272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dirty="0" smtClean="0">
                <a:latin typeface="UTM Avo" panose="02040603050506020204" pitchFamily="18" charset="0"/>
              </a:rPr>
              <a:t>10</a:t>
            </a:r>
            <a:r>
              <a:rPr lang="en-US" sz="1800" b="1" dirty="0" smtClean="0">
                <a:latin typeface="UTM Avo" panose="02040603050506020204" pitchFamily="18" charset="0"/>
              </a:rPr>
              <a:t>. </a:t>
            </a:r>
            <a:r>
              <a:rPr lang="en-US" sz="1800" dirty="0" err="1" smtClean="0">
                <a:latin typeface="UTM Avo" panose="02040603050506020204" pitchFamily="18" charset="0"/>
              </a:rPr>
              <a:t>Chọn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dấu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chấm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hoặc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dấu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chấm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hỏi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thay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cho</a:t>
            </a:r>
            <a:r>
              <a:rPr lang="en-US" sz="1800" dirty="0" smtClean="0">
                <a:latin typeface="UTM Avo" panose="02040603050506020204" pitchFamily="18" charset="0"/>
              </a:rPr>
              <a:t> ô </a:t>
            </a:r>
            <a:r>
              <a:rPr lang="en-US" sz="1800" dirty="0" err="1" smtClean="0">
                <a:latin typeface="UTM Avo" panose="02040603050506020204" pitchFamily="18" charset="0"/>
              </a:rPr>
              <a:t>vuông</a:t>
            </a:r>
            <a:endParaRPr lang="en-US" sz="1800" dirty="0" smtClean="0">
              <a:latin typeface="UTM Avo" panose="02040603050506020204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BF6BCDF-9F5D-43EF-8D2F-74DA0EBB0C5C}"/>
              </a:ext>
            </a:extLst>
          </p:cNvPr>
          <p:cNvSpPr txBox="1"/>
          <p:nvPr/>
        </p:nvSpPr>
        <p:spPr>
          <a:xfrm>
            <a:off x="561975" y="1347920"/>
            <a:ext cx="6038849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600" dirty="0" smtClean="0">
                <a:latin typeface="UTM Avo" panose="02040603050506020204" pitchFamily="18" charset="0"/>
              </a:rPr>
              <a:t>Hai </a:t>
            </a:r>
            <a:r>
              <a:rPr lang="en-US" sz="1600" dirty="0" err="1" smtClean="0">
                <a:latin typeface="UTM Avo" panose="02040603050506020204" pitchFamily="18" charset="0"/>
              </a:rPr>
              <a:t>anh</a:t>
            </a:r>
            <a:r>
              <a:rPr lang="en-US" sz="1600" dirty="0" smtClean="0">
                <a:latin typeface="UTM Avo" panose="02040603050506020204" pitchFamily="18" charset="0"/>
              </a:rPr>
              <a:t> </a:t>
            </a:r>
            <a:r>
              <a:rPr lang="en-US" sz="1600" dirty="0" err="1" smtClean="0">
                <a:latin typeface="UTM Avo" panose="02040603050506020204" pitchFamily="18" charset="0"/>
              </a:rPr>
              <a:t>em</a:t>
            </a:r>
            <a:r>
              <a:rPr lang="en-US" sz="1600" dirty="0" smtClean="0">
                <a:latin typeface="UTM Avo" panose="02040603050506020204" pitchFamily="18" charset="0"/>
              </a:rPr>
              <a:t> </a:t>
            </a:r>
            <a:r>
              <a:rPr lang="en-US" sz="1600" dirty="0" err="1" smtClean="0">
                <a:latin typeface="UTM Avo" panose="02040603050506020204" pitchFamily="18" charset="0"/>
              </a:rPr>
              <a:t>vừa</a:t>
            </a:r>
            <a:r>
              <a:rPr lang="en-US" sz="1600" dirty="0" smtClean="0">
                <a:latin typeface="UTM Avo" panose="02040603050506020204" pitchFamily="18" charset="0"/>
              </a:rPr>
              <a:t> </a:t>
            </a:r>
            <a:r>
              <a:rPr lang="en-US" sz="1600" dirty="0" err="1" smtClean="0">
                <a:latin typeface="UTM Avo" panose="02040603050506020204" pitchFamily="18" charset="0"/>
              </a:rPr>
              <a:t>ăn</a:t>
            </a:r>
            <a:r>
              <a:rPr lang="en-US" sz="1600" dirty="0" smtClean="0">
                <a:latin typeface="UTM Avo" panose="02040603050506020204" pitchFamily="18" charset="0"/>
              </a:rPr>
              <a:t> </a:t>
            </a:r>
            <a:r>
              <a:rPr lang="en-US" sz="1600" dirty="0" err="1" smtClean="0">
                <a:latin typeface="UTM Avo" panose="02040603050506020204" pitchFamily="18" charset="0"/>
              </a:rPr>
              <a:t>bánh</a:t>
            </a:r>
            <a:r>
              <a:rPr lang="en-US" sz="1600" dirty="0" smtClean="0">
                <a:latin typeface="UTM Avo" panose="02040603050506020204" pitchFamily="18" charset="0"/>
              </a:rPr>
              <a:t> </a:t>
            </a:r>
            <a:r>
              <a:rPr lang="en-US" sz="1600" dirty="0" err="1" smtClean="0">
                <a:latin typeface="UTM Avo" panose="02040603050506020204" pitchFamily="18" charset="0"/>
              </a:rPr>
              <a:t>quy</a:t>
            </a:r>
            <a:r>
              <a:rPr lang="en-US" sz="1600" dirty="0" smtClean="0">
                <a:latin typeface="UTM Avo" panose="02040603050506020204" pitchFamily="18" charset="0"/>
              </a:rPr>
              <a:t> </a:t>
            </a:r>
            <a:r>
              <a:rPr lang="en-US" sz="1600" dirty="0" err="1" smtClean="0">
                <a:latin typeface="UTM Avo" panose="02040603050506020204" pitchFamily="18" charset="0"/>
              </a:rPr>
              <a:t>vừa</a:t>
            </a:r>
            <a:r>
              <a:rPr lang="en-US" sz="1600" dirty="0" smtClean="0">
                <a:latin typeface="UTM Avo" panose="02040603050506020204" pitchFamily="18" charset="0"/>
              </a:rPr>
              <a:t> </a:t>
            </a:r>
            <a:r>
              <a:rPr lang="en-US" sz="1600" dirty="0" err="1" smtClean="0">
                <a:latin typeface="UTM Avo" panose="02040603050506020204" pitchFamily="18" charset="0"/>
              </a:rPr>
              <a:t>trò</a:t>
            </a:r>
            <a:r>
              <a:rPr lang="en-US" sz="1600" dirty="0" smtClean="0">
                <a:latin typeface="UTM Avo" panose="02040603050506020204" pitchFamily="18" charset="0"/>
              </a:rPr>
              <a:t> </a:t>
            </a:r>
            <a:r>
              <a:rPr lang="en-US" sz="1600" dirty="0" err="1" smtClean="0">
                <a:latin typeface="UTM Avo" panose="02040603050506020204" pitchFamily="18" charset="0"/>
              </a:rPr>
              <a:t>chuyện</a:t>
            </a:r>
            <a:r>
              <a:rPr lang="en-US" sz="1600" dirty="0" smtClean="0">
                <a:latin typeface="UTM Avo" panose="02040603050506020204" pitchFamily="18" charset="0"/>
              </a:rPr>
              <a:t>:</a:t>
            </a:r>
          </a:p>
          <a:p>
            <a:pPr>
              <a:lnSpc>
                <a:spcPct val="150000"/>
              </a:lnSpc>
            </a:pPr>
            <a:r>
              <a:rPr lang="en-US" sz="1600" i="1" dirty="0" err="1" smtClean="0">
                <a:latin typeface="UTM Avo" panose="02040603050506020204" pitchFamily="18" charset="0"/>
              </a:rPr>
              <a:t>Anh</a:t>
            </a:r>
            <a:r>
              <a:rPr lang="en-US" sz="1600" i="1" dirty="0" smtClean="0">
                <a:latin typeface="UTM Avo" panose="02040603050506020204" pitchFamily="18" charset="0"/>
              </a:rPr>
              <a:t>: </a:t>
            </a:r>
            <a:r>
              <a:rPr lang="en-US" sz="1600" dirty="0" smtClean="0">
                <a:latin typeface="UTM Avo" panose="02040603050506020204" pitchFamily="18" charset="0"/>
              </a:rPr>
              <a:t>- </a:t>
            </a:r>
            <a:r>
              <a:rPr lang="en-US" sz="1600" dirty="0" err="1" smtClean="0">
                <a:latin typeface="UTM Avo" panose="02040603050506020204" pitchFamily="18" charset="0"/>
              </a:rPr>
              <a:t>Nếu</a:t>
            </a:r>
            <a:r>
              <a:rPr lang="en-US" sz="1600" dirty="0" smtClean="0">
                <a:latin typeface="UTM Avo" panose="02040603050506020204" pitchFamily="18" charset="0"/>
              </a:rPr>
              <a:t> </a:t>
            </a:r>
            <a:r>
              <a:rPr lang="en-US" sz="1600" dirty="0" err="1" smtClean="0">
                <a:latin typeface="UTM Avo" panose="02040603050506020204" pitchFamily="18" charset="0"/>
              </a:rPr>
              <a:t>cái</a:t>
            </a:r>
            <a:r>
              <a:rPr lang="en-US" sz="1600" dirty="0" smtClean="0">
                <a:latin typeface="UTM Avo" panose="02040603050506020204" pitchFamily="18" charset="0"/>
              </a:rPr>
              <a:t> </a:t>
            </a:r>
            <a:r>
              <a:rPr lang="en-US" sz="1600" dirty="0" err="1" smtClean="0">
                <a:latin typeface="UTM Avo" panose="02040603050506020204" pitchFamily="18" charset="0"/>
              </a:rPr>
              <a:t>bánh</a:t>
            </a:r>
            <a:r>
              <a:rPr lang="en-US" sz="1600" dirty="0" smtClean="0">
                <a:latin typeface="UTM Avo" panose="02040603050506020204" pitchFamily="18" charset="0"/>
              </a:rPr>
              <a:t> </a:t>
            </a:r>
            <a:r>
              <a:rPr lang="en-US" sz="1600" dirty="0" err="1" smtClean="0">
                <a:latin typeface="UTM Avo" panose="02040603050506020204" pitchFamily="18" charset="0"/>
              </a:rPr>
              <a:t>này</a:t>
            </a:r>
            <a:r>
              <a:rPr lang="en-US" sz="1600" dirty="0" smtClean="0">
                <a:latin typeface="UTM Avo" panose="02040603050506020204" pitchFamily="18" charset="0"/>
              </a:rPr>
              <a:t> </a:t>
            </a:r>
            <a:r>
              <a:rPr lang="en-US" sz="1600" dirty="0" err="1" smtClean="0">
                <a:latin typeface="UTM Avo" panose="02040603050506020204" pitchFamily="18" charset="0"/>
              </a:rPr>
              <a:t>hình</a:t>
            </a:r>
            <a:r>
              <a:rPr lang="en-US" sz="1600" dirty="0" smtClean="0">
                <a:latin typeface="UTM Avo" panose="02040603050506020204" pitchFamily="18" charset="0"/>
              </a:rPr>
              <a:t> </a:t>
            </a:r>
            <a:r>
              <a:rPr lang="en-US" sz="1600" dirty="0" err="1" smtClean="0">
                <a:latin typeface="UTM Avo" panose="02040603050506020204" pitchFamily="18" charset="0"/>
              </a:rPr>
              <a:t>chiếc</a:t>
            </a:r>
            <a:r>
              <a:rPr lang="en-US" sz="1600" dirty="0" smtClean="0">
                <a:latin typeface="UTM Avo" panose="02040603050506020204" pitchFamily="18" charset="0"/>
              </a:rPr>
              <a:t> ô </a:t>
            </a:r>
            <a:r>
              <a:rPr lang="en-US" sz="1600" dirty="0" err="1" smtClean="0">
                <a:latin typeface="UTM Avo" panose="02040603050506020204" pitchFamily="18" charset="0"/>
              </a:rPr>
              <a:t>tô</a:t>
            </a:r>
            <a:r>
              <a:rPr lang="en-US" sz="1600" dirty="0" smtClean="0">
                <a:latin typeface="UTM Avo" panose="02040603050506020204" pitchFamily="18" charset="0"/>
              </a:rPr>
              <a:t>, </a:t>
            </a:r>
            <a:r>
              <a:rPr lang="en-US" sz="1600" dirty="0" err="1" smtClean="0">
                <a:latin typeface="UTM Avo" panose="02040603050506020204" pitchFamily="18" charset="0"/>
              </a:rPr>
              <a:t>em</a:t>
            </a:r>
            <a:r>
              <a:rPr lang="en-US" sz="1600" dirty="0" smtClean="0">
                <a:latin typeface="UTM Avo" panose="02040603050506020204" pitchFamily="18" charset="0"/>
              </a:rPr>
              <a:t> </a:t>
            </a:r>
            <a:r>
              <a:rPr lang="en-US" sz="1600" dirty="0" err="1" smtClean="0">
                <a:latin typeface="UTM Avo" panose="02040603050506020204" pitchFamily="18" charset="0"/>
              </a:rPr>
              <a:t>sẽ</a:t>
            </a:r>
            <a:r>
              <a:rPr lang="en-US" sz="1600" dirty="0" smtClean="0">
                <a:latin typeface="UTM Avo" panose="02040603050506020204" pitchFamily="18" charset="0"/>
              </a:rPr>
              <a:t> </a:t>
            </a:r>
            <a:r>
              <a:rPr lang="en-US" sz="1600" dirty="0" err="1" smtClean="0">
                <a:latin typeface="UTM Avo" panose="02040603050506020204" pitchFamily="18" charset="0"/>
              </a:rPr>
              <a:t>ăn</a:t>
            </a:r>
            <a:r>
              <a:rPr lang="en-US" sz="1600" dirty="0" smtClean="0">
                <a:latin typeface="UTM Avo" panose="02040603050506020204" pitchFamily="18" charset="0"/>
              </a:rPr>
              <a:t> </a:t>
            </a:r>
            <a:r>
              <a:rPr lang="en-US" sz="1600" dirty="0" err="1" smtClean="0">
                <a:latin typeface="UTM Avo" panose="02040603050506020204" pitchFamily="18" charset="0"/>
              </a:rPr>
              <a:t>phần</a:t>
            </a:r>
            <a:r>
              <a:rPr lang="en-US" sz="1600" dirty="0" smtClean="0">
                <a:latin typeface="UTM Avo" panose="02040603050506020204" pitchFamily="18" charset="0"/>
              </a:rPr>
              <a:t> </a:t>
            </a:r>
            <a:r>
              <a:rPr lang="en-US" sz="1600" dirty="0" err="1" smtClean="0">
                <a:latin typeface="UTM Avo" panose="02040603050506020204" pitchFamily="18" charset="0"/>
              </a:rPr>
              <a:t>nào</a:t>
            </a:r>
            <a:r>
              <a:rPr lang="en-US" sz="1600" dirty="0" smtClean="0">
                <a:latin typeface="UTM Avo" panose="02040603050506020204" pitchFamily="18" charset="0"/>
              </a:rPr>
              <a:t> </a:t>
            </a:r>
            <a:r>
              <a:rPr lang="en-US" sz="1600" dirty="0" err="1" smtClean="0">
                <a:latin typeface="UTM Avo" panose="02040603050506020204" pitchFamily="18" charset="0"/>
              </a:rPr>
              <a:t>trước</a:t>
            </a:r>
            <a:endParaRPr lang="en-US" sz="1600" dirty="0" smtClean="0">
              <a:latin typeface="UTM Avo" panose="02040603050506020204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1600" i="1" dirty="0" err="1">
                <a:latin typeface="UTM Avo" panose="02040603050506020204" pitchFamily="18" charset="0"/>
              </a:rPr>
              <a:t>E</a:t>
            </a:r>
            <a:r>
              <a:rPr lang="en-US" sz="1600" i="1" dirty="0" err="1" smtClean="0">
                <a:latin typeface="UTM Avo" panose="02040603050506020204" pitchFamily="18" charset="0"/>
              </a:rPr>
              <a:t>m</a:t>
            </a:r>
            <a:r>
              <a:rPr lang="en-US" sz="1600" i="1" dirty="0" smtClean="0">
                <a:latin typeface="UTM Avo" panose="02040603050506020204" pitchFamily="18" charset="0"/>
              </a:rPr>
              <a:t>:</a:t>
            </a:r>
            <a:r>
              <a:rPr lang="en-US" sz="1600" dirty="0" smtClean="0">
                <a:latin typeface="UTM Avo" panose="02040603050506020204" pitchFamily="18" charset="0"/>
              </a:rPr>
              <a:t> - </a:t>
            </a:r>
            <a:r>
              <a:rPr lang="en-US" sz="1600" dirty="0" err="1" smtClean="0">
                <a:latin typeface="UTM Avo" panose="02040603050506020204" pitchFamily="18" charset="0"/>
              </a:rPr>
              <a:t>Em</a:t>
            </a:r>
            <a:r>
              <a:rPr lang="en-US" sz="1600" dirty="0" smtClean="0">
                <a:latin typeface="UTM Avo" panose="02040603050506020204" pitchFamily="18" charset="0"/>
              </a:rPr>
              <a:t> </a:t>
            </a:r>
            <a:r>
              <a:rPr lang="en-US" sz="1600" dirty="0" err="1" smtClean="0">
                <a:latin typeface="UTM Avo" panose="02040603050506020204" pitchFamily="18" charset="0"/>
              </a:rPr>
              <a:t>sẽ</a:t>
            </a:r>
            <a:r>
              <a:rPr lang="en-US" sz="1600" dirty="0" smtClean="0">
                <a:latin typeface="UTM Avo" panose="02040603050506020204" pitchFamily="18" charset="0"/>
              </a:rPr>
              <a:t> </a:t>
            </a:r>
            <a:r>
              <a:rPr lang="en-US" sz="1600" dirty="0" err="1" smtClean="0">
                <a:latin typeface="UTM Avo" panose="02040603050506020204" pitchFamily="18" charset="0"/>
              </a:rPr>
              <a:t>ăn</a:t>
            </a:r>
            <a:r>
              <a:rPr lang="en-US" sz="1600" dirty="0" smtClean="0">
                <a:latin typeface="UTM Avo" panose="02040603050506020204" pitchFamily="18" charset="0"/>
              </a:rPr>
              <a:t> </a:t>
            </a:r>
            <a:r>
              <a:rPr lang="en-US" sz="1600" dirty="0" err="1" smtClean="0">
                <a:latin typeface="UTM Avo" panose="02040603050506020204" pitchFamily="18" charset="0"/>
              </a:rPr>
              <a:t>bốn</a:t>
            </a:r>
            <a:r>
              <a:rPr lang="en-US" sz="1600" dirty="0" smtClean="0">
                <a:latin typeface="UTM Avo" panose="02040603050506020204" pitchFamily="18" charset="0"/>
              </a:rPr>
              <a:t> </a:t>
            </a:r>
            <a:r>
              <a:rPr lang="en-US" sz="1600" dirty="0" err="1" smtClean="0">
                <a:latin typeface="UTM Avo" panose="02040603050506020204" pitchFamily="18" charset="0"/>
              </a:rPr>
              <a:t>cái</a:t>
            </a:r>
            <a:r>
              <a:rPr lang="en-US" sz="1600" dirty="0" smtClean="0">
                <a:latin typeface="UTM Avo" panose="02040603050506020204" pitchFamily="18" charset="0"/>
              </a:rPr>
              <a:t> </a:t>
            </a:r>
            <a:r>
              <a:rPr lang="en-US" sz="1600" dirty="0" err="1" smtClean="0">
                <a:latin typeface="UTM Avo" panose="02040603050506020204" pitchFamily="18" charset="0"/>
              </a:rPr>
              <a:t>bánh</a:t>
            </a:r>
            <a:r>
              <a:rPr lang="en-US" sz="1600" dirty="0" smtClean="0">
                <a:latin typeface="UTM Avo" panose="02040603050506020204" pitchFamily="18" charset="0"/>
              </a:rPr>
              <a:t> </a:t>
            </a:r>
            <a:r>
              <a:rPr lang="en-US" sz="1600" dirty="0" err="1" smtClean="0">
                <a:latin typeface="UTM Avo" panose="02040603050506020204" pitchFamily="18" charset="0"/>
              </a:rPr>
              <a:t>xe</a:t>
            </a:r>
            <a:r>
              <a:rPr lang="en-US" sz="1600" dirty="0" smtClean="0">
                <a:latin typeface="UTM Avo" panose="02040603050506020204" pitchFamily="18" charset="0"/>
              </a:rPr>
              <a:t> ạ</a:t>
            </a:r>
          </a:p>
          <a:p>
            <a:pPr>
              <a:lnSpc>
                <a:spcPct val="150000"/>
              </a:lnSpc>
            </a:pPr>
            <a:r>
              <a:rPr lang="en-US" sz="1600" i="1" dirty="0" err="1" smtClean="0">
                <a:latin typeface="UTM Avo" panose="02040603050506020204" pitchFamily="18" charset="0"/>
              </a:rPr>
              <a:t>Anh</a:t>
            </a:r>
            <a:r>
              <a:rPr lang="en-US" sz="1600" i="1" dirty="0" smtClean="0">
                <a:latin typeface="UTM Avo" panose="02040603050506020204" pitchFamily="18" charset="0"/>
              </a:rPr>
              <a:t>: </a:t>
            </a:r>
            <a:r>
              <a:rPr lang="en-US" sz="1600" dirty="0" smtClean="0">
                <a:latin typeface="UTM Avo" panose="02040603050506020204" pitchFamily="18" charset="0"/>
              </a:rPr>
              <a:t> - </a:t>
            </a:r>
            <a:r>
              <a:rPr lang="en-US" sz="1600" dirty="0" err="1" smtClean="0">
                <a:latin typeface="UTM Avo" panose="02040603050506020204" pitchFamily="18" charset="0"/>
              </a:rPr>
              <a:t>Tại</a:t>
            </a:r>
            <a:r>
              <a:rPr lang="en-US" sz="1600" dirty="0" smtClean="0">
                <a:latin typeface="UTM Avo" panose="02040603050506020204" pitchFamily="18" charset="0"/>
              </a:rPr>
              <a:t> </a:t>
            </a:r>
            <a:r>
              <a:rPr lang="en-US" sz="1600" dirty="0" err="1" smtClean="0">
                <a:latin typeface="UTM Avo" panose="02040603050506020204" pitchFamily="18" charset="0"/>
              </a:rPr>
              <a:t>sao</a:t>
            </a:r>
            <a:r>
              <a:rPr lang="en-US" sz="1600" dirty="0" smtClean="0">
                <a:latin typeface="UTM Avo" panose="02040603050506020204" pitchFamily="18" charset="0"/>
              </a:rPr>
              <a:t> </a:t>
            </a:r>
            <a:r>
              <a:rPr lang="en-US" sz="1600" dirty="0" err="1" smtClean="0">
                <a:latin typeface="UTM Avo" panose="02040603050506020204" pitchFamily="18" charset="0"/>
              </a:rPr>
              <a:t>vậy</a:t>
            </a:r>
            <a:endParaRPr lang="en-US" sz="1600" dirty="0" smtClean="0">
              <a:latin typeface="UTM Avo" panose="02040603050506020204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1600" i="1" dirty="0" err="1" smtClean="0">
                <a:latin typeface="UTM Avo" panose="02040603050506020204" pitchFamily="18" charset="0"/>
              </a:rPr>
              <a:t>Em</a:t>
            </a:r>
            <a:r>
              <a:rPr lang="en-US" sz="1600" i="1" dirty="0" smtClean="0">
                <a:latin typeface="UTM Avo" panose="02040603050506020204" pitchFamily="18" charset="0"/>
              </a:rPr>
              <a:t>: </a:t>
            </a:r>
            <a:r>
              <a:rPr lang="en-US" sz="1600" dirty="0" smtClean="0">
                <a:latin typeface="UTM Avo" panose="02040603050506020204" pitchFamily="18" charset="0"/>
              </a:rPr>
              <a:t>- </a:t>
            </a:r>
            <a:r>
              <a:rPr lang="en-US" sz="1600" dirty="0" err="1" smtClean="0">
                <a:latin typeface="UTM Avo" panose="02040603050506020204" pitchFamily="18" charset="0"/>
              </a:rPr>
              <a:t>Em</a:t>
            </a:r>
            <a:r>
              <a:rPr lang="en-US" sz="1600" dirty="0" smtClean="0">
                <a:latin typeface="UTM Avo" panose="02040603050506020204" pitchFamily="18" charset="0"/>
              </a:rPr>
              <a:t> </a:t>
            </a:r>
            <a:r>
              <a:rPr lang="en-US" sz="1600" dirty="0" err="1" smtClean="0">
                <a:latin typeface="UTM Avo" panose="02040603050506020204" pitchFamily="18" charset="0"/>
              </a:rPr>
              <a:t>phải</a:t>
            </a:r>
            <a:r>
              <a:rPr lang="en-US" sz="1600" dirty="0" smtClean="0">
                <a:latin typeface="UTM Avo" panose="02040603050506020204" pitchFamily="18" charset="0"/>
              </a:rPr>
              <a:t> </a:t>
            </a:r>
            <a:r>
              <a:rPr lang="en-US" sz="1600" dirty="0" err="1" smtClean="0">
                <a:latin typeface="UTM Avo" panose="02040603050506020204" pitchFamily="18" charset="0"/>
              </a:rPr>
              <a:t>ăn</a:t>
            </a:r>
            <a:r>
              <a:rPr lang="en-US" sz="1600" dirty="0" smtClean="0">
                <a:latin typeface="UTM Avo" panose="02040603050506020204" pitchFamily="18" charset="0"/>
              </a:rPr>
              <a:t> </a:t>
            </a:r>
            <a:r>
              <a:rPr lang="en-US" sz="1600" dirty="0" err="1" smtClean="0">
                <a:latin typeface="UTM Avo" panose="02040603050506020204" pitchFamily="18" charset="0"/>
              </a:rPr>
              <a:t>bánh</a:t>
            </a:r>
            <a:r>
              <a:rPr lang="en-US" sz="1600" dirty="0" smtClean="0">
                <a:latin typeface="UTM Avo" panose="02040603050506020204" pitchFamily="18" charset="0"/>
              </a:rPr>
              <a:t> </a:t>
            </a:r>
            <a:r>
              <a:rPr lang="en-US" sz="1600" dirty="0" err="1" smtClean="0">
                <a:latin typeface="UTM Avo" panose="02040603050506020204" pitchFamily="18" charset="0"/>
              </a:rPr>
              <a:t>trước</a:t>
            </a:r>
            <a:r>
              <a:rPr lang="en-US" sz="1600" dirty="0" smtClean="0">
                <a:latin typeface="UTM Avo" panose="02040603050506020204" pitchFamily="18" charset="0"/>
              </a:rPr>
              <a:t> </a:t>
            </a:r>
            <a:r>
              <a:rPr lang="en-US" sz="1600" dirty="0" err="1" smtClean="0">
                <a:latin typeface="UTM Avo" panose="02040603050506020204" pitchFamily="18" charset="0"/>
              </a:rPr>
              <a:t>để</a:t>
            </a:r>
            <a:r>
              <a:rPr lang="en-US" sz="1600" dirty="0" smtClean="0">
                <a:latin typeface="UTM Avo" panose="02040603050506020204" pitchFamily="18" charset="0"/>
              </a:rPr>
              <a:t> </a:t>
            </a:r>
            <a:r>
              <a:rPr lang="en-US" sz="1600" dirty="0" err="1" smtClean="0">
                <a:latin typeface="UTM Avo" panose="02040603050506020204" pitchFamily="18" charset="0"/>
              </a:rPr>
              <a:t>cái</a:t>
            </a:r>
            <a:r>
              <a:rPr lang="en-US" sz="1600" dirty="0" smtClean="0">
                <a:latin typeface="UTM Avo" panose="02040603050506020204" pitchFamily="18" charset="0"/>
              </a:rPr>
              <a:t> </a:t>
            </a:r>
            <a:r>
              <a:rPr lang="en-US" sz="1600" dirty="0" err="1" smtClean="0">
                <a:latin typeface="UTM Avo" panose="02040603050506020204" pitchFamily="18" charset="0"/>
              </a:rPr>
              <a:t>xe</a:t>
            </a:r>
            <a:r>
              <a:rPr lang="en-US" sz="1600" dirty="0" smtClean="0">
                <a:latin typeface="UTM Avo" panose="02040603050506020204" pitchFamily="18" charset="0"/>
              </a:rPr>
              <a:t> </a:t>
            </a:r>
            <a:r>
              <a:rPr lang="en-US" sz="1600" dirty="0" err="1" smtClean="0">
                <a:latin typeface="UTM Avo" panose="02040603050506020204" pitchFamily="18" charset="0"/>
              </a:rPr>
              <a:t>không</a:t>
            </a:r>
            <a:r>
              <a:rPr lang="en-US" sz="1600" dirty="0" smtClean="0">
                <a:latin typeface="UTM Avo" panose="02040603050506020204" pitchFamily="18" charset="0"/>
              </a:rPr>
              <a:t> </a:t>
            </a:r>
            <a:r>
              <a:rPr lang="en-US" sz="1600" dirty="0" err="1" smtClean="0">
                <a:latin typeface="UTM Avo" panose="02040603050506020204" pitchFamily="18" charset="0"/>
              </a:rPr>
              <a:t>chạy</a:t>
            </a:r>
            <a:r>
              <a:rPr lang="en-US" sz="1600" dirty="0" smtClean="0">
                <a:latin typeface="UTM Avo" panose="02040603050506020204" pitchFamily="18" charset="0"/>
              </a:rPr>
              <a:t> </a:t>
            </a:r>
            <a:r>
              <a:rPr lang="en-US" sz="1600" dirty="0" err="1" smtClean="0">
                <a:latin typeface="UTM Avo" panose="02040603050506020204" pitchFamily="18" charset="0"/>
              </a:rPr>
              <a:t>được</a:t>
            </a:r>
            <a:r>
              <a:rPr lang="en-US" sz="1600" dirty="0" smtClean="0">
                <a:latin typeface="UTM Avo" panose="02040603050506020204" pitchFamily="18" charset="0"/>
              </a:rPr>
              <a:t> </a:t>
            </a:r>
            <a:r>
              <a:rPr lang="en-US" sz="1600" dirty="0" err="1" smtClean="0">
                <a:latin typeface="UTM Avo" panose="02040603050506020204" pitchFamily="18" charset="0"/>
              </a:rPr>
              <a:t>nữa</a:t>
            </a:r>
            <a:endParaRPr lang="en-US" sz="1600" dirty="0" smtClean="0">
              <a:latin typeface="UTM Avo" panose="02040603050506020204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1600" dirty="0" err="1" smtClean="0">
                <a:latin typeface="UTM Avo" panose="02040603050506020204" pitchFamily="18" charset="0"/>
              </a:rPr>
              <a:t>Nếu</a:t>
            </a:r>
            <a:r>
              <a:rPr lang="en-US" sz="1600" dirty="0" smtClean="0">
                <a:latin typeface="UTM Avo" panose="02040603050506020204" pitchFamily="18" charset="0"/>
              </a:rPr>
              <a:t> </a:t>
            </a:r>
            <a:r>
              <a:rPr lang="en-US" sz="1600" dirty="0" err="1" smtClean="0">
                <a:latin typeface="UTM Avo" panose="02040603050506020204" pitchFamily="18" charset="0"/>
              </a:rPr>
              <a:t>ăn</a:t>
            </a:r>
            <a:r>
              <a:rPr lang="en-US" sz="1600" dirty="0" smtClean="0">
                <a:latin typeface="UTM Avo" panose="02040603050506020204" pitchFamily="18" charset="0"/>
              </a:rPr>
              <a:t> </a:t>
            </a:r>
            <a:r>
              <a:rPr lang="en-US" sz="1600" dirty="0" err="1" smtClean="0">
                <a:latin typeface="UTM Avo" panose="02040603050506020204" pitchFamily="18" charset="0"/>
              </a:rPr>
              <a:t>các</a:t>
            </a:r>
            <a:r>
              <a:rPr lang="en-US" sz="1600" dirty="0" smtClean="0">
                <a:latin typeface="UTM Avo" panose="02040603050506020204" pitchFamily="18" charset="0"/>
              </a:rPr>
              <a:t> </a:t>
            </a:r>
            <a:r>
              <a:rPr lang="en-US" sz="1600" dirty="0" err="1" smtClean="0">
                <a:latin typeface="UTM Avo" panose="02040603050506020204" pitchFamily="18" charset="0"/>
              </a:rPr>
              <a:t>bộ</a:t>
            </a:r>
            <a:r>
              <a:rPr lang="en-US" sz="1600" dirty="0" smtClean="0">
                <a:latin typeface="UTM Avo" panose="02040603050506020204" pitchFamily="18" charset="0"/>
              </a:rPr>
              <a:t> </a:t>
            </a:r>
            <a:r>
              <a:rPr lang="en-US" sz="1600" dirty="0" err="1" smtClean="0">
                <a:latin typeface="UTM Avo" panose="02040603050506020204" pitchFamily="18" charset="0"/>
              </a:rPr>
              <a:t>phận</a:t>
            </a:r>
            <a:r>
              <a:rPr lang="en-US" sz="1600" dirty="0" smtClean="0">
                <a:latin typeface="UTM Avo" panose="02040603050506020204" pitchFamily="18" charset="0"/>
              </a:rPr>
              <a:t> </a:t>
            </a:r>
            <a:r>
              <a:rPr lang="en-US" sz="1600" dirty="0" err="1" smtClean="0">
                <a:latin typeface="UTM Avo" panose="02040603050506020204" pitchFamily="18" charset="0"/>
              </a:rPr>
              <a:t>khác</a:t>
            </a:r>
            <a:r>
              <a:rPr lang="en-US" sz="1600" dirty="0" smtClean="0">
                <a:latin typeface="UTM Avo" panose="02040603050506020204" pitchFamily="18" charset="0"/>
              </a:rPr>
              <a:t>, </a:t>
            </a:r>
            <a:r>
              <a:rPr lang="en-US" sz="1600" dirty="0" err="1" smtClean="0">
                <a:latin typeface="UTM Avo" panose="02040603050506020204" pitchFamily="18" charset="0"/>
              </a:rPr>
              <a:t>anh</a:t>
            </a:r>
            <a:r>
              <a:rPr lang="en-US" sz="1600" dirty="0" smtClean="0">
                <a:latin typeface="UTM Avo" panose="02040603050506020204" pitchFamily="18" charset="0"/>
              </a:rPr>
              <a:t> </a:t>
            </a:r>
            <a:r>
              <a:rPr lang="en-US" sz="1600" dirty="0" err="1" smtClean="0">
                <a:latin typeface="UTM Avo" panose="02040603050506020204" pitchFamily="18" charset="0"/>
              </a:rPr>
              <a:t>nghĩ</a:t>
            </a:r>
            <a:r>
              <a:rPr lang="en-US" sz="1600" dirty="0" smtClean="0">
                <a:latin typeface="UTM Avo" panose="02040603050506020204" pitchFamily="18" charset="0"/>
              </a:rPr>
              <a:t> </a:t>
            </a:r>
            <a:r>
              <a:rPr lang="en-US" sz="1600" dirty="0" err="1" smtClean="0">
                <a:latin typeface="UTM Avo" panose="02040603050506020204" pitchFamily="18" charset="0"/>
              </a:rPr>
              <a:t>cái</a:t>
            </a:r>
            <a:r>
              <a:rPr lang="en-US" sz="1600" dirty="0" smtClean="0">
                <a:latin typeface="UTM Avo" panose="02040603050506020204" pitchFamily="18" charset="0"/>
              </a:rPr>
              <a:t> </a:t>
            </a:r>
            <a:r>
              <a:rPr lang="en-US" sz="1600" dirty="0" err="1" smtClean="0">
                <a:latin typeface="UTM Avo" panose="02040603050506020204" pitchFamily="18" charset="0"/>
              </a:rPr>
              <a:t>xe</a:t>
            </a:r>
            <a:r>
              <a:rPr lang="en-US" sz="1600" dirty="0" smtClean="0">
                <a:latin typeface="UTM Avo" panose="02040603050506020204" pitchFamily="18" charset="0"/>
              </a:rPr>
              <a:t> </a:t>
            </a:r>
            <a:r>
              <a:rPr lang="en-US" sz="1600" dirty="0" err="1" smtClean="0">
                <a:latin typeface="UTM Avo" panose="02040603050506020204" pitchFamily="18" charset="0"/>
              </a:rPr>
              <a:t>chịu</a:t>
            </a:r>
            <a:r>
              <a:rPr lang="en-US" sz="1600" dirty="0" smtClean="0">
                <a:latin typeface="UTM Avo" panose="02040603050506020204" pitchFamily="18" charset="0"/>
              </a:rPr>
              <a:t> </a:t>
            </a:r>
            <a:r>
              <a:rPr lang="en-US" sz="1600" dirty="0" err="1" smtClean="0">
                <a:latin typeface="UTM Avo" panose="02040603050506020204" pitchFamily="18" charset="0"/>
              </a:rPr>
              <a:t>đứng</a:t>
            </a:r>
            <a:r>
              <a:rPr lang="en-US" sz="1600" dirty="0" smtClean="0">
                <a:latin typeface="UTM Avo" panose="02040603050506020204" pitchFamily="18" charset="0"/>
              </a:rPr>
              <a:t> </a:t>
            </a:r>
            <a:r>
              <a:rPr lang="en-US" sz="1600" dirty="0" err="1" smtClean="0">
                <a:latin typeface="UTM Avo" panose="02040603050506020204" pitchFamily="18" charset="0"/>
              </a:rPr>
              <a:t>yên</a:t>
            </a:r>
            <a:r>
              <a:rPr lang="en-US" sz="1600" dirty="0" smtClean="0">
                <a:latin typeface="UTM Avo" panose="02040603050506020204" pitchFamily="18" charset="0"/>
              </a:rPr>
              <a:t> </a:t>
            </a:r>
            <a:r>
              <a:rPr lang="en-US" sz="1600" dirty="0" err="1" smtClean="0">
                <a:latin typeface="UTM Avo" panose="02040603050506020204" pitchFamily="18" charset="0"/>
              </a:rPr>
              <a:t>cho</a:t>
            </a:r>
            <a:r>
              <a:rPr lang="en-US" sz="1600" dirty="0" smtClean="0">
                <a:latin typeface="UTM Avo" panose="02040603050506020204" pitchFamily="18" charset="0"/>
              </a:rPr>
              <a:t> </a:t>
            </a:r>
            <a:r>
              <a:rPr lang="en-US" sz="1600" dirty="0" err="1" smtClean="0">
                <a:latin typeface="UTM Avo" panose="02040603050506020204" pitchFamily="18" charset="0"/>
              </a:rPr>
              <a:t>em</a:t>
            </a:r>
            <a:r>
              <a:rPr lang="en-US" sz="1600" dirty="0" smtClean="0">
                <a:latin typeface="UTM Avo" panose="02040603050506020204" pitchFamily="18" charset="0"/>
              </a:rPr>
              <a:t> </a:t>
            </a:r>
            <a:r>
              <a:rPr lang="en-US" sz="1600" dirty="0" err="1" smtClean="0">
                <a:latin typeface="UTM Avo" panose="02040603050506020204" pitchFamily="18" charset="0"/>
              </a:rPr>
              <a:t>ăn</a:t>
            </a:r>
            <a:r>
              <a:rPr lang="en-US" sz="1600" dirty="0" smtClean="0">
                <a:latin typeface="UTM Avo" panose="02040603050506020204" pitchFamily="18" charset="0"/>
              </a:rPr>
              <a:t> </a:t>
            </a:r>
            <a:r>
              <a:rPr lang="en-US" sz="1600" dirty="0" err="1" smtClean="0">
                <a:latin typeface="UTM Avo" panose="02040603050506020204" pitchFamily="18" charset="0"/>
              </a:rPr>
              <a:t>nó</a:t>
            </a:r>
            <a:r>
              <a:rPr lang="en-US" sz="1600" dirty="0" smtClean="0">
                <a:latin typeface="UTM Avo" panose="02040603050506020204" pitchFamily="18" charset="0"/>
              </a:rPr>
              <a:t> hay </a:t>
            </a:r>
            <a:r>
              <a:rPr lang="en-US" sz="1600" dirty="0" err="1" smtClean="0">
                <a:latin typeface="UTM Avo" panose="02040603050506020204" pitchFamily="18" charset="0"/>
              </a:rPr>
              <a:t>sao</a:t>
            </a:r>
            <a:r>
              <a:rPr lang="en-US" sz="1600" dirty="0" smtClean="0">
                <a:latin typeface="UTM Avo" panose="02040603050506020204" pitchFamily="18" charset="0"/>
              </a:rPr>
              <a:t>?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3C8FAFC-C1D0-49BB-A45E-D744951A028F}"/>
              </a:ext>
            </a:extLst>
          </p:cNvPr>
          <p:cNvSpPr txBox="1"/>
          <p:nvPr/>
        </p:nvSpPr>
        <p:spPr>
          <a:xfrm>
            <a:off x="701598" y="924903"/>
            <a:ext cx="5365827" cy="4539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1800" b="1" dirty="0" err="1" smtClean="0">
                <a:solidFill>
                  <a:srgbClr val="C00000"/>
                </a:solidFill>
                <a:latin typeface="UTM Avo" panose="02040603050506020204" pitchFamily="18" charset="0"/>
              </a:rPr>
              <a:t>Ăn</a:t>
            </a:r>
            <a:r>
              <a:rPr lang="en-US" sz="1800" b="1" dirty="0" smtClean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1800" b="1" dirty="0" err="1" smtClean="0">
                <a:solidFill>
                  <a:srgbClr val="C00000"/>
                </a:solidFill>
                <a:latin typeface="UTM Avo" panose="02040603050506020204" pitchFamily="18" charset="0"/>
              </a:rPr>
              <a:t>gì</a:t>
            </a:r>
            <a:r>
              <a:rPr lang="en-US" sz="1800" b="1" dirty="0" smtClean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1800" b="1" dirty="0" err="1" smtClean="0">
                <a:solidFill>
                  <a:srgbClr val="C00000"/>
                </a:solidFill>
                <a:latin typeface="UTM Avo" panose="02040603050506020204" pitchFamily="18" charset="0"/>
              </a:rPr>
              <a:t>trước</a:t>
            </a:r>
            <a:r>
              <a:rPr lang="en-US" sz="1800" b="1" dirty="0" smtClean="0">
                <a:solidFill>
                  <a:srgbClr val="C00000"/>
                </a:solidFill>
                <a:latin typeface="UTM Avo" panose="02040603050506020204" pitchFamily="18" charset="0"/>
              </a:rPr>
              <a:t>?</a:t>
            </a:r>
            <a:endParaRPr lang="en-US" sz="1800" b="1" dirty="0">
              <a:solidFill>
                <a:srgbClr val="C00000"/>
              </a:solidFill>
              <a:latin typeface="UTM Avo" panose="020406030505060202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632189" y="2122988"/>
            <a:ext cx="340842" cy="340842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1632189" y="2009715"/>
            <a:ext cx="263197" cy="488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000" dirty="0" smtClean="0">
                <a:latin typeface="UTM Avo" panose="02040603050506020204" pitchFamily="18" charset="0"/>
              </a:rPr>
              <a:t>? </a:t>
            </a:r>
          </a:p>
        </p:txBody>
      </p:sp>
      <p:sp>
        <p:nvSpPr>
          <p:cNvPr id="7" name="Rectangle 6"/>
          <p:cNvSpPr/>
          <p:nvPr/>
        </p:nvSpPr>
        <p:spPr>
          <a:xfrm>
            <a:off x="3965814" y="2493381"/>
            <a:ext cx="340842" cy="340842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3984907" y="2254045"/>
            <a:ext cx="263197" cy="6612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en-US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470389" y="2856182"/>
            <a:ext cx="340842" cy="340842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1070214" y="3589607"/>
            <a:ext cx="340842" cy="340842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2470389" y="2734648"/>
            <a:ext cx="263197" cy="488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000" dirty="0" smtClean="0">
                <a:latin typeface="UTM Avo" panose="02040603050506020204" pitchFamily="18" charset="0"/>
              </a:rPr>
              <a:t>? 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109036" y="3311787"/>
            <a:ext cx="263197" cy="6612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en-US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483046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3" grpId="0" uiExpand="1" build="p"/>
      <p:bldP spid="4" grpId="0"/>
      <p:bldP spid="5" grpId="0" animBg="1"/>
      <p:bldP spid="6" grpId="0"/>
      <p:bldP spid="7" grpId="0" animBg="1"/>
      <p:bldP spid="8" grpId="0"/>
      <p:bldP spid="9" grpId="0" animBg="1"/>
      <p:bldP spid="10" grpId="0" animBg="1"/>
      <p:bldP spid="11" grpId="0"/>
      <p:bldP spid="1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CD95E369-22E3-47BF-A4B6-6F6C7AEDEE5A}"/>
              </a:ext>
            </a:extLst>
          </p:cNvPr>
          <p:cNvGrpSpPr/>
          <p:nvPr/>
        </p:nvGrpSpPr>
        <p:grpSpPr>
          <a:xfrm>
            <a:off x="825296" y="1401452"/>
            <a:ext cx="4405927" cy="3318271"/>
            <a:chOff x="1417547" y="1264224"/>
            <a:chExt cx="4405927" cy="3318271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BDC5CE40-1276-45C8-A43B-95F4B8826CB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5F5F5"/>
                </a:clrFrom>
                <a:clrTo>
                  <a:srgbClr val="F5F5F5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 flipH="1">
              <a:off x="1417547" y="1264224"/>
              <a:ext cx="4405927" cy="3318271"/>
            </a:xfrm>
            <a:prstGeom prst="rect">
              <a:avLst/>
            </a:prstGeom>
          </p:spPr>
        </p:pic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D0BBE2AD-294A-48DF-B8A0-D8D32093CB5F}"/>
                </a:ext>
              </a:extLst>
            </p:cNvPr>
            <p:cNvSpPr txBox="1"/>
            <p:nvPr/>
          </p:nvSpPr>
          <p:spPr>
            <a:xfrm>
              <a:off x="2481072" y="2929939"/>
              <a:ext cx="3041009" cy="8154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vi-VN" sz="3600" b="1" dirty="0">
                  <a:solidFill>
                    <a:schemeClr val="accent1">
                      <a:lumMod val="50000"/>
                    </a:schemeClr>
                  </a:solidFill>
                  <a:latin typeface="UTM Avo" panose="02040603050506020204" pitchFamily="18" charset="0"/>
                </a:rPr>
                <a:t>TIẾT </a:t>
              </a:r>
              <a:r>
                <a:rPr lang="en-US" sz="3600" b="1" dirty="0" smtClean="0">
                  <a:solidFill>
                    <a:schemeClr val="accent1">
                      <a:lumMod val="50000"/>
                    </a:schemeClr>
                  </a:solidFill>
                  <a:latin typeface="UTM Avo" panose="02040603050506020204" pitchFamily="18" charset="0"/>
                </a:rPr>
                <a:t>7 - 8</a:t>
              </a:r>
              <a:endParaRPr lang="en-US" sz="3600" b="1" dirty="0">
                <a:solidFill>
                  <a:schemeClr val="accent1">
                    <a:lumMod val="50000"/>
                  </a:schemeClr>
                </a:solidFill>
                <a:latin typeface="UTM Avo" panose="02040603050506020204" pitchFamily="18" charset="0"/>
              </a:endParaRPr>
            </a:p>
          </p:txBody>
        </p:sp>
      </p:grpSp>
      <p:pic>
        <p:nvPicPr>
          <p:cNvPr id="7" name="Picture 2" descr="Bộ SGK Lớp 6 - Kết nối tri thức với cuộc sống - Công ty Cổ phần Đầu tư và  Phát triển Giáo dục Phương Nam">
            <a:extLst>
              <a:ext uri="{FF2B5EF4-FFF2-40B4-BE49-F238E27FC236}">
                <a16:creationId xmlns:a16="http://schemas.microsoft.com/office/drawing/2014/main" id="{D1A59C5F-5E2A-465C-A839-19558C4E4B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9481" y="372137"/>
            <a:ext cx="1286541" cy="12865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1443754" y="575235"/>
            <a:ext cx="532575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ln>
                  <a:solidFill>
                    <a:schemeClr val="accent1">
                      <a:lumMod val="75000"/>
                    </a:schemeClr>
                  </a:solidFill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UTM Cookies" panose="02040603050506020204" pitchFamily="18" charset="0"/>
              </a:rPr>
              <a:t>ÔN TẬP GIỮA HỌC KÌ 1</a:t>
            </a:r>
            <a:endParaRPr lang="en-US" sz="3600" dirty="0">
              <a:ln>
                <a:solidFill>
                  <a:schemeClr val="accent1">
                    <a:lumMod val="75000"/>
                  </a:schemeClr>
                </a:solidFill>
              </a:ln>
              <a:solidFill>
                <a:schemeClr val="accent1">
                  <a:lumMod val="60000"/>
                  <a:lumOff val="40000"/>
                </a:schemeClr>
              </a:solidFill>
              <a:latin typeface="UTM Cookies" panose="02040603050506020204" pitchFamily="18" charset="0"/>
            </a:endParaRPr>
          </a:p>
        </p:txBody>
      </p:sp>
      <p:pic>
        <p:nvPicPr>
          <p:cNvPr id="10" name="Picture 4">
            <a:extLst>
              <a:ext uri="{FF2B5EF4-FFF2-40B4-BE49-F238E27FC236}">
                <a16:creationId xmlns:a16="http://schemas.microsoft.com/office/drawing/2014/main" id="{7A146967-3A9E-4CF5-970E-3317318D5A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2822" y="3391782"/>
            <a:ext cx="1872878" cy="13482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370860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7BF6BCDF-9F5D-43EF-8D2F-74DA0EBB0C5C}"/>
              </a:ext>
            </a:extLst>
          </p:cNvPr>
          <p:cNvSpPr txBox="1"/>
          <p:nvPr/>
        </p:nvSpPr>
        <p:spPr>
          <a:xfrm>
            <a:off x="438150" y="453453"/>
            <a:ext cx="59435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dirty="0" smtClean="0">
                <a:latin typeface="UTM Avo" panose="02040603050506020204" pitchFamily="18" charset="0"/>
              </a:rPr>
              <a:t>11</a:t>
            </a:r>
            <a:r>
              <a:rPr lang="en-US" sz="1800" b="1" dirty="0" smtClean="0">
                <a:latin typeface="UTM Avo" panose="02040603050506020204" pitchFamily="18" charset="0"/>
              </a:rPr>
              <a:t>. </a:t>
            </a:r>
            <a:r>
              <a:rPr lang="en-US" sz="1800" dirty="0" err="1" smtClean="0">
                <a:latin typeface="UTM Avo" panose="02040603050506020204" pitchFamily="18" charset="0"/>
              </a:rPr>
              <a:t>Nhìn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tranh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và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nói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tên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câu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chuyện</a:t>
            </a:r>
            <a:r>
              <a:rPr lang="en-US" sz="1800" dirty="0" smtClean="0">
                <a:latin typeface="UTM Avo" panose="02040603050506020204" pitchFamily="18" charset="0"/>
              </a:rPr>
              <a:t>. </a:t>
            </a:r>
            <a:r>
              <a:rPr lang="en-US" sz="1800" dirty="0" err="1" smtClean="0">
                <a:latin typeface="UTM Avo" panose="02040603050506020204" pitchFamily="18" charset="0"/>
              </a:rPr>
              <a:t>Chọn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kể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một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câu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chuyện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em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thích</a:t>
            </a:r>
            <a:r>
              <a:rPr lang="en-US" sz="1800" dirty="0" smtClean="0">
                <a:latin typeface="UTM Avo" panose="02040603050506020204" pitchFamily="18" charset="0"/>
              </a:rPr>
              <a:t>.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</a:extLst>
          </a:blip>
          <a:srcRect l="29447" t="14050" r="17008" b="5792"/>
          <a:stretch/>
        </p:blipFill>
        <p:spPr>
          <a:xfrm>
            <a:off x="1399721" y="1248229"/>
            <a:ext cx="4121484" cy="3468915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83C8FAFC-C1D0-49BB-A45E-D744951A028F}"/>
              </a:ext>
            </a:extLst>
          </p:cNvPr>
          <p:cNvSpPr txBox="1"/>
          <p:nvPr/>
        </p:nvSpPr>
        <p:spPr>
          <a:xfrm>
            <a:off x="687084" y="1418389"/>
            <a:ext cx="836916" cy="12849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1800" b="1" dirty="0" err="1" smtClean="0">
                <a:solidFill>
                  <a:schemeClr val="accent1">
                    <a:lumMod val="75000"/>
                  </a:schemeClr>
                </a:solidFill>
                <a:latin typeface="UTM Avo" panose="02040603050506020204" pitchFamily="18" charset="0"/>
              </a:rPr>
              <a:t>Chú</a:t>
            </a:r>
            <a:r>
              <a:rPr lang="en-US" sz="1800" b="1" dirty="0" smtClean="0">
                <a:solidFill>
                  <a:schemeClr val="accent1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800" b="1" dirty="0" err="1" smtClean="0">
                <a:solidFill>
                  <a:schemeClr val="accent1">
                    <a:lumMod val="75000"/>
                  </a:schemeClr>
                </a:solidFill>
                <a:latin typeface="UTM Avo" panose="02040603050506020204" pitchFamily="18" charset="0"/>
              </a:rPr>
              <a:t>đỗ</a:t>
            </a:r>
            <a:r>
              <a:rPr lang="en-US" sz="1800" b="1" dirty="0" smtClean="0">
                <a:solidFill>
                  <a:schemeClr val="accent1">
                    <a:lumMod val="75000"/>
                  </a:schemeClr>
                </a:solidFill>
                <a:latin typeface="UTM Avo" panose="02040603050506020204" pitchFamily="18" charset="0"/>
              </a:rPr>
              <a:t> con</a:t>
            </a:r>
            <a:endParaRPr lang="en-US" sz="1800" b="1" dirty="0">
              <a:solidFill>
                <a:schemeClr val="accent1">
                  <a:lumMod val="75000"/>
                </a:schemeClr>
              </a:solidFill>
              <a:latin typeface="UTM Avo" panose="020406030505060202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3C8FAFC-C1D0-49BB-A45E-D744951A028F}"/>
              </a:ext>
            </a:extLst>
          </p:cNvPr>
          <p:cNvSpPr txBox="1"/>
          <p:nvPr/>
        </p:nvSpPr>
        <p:spPr>
          <a:xfrm>
            <a:off x="5396926" y="1248229"/>
            <a:ext cx="83691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1800" b="1" dirty="0" err="1" smtClean="0">
                <a:solidFill>
                  <a:schemeClr val="bg1">
                    <a:lumMod val="50000"/>
                  </a:schemeClr>
                </a:solidFill>
                <a:latin typeface="UTM Avo" panose="02040603050506020204" pitchFamily="18" charset="0"/>
              </a:rPr>
              <a:t>Cậu</a:t>
            </a:r>
            <a:r>
              <a:rPr lang="en-US" sz="1800" b="1" dirty="0" smtClean="0">
                <a:solidFill>
                  <a:schemeClr val="bg1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800" b="1" dirty="0" err="1" smtClean="0">
                <a:solidFill>
                  <a:schemeClr val="bg1">
                    <a:lumMod val="50000"/>
                  </a:schemeClr>
                </a:solidFill>
                <a:latin typeface="UTM Avo" panose="02040603050506020204" pitchFamily="18" charset="0"/>
              </a:rPr>
              <a:t>bé</a:t>
            </a:r>
            <a:r>
              <a:rPr lang="en-US" sz="1800" b="1" dirty="0" smtClean="0">
                <a:solidFill>
                  <a:schemeClr val="bg1">
                    <a:lumMod val="50000"/>
                  </a:schemeClr>
                </a:solidFill>
                <a:latin typeface="UTM Avo" panose="02040603050506020204" pitchFamily="18" charset="0"/>
              </a:rPr>
              <a:t> ham </a:t>
            </a:r>
            <a:r>
              <a:rPr lang="en-US" sz="1800" b="1" dirty="0" err="1" smtClean="0">
                <a:solidFill>
                  <a:schemeClr val="bg1">
                    <a:lumMod val="50000"/>
                  </a:schemeClr>
                </a:solidFill>
                <a:latin typeface="UTM Avo" panose="02040603050506020204" pitchFamily="18" charset="0"/>
              </a:rPr>
              <a:t>học</a:t>
            </a:r>
            <a:endParaRPr lang="en-US" sz="1800" b="1" dirty="0">
              <a:solidFill>
                <a:schemeClr val="bg1">
                  <a:lumMod val="50000"/>
                </a:schemeClr>
              </a:solidFill>
              <a:latin typeface="UTM Avo" panose="020406030505060202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3C8FAFC-C1D0-49BB-A45E-D744951A028F}"/>
              </a:ext>
            </a:extLst>
          </p:cNvPr>
          <p:cNvSpPr txBox="1"/>
          <p:nvPr/>
        </p:nvSpPr>
        <p:spPr>
          <a:xfrm>
            <a:off x="304799" y="3218161"/>
            <a:ext cx="1248229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1800" b="1" dirty="0" err="1" smtClean="0">
                <a:solidFill>
                  <a:schemeClr val="accent1">
                    <a:lumMod val="75000"/>
                  </a:schemeClr>
                </a:solidFill>
                <a:latin typeface="UTM Avo" panose="02040603050506020204" pitchFamily="18" charset="0"/>
              </a:rPr>
              <a:t>Niềm</a:t>
            </a:r>
            <a:r>
              <a:rPr lang="en-US" sz="1800" b="1" dirty="0" smtClean="0">
                <a:solidFill>
                  <a:schemeClr val="accent1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800" b="1" dirty="0" err="1" smtClean="0">
                <a:solidFill>
                  <a:schemeClr val="accent1">
                    <a:lumMod val="75000"/>
                  </a:schemeClr>
                </a:solidFill>
                <a:latin typeface="UTM Avo" panose="02040603050506020204" pitchFamily="18" charset="0"/>
              </a:rPr>
              <a:t>vui</a:t>
            </a:r>
            <a:r>
              <a:rPr lang="en-US" sz="1800" b="1" dirty="0" smtClean="0">
                <a:solidFill>
                  <a:schemeClr val="accent1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800" b="1" dirty="0" err="1" smtClean="0">
                <a:solidFill>
                  <a:schemeClr val="accent1">
                    <a:lumMod val="75000"/>
                  </a:schemeClr>
                </a:solidFill>
                <a:latin typeface="UTM Avo" panose="02040603050506020204" pitchFamily="18" charset="0"/>
              </a:rPr>
              <a:t>của</a:t>
            </a:r>
            <a:r>
              <a:rPr lang="en-US" sz="1800" b="1" dirty="0" smtClean="0">
                <a:solidFill>
                  <a:schemeClr val="accent1">
                    <a:lumMod val="75000"/>
                  </a:schemeClr>
                </a:solidFill>
                <a:latin typeface="UTM Avo" panose="02040603050506020204" pitchFamily="18" charset="0"/>
              </a:rPr>
              <a:t> Bi </a:t>
            </a:r>
            <a:r>
              <a:rPr lang="en-US" sz="1800" b="1" dirty="0" err="1" smtClean="0">
                <a:solidFill>
                  <a:schemeClr val="accent1">
                    <a:lumMod val="75000"/>
                  </a:schemeClr>
                </a:solidFill>
                <a:latin typeface="UTM Avo" panose="02040603050506020204" pitchFamily="18" charset="0"/>
              </a:rPr>
              <a:t>và</a:t>
            </a:r>
            <a:r>
              <a:rPr lang="en-US" sz="1800" b="1" dirty="0" smtClean="0">
                <a:solidFill>
                  <a:schemeClr val="accent1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800" b="1" dirty="0" err="1" smtClean="0">
                <a:solidFill>
                  <a:schemeClr val="accent1">
                    <a:lumMod val="75000"/>
                  </a:schemeClr>
                </a:solidFill>
                <a:latin typeface="UTM Avo" panose="02040603050506020204" pitchFamily="18" charset="0"/>
              </a:rPr>
              <a:t>Bống</a:t>
            </a:r>
            <a:endParaRPr lang="en-US" sz="1800" b="1" dirty="0">
              <a:solidFill>
                <a:schemeClr val="accent1">
                  <a:lumMod val="75000"/>
                </a:schemeClr>
              </a:solidFill>
              <a:latin typeface="UTM Avo" panose="020406030505060202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3C8FAFC-C1D0-49BB-A45E-D744951A028F}"/>
              </a:ext>
            </a:extLst>
          </p:cNvPr>
          <p:cNvSpPr txBox="1"/>
          <p:nvPr/>
        </p:nvSpPr>
        <p:spPr>
          <a:xfrm>
            <a:off x="5309842" y="3218161"/>
            <a:ext cx="1248229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1800" b="1" dirty="0" err="1" smtClean="0">
                <a:solidFill>
                  <a:schemeClr val="accent1">
                    <a:lumMod val="75000"/>
                  </a:schemeClr>
                </a:solidFill>
                <a:latin typeface="UTM Avo" panose="02040603050506020204" pitchFamily="18" charset="0"/>
              </a:rPr>
              <a:t>Em</a:t>
            </a:r>
            <a:r>
              <a:rPr lang="en-US" sz="1800" b="1" dirty="0" smtClean="0">
                <a:solidFill>
                  <a:schemeClr val="accent1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800" b="1" dirty="0" err="1" smtClean="0">
                <a:solidFill>
                  <a:schemeClr val="accent1">
                    <a:lumMod val="75000"/>
                  </a:schemeClr>
                </a:solidFill>
                <a:latin typeface="UTM Avo" panose="02040603050506020204" pitchFamily="18" charset="0"/>
              </a:rPr>
              <a:t>có</a:t>
            </a:r>
            <a:r>
              <a:rPr lang="en-US" sz="1800" b="1" dirty="0" smtClean="0">
                <a:solidFill>
                  <a:schemeClr val="accent1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800" b="1" dirty="0" err="1" smtClean="0">
                <a:solidFill>
                  <a:schemeClr val="accent1">
                    <a:lumMod val="75000"/>
                  </a:schemeClr>
                </a:solidFill>
                <a:latin typeface="UTM Avo" panose="02040603050506020204" pitchFamily="18" charset="0"/>
              </a:rPr>
              <a:t>xinh</a:t>
            </a:r>
            <a:r>
              <a:rPr lang="en-US" sz="1800" b="1" dirty="0" smtClean="0">
                <a:solidFill>
                  <a:schemeClr val="accent1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800" b="1" dirty="0" err="1" smtClean="0">
                <a:solidFill>
                  <a:schemeClr val="accent1">
                    <a:lumMod val="75000"/>
                  </a:schemeClr>
                </a:solidFill>
                <a:latin typeface="UTM Avo" panose="02040603050506020204" pitchFamily="18" charset="0"/>
              </a:rPr>
              <a:t>không</a:t>
            </a:r>
            <a:r>
              <a:rPr lang="en-US" sz="1800" b="1" dirty="0" smtClean="0">
                <a:solidFill>
                  <a:schemeClr val="accent1">
                    <a:lumMod val="75000"/>
                  </a:schemeClr>
                </a:solidFill>
                <a:latin typeface="UTM Avo" panose="02040603050506020204" pitchFamily="18" charset="0"/>
              </a:rPr>
              <a:t>?</a:t>
            </a:r>
            <a:endParaRPr lang="en-US" sz="1800" b="1" dirty="0">
              <a:solidFill>
                <a:schemeClr val="accent1">
                  <a:lumMod val="75000"/>
                </a:schemeClr>
              </a:solidFill>
              <a:latin typeface="UTM Avo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012258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4" grpId="0"/>
      <p:bldP spid="5" grpId="0"/>
      <p:bldP spid="7" grpId="0"/>
      <p:bldP spid="8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CD95E369-22E3-47BF-A4B6-6F6C7AEDEE5A}"/>
              </a:ext>
            </a:extLst>
          </p:cNvPr>
          <p:cNvGrpSpPr/>
          <p:nvPr/>
        </p:nvGrpSpPr>
        <p:grpSpPr>
          <a:xfrm>
            <a:off x="825296" y="1401452"/>
            <a:ext cx="4405927" cy="3318271"/>
            <a:chOff x="1417547" y="1264224"/>
            <a:chExt cx="4405927" cy="3318271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BDC5CE40-1276-45C8-A43B-95F4B8826CB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5F5F5"/>
                </a:clrFrom>
                <a:clrTo>
                  <a:srgbClr val="F5F5F5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 flipH="1">
              <a:off x="1417547" y="1264224"/>
              <a:ext cx="4405927" cy="3318271"/>
            </a:xfrm>
            <a:prstGeom prst="rect">
              <a:avLst/>
            </a:prstGeom>
          </p:spPr>
        </p:pic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D0BBE2AD-294A-48DF-B8A0-D8D32093CB5F}"/>
                </a:ext>
              </a:extLst>
            </p:cNvPr>
            <p:cNvSpPr txBox="1"/>
            <p:nvPr/>
          </p:nvSpPr>
          <p:spPr>
            <a:xfrm>
              <a:off x="2481072" y="2929939"/>
              <a:ext cx="3041009" cy="8154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vi-VN" sz="3600" b="1" dirty="0">
                  <a:solidFill>
                    <a:schemeClr val="accent1">
                      <a:lumMod val="50000"/>
                    </a:schemeClr>
                  </a:solidFill>
                  <a:latin typeface="UTM Avo" panose="02040603050506020204" pitchFamily="18" charset="0"/>
                </a:rPr>
                <a:t>TIẾT </a:t>
              </a:r>
              <a:r>
                <a:rPr lang="en-US" sz="3600" b="1" dirty="0" smtClean="0">
                  <a:solidFill>
                    <a:schemeClr val="accent1">
                      <a:lumMod val="50000"/>
                    </a:schemeClr>
                  </a:solidFill>
                  <a:latin typeface="UTM Avo" panose="02040603050506020204" pitchFamily="18" charset="0"/>
                </a:rPr>
                <a:t>9 - 10</a:t>
              </a:r>
              <a:endParaRPr lang="en-US" sz="3600" b="1" dirty="0">
                <a:solidFill>
                  <a:schemeClr val="accent1">
                    <a:lumMod val="50000"/>
                  </a:schemeClr>
                </a:solidFill>
                <a:latin typeface="UTM Avo" panose="02040603050506020204" pitchFamily="18" charset="0"/>
              </a:endParaRPr>
            </a:p>
          </p:txBody>
        </p:sp>
      </p:grpSp>
      <p:pic>
        <p:nvPicPr>
          <p:cNvPr id="7" name="Picture 2" descr="Bộ SGK Lớp 6 - Kết nối tri thức với cuộc sống - Công ty Cổ phần Đầu tư và  Phát triển Giáo dục Phương Nam">
            <a:extLst>
              <a:ext uri="{FF2B5EF4-FFF2-40B4-BE49-F238E27FC236}">
                <a16:creationId xmlns:a16="http://schemas.microsoft.com/office/drawing/2014/main" id="{D1A59C5F-5E2A-465C-A839-19558C4E4B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9481" y="372137"/>
            <a:ext cx="1286541" cy="12865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1443754" y="575235"/>
            <a:ext cx="532575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ln>
                  <a:solidFill>
                    <a:schemeClr val="accent1">
                      <a:lumMod val="75000"/>
                    </a:schemeClr>
                  </a:solidFill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UTM Cookies" panose="02040603050506020204" pitchFamily="18" charset="0"/>
              </a:rPr>
              <a:t>ÔN TẬP GIỮA HỌC KÌ 1</a:t>
            </a:r>
            <a:endParaRPr lang="en-US" sz="3600" dirty="0">
              <a:ln>
                <a:solidFill>
                  <a:schemeClr val="accent1">
                    <a:lumMod val="75000"/>
                  </a:schemeClr>
                </a:solidFill>
              </a:ln>
              <a:solidFill>
                <a:schemeClr val="accent1">
                  <a:lumMod val="60000"/>
                  <a:lumOff val="40000"/>
                </a:schemeClr>
              </a:solidFill>
              <a:latin typeface="UTM Cookies" panose="02040603050506020204" pitchFamily="18" charset="0"/>
            </a:endParaRPr>
          </a:p>
        </p:txBody>
      </p:sp>
      <p:pic>
        <p:nvPicPr>
          <p:cNvPr id="10" name="Picture 4">
            <a:extLst>
              <a:ext uri="{FF2B5EF4-FFF2-40B4-BE49-F238E27FC236}">
                <a16:creationId xmlns:a16="http://schemas.microsoft.com/office/drawing/2014/main" id="{7A146967-3A9E-4CF5-970E-3317318D5A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2822" y="3391782"/>
            <a:ext cx="1872878" cy="13482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110479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7BF6BCDF-9F5D-43EF-8D2F-74DA0EBB0C5C}"/>
              </a:ext>
            </a:extLst>
          </p:cNvPr>
          <p:cNvSpPr txBox="1"/>
          <p:nvPr/>
        </p:nvSpPr>
        <p:spPr>
          <a:xfrm>
            <a:off x="438150" y="364965"/>
            <a:ext cx="59435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dirty="0" smtClean="0">
                <a:latin typeface="UTM Avo" panose="02040603050506020204" pitchFamily="18" charset="0"/>
              </a:rPr>
              <a:t>13. </a:t>
            </a:r>
            <a:r>
              <a:rPr lang="en-US" sz="1800" dirty="0" err="1" smtClean="0">
                <a:latin typeface="UTM Avo" panose="02040603050506020204" pitchFamily="18" charset="0"/>
              </a:rPr>
              <a:t>Trả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lời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các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câu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hỏi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và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thực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hiện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yêu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cầu</a:t>
            </a:r>
            <a:r>
              <a:rPr lang="en-US" sz="1800" dirty="0" smtClean="0">
                <a:latin typeface="UTM Avo" panose="02040603050506020204" pitchFamily="18" charset="0"/>
              </a:rPr>
              <a:t>: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BF6BCDF-9F5D-43EF-8D2F-74DA0EBB0C5C}"/>
              </a:ext>
            </a:extLst>
          </p:cNvPr>
          <p:cNvSpPr txBox="1"/>
          <p:nvPr/>
        </p:nvSpPr>
        <p:spPr>
          <a:xfrm>
            <a:off x="339826" y="589238"/>
            <a:ext cx="6419851" cy="51937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700" dirty="0" smtClean="0">
                <a:latin typeface="UTM Avo" panose="02040603050506020204" pitchFamily="18" charset="0"/>
              </a:rPr>
              <a:t>a. </a:t>
            </a:r>
            <a:r>
              <a:rPr lang="en-US" sz="1700" dirty="0" err="1" smtClean="0">
                <a:latin typeface="UTM Avo" panose="02040603050506020204" pitchFamily="18" charset="0"/>
              </a:rPr>
              <a:t>Khi</a:t>
            </a:r>
            <a:r>
              <a:rPr lang="en-US" sz="1700" dirty="0" smtClean="0">
                <a:latin typeface="UTM Avo" panose="02040603050506020204" pitchFamily="18" charset="0"/>
              </a:rPr>
              <a:t> </a:t>
            </a:r>
            <a:r>
              <a:rPr lang="en-US" sz="1700" dirty="0" err="1" smtClean="0">
                <a:latin typeface="UTM Avo" panose="02040603050506020204" pitchFamily="18" charset="0"/>
              </a:rPr>
              <a:t>lớn</a:t>
            </a:r>
            <a:r>
              <a:rPr lang="en-US" sz="1700" dirty="0" smtClean="0">
                <a:latin typeface="UTM Avo" panose="02040603050506020204" pitchFamily="18" charset="0"/>
              </a:rPr>
              <a:t> </a:t>
            </a:r>
            <a:r>
              <a:rPr lang="en-US" sz="1700" dirty="0" err="1" smtClean="0">
                <a:latin typeface="UTM Avo" panose="02040603050506020204" pitchFamily="18" charset="0"/>
              </a:rPr>
              <a:t>lên</a:t>
            </a:r>
            <a:r>
              <a:rPr lang="en-US" sz="1700" dirty="0" smtClean="0">
                <a:latin typeface="UTM Avo" panose="02040603050506020204" pitchFamily="18" charset="0"/>
              </a:rPr>
              <a:t>, </a:t>
            </a:r>
            <a:r>
              <a:rPr lang="en-US" sz="1700" dirty="0" err="1" smtClean="0">
                <a:latin typeface="UTM Avo" panose="02040603050506020204" pitchFamily="18" charset="0"/>
              </a:rPr>
              <a:t>tình</a:t>
            </a:r>
            <a:r>
              <a:rPr lang="en-US" sz="1700" dirty="0" smtClean="0">
                <a:latin typeface="UTM Avo" panose="02040603050506020204" pitchFamily="18" charset="0"/>
              </a:rPr>
              <a:t> </a:t>
            </a:r>
            <a:r>
              <a:rPr lang="en-US" sz="1700" dirty="0" err="1" smtClean="0">
                <a:latin typeface="UTM Avo" panose="02040603050506020204" pitchFamily="18" charset="0"/>
              </a:rPr>
              <a:t>cảm</a:t>
            </a:r>
            <a:r>
              <a:rPr lang="en-US" sz="1700" dirty="0" smtClean="0">
                <a:latin typeface="UTM Avo" panose="02040603050506020204" pitchFamily="18" charset="0"/>
              </a:rPr>
              <a:t> </a:t>
            </a:r>
            <a:r>
              <a:rPr lang="en-US" sz="1700" dirty="0" err="1" smtClean="0">
                <a:latin typeface="UTM Avo" panose="02040603050506020204" pitchFamily="18" charset="0"/>
              </a:rPr>
              <a:t>giữa</a:t>
            </a:r>
            <a:r>
              <a:rPr lang="en-US" sz="1700" dirty="0" smtClean="0">
                <a:latin typeface="UTM Avo" panose="02040603050506020204" pitchFamily="18" charset="0"/>
              </a:rPr>
              <a:t> </a:t>
            </a:r>
            <a:r>
              <a:rPr lang="en-US" sz="1700" dirty="0" err="1" smtClean="0">
                <a:latin typeface="UTM Avo" panose="02040603050506020204" pitchFamily="18" charset="0"/>
              </a:rPr>
              <a:t>anh</a:t>
            </a:r>
            <a:r>
              <a:rPr lang="en-US" sz="1700" dirty="0" smtClean="0">
                <a:latin typeface="UTM Avo" panose="02040603050506020204" pitchFamily="18" charset="0"/>
              </a:rPr>
              <a:t> </a:t>
            </a:r>
            <a:r>
              <a:rPr lang="en-US" sz="1700" dirty="0" err="1" smtClean="0">
                <a:latin typeface="UTM Avo" panose="02040603050506020204" pitchFamily="18" charset="0"/>
              </a:rPr>
              <a:t>và</a:t>
            </a:r>
            <a:r>
              <a:rPr lang="en-US" sz="1700" dirty="0" smtClean="0">
                <a:latin typeface="UTM Avo" panose="02040603050506020204" pitchFamily="18" charset="0"/>
              </a:rPr>
              <a:t> </a:t>
            </a:r>
            <a:r>
              <a:rPr lang="en-US" sz="1700" dirty="0" err="1" smtClean="0">
                <a:latin typeface="UTM Avo" panose="02040603050506020204" pitchFamily="18" charset="0"/>
              </a:rPr>
              <a:t>em</a:t>
            </a:r>
            <a:r>
              <a:rPr lang="en-US" sz="1700" dirty="0" smtClean="0">
                <a:latin typeface="UTM Avo" panose="02040603050506020204" pitchFamily="18" charset="0"/>
              </a:rPr>
              <a:t> </a:t>
            </a:r>
            <a:r>
              <a:rPr lang="en-US" sz="1700" dirty="0" err="1" smtClean="0">
                <a:latin typeface="UTM Avo" panose="02040603050506020204" pitchFamily="18" charset="0"/>
              </a:rPr>
              <a:t>như</a:t>
            </a:r>
            <a:r>
              <a:rPr lang="en-US" sz="1700" dirty="0" smtClean="0">
                <a:latin typeface="UTM Avo" panose="02040603050506020204" pitchFamily="18" charset="0"/>
              </a:rPr>
              <a:t> </a:t>
            </a:r>
            <a:r>
              <a:rPr lang="en-US" sz="1700" dirty="0" err="1" smtClean="0">
                <a:latin typeface="UTM Avo" panose="02040603050506020204" pitchFamily="18" charset="0"/>
              </a:rPr>
              <a:t>thế</a:t>
            </a:r>
            <a:r>
              <a:rPr lang="en-US" sz="1700" dirty="0" smtClean="0">
                <a:latin typeface="UTM Avo" panose="02040603050506020204" pitchFamily="18" charset="0"/>
              </a:rPr>
              <a:t> </a:t>
            </a:r>
            <a:r>
              <a:rPr lang="en-US" sz="1700" dirty="0" err="1" smtClean="0">
                <a:latin typeface="UTM Avo" panose="02040603050506020204" pitchFamily="18" charset="0"/>
              </a:rPr>
              <a:t>nào</a:t>
            </a:r>
            <a:r>
              <a:rPr lang="en-US" sz="1700" dirty="0" smtClean="0">
                <a:latin typeface="UTM Avo" panose="02040603050506020204" pitchFamily="18" charset="0"/>
              </a:rPr>
              <a:t>?</a:t>
            </a:r>
          </a:p>
          <a:p>
            <a:pPr>
              <a:lnSpc>
                <a:spcPct val="150000"/>
              </a:lnSpc>
            </a:pPr>
            <a:r>
              <a:rPr lang="en-US" sz="1700" dirty="0" smtClean="0">
                <a:latin typeface="UTM Avo" panose="02040603050506020204" pitchFamily="18" charset="0"/>
              </a:rPr>
              <a:t>      </a:t>
            </a:r>
            <a:r>
              <a:rPr lang="en-US" sz="1700" dirty="0" err="1" smtClean="0">
                <a:latin typeface="UTM Avo" panose="02040603050506020204" pitchFamily="18" charset="0"/>
              </a:rPr>
              <a:t>hòa</a:t>
            </a:r>
            <a:r>
              <a:rPr lang="en-US" sz="1700" dirty="0" smtClean="0">
                <a:latin typeface="UTM Avo" panose="02040603050506020204" pitchFamily="18" charset="0"/>
              </a:rPr>
              <a:t> </a:t>
            </a:r>
            <a:r>
              <a:rPr lang="en-US" sz="1700" dirty="0" err="1" smtClean="0">
                <a:latin typeface="UTM Avo" panose="02040603050506020204" pitchFamily="18" charset="0"/>
              </a:rPr>
              <a:t>thuận</a:t>
            </a:r>
            <a:r>
              <a:rPr lang="en-US" sz="1700" dirty="0" smtClean="0">
                <a:latin typeface="UTM Avo" panose="02040603050506020204" pitchFamily="18" charset="0"/>
              </a:rPr>
              <a:t>          </a:t>
            </a:r>
            <a:r>
              <a:rPr lang="en-US" sz="1700" dirty="0" err="1" smtClean="0">
                <a:latin typeface="UTM Avo" panose="02040603050506020204" pitchFamily="18" charset="0"/>
              </a:rPr>
              <a:t>không</a:t>
            </a:r>
            <a:r>
              <a:rPr lang="en-US" sz="1700" dirty="0" smtClean="0">
                <a:latin typeface="UTM Avo" panose="02040603050506020204" pitchFamily="18" charset="0"/>
              </a:rPr>
              <a:t> </a:t>
            </a:r>
            <a:r>
              <a:rPr lang="en-US" sz="1700" dirty="0" err="1" smtClean="0">
                <a:latin typeface="UTM Avo" panose="02040603050506020204" pitchFamily="18" charset="0"/>
              </a:rPr>
              <a:t>thay</a:t>
            </a:r>
            <a:r>
              <a:rPr lang="en-US" sz="1700" dirty="0" smtClean="0">
                <a:latin typeface="UTM Avo" panose="02040603050506020204" pitchFamily="18" charset="0"/>
              </a:rPr>
              <a:t> </a:t>
            </a:r>
            <a:r>
              <a:rPr lang="en-US" sz="1700" dirty="0" err="1" smtClean="0">
                <a:latin typeface="UTM Avo" panose="02040603050506020204" pitchFamily="18" charset="0"/>
              </a:rPr>
              <a:t>đổi</a:t>
            </a:r>
            <a:r>
              <a:rPr lang="en-US" sz="1700" dirty="0" smtClean="0">
                <a:latin typeface="UTM Avo" panose="02040603050506020204" pitchFamily="18" charset="0"/>
              </a:rPr>
              <a:t>         </a:t>
            </a:r>
            <a:r>
              <a:rPr lang="en-US" sz="1700" dirty="0" err="1" smtClean="0">
                <a:latin typeface="UTM Avo" panose="02040603050506020204" pitchFamily="18" charset="0"/>
              </a:rPr>
              <a:t>không</a:t>
            </a:r>
            <a:r>
              <a:rPr lang="en-US" sz="1700" dirty="0" smtClean="0">
                <a:latin typeface="UTM Avo" panose="02040603050506020204" pitchFamily="18" charset="0"/>
              </a:rPr>
              <a:t> </a:t>
            </a:r>
            <a:r>
              <a:rPr lang="en-US" sz="1700" dirty="0" err="1" smtClean="0">
                <a:latin typeface="UTM Avo" panose="02040603050506020204" pitchFamily="18" charset="0"/>
              </a:rPr>
              <a:t>hòa</a:t>
            </a:r>
            <a:r>
              <a:rPr lang="en-US" sz="1700" dirty="0" smtClean="0">
                <a:latin typeface="UTM Avo" panose="02040603050506020204" pitchFamily="18" charset="0"/>
              </a:rPr>
              <a:t> </a:t>
            </a:r>
            <a:r>
              <a:rPr lang="en-US" sz="1700" dirty="0" err="1" smtClean="0">
                <a:latin typeface="UTM Avo" panose="02040603050506020204" pitchFamily="18" charset="0"/>
              </a:rPr>
              <a:t>thuận</a:t>
            </a:r>
            <a:endParaRPr lang="en-US" sz="1700" dirty="0" smtClean="0">
              <a:latin typeface="UTM Avo" panose="02040603050506020204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1700" dirty="0" smtClean="0">
                <a:latin typeface="UTM Avo" panose="02040603050506020204" pitchFamily="18" charset="0"/>
              </a:rPr>
              <a:t>b. </a:t>
            </a:r>
            <a:r>
              <a:rPr lang="en-US" sz="1700" dirty="0" err="1" smtClean="0">
                <a:latin typeface="UTM Avo" panose="02040603050506020204" pitchFamily="18" charset="0"/>
              </a:rPr>
              <a:t>Người</a:t>
            </a:r>
            <a:r>
              <a:rPr lang="en-US" sz="1700" dirty="0" smtClean="0">
                <a:latin typeface="UTM Avo" panose="02040603050506020204" pitchFamily="18" charset="0"/>
              </a:rPr>
              <a:t> cha </a:t>
            </a:r>
            <a:r>
              <a:rPr lang="en-US" sz="1700" dirty="0" err="1" smtClean="0">
                <a:latin typeface="UTM Avo" panose="02040603050506020204" pitchFamily="18" charset="0"/>
              </a:rPr>
              <a:t>nghĩ</a:t>
            </a:r>
            <a:r>
              <a:rPr lang="en-US" sz="1700" dirty="0" smtClean="0">
                <a:latin typeface="UTM Avo" panose="02040603050506020204" pitchFamily="18" charset="0"/>
              </a:rPr>
              <a:t> </a:t>
            </a:r>
            <a:r>
              <a:rPr lang="en-US" sz="1700" dirty="0" err="1" smtClean="0">
                <a:latin typeface="UTM Avo" panose="02040603050506020204" pitchFamily="18" charset="0"/>
              </a:rPr>
              <a:t>ra</a:t>
            </a:r>
            <a:r>
              <a:rPr lang="en-US" sz="1700" dirty="0" smtClean="0">
                <a:latin typeface="UTM Avo" panose="02040603050506020204" pitchFamily="18" charset="0"/>
              </a:rPr>
              <a:t> </a:t>
            </a:r>
            <a:r>
              <a:rPr lang="en-US" sz="1700" dirty="0" err="1" smtClean="0">
                <a:latin typeface="UTM Avo" panose="02040603050506020204" pitchFamily="18" charset="0"/>
              </a:rPr>
              <a:t>cách</a:t>
            </a:r>
            <a:r>
              <a:rPr lang="en-US" sz="1700" dirty="0" smtClean="0">
                <a:latin typeface="UTM Avo" panose="02040603050506020204" pitchFamily="18" charset="0"/>
              </a:rPr>
              <a:t> </a:t>
            </a:r>
            <a:r>
              <a:rPr lang="en-US" sz="1700" dirty="0" err="1" smtClean="0">
                <a:latin typeface="UTM Avo" panose="02040603050506020204" pitchFamily="18" charset="0"/>
              </a:rPr>
              <a:t>gì</a:t>
            </a:r>
            <a:r>
              <a:rPr lang="en-US" sz="1700" dirty="0" smtClean="0">
                <a:latin typeface="UTM Avo" panose="02040603050506020204" pitchFamily="18" charset="0"/>
              </a:rPr>
              <a:t> </a:t>
            </a:r>
            <a:r>
              <a:rPr lang="en-US" sz="1700" dirty="0" err="1" smtClean="0">
                <a:latin typeface="UTM Avo" panose="02040603050506020204" pitchFamily="18" charset="0"/>
              </a:rPr>
              <a:t>để</a:t>
            </a:r>
            <a:r>
              <a:rPr lang="en-US" sz="1700" dirty="0" smtClean="0">
                <a:latin typeface="UTM Avo" panose="02040603050506020204" pitchFamily="18" charset="0"/>
              </a:rPr>
              <a:t> </a:t>
            </a:r>
            <a:r>
              <a:rPr lang="en-US" sz="1700" dirty="0" err="1" smtClean="0">
                <a:latin typeface="UTM Avo" panose="02040603050506020204" pitchFamily="18" charset="0"/>
              </a:rPr>
              <a:t>khuyên</a:t>
            </a:r>
            <a:r>
              <a:rPr lang="en-US" sz="1700" dirty="0" smtClean="0">
                <a:latin typeface="UTM Avo" panose="02040603050506020204" pitchFamily="18" charset="0"/>
              </a:rPr>
              <a:t> </a:t>
            </a:r>
            <a:r>
              <a:rPr lang="en-US" sz="1700" dirty="0" err="1" smtClean="0">
                <a:latin typeface="UTM Avo" panose="02040603050506020204" pitchFamily="18" charset="0"/>
              </a:rPr>
              <a:t>bảo</a:t>
            </a:r>
            <a:r>
              <a:rPr lang="en-US" sz="1700" dirty="0" smtClean="0">
                <a:latin typeface="UTM Avo" panose="02040603050506020204" pitchFamily="18" charset="0"/>
              </a:rPr>
              <a:t> </a:t>
            </a:r>
            <a:r>
              <a:rPr lang="en-US" sz="1700" dirty="0" err="1" smtClean="0">
                <a:latin typeface="UTM Avo" panose="02040603050506020204" pitchFamily="18" charset="0"/>
              </a:rPr>
              <a:t>các</a:t>
            </a:r>
            <a:r>
              <a:rPr lang="en-US" sz="1700" dirty="0" smtClean="0">
                <a:latin typeface="UTM Avo" panose="02040603050506020204" pitchFamily="18" charset="0"/>
              </a:rPr>
              <a:t> con</a:t>
            </a:r>
          </a:p>
          <a:p>
            <a:pPr>
              <a:lnSpc>
                <a:spcPct val="150000"/>
              </a:lnSpc>
            </a:pPr>
            <a:r>
              <a:rPr lang="en-US" sz="1700" dirty="0" smtClean="0">
                <a:solidFill>
                  <a:srgbClr val="FB5B53"/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 </a:t>
            </a:r>
            <a:r>
              <a:rPr lang="en-US" sz="1700" dirty="0" err="1" smtClean="0">
                <a:solidFill>
                  <a:srgbClr val="FB5B53"/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Người</a:t>
            </a:r>
            <a:r>
              <a:rPr lang="en-US" sz="1700" dirty="0" smtClean="0">
                <a:solidFill>
                  <a:srgbClr val="FB5B53"/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 cha </a:t>
            </a:r>
            <a:r>
              <a:rPr lang="en-US" sz="1700" dirty="0" err="1" smtClean="0">
                <a:solidFill>
                  <a:srgbClr val="FB5B53"/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thử</a:t>
            </a:r>
            <a:r>
              <a:rPr lang="en-US" sz="1700" dirty="0" smtClean="0">
                <a:solidFill>
                  <a:srgbClr val="FB5B53"/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 </a:t>
            </a:r>
            <a:r>
              <a:rPr lang="en-US" sz="1700" dirty="0" err="1" smtClean="0">
                <a:solidFill>
                  <a:srgbClr val="FB5B53"/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thách</a:t>
            </a:r>
            <a:r>
              <a:rPr lang="en-US" sz="1700" dirty="0" smtClean="0">
                <a:solidFill>
                  <a:srgbClr val="FB5B53"/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 </a:t>
            </a:r>
            <a:r>
              <a:rPr lang="en-US" sz="1700" dirty="0" err="1" smtClean="0">
                <a:solidFill>
                  <a:srgbClr val="FB5B53"/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các</a:t>
            </a:r>
            <a:r>
              <a:rPr lang="en-US" sz="1700" dirty="0" smtClean="0">
                <a:solidFill>
                  <a:srgbClr val="FB5B53"/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 con </a:t>
            </a:r>
            <a:r>
              <a:rPr lang="en-US" sz="1700" dirty="0" err="1" smtClean="0">
                <a:solidFill>
                  <a:srgbClr val="FB5B53"/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bằng</a:t>
            </a:r>
            <a:r>
              <a:rPr lang="en-US" sz="1700" dirty="0" smtClean="0">
                <a:solidFill>
                  <a:srgbClr val="FB5B53"/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 </a:t>
            </a:r>
            <a:r>
              <a:rPr lang="en-US" sz="1700" dirty="0" err="1" smtClean="0">
                <a:solidFill>
                  <a:srgbClr val="FB5B53"/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việc</a:t>
            </a:r>
            <a:r>
              <a:rPr lang="en-US" sz="1700" dirty="0" smtClean="0">
                <a:solidFill>
                  <a:srgbClr val="FB5B53"/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 </a:t>
            </a:r>
            <a:r>
              <a:rPr lang="en-US" sz="1700" dirty="0" err="1" smtClean="0">
                <a:solidFill>
                  <a:srgbClr val="FB5B53"/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bẻ</a:t>
            </a:r>
            <a:r>
              <a:rPr lang="en-US" sz="1700" dirty="0" smtClean="0">
                <a:solidFill>
                  <a:srgbClr val="FB5B53"/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 </a:t>
            </a:r>
            <a:r>
              <a:rPr lang="en-US" sz="1700" dirty="0" err="1" smtClean="0">
                <a:solidFill>
                  <a:srgbClr val="FB5B53"/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bó</a:t>
            </a:r>
            <a:r>
              <a:rPr lang="en-US" sz="1700" dirty="0" smtClean="0">
                <a:solidFill>
                  <a:srgbClr val="FB5B53"/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 </a:t>
            </a:r>
            <a:r>
              <a:rPr lang="en-US" sz="1700" dirty="0" err="1" smtClean="0">
                <a:solidFill>
                  <a:srgbClr val="FB5B53"/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đũa</a:t>
            </a:r>
            <a:r>
              <a:rPr lang="en-US" sz="1700" dirty="0" smtClean="0">
                <a:solidFill>
                  <a:srgbClr val="FB5B53"/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.</a:t>
            </a:r>
            <a:endParaRPr lang="en-US" sz="1700" dirty="0" smtClean="0">
              <a:solidFill>
                <a:srgbClr val="FB5B53"/>
              </a:solidFill>
              <a:latin typeface="UTM Avo" panose="02040603050506020204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1700" dirty="0" smtClean="0">
                <a:latin typeface="UTM Avo" panose="02040603050506020204" pitchFamily="18" charset="0"/>
              </a:rPr>
              <a:t>c. </a:t>
            </a:r>
            <a:r>
              <a:rPr lang="en-US" sz="1700" dirty="0" err="1" smtClean="0">
                <a:latin typeface="UTM Avo" panose="02040603050506020204" pitchFamily="18" charset="0"/>
              </a:rPr>
              <a:t>Vì</a:t>
            </a:r>
            <a:r>
              <a:rPr lang="en-US" sz="1700" dirty="0" smtClean="0">
                <a:latin typeface="UTM Avo" panose="02040603050506020204" pitchFamily="18" charset="0"/>
              </a:rPr>
              <a:t> </a:t>
            </a:r>
            <a:r>
              <a:rPr lang="en-US" sz="1700" dirty="0" err="1" smtClean="0">
                <a:latin typeface="UTM Avo" panose="02040603050506020204" pitchFamily="18" charset="0"/>
              </a:rPr>
              <a:t>sao</a:t>
            </a:r>
            <a:r>
              <a:rPr lang="en-US" sz="1700" dirty="0" smtClean="0">
                <a:latin typeface="UTM Avo" panose="02040603050506020204" pitchFamily="18" charset="0"/>
              </a:rPr>
              <a:t> </a:t>
            </a:r>
            <a:r>
              <a:rPr lang="en-US" sz="1700" dirty="0" err="1" smtClean="0">
                <a:latin typeface="UTM Avo" panose="02040603050506020204" pitchFamily="18" charset="0"/>
              </a:rPr>
              <a:t>bốn</a:t>
            </a:r>
            <a:r>
              <a:rPr lang="en-US" sz="1700" dirty="0" smtClean="0">
                <a:latin typeface="UTM Avo" panose="02040603050506020204" pitchFamily="18" charset="0"/>
              </a:rPr>
              <a:t> </a:t>
            </a:r>
            <a:r>
              <a:rPr lang="en-US" sz="1700" dirty="0" err="1" smtClean="0">
                <a:latin typeface="UTM Avo" panose="02040603050506020204" pitchFamily="18" charset="0"/>
              </a:rPr>
              <a:t>người</a:t>
            </a:r>
            <a:r>
              <a:rPr lang="en-US" sz="1700" dirty="0" smtClean="0">
                <a:latin typeface="UTM Avo" panose="02040603050506020204" pitchFamily="18" charset="0"/>
              </a:rPr>
              <a:t> con </a:t>
            </a:r>
            <a:r>
              <a:rPr lang="en-US" sz="1700" dirty="0" err="1" smtClean="0">
                <a:latin typeface="UTM Avo" panose="02040603050506020204" pitchFamily="18" charset="0"/>
              </a:rPr>
              <a:t>không</a:t>
            </a:r>
            <a:r>
              <a:rPr lang="en-US" sz="1700" dirty="0" smtClean="0">
                <a:latin typeface="UTM Avo" panose="02040603050506020204" pitchFamily="18" charset="0"/>
              </a:rPr>
              <a:t> </a:t>
            </a:r>
            <a:r>
              <a:rPr lang="en-US" sz="1700" dirty="0" err="1" smtClean="0">
                <a:latin typeface="UTM Avo" panose="02040603050506020204" pitchFamily="18" charset="0"/>
              </a:rPr>
              <a:t>bẻ</a:t>
            </a:r>
            <a:r>
              <a:rPr lang="en-US" sz="1700" dirty="0" smtClean="0">
                <a:latin typeface="UTM Avo" panose="02040603050506020204" pitchFamily="18" charset="0"/>
              </a:rPr>
              <a:t> </a:t>
            </a:r>
            <a:r>
              <a:rPr lang="en-US" sz="1700" dirty="0" err="1" smtClean="0">
                <a:latin typeface="UTM Avo" panose="02040603050506020204" pitchFamily="18" charset="0"/>
              </a:rPr>
              <a:t>gãy</a:t>
            </a:r>
            <a:r>
              <a:rPr lang="en-US" sz="1700" dirty="0" smtClean="0">
                <a:latin typeface="UTM Avo" panose="02040603050506020204" pitchFamily="18" charset="0"/>
              </a:rPr>
              <a:t> </a:t>
            </a:r>
            <a:r>
              <a:rPr lang="en-US" sz="1700" dirty="0" err="1" smtClean="0">
                <a:latin typeface="UTM Avo" panose="02040603050506020204" pitchFamily="18" charset="0"/>
              </a:rPr>
              <a:t>được</a:t>
            </a:r>
            <a:r>
              <a:rPr lang="en-US" sz="1700" dirty="0" smtClean="0">
                <a:latin typeface="UTM Avo" panose="02040603050506020204" pitchFamily="18" charset="0"/>
              </a:rPr>
              <a:t> </a:t>
            </a:r>
            <a:r>
              <a:rPr lang="en-US" sz="1700" dirty="0" err="1" smtClean="0">
                <a:latin typeface="UTM Avo" panose="02040603050506020204" pitchFamily="18" charset="0"/>
              </a:rPr>
              <a:t>bó</a:t>
            </a:r>
            <a:r>
              <a:rPr lang="en-US" sz="1700" dirty="0" smtClean="0">
                <a:latin typeface="UTM Avo" panose="02040603050506020204" pitchFamily="18" charset="0"/>
              </a:rPr>
              <a:t> </a:t>
            </a:r>
            <a:r>
              <a:rPr lang="en-US" sz="1700" dirty="0" err="1" smtClean="0">
                <a:latin typeface="UTM Avo" panose="02040603050506020204" pitchFamily="18" charset="0"/>
              </a:rPr>
              <a:t>đũa</a:t>
            </a:r>
            <a:r>
              <a:rPr lang="en-US" sz="1700" dirty="0" smtClean="0">
                <a:latin typeface="UTM Avo" panose="02040603050506020204" pitchFamily="18" charset="0"/>
              </a:rPr>
              <a:t>?</a:t>
            </a:r>
          </a:p>
          <a:p>
            <a:pPr>
              <a:lnSpc>
                <a:spcPct val="150000"/>
              </a:lnSpc>
            </a:pPr>
            <a:r>
              <a:rPr lang="en-US" sz="1700" dirty="0">
                <a:solidFill>
                  <a:srgbClr val="FB5B53"/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 </a:t>
            </a:r>
            <a:r>
              <a:rPr lang="en-US" sz="1700" dirty="0" err="1" smtClean="0">
                <a:solidFill>
                  <a:srgbClr val="FB5B53"/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Vì</a:t>
            </a:r>
            <a:r>
              <a:rPr lang="en-US" sz="1700" dirty="0" smtClean="0">
                <a:solidFill>
                  <a:srgbClr val="FB5B53"/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 </a:t>
            </a:r>
            <a:r>
              <a:rPr lang="en-US" sz="1700" dirty="0" err="1" smtClean="0">
                <a:solidFill>
                  <a:srgbClr val="FB5B53"/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họ</a:t>
            </a:r>
            <a:r>
              <a:rPr lang="en-US" sz="1700" dirty="0" smtClean="0">
                <a:solidFill>
                  <a:srgbClr val="FB5B53"/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 </a:t>
            </a:r>
            <a:r>
              <a:rPr lang="en-US" sz="1700" dirty="0" err="1" smtClean="0">
                <a:solidFill>
                  <a:srgbClr val="FB5B53"/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đều</a:t>
            </a:r>
            <a:r>
              <a:rPr lang="en-US" sz="1700" dirty="0" smtClean="0">
                <a:solidFill>
                  <a:srgbClr val="FB5B53"/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 </a:t>
            </a:r>
            <a:r>
              <a:rPr lang="en-US" sz="1700" dirty="0" err="1" smtClean="0">
                <a:solidFill>
                  <a:srgbClr val="FB5B53"/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cầm</a:t>
            </a:r>
            <a:r>
              <a:rPr lang="en-US" sz="1700" dirty="0" smtClean="0">
                <a:solidFill>
                  <a:srgbClr val="FB5B53"/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 </a:t>
            </a:r>
            <a:r>
              <a:rPr lang="en-US" sz="1700" dirty="0" err="1" smtClean="0">
                <a:solidFill>
                  <a:srgbClr val="FB5B53"/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cả</a:t>
            </a:r>
            <a:r>
              <a:rPr lang="en-US" sz="1700" dirty="0" smtClean="0">
                <a:solidFill>
                  <a:srgbClr val="FB5B53"/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 </a:t>
            </a:r>
            <a:r>
              <a:rPr lang="en-US" sz="1700" dirty="0" err="1" smtClean="0">
                <a:solidFill>
                  <a:srgbClr val="FB5B53"/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bó</a:t>
            </a:r>
            <a:r>
              <a:rPr lang="en-US" sz="1700" dirty="0" smtClean="0">
                <a:solidFill>
                  <a:srgbClr val="FB5B53"/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 </a:t>
            </a:r>
            <a:r>
              <a:rPr lang="en-US" sz="1700" dirty="0" err="1" smtClean="0">
                <a:solidFill>
                  <a:srgbClr val="FB5B53"/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đũa</a:t>
            </a:r>
            <a:r>
              <a:rPr lang="en-US" sz="1700" dirty="0" smtClean="0">
                <a:solidFill>
                  <a:srgbClr val="FB5B53"/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 </a:t>
            </a:r>
            <a:r>
              <a:rPr lang="en-US" sz="1700" dirty="0" err="1" smtClean="0">
                <a:solidFill>
                  <a:srgbClr val="FB5B53"/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để</a:t>
            </a:r>
            <a:r>
              <a:rPr lang="en-US" sz="1700" dirty="0" smtClean="0">
                <a:solidFill>
                  <a:srgbClr val="FB5B53"/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 </a:t>
            </a:r>
            <a:r>
              <a:rPr lang="en-US" sz="1700" dirty="0" err="1" smtClean="0">
                <a:solidFill>
                  <a:srgbClr val="FB5B53"/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bẻ</a:t>
            </a:r>
            <a:r>
              <a:rPr lang="en-US" sz="1700" dirty="0" smtClean="0">
                <a:solidFill>
                  <a:srgbClr val="FB5B53"/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.</a:t>
            </a:r>
            <a:endParaRPr lang="en-US" sz="1700" dirty="0" smtClean="0">
              <a:latin typeface="UTM Avo" panose="02040603050506020204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1700" dirty="0" smtClean="0">
                <a:latin typeface="UTM Avo" panose="02040603050506020204" pitchFamily="18" charset="0"/>
              </a:rPr>
              <a:t>d. </a:t>
            </a:r>
            <a:r>
              <a:rPr lang="en-US" sz="1700" dirty="0" err="1" smtClean="0">
                <a:latin typeface="UTM Avo" panose="02040603050506020204" pitchFamily="18" charset="0"/>
              </a:rPr>
              <a:t>Người</a:t>
            </a:r>
            <a:r>
              <a:rPr lang="en-US" sz="1700" dirty="0" smtClean="0">
                <a:latin typeface="UTM Avo" panose="02040603050506020204" pitchFamily="18" charset="0"/>
              </a:rPr>
              <a:t> </a:t>
            </a:r>
            <a:r>
              <a:rPr lang="en-US" sz="1700" dirty="0" err="1" smtClean="0">
                <a:latin typeface="UTM Avo" panose="02040603050506020204" pitchFamily="18" charset="0"/>
              </a:rPr>
              <a:t>ch</a:t>
            </a:r>
            <a:r>
              <a:rPr lang="en-US" sz="1700" dirty="0" smtClean="0">
                <a:latin typeface="UTM Avo" panose="02040603050506020204" pitchFamily="18" charset="0"/>
              </a:rPr>
              <a:t> </a:t>
            </a:r>
            <a:r>
              <a:rPr lang="en-US" sz="1700" dirty="0" err="1" smtClean="0">
                <a:latin typeface="UTM Avo" panose="02040603050506020204" pitchFamily="18" charset="0"/>
              </a:rPr>
              <a:t>bẻ</a:t>
            </a:r>
            <a:r>
              <a:rPr lang="en-US" sz="1700" dirty="0" smtClean="0">
                <a:latin typeface="UTM Avo" panose="02040603050506020204" pitchFamily="18" charset="0"/>
              </a:rPr>
              <a:t> </a:t>
            </a:r>
            <a:r>
              <a:rPr lang="en-US" sz="1700" dirty="0" err="1" smtClean="0">
                <a:latin typeface="UTM Avo" panose="02040603050506020204" pitchFamily="18" charset="0"/>
              </a:rPr>
              <a:t>gãy</a:t>
            </a:r>
            <a:r>
              <a:rPr lang="en-US" sz="1700" dirty="0" smtClean="0">
                <a:latin typeface="UTM Avo" panose="02040603050506020204" pitchFamily="18" charset="0"/>
              </a:rPr>
              <a:t> </a:t>
            </a:r>
            <a:r>
              <a:rPr lang="en-US" sz="1700" dirty="0" err="1" smtClean="0">
                <a:latin typeface="UTM Avo" panose="02040603050506020204" pitchFamily="18" charset="0"/>
              </a:rPr>
              <a:t>bó</a:t>
            </a:r>
            <a:r>
              <a:rPr lang="en-US" sz="1700" dirty="0" smtClean="0">
                <a:latin typeface="UTM Avo" panose="02040603050506020204" pitchFamily="18" charset="0"/>
              </a:rPr>
              <a:t> </a:t>
            </a:r>
            <a:r>
              <a:rPr lang="en-US" sz="1700" dirty="0" err="1" smtClean="0">
                <a:latin typeface="UTM Avo" panose="02040603050506020204" pitchFamily="18" charset="0"/>
              </a:rPr>
              <a:t>đũa</a:t>
            </a:r>
            <a:r>
              <a:rPr lang="en-US" sz="1700" dirty="0" smtClean="0">
                <a:latin typeface="UTM Avo" panose="02040603050506020204" pitchFamily="18" charset="0"/>
              </a:rPr>
              <a:t> </a:t>
            </a:r>
            <a:r>
              <a:rPr lang="en-US" sz="1700" dirty="0" err="1" smtClean="0">
                <a:latin typeface="UTM Avo" panose="02040603050506020204" pitchFamily="18" charset="0"/>
              </a:rPr>
              <a:t>bằng</a:t>
            </a:r>
            <a:r>
              <a:rPr lang="en-US" sz="1700" dirty="0" smtClean="0">
                <a:latin typeface="UTM Avo" panose="02040603050506020204" pitchFamily="18" charset="0"/>
              </a:rPr>
              <a:t> </a:t>
            </a:r>
            <a:r>
              <a:rPr lang="en-US" sz="1700" dirty="0" err="1" smtClean="0">
                <a:latin typeface="UTM Avo" panose="02040603050506020204" pitchFamily="18" charset="0"/>
              </a:rPr>
              <a:t>cách</a:t>
            </a:r>
            <a:r>
              <a:rPr lang="en-US" sz="1700" dirty="0" smtClean="0">
                <a:latin typeface="UTM Avo" panose="02040603050506020204" pitchFamily="18" charset="0"/>
              </a:rPr>
              <a:t> </a:t>
            </a:r>
            <a:r>
              <a:rPr lang="en-US" sz="1700" dirty="0" err="1" smtClean="0">
                <a:latin typeface="UTM Avo" panose="02040603050506020204" pitchFamily="18" charset="0"/>
              </a:rPr>
              <a:t>nào</a:t>
            </a:r>
            <a:r>
              <a:rPr lang="en-US" sz="1700" dirty="0" smtClean="0">
                <a:latin typeface="UTM Avo" panose="02040603050506020204" pitchFamily="18" charset="0"/>
              </a:rPr>
              <a:t>?</a:t>
            </a:r>
            <a:endParaRPr lang="en-US" sz="1700" dirty="0" smtClean="0">
              <a:solidFill>
                <a:srgbClr val="FB5B53"/>
              </a:solidFill>
              <a:latin typeface="UTM Avo" panose="02040603050506020204" pitchFamily="18" charset="0"/>
              <a:sym typeface="Wingdings" panose="05000000000000000000" pitchFamily="2" charset="2"/>
            </a:endParaRPr>
          </a:p>
          <a:p>
            <a:pPr>
              <a:lnSpc>
                <a:spcPct val="150000"/>
              </a:lnSpc>
            </a:pPr>
            <a:r>
              <a:rPr lang="en-US" sz="1700" dirty="0" smtClean="0">
                <a:solidFill>
                  <a:srgbClr val="FB5B53"/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 </a:t>
            </a:r>
            <a:r>
              <a:rPr lang="en-US" sz="1700" dirty="0" err="1" smtClean="0">
                <a:solidFill>
                  <a:srgbClr val="FB5B53"/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Ông</a:t>
            </a:r>
            <a:r>
              <a:rPr lang="en-US" sz="1700" dirty="0">
                <a:solidFill>
                  <a:srgbClr val="FB5B53"/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 </a:t>
            </a:r>
            <a:r>
              <a:rPr lang="en-US" sz="1700" dirty="0" err="1" smtClean="0">
                <a:solidFill>
                  <a:srgbClr val="FB5B53"/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tách</a:t>
            </a:r>
            <a:r>
              <a:rPr lang="en-US" sz="1700" dirty="0" smtClean="0">
                <a:solidFill>
                  <a:srgbClr val="FB5B53"/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 </a:t>
            </a:r>
            <a:r>
              <a:rPr lang="en-US" sz="1700" dirty="0" err="1" smtClean="0">
                <a:solidFill>
                  <a:srgbClr val="FB5B53"/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từng</a:t>
            </a:r>
            <a:r>
              <a:rPr lang="en-US" sz="1700" dirty="0" smtClean="0">
                <a:solidFill>
                  <a:srgbClr val="FB5B53"/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 </a:t>
            </a:r>
            <a:r>
              <a:rPr lang="en-US" sz="1700" dirty="0" err="1" smtClean="0">
                <a:solidFill>
                  <a:srgbClr val="FB5B53"/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chiếc</a:t>
            </a:r>
            <a:r>
              <a:rPr lang="en-US" sz="1700" dirty="0" smtClean="0">
                <a:solidFill>
                  <a:srgbClr val="FB5B53"/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 </a:t>
            </a:r>
            <a:r>
              <a:rPr lang="en-US" sz="1700" dirty="0" err="1" smtClean="0">
                <a:solidFill>
                  <a:srgbClr val="FB5B53"/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đũa</a:t>
            </a:r>
            <a:r>
              <a:rPr lang="en-US" sz="1700" dirty="0" smtClean="0">
                <a:solidFill>
                  <a:srgbClr val="FB5B53"/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 </a:t>
            </a:r>
            <a:r>
              <a:rPr lang="en-US" sz="1700" dirty="0" err="1" smtClean="0">
                <a:solidFill>
                  <a:srgbClr val="FB5B53"/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ra</a:t>
            </a:r>
            <a:r>
              <a:rPr lang="en-US" sz="1700" dirty="0" smtClean="0">
                <a:solidFill>
                  <a:srgbClr val="FB5B53"/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 </a:t>
            </a:r>
            <a:r>
              <a:rPr lang="en-US" sz="1700" dirty="0" err="1" smtClean="0">
                <a:solidFill>
                  <a:srgbClr val="FB5B53"/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rồi</a:t>
            </a:r>
            <a:r>
              <a:rPr lang="en-US" sz="1700" dirty="0" smtClean="0">
                <a:solidFill>
                  <a:srgbClr val="FB5B53"/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 </a:t>
            </a:r>
            <a:r>
              <a:rPr lang="en-US" sz="1700" dirty="0" err="1" smtClean="0">
                <a:solidFill>
                  <a:srgbClr val="FB5B53"/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bẻ</a:t>
            </a:r>
            <a:r>
              <a:rPr lang="en-US" sz="1700" dirty="0" smtClean="0">
                <a:solidFill>
                  <a:srgbClr val="FB5B53"/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.</a:t>
            </a:r>
            <a:endParaRPr lang="en-US" sz="1700" dirty="0" smtClean="0">
              <a:latin typeface="UTM Avo" panose="02040603050506020204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1700" dirty="0" smtClean="0">
                <a:latin typeface="UTM Avo" panose="02040603050506020204" pitchFamily="18" charset="0"/>
              </a:rPr>
              <a:t>e. </a:t>
            </a:r>
            <a:r>
              <a:rPr lang="en-US" sz="1700" dirty="0" err="1" smtClean="0">
                <a:latin typeface="UTM Avo" panose="02040603050506020204" pitchFamily="18" charset="0"/>
              </a:rPr>
              <a:t>Người</a:t>
            </a:r>
            <a:r>
              <a:rPr lang="en-US" sz="1700" dirty="0" smtClean="0">
                <a:latin typeface="UTM Avo" panose="02040603050506020204" pitchFamily="18" charset="0"/>
              </a:rPr>
              <a:t> cha </a:t>
            </a:r>
            <a:r>
              <a:rPr lang="en-US" sz="1700" dirty="0" err="1" smtClean="0">
                <a:latin typeface="UTM Avo" panose="02040603050506020204" pitchFamily="18" charset="0"/>
              </a:rPr>
              <a:t>muốn</a:t>
            </a:r>
            <a:r>
              <a:rPr lang="en-US" sz="1700" dirty="0" smtClean="0">
                <a:latin typeface="UTM Avo" panose="02040603050506020204" pitchFamily="18" charset="0"/>
              </a:rPr>
              <a:t> </a:t>
            </a:r>
            <a:r>
              <a:rPr lang="en-US" sz="1700" dirty="0" err="1" smtClean="0">
                <a:latin typeface="UTM Avo" panose="02040603050506020204" pitchFamily="18" charset="0"/>
              </a:rPr>
              <a:t>khuyên</a:t>
            </a:r>
            <a:r>
              <a:rPr lang="en-US" sz="1700" dirty="0" smtClean="0">
                <a:latin typeface="UTM Avo" panose="02040603050506020204" pitchFamily="18" charset="0"/>
              </a:rPr>
              <a:t> </a:t>
            </a:r>
            <a:r>
              <a:rPr lang="en-US" sz="1700" dirty="0" err="1" smtClean="0">
                <a:latin typeface="UTM Avo" panose="02040603050506020204" pitchFamily="18" charset="0"/>
              </a:rPr>
              <a:t>các</a:t>
            </a:r>
            <a:r>
              <a:rPr lang="en-US" sz="1700" dirty="0" smtClean="0">
                <a:latin typeface="UTM Avo" panose="02040603050506020204" pitchFamily="18" charset="0"/>
              </a:rPr>
              <a:t> con </a:t>
            </a:r>
            <a:r>
              <a:rPr lang="en-US" sz="1700" dirty="0" err="1" smtClean="0">
                <a:latin typeface="UTM Avo" panose="02040603050506020204" pitchFamily="18" charset="0"/>
              </a:rPr>
              <a:t>điều</a:t>
            </a:r>
            <a:r>
              <a:rPr lang="en-US" sz="1700" dirty="0" smtClean="0">
                <a:latin typeface="UTM Avo" panose="02040603050506020204" pitchFamily="18" charset="0"/>
              </a:rPr>
              <a:t> </a:t>
            </a:r>
            <a:r>
              <a:rPr lang="en-US" sz="1700" dirty="0" err="1" smtClean="0">
                <a:latin typeface="UTM Avo" panose="02040603050506020204" pitchFamily="18" charset="0"/>
              </a:rPr>
              <a:t>gì</a:t>
            </a:r>
            <a:r>
              <a:rPr lang="en-US" sz="1700" dirty="0" smtClean="0">
                <a:latin typeface="UTM Avo" panose="02040603050506020204" pitchFamily="18" charset="0"/>
              </a:rPr>
              <a:t>?</a:t>
            </a:r>
          </a:p>
          <a:p>
            <a:pPr>
              <a:lnSpc>
                <a:spcPct val="150000"/>
              </a:lnSpc>
            </a:pPr>
            <a:r>
              <a:rPr lang="en-US" sz="1700" dirty="0" smtClean="0">
                <a:solidFill>
                  <a:srgbClr val="FB5B53"/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 </a:t>
            </a:r>
            <a:r>
              <a:rPr lang="en-US" sz="1700" dirty="0" err="1" smtClean="0">
                <a:solidFill>
                  <a:srgbClr val="FB5B53"/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Ông</a:t>
            </a:r>
            <a:r>
              <a:rPr lang="en-US" sz="1700" dirty="0" smtClean="0">
                <a:solidFill>
                  <a:srgbClr val="FB5B53"/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 </a:t>
            </a:r>
            <a:r>
              <a:rPr lang="en-US" sz="1700" dirty="0" err="1" smtClean="0">
                <a:solidFill>
                  <a:srgbClr val="FB5B53"/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Muốn</a:t>
            </a:r>
            <a:r>
              <a:rPr lang="en-US" sz="1700" dirty="0" smtClean="0">
                <a:solidFill>
                  <a:srgbClr val="FB5B53"/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 </a:t>
            </a:r>
            <a:r>
              <a:rPr lang="en-US" sz="1700" dirty="0" err="1" smtClean="0">
                <a:solidFill>
                  <a:srgbClr val="FB5B53"/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khuyên</a:t>
            </a:r>
            <a:r>
              <a:rPr lang="en-US" sz="1700" dirty="0" smtClean="0">
                <a:solidFill>
                  <a:srgbClr val="FB5B53"/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 </a:t>
            </a:r>
            <a:r>
              <a:rPr lang="en-US" sz="1700" dirty="0" err="1" smtClean="0">
                <a:solidFill>
                  <a:srgbClr val="FB5B53"/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các</a:t>
            </a:r>
            <a:r>
              <a:rPr lang="en-US" sz="1700" dirty="0" smtClean="0">
                <a:solidFill>
                  <a:srgbClr val="FB5B53"/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 con </a:t>
            </a:r>
            <a:r>
              <a:rPr lang="en-US" sz="1700" dirty="0" err="1" smtClean="0">
                <a:solidFill>
                  <a:srgbClr val="FB5B53"/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phải</a:t>
            </a:r>
            <a:r>
              <a:rPr lang="en-US" sz="1700" dirty="0" smtClean="0">
                <a:solidFill>
                  <a:srgbClr val="FB5B53"/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 </a:t>
            </a:r>
            <a:r>
              <a:rPr lang="en-US" sz="1700" dirty="0" err="1" smtClean="0">
                <a:solidFill>
                  <a:srgbClr val="FB5B53"/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đoàn</a:t>
            </a:r>
            <a:r>
              <a:rPr lang="en-US" sz="1700" dirty="0" smtClean="0">
                <a:solidFill>
                  <a:srgbClr val="FB5B53"/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 </a:t>
            </a:r>
            <a:r>
              <a:rPr lang="en-US" sz="1700" dirty="0" err="1" smtClean="0">
                <a:solidFill>
                  <a:srgbClr val="FB5B53"/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kết</a:t>
            </a:r>
            <a:r>
              <a:rPr lang="en-US" sz="1700" dirty="0" smtClean="0">
                <a:solidFill>
                  <a:srgbClr val="FB5B53"/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, </a:t>
            </a:r>
            <a:r>
              <a:rPr lang="en-US" sz="1700" dirty="0" err="1" smtClean="0">
                <a:solidFill>
                  <a:srgbClr val="FB5B53"/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yêu</a:t>
            </a:r>
            <a:r>
              <a:rPr lang="en-US" sz="1700" dirty="0" smtClean="0">
                <a:solidFill>
                  <a:srgbClr val="FB5B53"/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 </a:t>
            </a:r>
            <a:r>
              <a:rPr lang="en-US" sz="1700" dirty="0" err="1" smtClean="0">
                <a:solidFill>
                  <a:srgbClr val="FB5B53"/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thương</a:t>
            </a:r>
            <a:r>
              <a:rPr lang="en-US" sz="1700" dirty="0" smtClean="0">
                <a:solidFill>
                  <a:srgbClr val="FB5B53"/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 </a:t>
            </a:r>
          </a:p>
          <a:p>
            <a:pPr>
              <a:lnSpc>
                <a:spcPct val="150000"/>
              </a:lnSpc>
            </a:pPr>
            <a:r>
              <a:rPr lang="en-US" sz="1700" dirty="0" smtClean="0">
                <a:solidFill>
                  <a:srgbClr val="FB5B53"/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                 </a:t>
            </a:r>
            <a:r>
              <a:rPr lang="en-US" sz="1700" dirty="0" err="1" smtClean="0">
                <a:solidFill>
                  <a:srgbClr val="FB5B53"/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lẫn</a:t>
            </a:r>
            <a:r>
              <a:rPr lang="en-US" sz="1700" dirty="0" smtClean="0">
                <a:solidFill>
                  <a:srgbClr val="FB5B53"/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 </a:t>
            </a:r>
            <a:r>
              <a:rPr lang="en-US" sz="1700" dirty="0" err="1" smtClean="0">
                <a:solidFill>
                  <a:srgbClr val="FB5B53"/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nhau</a:t>
            </a:r>
            <a:r>
              <a:rPr lang="en-US" sz="1700" dirty="0" smtClean="0">
                <a:solidFill>
                  <a:srgbClr val="FB5B53"/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, </a:t>
            </a:r>
            <a:r>
              <a:rPr lang="en-US" sz="1700" dirty="0" err="1" smtClean="0">
                <a:solidFill>
                  <a:srgbClr val="FB5B53"/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như</a:t>
            </a:r>
            <a:r>
              <a:rPr lang="en-US" sz="1700" dirty="0" smtClean="0">
                <a:solidFill>
                  <a:srgbClr val="FB5B53"/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 </a:t>
            </a:r>
            <a:r>
              <a:rPr lang="en-US" sz="1700" dirty="0" err="1" smtClean="0">
                <a:solidFill>
                  <a:srgbClr val="FB5B53"/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vậy</a:t>
            </a:r>
            <a:r>
              <a:rPr lang="en-US" sz="1700" dirty="0" smtClean="0">
                <a:solidFill>
                  <a:srgbClr val="FB5B53"/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 </a:t>
            </a:r>
            <a:r>
              <a:rPr lang="en-US" sz="1700" dirty="0" err="1" smtClean="0">
                <a:solidFill>
                  <a:srgbClr val="FB5B53"/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mới</a:t>
            </a:r>
            <a:r>
              <a:rPr lang="en-US" sz="1700" dirty="0" smtClean="0">
                <a:solidFill>
                  <a:srgbClr val="FB5B53"/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 </a:t>
            </a:r>
            <a:r>
              <a:rPr lang="en-US" sz="1700" dirty="0" err="1" smtClean="0">
                <a:solidFill>
                  <a:srgbClr val="FB5B53"/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tạo</a:t>
            </a:r>
            <a:r>
              <a:rPr lang="en-US" sz="1700" dirty="0" smtClean="0">
                <a:solidFill>
                  <a:srgbClr val="FB5B53"/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 </a:t>
            </a:r>
            <a:r>
              <a:rPr lang="en-US" sz="1700" dirty="0" err="1" smtClean="0">
                <a:solidFill>
                  <a:srgbClr val="FB5B53"/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ra</a:t>
            </a:r>
            <a:r>
              <a:rPr lang="en-US" sz="1700" dirty="0" smtClean="0">
                <a:solidFill>
                  <a:srgbClr val="FB5B53"/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 </a:t>
            </a:r>
            <a:r>
              <a:rPr lang="en-US" sz="1700" dirty="0" err="1" smtClean="0">
                <a:solidFill>
                  <a:srgbClr val="FB5B53"/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sức</a:t>
            </a:r>
            <a:r>
              <a:rPr lang="en-US" sz="1700" dirty="0" smtClean="0">
                <a:solidFill>
                  <a:srgbClr val="FB5B53"/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 </a:t>
            </a:r>
            <a:r>
              <a:rPr lang="en-US" sz="1700" dirty="0" err="1" smtClean="0">
                <a:solidFill>
                  <a:srgbClr val="FB5B53"/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mạnh</a:t>
            </a:r>
            <a:r>
              <a:rPr lang="en-US" sz="1700" dirty="0" smtClean="0">
                <a:solidFill>
                  <a:srgbClr val="FB5B53"/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.</a:t>
            </a:r>
            <a:endParaRPr lang="en-US" sz="1700" dirty="0">
              <a:latin typeface="UTM Avo" panose="02040603050506020204" pitchFamily="18" charset="0"/>
            </a:endParaRPr>
          </a:p>
          <a:p>
            <a:pPr>
              <a:lnSpc>
                <a:spcPct val="150000"/>
              </a:lnSpc>
            </a:pPr>
            <a:endParaRPr lang="en-US" sz="1700" dirty="0" smtClean="0">
              <a:latin typeface="UTM Avo" panose="02040603050506020204" pitchFamily="18" charset="0"/>
            </a:endParaRPr>
          </a:p>
          <a:p>
            <a:pPr>
              <a:lnSpc>
                <a:spcPct val="150000"/>
              </a:lnSpc>
            </a:pPr>
            <a:endParaRPr lang="en-US" sz="1700" dirty="0" smtClean="0">
              <a:latin typeface="UTM Avo" panose="02040603050506020204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38150" y="1005760"/>
            <a:ext cx="340842" cy="340842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2139130" y="1005760"/>
            <a:ext cx="340842" cy="340842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4249486" y="1005760"/>
            <a:ext cx="340842" cy="340842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4288308" y="872859"/>
            <a:ext cx="263197" cy="488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000" dirty="0" smtClean="0">
                <a:latin typeface="UTM Avo" panose="02040603050506020204" pitchFamily="18" charset="0"/>
              </a:rPr>
              <a:t>x </a:t>
            </a:r>
            <a:endParaRPr lang="en-US" sz="2000" dirty="0" smtClean="0">
              <a:latin typeface="UTM Avo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425154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3" grpId="0" uiExpand="1" build="p"/>
      <p:bldP spid="4" grpId="0" animBg="1"/>
      <p:bldP spid="5" grpId="0" animBg="1"/>
      <p:bldP spid="6" grpId="0" animBg="1"/>
      <p:bldP spid="7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7BF6BCDF-9F5D-43EF-8D2F-74DA0EBB0C5C}"/>
              </a:ext>
            </a:extLst>
          </p:cNvPr>
          <p:cNvSpPr txBox="1"/>
          <p:nvPr/>
        </p:nvSpPr>
        <p:spPr>
          <a:xfrm>
            <a:off x="593464" y="447778"/>
            <a:ext cx="554076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1800" dirty="0" smtClean="0">
                <a:latin typeface="UTM Avo" panose="02040603050506020204" pitchFamily="18" charset="0"/>
              </a:rPr>
              <a:t>g. </a:t>
            </a:r>
            <a:r>
              <a:rPr lang="en-US" sz="1800" dirty="0" err="1" smtClean="0">
                <a:latin typeface="UTM Avo" panose="02040603050506020204" pitchFamily="18" charset="0"/>
              </a:rPr>
              <a:t>Tìm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từ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ngữ</a:t>
            </a:r>
            <a:r>
              <a:rPr lang="en-US" sz="1800" dirty="0" smtClean="0">
                <a:latin typeface="UTM Avo" panose="02040603050506020204" pitchFamily="18" charset="0"/>
              </a:rPr>
              <a:t> ở </a:t>
            </a:r>
            <a:r>
              <a:rPr lang="en-US" sz="1800" dirty="0" err="1" smtClean="0">
                <a:latin typeface="UTM Avo" panose="02040603050506020204" pitchFamily="18" charset="0"/>
              </a:rPr>
              <a:t>cột</a:t>
            </a:r>
            <a:r>
              <a:rPr lang="en-US" sz="1800" dirty="0" smtClean="0">
                <a:latin typeface="UTM Avo" panose="02040603050506020204" pitchFamily="18" charset="0"/>
              </a:rPr>
              <a:t> A </a:t>
            </a:r>
            <a:r>
              <a:rPr lang="en-US" sz="1800" dirty="0" err="1" smtClean="0">
                <a:latin typeface="UTM Avo" panose="02040603050506020204" pitchFamily="18" charset="0"/>
              </a:rPr>
              <a:t>phù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hợp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với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nghĩa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của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nó</a:t>
            </a:r>
            <a:r>
              <a:rPr lang="en-US" sz="1800" dirty="0" smtClean="0">
                <a:latin typeface="UTM Avo" panose="02040603050506020204" pitchFamily="18" charset="0"/>
              </a:rPr>
              <a:t> ở </a:t>
            </a:r>
            <a:r>
              <a:rPr lang="en-US" sz="1800" dirty="0" err="1" smtClean="0">
                <a:latin typeface="UTM Avo" panose="02040603050506020204" pitchFamily="18" charset="0"/>
              </a:rPr>
              <a:t>cột</a:t>
            </a:r>
            <a:r>
              <a:rPr lang="en-US" sz="1800" dirty="0" smtClean="0">
                <a:latin typeface="UTM Avo" panose="02040603050506020204" pitchFamily="18" charset="0"/>
              </a:rPr>
              <a:t> B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BF6BCDF-9F5D-43EF-8D2F-74DA0EBB0C5C}"/>
              </a:ext>
            </a:extLst>
          </p:cNvPr>
          <p:cNvSpPr txBox="1"/>
          <p:nvPr/>
        </p:nvSpPr>
        <p:spPr>
          <a:xfrm>
            <a:off x="869820" y="1210084"/>
            <a:ext cx="4988055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000" b="1" dirty="0" smtClean="0">
                <a:latin typeface="UTM Avo" panose="02040603050506020204" pitchFamily="18" charset="0"/>
              </a:rPr>
              <a:t>  A                                       B</a:t>
            </a:r>
            <a:endParaRPr lang="en-US" sz="2000" b="1" dirty="0" smtClean="0">
              <a:latin typeface="UTM Avo" panose="02040603050506020204" pitchFamily="18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393747" y="1845667"/>
            <a:ext cx="1582536" cy="393291"/>
          </a:xfrm>
          <a:prstGeom prst="roundRect">
            <a:avLst/>
          </a:prstGeom>
          <a:solidFill>
            <a:srgbClr val="B7D57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1800" dirty="0" err="1">
                <a:solidFill>
                  <a:srgbClr val="000000"/>
                </a:solidFill>
                <a:latin typeface="UTM Avo" panose="02040603050506020204" pitchFamily="18" charset="0"/>
              </a:rPr>
              <a:t>h</a:t>
            </a:r>
            <a:r>
              <a:rPr lang="en-US" sz="1800" dirty="0" err="1" smtClean="0">
                <a:solidFill>
                  <a:srgbClr val="000000"/>
                </a:solidFill>
                <a:latin typeface="UTM Avo" panose="02040603050506020204" pitchFamily="18" charset="0"/>
              </a:rPr>
              <a:t>òa</a:t>
            </a:r>
            <a:r>
              <a:rPr lang="en-US" sz="1800" dirty="0" smtClean="0">
                <a:solidFill>
                  <a:srgbClr val="000000"/>
                </a:solidFill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solidFill>
                  <a:srgbClr val="000000"/>
                </a:solidFill>
                <a:latin typeface="UTM Avo" panose="02040603050506020204" pitchFamily="18" charset="0"/>
              </a:rPr>
              <a:t>thuận</a:t>
            </a:r>
            <a:r>
              <a:rPr lang="en-US" sz="1800" dirty="0" smtClean="0">
                <a:solidFill>
                  <a:srgbClr val="000000"/>
                </a:solidFill>
                <a:latin typeface="UTM Avo" panose="02040603050506020204" pitchFamily="18" charset="0"/>
              </a:rPr>
              <a:t> </a:t>
            </a:r>
            <a:endParaRPr lang="en-US" sz="1800" dirty="0">
              <a:solidFill>
                <a:srgbClr val="000000"/>
              </a:solidFill>
              <a:latin typeface="UTM Avo" panose="02040603050506020204" pitchFamily="18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393747" y="2435327"/>
            <a:ext cx="1582536" cy="393291"/>
          </a:xfrm>
          <a:prstGeom prst="roundRect">
            <a:avLst/>
          </a:prstGeom>
          <a:solidFill>
            <a:srgbClr val="B7D57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1800" dirty="0" err="1" smtClean="0">
                <a:solidFill>
                  <a:srgbClr val="000000"/>
                </a:solidFill>
                <a:latin typeface="UTM Avo" panose="02040603050506020204" pitchFamily="18" charset="0"/>
              </a:rPr>
              <a:t>yêu</a:t>
            </a:r>
            <a:r>
              <a:rPr lang="en-US" sz="1800" dirty="0" smtClean="0">
                <a:solidFill>
                  <a:srgbClr val="000000"/>
                </a:solidFill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solidFill>
                  <a:srgbClr val="000000"/>
                </a:solidFill>
                <a:latin typeface="UTM Avo" panose="02040603050506020204" pitchFamily="18" charset="0"/>
              </a:rPr>
              <a:t>thương</a:t>
            </a:r>
            <a:endParaRPr lang="en-US" sz="1800" dirty="0">
              <a:solidFill>
                <a:srgbClr val="000000"/>
              </a:solidFill>
              <a:latin typeface="UTM Avo" panose="02040603050506020204" pitchFamily="18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393747" y="3044651"/>
            <a:ext cx="1582536" cy="393291"/>
          </a:xfrm>
          <a:prstGeom prst="roundRect">
            <a:avLst/>
          </a:prstGeom>
          <a:solidFill>
            <a:srgbClr val="B7D57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1800" dirty="0" err="1" smtClean="0">
                <a:solidFill>
                  <a:srgbClr val="000000"/>
                </a:solidFill>
                <a:latin typeface="UTM Avo" panose="02040603050506020204" pitchFamily="18" charset="0"/>
              </a:rPr>
              <a:t>buồn</a:t>
            </a:r>
            <a:r>
              <a:rPr lang="en-US" sz="1800" dirty="0" smtClean="0">
                <a:solidFill>
                  <a:srgbClr val="000000"/>
                </a:solidFill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solidFill>
                  <a:srgbClr val="000000"/>
                </a:solidFill>
                <a:latin typeface="UTM Avo" panose="02040603050506020204" pitchFamily="18" charset="0"/>
              </a:rPr>
              <a:t>phiền</a:t>
            </a:r>
            <a:endParaRPr lang="en-US" sz="1800" dirty="0">
              <a:solidFill>
                <a:srgbClr val="000000"/>
              </a:solidFill>
              <a:latin typeface="UTM Avo" panose="02040603050506020204" pitchFamily="18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2703873" y="1845667"/>
            <a:ext cx="3770671" cy="393291"/>
          </a:xfrm>
          <a:prstGeom prst="round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r>
              <a:rPr lang="en-US" sz="1800" dirty="0" smtClean="0">
                <a:solidFill>
                  <a:srgbClr val="000000"/>
                </a:solidFill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solidFill>
                  <a:srgbClr val="000000"/>
                </a:solidFill>
                <a:latin typeface="UTM Avo" panose="02040603050506020204" pitchFamily="18" charset="0"/>
              </a:rPr>
              <a:t>buồn</a:t>
            </a:r>
            <a:r>
              <a:rPr lang="en-US" sz="1800" dirty="0" smtClean="0">
                <a:solidFill>
                  <a:srgbClr val="000000"/>
                </a:solidFill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solidFill>
                  <a:srgbClr val="000000"/>
                </a:solidFill>
                <a:latin typeface="UTM Avo" panose="02040603050506020204" pitchFamily="18" charset="0"/>
              </a:rPr>
              <a:t>và</a:t>
            </a:r>
            <a:r>
              <a:rPr lang="en-US" sz="1800" dirty="0" smtClean="0">
                <a:solidFill>
                  <a:srgbClr val="000000"/>
                </a:solidFill>
                <a:latin typeface="UTM Avo" panose="02040603050506020204" pitchFamily="18" charset="0"/>
              </a:rPr>
              <a:t> lo </a:t>
            </a:r>
            <a:r>
              <a:rPr lang="en-US" sz="1800" dirty="0" err="1" smtClean="0">
                <a:solidFill>
                  <a:srgbClr val="000000"/>
                </a:solidFill>
                <a:latin typeface="UTM Avo" panose="02040603050506020204" pitchFamily="18" charset="0"/>
              </a:rPr>
              <a:t>nghĩ</a:t>
            </a:r>
            <a:r>
              <a:rPr lang="en-US" sz="1800" dirty="0" smtClean="0">
                <a:solidFill>
                  <a:srgbClr val="000000"/>
                </a:solidFill>
                <a:latin typeface="UTM Avo" panose="02040603050506020204" pitchFamily="18" charset="0"/>
              </a:rPr>
              <a:t>, </a:t>
            </a:r>
            <a:r>
              <a:rPr lang="en-US" sz="1800" dirty="0" err="1" smtClean="0">
                <a:solidFill>
                  <a:srgbClr val="000000"/>
                </a:solidFill>
                <a:latin typeface="UTM Avo" panose="02040603050506020204" pitchFamily="18" charset="0"/>
              </a:rPr>
              <a:t>không</a:t>
            </a:r>
            <a:r>
              <a:rPr lang="en-US" sz="1800" dirty="0" smtClean="0">
                <a:solidFill>
                  <a:srgbClr val="000000"/>
                </a:solidFill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solidFill>
                  <a:srgbClr val="000000"/>
                </a:solidFill>
                <a:latin typeface="UTM Avo" panose="02040603050506020204" pitchFamily="18" charset="0"/>
              </a:rPr>
              <a:t>yên</a:t>
            </a:r>
            <a:r>
              <a:rPr lang="en-US" sz="1800" dirty="0" smtClean="0">
                <a:solidFill>
                  <a:srgbClr val="000000"/>
                </a:solidFill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solidFill>
                  <a:srgbClr val="000000"/>
                </a:solidFill>
                <a:latin typeface="UTM Avo" panose="02040603050506020204" pitchFamily="18" charset="0"/>
              </a:rPr>
              <a:t>lòng</a:t>
            </a:r>
            <a:endParaRPr lang="en-US" sz="1800" dirty="0">
              <a:solidFill>
                <a:srgbClr val="000000"/>
              </a:solidFill>
              <a:latin typeface="UTM Avo" panose="02040603050506020204" pitchFamily="18" charset="0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2703873" y="2435327"/>
            <a:ext cx="3770671" cy="393291"/>
          </a:xfrm>
          <a:prstGeom prst="round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r>
              <a:rPr lang="en-US" sz="1800" dirty="0" smtClean="0">
                <a:solidFill>
                  <a:srgbClr val="000000"/>
                </a:solidFill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solidFill>
                  <a:srgbClr val="000000"/>
                </a:solidFill>
                <a:latin typeface="UTM Avo" panose="02040603050506020204" pitchFamily="18" charset="0"/>
              </a:rPr>
              <a:t>êm</a:t>
            </a:r>
            <a:r>
              <a:rPr lang="en-US" sz="1800" dirty="0" smtClean="0">
                <a:solidFill>
                  <a:srgbClr val="000000"/>
                </a:solidFill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solidFill>
                  <a:srgbClr val="000000"/>
                </a:solidFill>
                <a:latin typeface="UTM Avo" panose="02040603050506020204" pitchFamily="18" charset="0"/>
              </a:rPr>
              <a:t>ấm</a:t>
            </a:r>
            <a:r>
              <a:rPr lang="en-US" sz="1800" dirty="0" smtClean="0">
                <a:solidFill>
                  <a:srgbClr val="000000"/>
                </a:solidFill>
                <a:latin typeface="UTM Avo" panose="02040603050506020204" pitchFamily="18" charset="0"/>
              </a:rPr>
              <a:t>, </a:t>
            </a:r>
            <a:r>
              <a:rPr lang="en-US" sz="1800" dirty="0" err="1" smtClean="0">
                <a:solidFill>
                  <a:srgbClr val="000000"/>
                </a:solidFill>
                <a:latin typeface="UTM Avo" panose="02040603050506020204" pitchFamily="18" charset="0"/>
              </a:rPr>
              <a:t>không</a:t>
            </a:r>
            <a:r>
              <a:rPr lang="en-US" sz="1800" dirty="0" smtClean="0">
                <a:solidFill>
                  <a:srgbClr val="000000"/>
                </a:solidFill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solidFill>
                  <a:srgbClr val="000000"/>
                </a:solidFill>
                <a:latin typeface="UTM Avo" panose="02040603050506020204" pitchFamily="18" charset="0"/>
              </a:rPr>
              <a:t>có</a:t>
            </a:r>
            <a:r>
              <a:rPr lang="en-US" sz="1800" dirty="0" smtClean="0">
                <a:solidFill>
                  <a:srgbClr val="000000"/>
                </a:solidFill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solidFill>
                  <a:srgbClr val="000000"/>
                </a:solidFill>
                <a:latin typeface="UTM Avo" panose="02040603050506020204" pitchFamily="18" charset="0"/>
              </a:rPr>
              <a:t>xích</a:t>
            </a:r>
            <a:r>
              <a:rPr lang="en-US" sz="1800" dirty="0" smtClean="0">
                <a:solidFill>
                  <a:srgbClr val="000000"/>
                </a:solidFill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solidFill>
                  <a:srgbClr val="000000"/>
                </a:solidFill>
                <a:latin typeface="UTM Avo" panose="02040603050506020204" pitchFamily="18" charset="0"/>
              </a:rPr>
              <a:t>mích</a:t>
            </a:r>
            <a:endParaRPr lang="en-US" sz="1800" dirty="0">
              <a:solidFill>
                <a:srgbClr val="000000"/>
              </a:solidFill>
              <a:latin typeface="UTM Avo" panose="02040603050506020204" pitchFamily="18" charset="0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2703873" y="3044651"/>
            <a:ext cx="3770671" cy="642442"/>
          </a:xfrm>
          <a:prstGeom prst="round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r>
              <a:rPr lang="en-US" sz="1800" dirty="0" err="1" smtClean="0">
                <a:solidFill>
                  <a:srgbClr val="000000"/>
                </a:solidFill>
                <a:latin typeface="UTM Avo" panose="02040603050506020204" pitchFamily="18" charset="0"/>
              </a:rPr>
              <a:t>có</a:t>
            </a:r>
            <a:r>
              <a:rPr lang="en-US" sz="1800" dirty="0" smtClean="0">
                <a:solidFill>
                  <a:srgbClr val="000000"/>
                </a:solidFill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solidFill>
                  <a:srgbClr val="000000"/>
                </a:solidFill>
                <a:latin typeface="UTM Avo" panose="02040603050506020204" pitchFamily="18" charset="0"/>
              </a:rPr>
              <a:t>tình</a:t>
            </a:r>
            <a:r>
              <a:rPr lang="en-US" sz="1800" dirty="0" smtClean="0">
                <a:solidFill>
                  <a:srgbClr val="000000"/>
                </a:solidFill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solidFill>
                  <a:srgbClr val="000000"/>
                </a:solidFill>
                <a:latin typeface="UTM Avo" panose="02040603050506020204" pitchFamily="18" charset="0"/>
              </a:rPr>
              <a:t>cảm</a:t>
            </a:r>
            <a:r>
              <a:rPr lang="en-US" sz="1800" dirty="0" smtClean="0">
                <a:solidFill>
                  <a:srgbClr val="000000"/>
                </a:solidFill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solidFill>
                  <a:srgbClr val="000000"/>
                </a:solidFill>
                <a:latin typeface="UTM Avo" panose="02040603050506020204" pitchFamily="18" charset="0"/>
              </a:rPr>
              <a:t>tha</a:t>
            </a:r>
            <a:r>
              <a:rPr lang="en-US" sz="1800" dirty="0" smtClean="0">
                <a:solidFill>
                  <a:srgbClr val="000000"/>
                </a:solidFill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solidFill>
                  <a:srgbClr val="000000"/>
                </a:solidFill>
                <a:latin typeface="UTM Avo" panose="02040603050506020204" pitchFamily="18" charset="0"/>
              </a:rPr>
              <a:t>thiết</a:t>
            </a:r>
            <a:r>
              <a:rPr lang="en-US" sz="1800" dirty="0" smtClean="0">
                <a:solidFill>
                  <a:srgbClr val="000000"/>
                </a:solidFill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solidFill>
                  <a:srgbClr val="000000"/>
                </a:solidFill>
                <a:latin typeface="UTM Avo" panose="02040603050506020204" pitchFamily="18" charset="0"/>
              </a:rPr>
              <a:t>gắn</a:t>
            </a:r>
            <a:r>
              <a:rPr lang="en-US" sz="1800" dirty="0" smtClean="0">
                <a:solidFill>
                  <a:srgbClr val="000000"/>
                </a:solidFill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solidFill>
                  <a:srgbClr val="000000"/>
                </a:solidFill>
                <a:latin typeface="UTM Avo" panose="02040603050506020204" pitchFamily="18" charset="0"/>
              </a:rPr>
              <a:t>bó</a:t>
            </a:r>
            <a:r>
              <a:rPr lang="en-US" sz="1800" dirty="0" smtClean="0">
                <a:solidFill>
                  <a:srgbClr val="000000"/>
                </a:solidFill>
                <a:latin typeface="UTM Avo" panose="02040603050506020204" pitchFamily="18" charset="0"/>
              </a:rPr>
              <a:t>, </a:t>
            </a:r>
            <a:r>
              <a:rPr lang="en-US" sz="1800" dirty="0" err="1" smtClean="0">
                <a:solidFill>
                  <a:srgbClr val="000000"/>
                </a:solidFill>
                <a:latin typeface="UTM Avo" panose="02040603050506020204" pitchFamily="18" charset="0"/>
              </a:rPr>
              <a:t>quan</a:t>
            </a:r>
            <a:r>
              <a:rPr lang="en-US" sz="1800" dirty="0" smtClean="0">
                <a:solidFill>
                  <a:srgbClr val="000000"/>
                </a:solidFill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solidFill>
                  <a:srgbClr val="000000"/>
                </a:solidFill>
                <a:latin typeface="UTM Avo" panose="02040603050506020204" pitchFamily="18" charset="0"/>
              </a:rPr>
              <a:t>tâm</a:t>
            </a:r>
            <a:r>
              <a:rPr lang="en-US" sz="1800" dirty="0" smtClean="0">
                <a:solidFill>
                  <a:srgbClr val="000000"/>
                </a:solidFill>
                <a:latin typeface="UTM Avo" panose="02040603050506020204" pitchFamily="18" charset="0"/>
              </a:rPr>
              <a:t>, </a:t>
            </a:r>
            <a:r>
              <a:rPr lang="en-US" sz="1800" dirty="0" err="1" smtClean="0">
                <a:solidFill>
                  <a:srgbClr val="000000"/>
                </a:solidFill>
                <a:latin typeface="UTM Avo" panose="02040603050506020204" pitchFamily="18" charset="0"/>
              </a:rPr>
              <a:t>chăm</a:t>
            </a:r>
            <a:r>
              <a:rPr lang="en-US" sz="1800" dirty="0" smtClean="0">
                <a:solidFill>
                  <a:srgbClr val="000000"/>
                </a:solidFill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solidFill>
                  <a:srgbClr val="000000"/>
                </a:solidFill>
                <a:latin typeface="UTM Avo" panose="02040603050506020204" pitchFamily="18" charset="0"/>
              </a:rPr>
              <a:t>sóc</a:t>
            </a:r>
            <a:r>
              <a:rPr lang="en-US" sz="1800" dirty="0" smtClean="0">
                <a:solidFill>
                  <a:srgbClr val="000000"/>
                </a:solidFill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solidFill>
                  <a:srgbClr val="000000"/>
                </a:solidFill>
                <a:latin typeface="UTM Avo" panose="02040603050506020204" pitchFamily="18" charset="0"/>
              </a:rPr>
              <a:t>hết</a:t>
            </a:r>
            <a:r>
              <a:rPr lang="en-US" sz="1800" dirty="0" smtClean="0">
                <a:solidFill>
                  <a:srgbClr val="000000"/>
                </a:solidFill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solidFill>
                  <a:srgbClr val="000000"/>
                </a:solidFill>
                <a:latin typeface="UTM Avo" panose="02040603050506020204" pitchFamily="18" charset="0"/>
              </a:rPr>
              <a:t>lòng</a:t>
            </a:r>
            <a:endParaRPr lang="en-US" sz="1800" dirty="0">
              <a:solidFill>
                <a:srgbClr val="000000"/>
              </a:solidFill>
              <a:latin typeface="UTM Avo" panose="02040603050506020204" pitchFamily="18" charset="0"/>
            </a:endParaRPr>
          </a:p>
        </p:txBody>
      </p:sp>
      <p:cxnSp>
        <p:nvCxnSpPr>
          <p:cNvPr id="10" name="Straight Connector 9"/>
          <p:cNvCxnSpPr>
            <a:stCxn id="4" idx="3"/>
            <a:endCxn id="8" idx="1"/>
          </p:cNvCxnSpPr>
          <p:nvPr/>
        </p:nvCxnSpPr>
        <p:spPr>
          <a:xfrm>
            <a:off x="1976283" y="2042313"/>
            <a:ext cx="727590" cy="589660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>
            <a:stCxn id="5" idx="3"/>
            <a:endCxn id="9" idx="1"/>
          </p:cNvCxnSpPr>
          <p:nvPr/>
        </p:nvCxnSpPr>
        <p:spPr>
          <a:xfrm>
            <a:off x="1976283" y="2631973"/>
            <a:ext cx="727590" cy="733899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>
            <a:stCxn id="6" idx="3"/>
            <a:endCxn id="7" idx="1"/>
          </p:cNvCxnSpPr>
          <p:nvPr/>
        </p:nvCxnSpPr>
        <p:spPr>
          <a:xfrm flipV="1">
            <a:off x="1976283" y="2042313"/>
            <a:ext cx="727590" cy="1198984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79372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3" grpId="0" uiExpand="1" build="p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TextBox 26">
            <a:extLst>
              <a:ext uri="{FF2B5EF4-FFF2-40B4-BE49-F238E27FC236}">
                <a16:creationId xmlns:a16="http://schemas.microsoft.com/office/drawing/2014/main" id="{7BF6BCDF-9F5D-43EF-8D2F-74DA0EBB0C5C}"/>
              </a:ext>
            </a:extLst>
          </p:cNvPr>
          <p:cNvSpPr txBox="1"/>
          <p:nvPr/>
        </p:nvSpPr>
        <p:spPr>
          <a:xfrm>
            <a:off x="593464" y="381103"/>
            <a:ext cx="554076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1800" dirty="0" smtClean="0">
                <a:latin typeface="UTM Avo" panose="02040603050506020204" pitchFamily="18" charset="0"/>
              </a:rPr>
              <a:t>h. </a:t>
            </a:r>
            <a:r>
              <a:rPr lang="en-US" sz="1800" dirty="0" err="1" smtClean="0">
                <a:latin typeface="UTM Avo" panose="02040603050506020204" pitchFamily="18" charset="0"/>
              </a:rPr>
              <a:t>Xếp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các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từ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ngữ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dưới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đây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vào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nhóm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thích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hợp</a:t>
            </a:r>
            <a:endParaRPr lang="en-US" sz="1800" dirty="0" smtClean="0">
              <a:latin typeface="UTM Avo" panose="02040603050506020204" pitchFamily="18" charset="0"/>
            </a:endParaRPr>
          </a:p>
        </p:txBody>
      </p:sp>
      <p:pic>
        <p:nvPicPr>
          <p:cNvPr id="29" name="Picture 28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</a:extLst>
          </a:blip>
          <a:srcRect l="76060" t="49219" r="7103" b="23437"/>
          <a:stretch/>
        </p:blipFill>
        <p:spPr>
          <a:xfrm>
            <a:off x="4421272" y="3123816"/>
            <a:ext cx="1727001" cy="157682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</a:extLst>
          </a:blip>
          <a:srcRect l="19546" t="47656" r="63617" b="25000"/>
          <a:stretch/>
        </p:blipFill>
        <p:spPr>
          <a:xfrm>
            <a:off x="809625" y="3123817"/>
            <a:ext cx="1727001" cy="1576827"/>
          </a:xfrm>
          <a:prstGeom prst="rect">
            <a:avLst/>
          </a:prstGeom>
        </p:spPr>
      </p:pic>
      <p:grpSp>
        <p:nvGrpSpPr>
          <p:cNvPr id="4" name="Group 3"/>
          <p:cNvGrpSpPr/>
          <p:nvPr/>
        </p:nvGrpSpPr>
        <p:grpSpPr>
          <a:xfrm>
            <a:off x="1096962" y="1333993"/>
            <a:ext cx="1479001" cy="657334"/>
            <a:chOff x="4123981" y="1588040"/>
            <a:chExt cx="1479001" cy="657334"/>
          </a:xfrm>
        </p:grpSpPr>
        <p:pic>
          <p:nvPicPr>
            <p:cNvPr id="1030" name="Picture 6" descr="Wrapped hard candy cartoon - Transparent PNG &amp;amp; SVG vector file"/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7294" b="28262"/>
            <a:stretch/>
          </p:blipFill>
          <p:spPr bwMode="auto">
            <a:xfrm>
              <a:off x="4123981" y="1588040"/>
              <a:ext cx="1479001" cy="65733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7BF6BCDF-9F5D-43EF-8D2F-74DA0EBB0C5C}"/>
                </a:ext>
              </a:extLst>
            </p:cNvPr>
            <p:cNvSpPr txBox="1"/>
            <p:nvPr/>
          </p:nvSpPr>
          <p:spPr>
            <a:xfrm>
              <a:off x="4572968" y="1662791"/>
              <a:ext cx="581025" cy="507831"/>
            </a:xfrm>
            <a:prstGeom prst="rect">
              <a:avLst/>
            </a:prstGeom>
            <a:solidFill>
              <a:schemeClr val="accent2"/>
            </a:solidFill>
            <a:effectLst>
              <a:softEdge rad="63500"/>
            </a:effectLst>
          </p:spPr>
          <p:txBody>
            <a:bodyPr wrap="square" rtlCol="0" anchor="ctr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sz="1800" dirty="0" err="1" smtClean="0">
                  <a:latin typeface="UTM Avo" panose="02040603050506020204" pitchFamily="18" charset="0"/>
                </a:rPr>
                <a:t>gọi</a:t>
              </a:r>
              <a:endParaRPr lang="en-US" sz="1800" dirty="0" smtClean="0">
                <a:latin typeface="UTM Avo" panose="02040603050506020204" pitchFamily="18" charset="0"/>
              </a:endParaRPr>
            </a:p>
          </p:txBody>
        </p:sp>
      </p:grpSp>
      <p:grpSp>
        <p:nvGrpSpPr>
          <p:cNvPr id="5" name="Group 4"/>
          <p:cNvGrpSpPr/>
          <p:nvPr/>
        </p:nvGrpSpPr>
        <p:grpSpPr>
          <a:xfrm rot="722096">
            <a:off x="2024183" y="983556"/>
            <a:ext cx="1377532" cy="575425"/>
            <a:chOff x="2744788" y="2514600"/>
            <a:chExt cx="1377532" cy="575425"/>
          </a:xfrm>
        </p:grpSpPr>
        <p:pic>
          <p:nvPicPr>
            <p:cNvPr id="1034" name="Picture 10" descr="candy cartoon doodle hand drawn concept vector kawaii illustration 2036772  Vector Art at Vecteezy"/>
            <p:cNvPicPr>
              <a:picLocks noChangeAspect="1" noChangeArrowheads="1"/>
            </p:cNvPicPr>
            <p:nvPr/>
          </p:nvPicPr>
          <p:blipFill rotWithShape="1"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33878" b="65510" l="11837" r="8898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782" t="33300" r="8606" b="33027"/>
            <a:stretch/>
          </p:blipFill>
          <p:spPr bwMode="auto">
            <a:xfrm>
              <a:off x="2744788" y="2514600"/>
              <a:ext cx="1377532" cy="5754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7BF6BCDF-9F5D-43EF-8D2F-74DA0EBB0C5C}"/>
                </a:ext>
              </a:extLst>
            </p:cNvPr>
            <p:cNvSpPr txBox="1"/>
            <p:nvPr/>
          </p:nvSpPr>
          <p:spPr>
            <a:xfrm>
              <a:off x="3106159" y="2544094"/>
              <a:ext cx="618157" cy="507831"/>
            </a:xfrm>
            <a:prstGeom prst="rect">
              <a:avLst/>
            </a:prstGeom>
            <a:solidFill>
              <a:schemeClr val="accent2"/>
            </a:solidFill>
            <a:effectLst>
              <a:softEdge rad="63500"/>
            </a:effectLst>
          </p:spPr>
          <p:txBody>
            <a:bodyPr wrap="square" rtlCol="0" anchor="ctr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sz="1800" dirty="0" err="1" smtClean="0">
                  <a:latin typeface="UTM Avo" panose="02040603050506020204" pitchFamily="18" charset="0"/>
                </a:rPr>
                <a:t>nhà</a:t>
              </a:r>
              <a:endParaRPr lang="en-US" sz="1800" dirty="0" smtClean="0">
                <a:latin typeface="UTM Avo" panose="02040603050506020204" pitchFamily="18" charset="0"/>
              </a:endParaRPr>
            </a:p>
          </p:txBody>
        </p:sp>
      </p:grpSp>
      <p:grpSp>
        <p:nvGrpSpPr>
          <p:cNvPr id="6" name="Group 5"/>
          <p:cNvGrpSpPr/>
          <p:nvPr/>
        </p:nvGrpSpPr>
        <p:grpSpPr>
          <a:xfrm rot="20777389">
            <a:off x="1285250" y="2053734"/>
            <a:ext cx="1482725" cy="550169"/>
            <a:chOff x="2413000" y="1201089"/>
            <a:chExt cx="1482725" cy="550169"/>
          </a:xfrm>
        </p:grpSpPr>
        <p:pic>
          <p:nvPicPr>
            <p:cNvPr id="1036" name="Picture 12" descr="candy cartoon doodle hand drawn concept vector kawaii illustration 2036657  Vector Art at Vecteezy"/>
            <p:cNvPicPr>
              <a:picLocks noChangeAspect="1" noChangeArrowheads="1"/>
            </p:cNvPicPr>
            <p:nvPr/>
          </p:nvPicPr>
          <p:blipFill rotWithShape="1">
            <a:blip r:embed="rId7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10000" b="90000" l="10000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395" t="35750" r="11054" b="35476"/>
            <a:stretch/>
          </p:blipFill>
          <p:spPr bwMode="auto">
            <a:xfrm>
              <a:off x="2413000" y="1201089"/>
              <a:ext cx="1482725" cy="55016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7BF6BCDF-9F5D-43EF-8D2F-74DA0EBB0C5C}"/>
                </a:ext>
              </a:extLst>
            </p:cNvPr>
            <p:cNvSpPr txBox="1"/>
            <p:nvPr/>
          </p:nvSpPr>
          <p:spPr>
            <a:xfrm>
              <a:off x="2845283" y="1251656"/>
              <a:ext cx="618157" cy="449034"/>
            </a:xfrm>
            <a:prstGeom prst="rect">
              <a:avLst/>
            </a:prstGeom>
            <a:solidFill>
              <a:schemeClr val="accent2"/>
            </a:solidFill>
            <a:effectLst>
              <a:softEdge rad="63500"/>
            </a:effectLst>
          </p:spPr>
          <p:txBody>
            <a:bodyPr wrap="square" rtlCol="0" anchor="ctr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sz="1800" dirty="0" err="1" smtClean="0">
                  <a:latin typeface="UTM Avo" panose="02040603050506020204" pitchFamily="18" charset="0"/>
                </a:rPr>
                <a:t>bẻ</a:t>
              </a:r>
              <a:endParaRPr lang="en-US" sz="1800" dirty="0" smtClean="0">
                <a:latin typeface="UTM Avo" panose="02040603050506020204" pitchFamily="18" charset="0"/>
              </a:endParaRPr>
            </a:p>
          </p:txBody>
        </p:sp>
      </p:grpSp>
      <p:grpSp>
        <p:nvGrpSpPr>
          <p:cNvPr id="7" name="Group 6"/>
          <p:cNvGrpSpPr/>
          <p:nvPr/>
        </p:nvGrpSpPr>
        <p:grpSpPr>
          <a:xfrm rot="21261111">
            <a:off x="3047030" y="372826"/>
            <a:ext cx="1448456" cy="1417982"/>
            <a:chOff x="1360430" y="1552009"/>
            <a:chExt cx="1448456" cy="1417982"/>
          </a:xfrm>
        </p:grpSpPr>
        <p:pic>
          <p:nvPicPr>
            <p:cNvPr id="1028" name="Picture 4" descr="Candy Free To Use Cliparts - Cartoon Candy Transparent Background, HD Png  Download , Transparent Png Image - PNGitem"/>
            <p:cNvPicPr>
              <a:picLocks noChangeAspect="1" noChangeArrowheads="1"/>
            </p:cNvPicPr>
            <p:nvPr/>
          </p:nvPicPr>
          <p:blipFill>
            <a:blip r:embed="rId9">
              <a:clrChange>
                <a:clrFrom>
                  <a:srgbClr val="F7F7F7"/>
                </a:clrFrom>
                <a:clrTo>
                  <a:srgbClr val="F7F7F7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607542">
              <a:off x="1360430" y="1552009"/>
              <a:ext cx="1448456" cy="141798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7BF6BCDF-9F5D-43EF-8D2F-74DA0EBB0C5C}"/>
                </a:ext>
              </a:extLst>
            </p:cNvPr>
            <p:cNvSpPr txBox="1"/>
            <p:nvPr/>
          </p:nvSpPr>
          <p:spPr>
            <a:xfrm rot="21376781">
              <a:off x="1790880" y="2105992"/>
              <a:ext cx="710215" cy="415498"/>
            </a:xfrm>
            <a:prstGeom prst="rect">
              <a:avLst/>
            </a:prstGeom>
            <a:solidFill>
              <a:schemeClr val="accent2"/>
            </a:solidFill>
            <a:effectLst>
              <a:softEdge rad="63500"/>
            </a:effectLst>
          </p:spPr>
          <p:txBody>
            <a:bodyPr wrap="square" tIns="0" bIns="0" rtlCol="0" anchor="ctr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sz="1800" dirty="0" err="1" smtClean="0">
                  <a:latin typeface="UTM Avo" panose="02040603050506020204" pitchFamily="18" charset="0"/>
                </a:rPr>
                <a:t>đặt</a:t>
              </a:r>
              <a:endParaRPr lang="en-US" sz="1800" dirty="0" smtClean="0">
                <a:latin typeface="UTM Avo" panose="02040603050506020204" pitchFamily="18" charset="0"/>
              </a:endParaRPr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2552443" y="1696271"/>
            <a:ext cx="1624988" cy="520504"/>
            <a:chOff x="964136" y="2591222"/>
            <a:chExt cx="1624988" cy="520504"/>
          </a:xfrm>
        </p:grpSpPr>
        <p:pic>
          <p:nvPicPr>
            <p:cNvPr id="17" name="Picture 8" descr="Wrapped candy cartoon - Transparent PNG &amp;amp; SVG vector file"/>
            <p:cNvPicPr>
              <a:picLocks noChangeAspect="1" noChangeArrowheads="1"/>
            </p:cNvPicPr>
            <p:nvPr/>
          </p:nvPicPr>
          <p:blipFill rotWithShape="1"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32715" b="35254"/>
            <a:stretch/>
          </p:blipFill>
          <p:spPr bwMode="auto">
            <a:xfrm>
              <a:off x="964136" y="2591222"/>
              <a:ext cx="1624988" cy="52050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7BF6BCDF-9F5D-43EF-8D2F-74DA0EBB0C5C}"/>
                </a:ext>
              </a:extLst>
            </p:cNvPr>
            <p:cNvSpPr txBox="1"/>
            <p:nvPr/>
          </p:nvSpPr>
          <p:spPr>
            <a:xfrm>
              <a:off x="1271185" y="2674100"/>
              <a:ext cx="1031958" cy="415498"/>
            </a:xfrm>
            <a:prstGeom prst="rect">
              <a:avLst/>
            </a:prstGeom>
            <a:solidFill>
              <a:schemeClr val="accent2"/>
            </a:solidFill>
            <a:effectLst>
              <a:softEdge rad="63500"/>
            </a:effectLst>
          </p:spPr>
          <p:txBody>
            <a:bodyPr wrap="square" tIns="0" bIns="0" rtlCol="0" anchor="ctr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sz="1800" dirty="0" err="1" smtClean="0">
                  <a:latin typeface="UTM Avo" panose="02040603050506020204" pitchFamily="18" charset="0"/>
                </a:rPr>
                <a:t>bó</a:t>
              </a:r>
              <a:r>
                <a:rPr lang="en-US" sz="1800" dirty="0" smtClean="0">
                  <a:latin typeface="UTM Avo" panose="02040603050506020204" pitchFamily="18" charset="0"/>
                </a:rPr>
                <a:t> </a:t>
              </a:r>
              <a:r>
                <a:rPr lang="en-US" sz="1800" dirty="0" err="1" smtClean="0">
                  <a:latin typeface="UTM Avo" panose="02040603050506020204" pitchFamily="18" charset="0"/>
                </a:rPr>
                <a:t>đũa</a:t>
              </a:r>
              <a:endParaRPr lang="en-US" sz="1800" dirty="0" smtClean="0">
                <a:latin typeface="UTM Avo" panose="02040603050506020204" pitchFamily="18" charset="0"/>
              </a:endParaRPr>
            </a:p>
          </p:txBody>
        </p:sp>
      </p:grpSp>
      <p:grpSp>
        <p:nvGrpSpPr>
          <p:cNvPr id="20" name="Group 19"/>
          <p:cNvGrpSpPr/>
          <p:nvPr/>
        </p:nvGrpSpPr>
        <p:grpSpPr>
          <a:xfrm rot="868225">
            <a:off x="3929993" y="1224194"/>
            <a:ext cx="1377532" cy="575425"/>
            <a:chOff x="2744788" y="2514600"/>
            <a:chExt cx="1377532" cy="575425"/>
          </a:xfrm>
        </p:grpSpPr>
        <p:pic>
          <p:nvPicPr>
            <p:cNvPr id="21" name="Picture 10" descr="candy cartoon doodle hand drawn concept vector kawaii illustration 2036772  Vector Art at Vecteezy"/>
            <p:cNvPicPr>
              <a:picLocks noChangeAspect="1" noChangeArrowheads="1"/>
            </p:cNvPicPr>
            <p:nvPr/>
          </p:nvPicPr>
          <p:blipFill rotWithShape="1"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33878" b="65510" l="11837" r="8898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782" t="33300" r="8606" b="33027"/>
            <a:stretch/>
          </p:blipFill>
          <p:spPr bwMode="auto">
            <a:xfrm>
              <a:off x="2744788" y="2514600"/>
              <a:ext cx="1377532" cy="5754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7BF6BCDF-9F5D-43EF-8D2F-74DA0EBB0C5C}"/>
                </a:ext>
              </a:extLst>
            </p:cNvPr>
            <p:cNvSpPr txBox="1"/>
            <p:nvPr/>
          </p:nvSpPr>
          <p:spPr>
            <a:xfrm>
              <a:off x="3106159" y="2573492"/>
              <a:ext cx="618157" cy="449034"/>
            </a:xfrm>
            <a:prstGeom prst="rect">
              <a:avLst/>
            </a:prstGeom>
            <a:solidFill>
              <a:schemeClr val="accent2"/>
            </a:solidFill>
            <a:effectLst>
              <a:softEdge rad="63500"/>
            </a:effectLst>
          </p:spPr>
          <p:txBody>
            <a:bodyPr wrap="square" rtlCol="0" anchor="ctr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sz="1800" dirty="0" err="1" smtClean="0">
                  <a:latin typeface="UTM Avo" panose="02040603050506020204" pitchFamily="18" charset="0"/>
                </a:rPr>
                <a:t>nói</a:t>
              </a:r>
              <a:endParaRPr lang="en-US" sz="1800" dirty="0" smtClean="0">
                <a:latin typeface="UTM Avo" panose="02040603050506020204" pitchFamily="18" charset="0"/>
              </a:endParaRPr>
            </a:p>
          </p:txBody>
        </p:sp>
      </p:grpSp>
      <p:grpSp>
        <p:nvGrpSpPr>
          <p:cNvPr id="23" name="Group 22"/>
          <p:cNvGrpSpPr/>
          <p:nvPr/>
        </p:nvGrpSpPr>
        <p:grpSpPr>
          <a:xfrm>
            <a:off x="4147234" y="1875552"/>
            <a:ext cx="1482725" cy="550169"/>
            <a:chOff x="2413000" y="1201089"/>
            <a:chExt cx="1482725" cy="550169"/>
          </a:xfrm>
        </p:grpSpPr>
        <p:pic>
          <p:nvPicPr>
            <p:cNvPr id="24" name="Picture 12" descr="candy cartoon doodle hand drawn concept vector kawaii illustration 2036657  Vector Art at Vecteezy"/>
            <p:cNvPicPr>
              <a:picLocks noChangeAspect="1" noChangeArrowheads="1"/>
            </p:cNvPicPr>
            <p:nvPr/>
          </p:nvPicPr>
          <p:blipFill rotWithShape="1">
            <a:blip r:embed="rId7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10000" b="90000" l="10000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395" t="35750" r="11054" b="35476"/>
            <a:stretch/>
          </p:blipFill>
          <p:spPr bwMode="auto">
            <a:xfrm>
              <a:off x="2413000" y="1201089"/>
              <a:ext cx="1482725" cy="55016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7BF6BCDF-9F5D-43EF-8D2F-74DA0EBB0C5C}"/>
                </a:ext>
              </a:extLst>
            </p:cNvPr>
            <p:cNvSpPr txBox="1"/>
            <p:nvPr/>
          </p:nvSpPr>
          <p:spPr>
            <a:xfrm>
              <a:off x="2845283" y="1251656"/>
              <a:ext cx="618157" cy="449034"/>
            </a:xfrm>
            <a:prstGeom prst="rect">
              <a:avLst/>
            </a:prstGeom>
            <a:solidFill>
              <a:schemeClr val="accent2"/>
            </a:solidFill>
            <a:effectLst>
              <a:softEdge rad="63500"/>
            </a:effectLst>
          </p:spPr>
          <p:txBody>
            <a:bodyPr wrap="square" rtlCol="0" anchor="ctr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sz="1800" dirty="0" err="1" smtClean="0">
                  <a:latin typeface="UTM Avo" panose="02040603050506020204" pitchFamily="18" charset="0"/>
                </a:rPr>
                <a:t>túi</a:t>
              </a:r>
              <a:endParaRPr lang="en-US" sz="1800" dirty="0" smtClean="0">
                <a:latin typeface="UTM Avo" panose="020406030505060202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01017614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500"/>
                                            <p:tgtEl>
                                              <p:spTgt spid="27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8" fill="hold">
                          <p:stCondLst>
                            <p:cond delay="indefinite"/>
                          </p:stCondLst>
                          <p:childTnLst>
                            <p:par>
                              <p:cTn id="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0" presetID="2" presetClass="entr" presetSubtype="1" fill="hold" nodeType="click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12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13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4" presetID="2" presetClass="entr" presetSubtype="1" fill="hold" nodeType="withEffect" p14:presetBounceEnd="40000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16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17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8" presetID="2" presetClass="entr" presetSubtype="1" fill="hold" nodeType="withEffect" p14:presetBounceEnd="40000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20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21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2" presetID="2" presetClass="entr" presetSubtype="1" fill="hold" nodeType="with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24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25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6" presetID="2" presetClass="entr" presetSubtype="1" fill="hold" nodeType="withEffect" p14:presetBounceEnd="40000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28" dur="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29" dur="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0" presetID="2" presetClass="entr" presetSubtype="1" fill="hold" nodeType="withEffect" p14:presetBounceEnd="40000">
                                      <p:stCondLst>
                                        <p:cond delay="15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32" dur="5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33" dur="5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4" presetID="2" presetClass="entr" presetSubtype="1" fill="hold" nodeType="withEffect" p14:presetBounceEnd="40000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36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37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8" fill="hold">
                          <p:stCondLst>
                            <p:cond delay="indefinite"/>
                          </p:stCondLst>
                          <p:childTnLst>
                            <p:par>
                              <p:cTn id="3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0" presetID="42" presetClass="path" presetSubtype="0" accel="50000" decel="5000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1.85185E-6 2.22222E-6 L 0.48565 0.12284 " pathEditMode="relative" rAng="0" ptsTypes="AA">
                                          <p:cBhvr>
                                            <p:cTn id="41" dur="10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24282" y="6142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2" fill="hold">
                          <p:stCondLst>
                            <p:cond delay="indefinite"/>
                          </p:stCondLst>
                          <p:childTnLst>
                            <p:par>
                              <p:cTn id="4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4" presetID="42" presetClass="path" presetSubtype="0" accel="50000" decel="5000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7.40741E-7 3.08642E-6 L -0.22384 0.19537 " pathEditMode="relative" rAng="0" ptsTypes="AA">
                                          <p:cBhvr>
                                            <p:cTn id="45" dur="10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11204" y="9753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6" fill="hold">
                          <p:stCondLst>
                            <p:cond delay="indefinite"/>
                          </p:stCondLst>
                          <p:childTnLst>
                            <p:par>
                              <p:cTn id="4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8" presetID="42" presetClass="path" presetSubtype="0" accel="50000" decel="5000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1.48148E-6 -1.23457E-6 L -0.45602 0.06358 " pathEditMode="relative" rAng="0" ptsTypes="AA">
                                          <p:cBhvr>
                                            <p:cTn id="49" dur="10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22801" y="3179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0" fill="hold">
                          <p:stCondLst>
                            <p:cond delay="indefinite"/>
                          </p:stCondLst>
                          <p:childTnLst>
                            <p:par>
                              <p:cTn id="5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2" presetID="42" presetClass="path" presetSubtype="0" accel="50000" decel="5000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4.07407E-6 1.85185E-6 L 0.51343 0.16204 " pathEditMode="relative" rAng="0" ptsTypes="AA">
                                          <p:cBhvr>
                                            <p:cTn id="53" dur="1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25671" y="8086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4" fill="hold">
                          <p:stCondLst>
                            <p:cond delay="indefinite"/>
                          </p:stCondLst>
                          <p:childTnLst>
                            <p:par>
                              <p:cTn id="5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6" presetID="42" presetClass="path" presetSubtype="0" accel="50000" decel="5000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1.85185E-6 -2.22222E-6 L -0.13032 0.14198 " pathEditMode="relative" rAng="0" ptsTypes="AA">
                                          <p:cBhvr>
                                            <p:cTn id="57" dur="10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6528" y="7099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8" fill="hold">
                          <p:stCondLst>
                            <p:cond delay="indefinite"/>
                          </p:stCondLst>
                          <p:childTnLst>
                            <p:par>
                              <p:cTn id="5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0" presetID="42" presetClass="path" presetSubtype="0" accel="50000" decel="5000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1.48148E-6 4.81481E-6 L 0.22199 0.16419 " pathEditMode="relative" rAng="0" ptsTypes="AA">
                                          <p:cBhvr>
                                            <p:cTn id="61" dur="10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11088" y="8210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62" fill="hold">
                          <p:stCondLst>
                            <p:cond delay="indefinite"/>
                          </p:stCondLst>
                          <p:childTnLst>
                            <p:par>
                              <p:cTn id="6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4" presetID="42" presetClass="path" presetSubtype="0" accel="50000" decel="5000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3.7037E-7 2.83951E-6 L 0.10787 0.00031 " pathEditMode="relative" rAng="0" ptsTypes="AA">
                                          <p:cBhvr>
                                            <p:cTn id="65" dur="10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5394" y="0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7" grpId="0" build="p"/>
        </p:bldLst>
      </p:timing>
    </mc:Choice>
    <mc:Fallback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500"/>
                                            <p:tgtEl>
                                              <p:spTgt spid="27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8" fill="hold">
                          <p:stCondLst>
                            <p:cond delay="indefinite"/>
                          </p:stCondLst>
                          <p:childTnLst>
                            <p:par>
                              <p:cTn id="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0" presetID="2" presetClass="entr" presetSubtype="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2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3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4" presetID="2" presetClass="entr" presetSubtype="1" fill="hold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6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7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8" presetID="2" presetClass="entr" presetSubtype="1" fill="hold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0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1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2" presetID="2" presetClass="entr" presetSubtype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4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5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6" presetID="2" presetClass="entr" presetSubtype="1" fill="hold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8" dur="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9" dur="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0" presetID="2" presetClass="entr" presetSubtype="1" fill="hold" nodeType="withEffect">
                                      <p:stCondLst>
                                        <p:cond delay="15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2" dur="5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3" dur="5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4" presetID="2" presetClass="entr" presetSubtype="1" fill="hold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6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7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8" fill="hold">
                          <p:stCondLst>
                            <p:cond delay="indefinite"/>
                          </p:stCondLst>
                          <p:childTnLst>
                            <p:par>
                              <p:cTn id="3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0" presetID="42" presetClass="path" presetSubtype="0" accel="50000" decel="5000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1.85185E-6 2.22222E-6 L 0.48565 0.12284 " pathEditMode="relative" rAng="0" ptsTypes="AA">
                                          <p:cBhvr>
                                            <p:cTn id="41" dur="10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24282" y="6142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2" fill="hold">
                          <p:stCondLst>
                            <p:cond delay="indefinite"/>
                          </p:stCondLst>
                          <p:childTnLst>
                            <p:par>
                              <p:cTn id="4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4" presetID="42" presetClass="path" presetSubtype="0" accel="50000" decel="5000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7.40741E-7 3.08642E-6 L -0.22384 0.19537 " pathEditMode="relative" rAng="0" ptsTypes="AA">
                                          <p:cBhvr>
                                            <p:cTn id="45" dur="10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11204" y="9753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6" fill="hold">
                          <p:stCondLst>
                            <p:cond delay="indefinite"/>
                          </p:stCondLst>
                          <p:childTnLst>
                            <p:par>
                              <p:cTn id="4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8" presetID="42" presetClass="path" presetSubtype="0" accel="50000" decel="5000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1.48148E-6 -1.23457E-6 L -0.45602 0.06358 " pathEditMode="relative" rAng="0" ptsTypes="AA">
                                          <p:cBhvr>
                                            <p:cTn id="49" dur="10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22801" y="3179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0" fill="hold">
                          <p:stCondLst>
                            <p:cond delay="indefinite"/>
                          </p:stCondLst>
                          <p:childTnLst>
                            <p:par>
                              <p:cTn id="5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2" presetID="42" presetClass="path" presetSubtype="0" accel="50000" decel="5000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4.07407E-6 1.85185E-6 L 0.51343 0.16204 " pathEditMode="relative" rAng="0" ptsTypes="AA">
                                          <p:cBhvr>
                                            <p:cTn id="53" dur="1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25671" y="8086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4" fill="hold">
                          <p:stCondLst>
                            <p:cond delay="indefinite"/>
                          </p:stCondLst>
                          <p:childTnLst>
                            <p:par>
                              <p:cTn id="5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6" presetID="42" presetClass="path" presetSubtype="0" accel="50000" decel="5000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1.85185E-6 -2.22222E-6 L -0.13032 0.14198 " pathEditMode="relative" rAng="0" ptsTypes="AA">
                                          <p:cBhvr>
                                            <p:cTn id="57" dur="10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6528" y="7099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8" fill="hold">
                          <p:stCondLst>
                            <p:cond delay="indefinite"/>
                          </p:stCondLst>
                          <p:childTnLst>
                            <p:par>
                              <p:cTn id="5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0" presetID="42" presetClass="path" presetSubtype="0" accel="50000" decel="5000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1.48148E-6 4.81481E-6 L 0.22199 0.16419 " pathEditMode="relative" rAng="0" ptsTypes="AA">
                                          <p:cBhvr>
                                            <p:cTn id="61" dur="10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11088" y="8210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62" fill="hold">
                          <p:stCondLst>
                            <p:cond delay="indefinite"/>
                          </p:stCondLst>
                          <p:childTnLst>
                            <p:par>
                              <p:cTn id="6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4" presetID="42" presetClass="path" presetSubtype="0" accel="50000" decel="5000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3.7037E-7 2.83951E-6 L 0.10787 0.00031 " pathEditMode="relative" rAng="0" ptsTypes="AA">
                                          <p:cBhvr>
                                            <p:cTn id="65" dur="10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5394" y="0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7" grpId="0" build="p"/>
        </p:bldLst>
      </p:timing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Bộ SGK Lớp 6 - Kết nối tri thức với cuộc sống - Công ty Cổ phần Đầu tư và  Phát triển Giáo dục Phương Nam">
            <a:extLst>
              <a:ext uri="{FF2B5EF4-FFF2-40B4-BE49-F238E27FC236}">
                <a16:creationId xmlns:a16="http://schemas.microsoft.com/office/drawing/2014/main" id="{D1A59C5F-5E2A-465C-A839-19558C4E4B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9481" y="372137"/>
            <a:ext cx="1286541" cy="12865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443754" y="575235"/>
            <a:ext cx="532575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ln>
                  <a:solidFill>
                    <a:schemeClr val="accent1">
                      <a:lumMod val="75000"/>
                    </a:schemeClr>
                  </a:solidFill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UTM Cookies" panose="02040603050506020204" pitchFamily="18" charset="0"/>
              </a:rPr>
              <a:t>ÔN TẬP GIỮA HỌC KÌ 1</a:t>
            </a:r>
            <a:endParaRPr lang="en-US" sz="3600" dirty="0">
              <a:ln>
                <a:solidFill>
                  <a:schemeClr val="accent1">
                    <a:lumMod val="75000"/>
                  </a:schemeClr>
                </a:solidFill>
              </a:ln>
              <a:solidFill>
                <a:schemeClr val="accent1">
                  <a:lumMod val="60000"/>
                  <a:lumOff val="40000"/>
                </a:schemeClr>
              </a:solidFill>
              <a:latin typeface="UTM Cookies" panose="02040603050506020204" pitchFamily="18" charset="0"/>
            </a:endParaRP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CD95E369-22E3-47BF-A4B6-6F6C7AEDEE5A}"/>
              </a:ext>
            </a:extLst>
          </p:cNvPr>
          <p:cNvGrpSpPr/>
          <p:nvPr/>
        </p:nvGrpSpPr>
        <p:grpSpPr>
          <a:xfrm>
            <a:off x="1144267" y="1390819"/>
            <a:ext cx="4405927" cy="3318271"/>
            <a:chOff x="1417547" y="1264224"/>
            <a:chExt cx="4405927" cy="3318271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BDC5CE40-1276-45C8-A43B-95F4B8826CB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clrChange>
                <a:clrFrom>
                  <a:srgbClr val="F5F5F5"/>
                </a:clrFrom>
                <a:clrTo>
                  <a:srgbClr val="F5F5F5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 flipH="1">
              <a:off x="1417547" y="1264224"/>
              <a:ext cx="4405927" cy="3318271"/>
            </a:xfrm>
            <a:prstGeom prst="rect">
              <a:avLst/>
            </a:prstGeom>
          </p:spPr>
        </p:pic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D0BBE2AD-294A-48DF-B8A0-D8D32093CB5F}"/>
                </a:ext>
              </a:extLst>
            </p:cNvPr>
            <p:cNvSpPr txBox="1"/>
            <p:nvPr/>
          </p:nvSpPr>
          <p:spPr>
            <a:xfrm>
              <a:off x="2407201" y="2972752"/>
              <a:ext cx="3041009" cy="82214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vi-VN" sz="3600" b="1" dirty="0">
                  <a:solidFill>
                    <a:schemeClr val="bg2">
                      <a:lumMod val="75000"/>
                    </a:schemeClr>
                  </a:solidFill>
                  <a:latin typeface="UTM Avo" panose="02040603050506020204" pitchFamily="18" charset="0"/>
                </a:rPr>
                <a:t>TIẾT 1 – 2</a:t>
              </a:r>
              <a:endParaRPr lang="en-US" sz="3600" b="1" dirty="0">
                <a:solidFill>
                  <a:schemeClr val="bg2">
                    <a:lumMod val="75000"/>
                  </a:schemeClr>
                </a:solidFill>
                <a:latin typeface="UTM Avo" panose="02040603050506020204" pitchFamily="18" charset="0"/>
              </a:endParaRPr>
            </a:p>
          </p:txBody>
        </p:sp>
      </p:grpSp>
      <p:pic>
        <p:nvPicPr>
          <p:cNvPr id="9" name="Picture 4">
            <a:extLst>
              <a:ext uri="{FF2B5EF4-FFF2-40B4-BE49-F238E27FC236}">
                <a16:creationId xmlns:a16="http://schemas.microsoft.com/office/drawing/2014/main" id="{52354FA0-88C8-4F5C-A6E1-0274A536B6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5294" y="3268600"/>
            <a:ext cx="1563093" cy="15630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075209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7BF6BCDF-9F5D-43EF-8D2F-74DA0EBB0C5C}"/>
              </a:ext>
            </a:extLst>
          </p:cNvPr>
          <p:cNvSpPr txBox="1"/>
          <p:nvPr/>
        </p:nvSpPr>
        <p:spPr>
          <a:xfrm>
            <a:off x="593464" y="447778"/>
            <a:ext cx="5540765" cy="8645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1800" b="1" dirty="0" smtClean="0">
                <a:latin typeface="UTM Avo" panose="02040603050506020204" pitchFamily="18" charset="0"/>
              </a:rPr>
              <a:t>14</a:t>
            </a:r>
            <a:r>
              <a:rPr lang="en-US" sz="1800" dirty="0" smtClean="0">
                <a:latin typeface="UTM Avo" panose="02040603050506020204" pitchFamily="18" charset="0"/>
              </a:rPr>
              <a:t>. </a:t>
            </a:r>
            <a:r>
              <a:rPr lang="en-US" sz="1800" dirty="0" err="1" smtClean="0">
                <a:latin typeface="UTM Avo" panose="02040603050506020204" pitchFamily="18" charset="0"/>
              </a:rPr>
              <a:t>Viết</a:t>
            </a:r>
            <a:r>
              <a:rPr lang="en-US" sz="1800" dirty="0" smtClean="0">
                <a:latin typeface="UTM Avo" panose="02040603050506020204" pitchFamily="18" charset="0"/>
              </a:rPr>
              <a:t> 3 – 4 </a:t>
            </a:r>
            <a:r>
              <a:rPr lang="en-US" sz="1800" dirty="0" err="1" smtClean="0">
                <a:latin typeface="UTM Avo" panose="02040603050506020204" pitchFamily="18" charset="0"/>
              </a:rPr>
              <a:t>câu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giới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thiệu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về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một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đồ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chơi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hoặc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một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đồ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dùng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gia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đình</a:t>
            </a:r>
            <a:r>
              <a:rPr lang="en-US" sz="1800" dirty="0" smtClean="0">
                <a:latin typeface="UTM Avo" panose="02040603050506020204" pitchFamily="18" charset="0"/>
              </a:rPr>
              <a:t>.</a:t>
            </a:r>
          </a:p>
        </p:txBody>
      </p:sp>
      <p:grpSp>
        <p:nvGrpSpPr>
          <p:cNvPr id="20" name="Group 19"/>
          <p:cNvGrpSpPr/>
          <p:nvPr/>
        </p:nvGrpSpPr>
        <p:grpSpPr>
          <a:xfrm>
            <a:off x="1285931" y="1713474"/>
            <a:ext cx="4238569" cy="2522896"/>
            <a:chOff x="1285931" y="1713474"/>
            <a:chExt cx="4238569" cy="2522896"/>
          </a:xfrm>
        </p:grpSpPr>
        <p:grpSp>
          <p:nvGrpSpPr>
            <p:cNvPr id="3" name="Group 2"/>
            <p:cNvGrpSpPr/>
            <p:nvPr/>
          </p:nvGrpSpPr>
          <p:grpSpPr>
            <a:xfrm>
              <a:off x="1285931" y="1713474"/>
              <a:ext cx="4238569" cy="2522896"/>
              <a:chOff x="768927" y="1641595"/>
              <a:chExt cx="5340928" cy="2511698"/>
            </a:xfrm>
          </p:grpSpPr>
          <p:grpSp>
            <p:nvGrpSpPr>
              <p:cNvPr id="4" name="Group 3"/>
              <p:cNvGrpSpPr/>
              <p:nvPr/>
            </p:nvGrpSpPr>
            <p:grpSpPr>
              <a:xfrm>
                <a:off x="768927" y="1641595"/>
                <a:ext cx="5340928" cy="2511698"/>
                <a:chOff x="768927" y="1641595"/>
                <a:chExt cx="5340928" cy="2511698"/>
              </a:xfrm>
            </p:grpSpPr>
            <p:sp>
              <p:nvSpPr>
                <p:cNvPr id="6" name="Rectangle 14"/>
                <p:cNvSpPr/>
                <p:nvPr/>
              </p:nvSpPr>
              <p:spPr>
                <a:xfrm>
                  <a:off x="2820697" y="1661594"/>
                  <a:ext cx="1269423" cy="589771"/>
                </a:xfrm>
                <a:custGeom>
                  <a:avLst/>
                  <a:gdLst>
                    <a:gd name="connsiteX0" fmla="*/ 0 w 1059873"/>
                    <a:gd name="connsiteY0" fmla="*/ 0 h 561109"/>
                    <a:gd name="connsiteX1" fmla="*/ 1059873 w 1059873"/>
                    <a:gd name="connsiteY1" fmla="*/ 0 h 561109"/>
                    <a:gd name="connsiteX2" fmla="*/ 1059873 w 1059873"/>
                    <a:gd name="connsiteY2" fmla="*/ 561109 h 561109"/>
                    <a:gd name="connsiteX3" fmla="*/ 0 w 1059873"/>
                    <a:gd name="connsiteY3" fmla="*/ 561109 h 561109"/>
                    <a:gd name="connsiteX4" fmla="*/ 0 w 1059873"/>
                    <a:gd name="connsiteY4" fmla="*/ 0 h 561109"/>
                    <a:gd name="connsiteX0" fmla="*/ 23813 w 1059873"/>
                    <a:gd name="connsiteY0" fmla="*/ 23812 h 561109"/>
                    <a:gd name="connsiteX1" fmla="*/ 1059873 w 1059873"/>
                    <a:gd name="connsiteY1" fmla="*/ 0 h 561109"/>
                    <a:gd name="connsiteX2" fmla="*/ 1059873 w 1059873"/>
                    <a:gd name="connsiteY2" fmla="*/ 561109 h 561109"/>
                    <a:gd name="connsiteX3" fmla="*/ 0 w 1059873"/>
                    <a:gd name="connsiteY3" fmla="*/ 561109 h 561109"/>
                    <a:gd name="connsiteX4" fmla="*/ 23813 w 1059873"/>
                    <a:gd name="connsiteY4" fmla="*/ 23812 h 561109"/>
                    <a:gd name="connsiteX0" fmla="*/ 33338 w 1059873"/>
                    <a:gd name="connsiteY0" fmla="*/ 66675 h 561109"/>
                    <a:gd name="connsiteX1" fmla="*/ 1059873 w 1059873"/>
                    <a:gd name="connsiteY1" fmla="*/ 0 h 561109"/>
                    <a:gd name="connsiteX2" fmla="*/ 1059873 w 1059873"/>
                    <a:gd name="connsiteY2" fmla="*/ 561109 h 561109"/>
                    <a:gd name="connsiteX3" fmla="*/ 0 w 1059873"/>
                    <a:gd name="connsiteY3" fmla="*/ 561109 h 561109"/>
                    <a:gd name="connsiteX4" fmla="*/ 33338 w 1059873"/>
                    <a:gd name="connsiteY4" fmla="*/ 66675 h 561109"/>
                    <a:gd name="connsiteX0" fmla="*/ 38101 w 1059873"/>
                    <a:gd name="connsiteY0" fmla="*/ 28575 h 561109"/>
                    <a:gd name="connsiteX1" fmla="*/ 1059873 w 1059873"/>
                    <a:gd name="connsiteY1" fmla="*/ 0 h 561109"/>
                    <a:gd name="connsiteX2" fmla="*/ 1059873 w 1059873"/>
                    <a:gd name="connsiteY2" fmla="*/ 561109 h 561109"/>
                    <a:gd name="connsiteX3" fmla="*/ 0 w 1059873"/>
                    <a:gd name="connsiteY3" fmla="*/ 561109 h 561109"/>
                    <a:gd name="connsiteX4" fmla="*/ 38101 w 1059873"/>
                    <a:gd name="connsiteY4" fmla="*/ 28575 h 561109"/>
                    <a:gd name="connsiteX0" fmla="*/ 138114 w 1159886"/>
                    <a:gd name="connsiteY0" fmla="*/ 28575 h 561109"/>
                    <a:gd name="connsiteX1" fmla="*/ 1159886 w 1159886"/>
                    <a:gd name="connsiteY1" fmla="*/ 0 h 561109"/>
                    <a:gd name="connsiteX2" fmla="*/ 1159886 w 1159886"/>
                    <a:gd name="connsiteY2" fmla="*/ 561109 h 561109"/>
                    <a:gd name="connsiteX3" fmla="*/ 0 w 1159886"/>
                    <a:gd name="connsiteY3" fmla="*/ 551584 h 561109"/>
                    <a:gd name="connsiteX4" fmla="*/ 138114 w 1159886"/>
                    <a:gd name="connsiteY4" fmla="*/ 28575 h 561109"/>
                    <a:gd name="connsiteX0" fmla="*/ 138114 w 1259898"/>
                    <a:gd name="connsiteY0" fmla="*/ 0 h 532534"/>
                    <a:gd name="connsiteX1" fmla="*/ 1259898 w 1259898"/>
                    <a:gd name="connsiteY1" fmla="*/ 19050 h 532534"/>
                    <a:gd name="connsiteX2" fmla="*/ 1159886 w 1259898"/>
                    <a:gd name="connsiteY2" fmla="*/ 532534 h 532534"/>
                    <a:gd name="connsiteX3" fmla="*/ 0 w 1259898"/>
                    <a:gd name="connsiteY3" fmla="*/ 523009 h 532534"/>
                    <a:gd name="connsiteX4" fmla="*/ 138114 w 1259898"/>
                    <a:gd name="connsiteY4" fmla="*/ 0 h 532534"/>
                    <a:gd name="connsiteX0" fmla="*/ 138114 w 1259898"/>
                    <a:gd name="connsiteY0" fmla="*/ 0 h 570634"/>
                    <a:gd name="connsiteX1" fmla="*/ 1259898 w 1259898"/>
                    <a:gd name="connsiteY1" fmla="*/ 19050 h 570634"/>
                    <a:gd name="connsiteX2" fmla="*/ 1112261 w 1259898"/>
                    <a:gd name="connsiteY2" fmla="*/ 570634 h 570634"/>
                    <a:gd name="connsiteX3" fmla="*/ 0 w 1259898"/>
                    <a:gd name="connsiteY3" fmla="*/ 523009 h 570634"/>
                    <a:gd name="connsiteX4" fmla="*/ 138114 w 1259898"/>
                    <a:gd name="connsiteY4" fmla="*/ 0 h 570634"/>
                    <a:gd name="connsiteX0" fmla="*/ 138114 w 1259898"/>
                    <a:gd name="connsiteY0" fmla="*/ 0 h 570634"/>
                    <a:gd name="connsiteX1" fmla="*/ 1259898 w 1259898"/>
                    <a:gd name="connsiteY1" fmla="*/ 19050 h 570634"/>
                    <a:gd name="connsiteX2" fmla="*/ 1112261 w 1259898"/>
                    <a:gd name="connsiteY2" fmla="*/ 570634 h 570634"/>
                    <a:gd name="connsiteX3" fmla="*/ 255877 w 1259898"/>
                    <a:gd name="connsiteY3" fmla="*/ 548119 h 570634"/>
                    <a:gd name="connsiteX4" fmla="*/ 0 w 1259898"/>
                    <a:gd name="connsiteY4" fmla="*/ 523009 h 570634"/>
                    <a:gd name="connsiteX5" fmla="*/ 138114 w 1259898"/>
                    <a:gd name="connsiteY5" fmla="*/ 0 h 570634"/>
                    <a:gd name="connsiteX0" fmla="*/ 138114 w 1259898"/>
                    <a:gd name="connsiteY0" fmla="*/ 0 h 570634"/>
                    <a:gd name="connsiteX1" fmla="*/ 1259898 w 1259898"/>
                    <a:gd name="connsiteY1" fmla="*/ 19050 h 570634"/>
                    <a:gd name="connsiteX2" fmla="*/ 1112261 w 1259898"/>
                    <a:gd name="connsiteY2" fmla="*/ 570634 h 570634"/>
                    <a:gd name="connsiteX3" fmla="*/ 255877 w 1259898"/>
                    <a:gd name="connsiteY3" fmla="*/ 548119 h 570634"/>
                    <a:gd name="connsiteX4" fmla="*/ 0 w 1259898"/>
                    <a:gd name="connsiteY4" fmla="*/ 523009 h 570634"/>
                    <a:gd name="connsiteX5" fmla="*/ 138114 w 1259898"/>
                    <a:gd name="connsiteY5" fmla="*/ 0 h 570634"/>
                    <a:gd name="connsiteX0" fmla="*/ 138114 w 1259898"/>
                    <a:gd name="connsiteY0" fmla="*/ 0 h 570634"/>
                    <a:gd name="connsiteX1" fmla="*/ 1259898 w 1259898"/>
                    <a:gd name="connsiteY1" fmla="*/ 19050 h 570634"/>
                    <a:gd name="connsiteX2" fmla="*/ 1112261 w 1259898"/>
                    <a:gd name="connsiteY2" fmla="*/ 570634 h 570634"/>
                    <a:gd name="connsiteX3" fmla="*/ 255877 w 1259898"/>
                    <a:gd name="connsiteY3" fmla="*/ 548119 h 570634"/>
                    <a:gd name="connsiteX4" fmla="*/ 0 w 1259898"/>
                    <a:gd name="connsiteY4" fmla="*/ 523009 h 570634"/>
                    <a:gd name="connsiteX5" fmla="*/ 138114 w 1259898"/>
                    <a:gd name="connsiteY5" fmla="*/ 0 h 570634"/>
                    <a:gd name="connsiteX0" fmla="*/ 138114 w 1259898"/>
                    <a:gd name="connsiteY0" fmla="*/ 0 h 570634"/>
                    <a:gd name="connsiteX1" fmla="*/ 1259898 w 1259898"/>
                    <a:gd name="connsiteY1" fmla="*/ 19050 h 570634"/>
                    <a:gd name="connsiteX2" fmla="*/ 1112261 w 1259898"/>
                    <a:gd name="connsiteY2" fmla="*/ 570634 h 570634"/>
                    <a:gd name="connsiteX3" fmla="*/ 255877 w 1259898"/>
                    <a:gd name="connsiteY3" fmla="*/ 548119 h 570634"/>
                    <a:gd name="connsiteX4" fmla="*/ 0 w 1259898"/>
                    <a:gd name="connsiteY4" fmla="*/ 523009 h 570634"/>
                    <a:gd name="connsiteX5" fmla="*/ 138114 w 1259898"/>
                    <a:gd name="connsiteY5" fmla="*/ 0 h 570634"/>
                    <a:gd name="connsiteX0" fmla="*/ 138114 w 1259898"/>
                    <a:gd name="connsiteY0" fmla="*/ 0 h 570634"/>
                    <a:gd name="connsiteX1" fmla="*/ 1259898 w 1259898"/>
                    <a:gd name="connsiteY1" fmla="*/ 19050 h 570634"/>
                    <a:gd name="connsiteX2" fmla="*/ 1112261 w 1259898"/>
                    <a:gd name="connsiteY2" fmla="*/ 570634 h 570634"/>
                    <a:gd name="connsiteX3" fmla="*/ 255877 w 1259898"/>
                    <a:gd name="connsiteY3" fmla="*/ 548119 h 570634"/>
                    <a:gd name="connsiteX4" fmla="*/ 0 w 1259898"/>
                    <a:gd name="connsiteY4" fmla="*/ 523009 h 570634"/>
                    <a:gd name="connsiteX5" fmla="*/ 138114 w 1259898"/>
                    <a:gd name="connsiteY5" fmla="*/ 0 h 570634"/>
                    <a:gd name="connsiteX0" fmla="*/ 147639 w 1269423"/>
                    <a:gd name="connsiteY0" fmla="*/ 0 h 570634"/>
                    <a:gd name="connsiteX1" fmla="*/ 1269423 w 1269423"/>
                    <a:gd name="connsiteY1" fmla="*/ 19050 h 570634"/>
                    <a:gd name="connsiteX2" fmla="*/ 1121786 w 1269423"/>
                    <a:gd name="connsiteY2" fmla="*/ 570634 h 570634"/>
                    <a:gd name="connsiteX3" fmla="*/ 265402 w 1269423"/>
                    <a:gd name="connsiteY3" fmla="*/ 548119 h 570634"/>
                    <a:gd name="connsiteX4" fmla="*/ 0 w 1269423"/>
                    <a:gd name="connsiteY4" fmla="*/ 508722 h 570634"/>
                    <a:gd name="connsiteX5" fmla="*/ 147639 w 1269423"/>
                    <a:gd name="connsiteY5" fmla="*/ 0 h 570634"/>
                    <a:gd name="connsiteX0" fmla="*/ 147639 w 1269423"/>
                    <a:gd name="connsiteY0" fmla="*/ 0 h 570634"/>
                    <a:gd name="connsiteX1" fmla="*/ 1269423 w 1269423"/>
                    <a:gd name="connsiteY1" fmla="*/ 19050 h 570634"/>
                    <a:gd name="connsiteX2" fmla="*/ 1121786 w 1269423"/>
                    <a:gd name="connsiteY2" fmla="*/ 570634 h 570634"/>
                    <a:gd name="connsiteX3" fmla="*/ 265402 w 1269423"/>
                    <a:gd name="connsiteY3" fmla="*/ 548119 h 570634"/>
                    <a:gd name="connsiteX4" fmla="*/ 0 w 1269423"/>
                    <a:gd name="connsiteY4" fmla="*/ 508722 h 570634"/>
                    <a:gd name="connsiteX5" fmla="*/ 147639 w 1269423"/>
                    <a:gd name="connsiteY5" fmla="*/ 0 h 570634"/>
                    <a:gd name="connsiteX0" fmla="*/ 123826 w 1269423"/>
                    <a:gd name="connsiteY0" fmla="*/ 0 h 556347"/>
                    <a:gd name="connsiteX1" fmla="*/ 1269423 w 1269423"/>
                    <a:gd name="connsiteY1" fmla="*/ 4763 h 556347"/>
                    <a:gd name="connsiteX2" fmla="*/ 1121786 w 1269423"/>
                    <a:gd name="connsiteY2" fmla="*/ 556347 h 556347"/>
                    <a:gd name="connsiteX3" fmla="*/ 265402 w 1269423"/>
                    <a:gd name="connsiteY3" fmla="*/ 533832 h 556347"/>
                    <a:gd name="connsiteX4" fmla="*/ 0 w 1269423"/>
                    <a:gd name="connsiteY4" fmla="*/ 494435 h 556347"/>
                    <a:gd name="connsiteX5" fmla="*/ 123826 w 1269423"/>
                    <a:gd name="connsiteY5" fmla="*/ 0 h 556347"/>
                    <a:gd name="connsiteX0" fmla="*/ 123826 w 1269423"/>
                    <a:gd name="connsiteY0" fmla="*/ 0 h 556347"/>
                    <a:gd name="connsiteX1" fmla="*/ 1269423 w 1269423"/>
                    <a:gd name="connsiteY1" fmla="*/ 4763 h 556347"/>
                    <a:gd name="connsiteX2" fmla="*/ 1121786 w 1269423"/>
                    <a:gd name="connsiteY2" fmla="*/ 556347 h 556347"/>
                    <a:gd name="connsiteX3" fmla="*/ 265402 w 1269423"/>
                    <a:gd name="connsiteY3" fmla="*/ 533832 h 556347"/>
                    <a:gd name="connsiteX4" fmla="*/ 0 w 1269423"/>
                    <a:gd name="connsiteY4" fmla="*/ 494435 h 556347"/>
                    <a:gd name="connsiteX5" fmla="*/ 123826 w 1269423"/>
                    <a:gd name="connsiteY5" fmla="*/ 0 h 556347"/>
                    <a:gd name="connsiteX0" fmla="*/ 123826 w 1269423"/>
                    <a:gd name="connsiteY0" fmla="*/ 0 h 556347"/>
                    <a:gd name="connsiteX1" fmla="*/ 1269423 w 1269423"/>
                    <a:gd name="connsiteY1" fmla="*/ 4763 h 556347"/>
                    <a:gd name="connsiteX2" fmla="*/ 1121786 w 1269423"/>
                    <a:gd name="connsiteY2" fmla="*/ 556347 h 556347"/>
                    <a:gd name="connsiteX3" fmla="*/ 265402 w 1269423"/>
                    <a:gd name="connsiteY3" fmla="*/ 533832 h 556347"/>
                    <a:gd name="connsiteX4" fmla="*/ 0 w 1269423"/>
                    <a:gd name="connsiteY4" fmla="*/ 494435 h 556347"/>
                    <a:gd name="connsiteX5" fmla="*/ 123826 w 1269423"/>
                    <a:gd name="connsiteY5" fmla="*/ 0 h 556347"/>
                    <a:gd name="connsiteX0" fmla="*/ 123826 w 1269423"/>
                    <a:gd name="connsiteY0" fmla="*/ 47869 h 604216"/>
                    <a:gd name="connsiteX1" fmla="*/ 465428 w 1269423"/>
                    <a:gd name="connsiteY1" fmla="*/ 14964 h 604216"/>
                    <a:gd name="connsiteX2" fmla="*/ 1269423 w 1269423"/>
                    <a:gd name="connsiteY2" fmla="*/ 52632 h 604216"/>
                    <a:gd name="connsiteX3" fmla="*/ 1121786 w 1269423"/>
                    <a:gd name="connsiteY3" fmla="*/ 604216 h 604216"/>
                    <a:gd name="connsiteX4" fmla="*/ 265402 w 1269423"/>
                    <a:gd name="connsiteY4" fmla="*/ 581701 h 604216"/>
                    <a:gd name="connsiteX5" fmla="*/ 0 w 1269423"/>
                    <a:gd name="connsiteY5" fmla="*/ 542304 h 604216"/>
                    <a:gd name="connsiteX6" fmla="*/ 123826 w 1269423"/>
                    <a:gd name="connsiteY6" fmla="*/ 47869 h 604216"/>
                    <a:gd name="connsiteX0" fmla="*/ 123826 w 1269423"/>
                    <a:gd name="connsiteY0" fmla="*/ 47869 h 604216"/>
                    <a:gd name="connsiteX1" fmla="*/ 465428 w 1269423"/>
                    <a:gd name="connsiteY1" fmla="*/ 14964 h 604216"/>
                    <a:gd name="connsiteX2" fmla="*/ 1269423 w 1269423"/>
                    <a:gd name="connsiteY2" fmla="*/ 52632 h 604216"/>
                    <a:gd name="connsiteX3" fmla="*/ 1121786 w 1269423"/>
                    <a:gd name="connsiteY3" fmla="*/ 604216 h 604216"/>
                    <a:gd name="connsiteX4" fmla="*/ 265402 w 1269423"/>
                    <a:gd name="connsiteY4" fmla="*/ 581701 h 604216"/>
                    <a:gd name="connsiteX5" fmla="*/ 0 w 1269423"/>
                    <a:gd name="connsiteY5" fmla="*/ 542304 h 604216"/>
                    <a:gd name="connsiteX6" fmla="*/ 123826 w 1269423"/>
                    <a:gd name="connsiteY6" fmla="*/ 47869 h 604216"/>
                    <a:gd name="connsiteX0" fmla="*/ 123826 w 1269423"/>
                    <a:gd name="connsiteY0" fmla="*/ 47869 h 604216"/>
                    <a:gd name="connsiteX1" fmla="*/ 465428 w 1269423"/>
                    <a:gd name="connsiteY1" fmla="*/ 14964 h 604216"/>
                    <a:gd name="connsiteX2" fmla="*/ 1269423 w 1269423"/>
                    <a:gd name="connsiteY2" fmla="*/ 52632 h 604216"/>
                    <a:gd name="connsiteX3" fmla="*/ 1121786 w 1269423"/>
                    <a:gd name="connsiteY3" fmla="*/ 604216 h 604216"/>
                    <a:gd name="connsiteX4" fmla="*/ 265402 w 1269423"/>
                    <a:gd name="connsiteY4" fmla="*/ 581701 h 604216"/>
                    <a:gd name="connsiteX5" fmla="*/ 0 w 1269423"/>
                    <a:gd name="connsiteY5" fmla="*/ 542304 h 604216"/>
                    <a:gd name="connsiteX6" fmla="*/ 123826 w 1269423"/>
                    <a:gd name="connsiteY6" fmla="*/ 47869 h 604216"/>
                    <a:gd name="connsiteX0" fmla="*/ 123826 w 1269423"/>
                    <a:gd name="connsiteY0" fmla="*/ 47869 h 604216"/>
                    <a:gd name="connsiteX1" fmla="*/ 465428 w 1269423"/>
                    <a:gd name="connsiteY1" fmla="*/ 14964 h 604216"/>
                    <a:gd name="connsiteX2" fmla="*/ 1269423 w 1269423"/>
                    <a:gd name="connsiteY2" fmla="*/ 52632 h 604216"/>
                    <a:gd name="connsiteX3" fmla="*/ 1121786 w 1269423"/>
                    <a:gd name="connsiteY3" fmla="*/ 604216 h 604216"/>
                    <a:gd name="connsiteX4" fmla="*/ 265402 w 1269423"/>
                    <a:gd name="connsiteY4" fmla="*/ 581701 h 604216"/>
                    <a:gd name="connsiteX5" fmla="*/ 0 w 1269423"/>
                    <a:gd name="connsiteY5" fmla="*/ 542304 h 604216"/>
                    <a:gd name="connsiteX6" fmla="*/ 123826 w 1269423"/>
                    <a:gd name="connsiteY6" fmla="*/ 47869 h 604216"/>
                    <a:gd name="connsiteX0" fmla="*/ 123826 w 1269423"/>
                    <a:gd name="connsiteY0" fmla="*/ 57394 h 604216"/>
                    <a:gd name="connsiteX1" fmla="*/ 465428 w 1269423"/>
                    <a:gd name="connsiteY1" fmla="*/ 14964 h 604216"/>
                    <a:gd name="connsiteX2" fmla="*/ 1269423 w 1269423"/>
                    <a:gd name="connsiteY2" fmla="*/ 52632 h 604216"/>
                    <a:gd name="connsiteX3" fmla="*/ 1121786 w 1269423"/>
                    <a:gd name="connsiteY3" fmla="*/ 604216 h 604216"/>
                    <a:gd name="connsiteX4" fmla="*/ 265402 w 1269423"/>
                    <a:gd name="connsiteY4" fmla="*/ 581701 h 604216"/>
                    <a:gd name="connsiteX5" fmla="*/ 0 w 1269423"/>
                    <a:gd name="connsiteY5" fmla="*/ 542304 h 604216"/>
                    <a:gd name="connsiteX6" fmla="*/ 123826 w 1269423"/>
                    <a:gd name="connsiteY6" fmla="*/ 57394 h 604216"/>
                    <a:gd name="connsiteX0" fmla="*/ 123826 w 1269423"/>
                    <a:gd name="connsiteY0" fmla="*/ 57394 h 604216"/>
                    <a:gd name="connsiteX1" fmla="*/ 465428 w 1269423"/>
                    <a:gd name="connsiteY1" fmla="*/ 14964 h 604216"/>
                    <a:gd name="connsiteX2" fmla="*/ 1269423 w 1269423"/>
                    <a:gd name="connsiteY2" fmla="*/ 52632 h 604216"/>
                    <a:gd name="connsiteX3" fmla="*/ 1121786 w 1269423"/>
                    <a:gd name="connsiteY3" fmla="*/ 604216 h 604216"/>
                    <a:gd name="connsiteX4" fmla="*/ 265402 w 1269423"/>
                    <a:gd name="connsiteY4" fmla="*/ 581701 h 604216"/>
                    <a:gd name="connsiteX5" fmla="*/ 0 w 1269423"/>
                    <a:gd name="connsiteY5" fmla="*/ 542304 h 604216"/>
                    <a:gd name="connsiteX6" fmla="*/ 123826 w 1269423"/>
                    <a:gd name="connsiteY6" fmla="*/ 57394 h 604216"/>
                    <a:gd name="connsiteX0" fmla="*/ 123826 w 1269423"/>
                    <a:gd name="connsiteY0" fmla="*/ 50744 h 597566"/>
                    <a:gd name="connsiteX1" fmla="*/ 465428 w 1269423"/>
                    <a:gd name="connsiteY1" fmla="*/ 8314 h 597566"/>
                    <a:gd name="connsiteX2" fmla="*/ 598778 w 1269423"/>
                    <a:gd name="connsiteY2" fmla="*/ 32126 h 597566"/>
                    <a:gd name="connsiteX3" fmla="*/ 1269423 w 1269423"/>
                    <a:gd name="connsiteY3" fmla="*/ 45982 h 597566"/>
                    <a:gd name="connsiteX4" fmla="*/ 1121786 w 1269423"/>
                    <a:gd name="connsiteY4" fmla="*/ 597566 h 597566"/>
                    <a:gd name="connsiteX5" fmla="*/ 265402 w 1269423"/>
                    <a:gd name="connsiteY5" fmla="*/ 575051 h 597566"/>
                    <a:gd name="connsiteX6" fmla="*/ 0 w 1269423"/>
                    <a:gd name="connsiteY6" fmla="*/ 535654 h 597566"/>
                    <a:gd name="connsiteX7" fmla="*/ 123826 w 1269423"/>
                    <a:gd name="connsiteY7" fmla="*/ 50744 h 597566"/>
                    <a:gd name="connsiteX0" fmla="*/ 123826 w 1269423"/>
                    <a:gd name="connsiteY0" fmla="*/ 49637 h 596459"/>
                    <a:gd name="connsiteX1" fmla="*/ 465428 w 1269423"/>
                    <a:gd name="connsiteY1" fmla="*/ 7207 h 596459"/>
                    <a:gd name="connsiteX2" fmla="*/ 598778 w 1269423"/>
                    <a:gd name="connsiteY2" fmla="*/ 31019 h 596459"/>
                    <a:gd name="connsiteX3" fmla="*/ 794041 w 1269423"/>
                    <a:gd name="connsiteY3" fmla="*/ 35782 h 596459"/>
                    <a:gd name="connsiteX4" fmla="*/ 1269423 w 1269423"/>
                    <a:gd name="connsiteY4" fmla="*/ 44875 h 596459"/>
                    <a:gd name="connsiteX5" fmla="*/ 1121786 w 1269423"/>
                    <a:gd name="connsiteY5" fmla="*/ 596459 h 596459"/>
                    <a:gd name="connsiteX6" fmla="*/ 265402 w 1269423"/>
                    <a:gd name="connsiteY6" fmla="*/ 573944 h 596459"/>
                    <a:gd name="connsiteX7" fmla="*/ 0 w 1269423"/>
                    <a:gd name="connsiteY7" fmla="*/ 534547 h 596459"/>
                    <a:gd name="connsiteX8" fmla="*/ 123826 w 1269423"/>
                    <a:gd name="connsiteY8" fmla="*/ 49637 h 596459"/>
                    <a:gd name="connsiteX0" fmla="*/ 123826 w 1269423"/>
                    <a:gd name="connsiteY0" fmla="*/ 43695 h 590517"/>
                    <a:gd name="connsiteX1" fmla="*/ 465428 w 1269423"/>
                    <a:gd name="connsiteY1" fmla="*/ 1265 h 590517"/>
                    <a:gd name="connsiteX2" fmla="*/ 598778 w 1269423"/>
                    <a:gd name="connsiteY2" fmla="*/ 25077 h 590517"/>
                    <a:gd name="connsiteX3" fmla="*/ 808329 w 1269423"/>
                    <a:gd name="connsiteY3" fmla="*/ 63177 h 590517"/>
                    <a:gd name="connsiteX4" fmla="*/ 1269423 w 1269423"/>
                    <a:gd name="connsiteY4" fmla="*/ 38933 h 590517"/>
                    <a:gd name="connsiteX5" fmla="*/ 1121786 w 1269423"/>
                    <a:gd name="connsiteY5" fmla="*/ 590517 h 590517"/>
                    <a:gd name="connsiteX6" fmla="*/ 265402 w 1269423"/>
                    <a:gd name="connsiteY6" fmla="*/ 568002 h 590517"/>
                    <a:gd name="connsiteX7" fmla="*/ 0 w 1269423"/>
                    <a:gd name="connsiteY7" fmla="*/ 528605 h 590517"/>
                    <a:gd name="connsiteX8" fmla="*/ 123826 w 1269423"/>
                    <a:gd name="connsiteY8" fmla="*/ 43695 h 590517"/>
                    <a:gd name="connsiteX0" fmla="*/ 123826 w 1269423"/>
                    <a:gd name="connsiteY0" fmla="*/ 49636 h 596458"/>
                    <a:gd name="connsiteX1" fmla="*/ 465428 w 1269423"/>
                    <a:gd name="connsiteY1" fmla="*/ 7206 h 596458"/>
                    <a:gd name="connsiteX2" fmla="*/ 598778 w 1269423"/>
                    <a:gd name="connsiteY2" fmla="*/ 31018 h 596458"/>
                    <a:gd name="connsiteX3" fmla="*/ 865479 w 1269423"/>
                    <a:gd name="connsiteY3" fmla="*/ 35780 h 596458"/>
                    <a:gd name="connsiteX4" fmla="*/ 1269423 w 1269423"/>
                    <a:gd name="connsiteY4" fmla="*/ 44874 h 596458"/>
                    <a:gd name="connsiteX5" fmla="*/ 1121786 w 1269423"/>
                    <a:gd name="connsiteY5" fmla="*/ 596458 h 596458"/>
                    <a:gd name="connsiteX6" fmla="*/ 265402 w 1269423"/>
                    <a:gd name="connsiteY6" fmla="*/ 573943 h 596458"/>
                    <a:gd name="connsiteX7" fmla="*/ 0 w 1269423"/>
                    <a:gd name="connsiteY7" fmla="*/ 534546 h 596458"/>
                    <a:gd name="connsiteX8" fmla="*/ 123826 w 1269423"/>
                    <a:gd name="connsiteY8" fmla="*/ 49636 h 596458"/>
                    <a:gd name="connsiteX0" fmla="*/ 123826 w 1269423"/>
                    <a:gd name="connsiteY0" fmla="*/ 49636 h 596458"/>
                    <a:gd name="connsiteX1" fmla="*/ 465428 w 1269423"/>
                    <a:gd name="connsiteY1" fmla="*/ 7206 h 596458"/>
                    <a:gd name="connsiteX2" fmla="*/ 598778 w 1269423"/>
                    <a:gd name="connsiteY2" fmla="*/ 31018 h 596458"/>
                    <a:gd name="connsiteX3" fmla="*/ 865479 w 1269423"/>
                    <a:gd name="connsiteY3" fmla="*/ 35780 h 596458"/>
                    <a:gd name="connsiteX4" fmla="*/ 1269423 w 1269423"/>
                    <a:gd name="connsiteY4" fmla="*/ 44874 h 596458"/>
                    <a:gd name="connsiteX5" fmla="*/ 1121786 w 1269423"/>
                    <a:gd name="connsiteY5" fmla="*/ 596458 h 596458"/>
                    <a:gd name="connsiteX6" fmla="*/ 265402 w 1269423"/>
                    <a:gd name="connsiteY6" fmla="*/ 573943 h 596458"/>
                    <a:gd name="connsiteX7" fmla="*/ 0 w 1269423"/>
                    <a:gd name="connsiteY7" fmla="*/ 534546 h 596458"/>
                    <a:gd name="connsiteX8" fmla="*/ 123826 w 1269423"/>
                    <a:gd name="connsiteY8" fmla="*/ 49636 h 596458"/>
                    <a:gd name="connsiteX0" fmla="*/ 123826 w 1269423"/>
                    <a:gd name="connsiteY0" fmla="*/ 49636 h 596458"/>
                    <a:gd name="connsiteX1" fmla="*/ 465428 w 1269423"/>
                    <a:gd name="connsiteY1" fmla="*/ 7206 h 596458"/>
                    <a:gd name="connsiteX2" fmla="*/ 660691 w 1269423"/>
                    <a:gd name="connsiteY2" fmla="*/ 54830 h 596458"/>
                    <a:gd name="connsiteX3" fmla="*/ 865479 w 1269423"/>
                    <a:gd name="connsiteY3" fmla="*/ 35780 h 596458"/>
                    <a:gd name="connsiteX4" fmla="*/ 1269423 w 1269423"/>
                    <a:gd name="connsiteY4" fmla="*/ 44874 h 596458"/>
                    <a:gd name="connsiteX5" fmla="*/ 1121786 w 1269423"/>
                    <a:gd name="connsiteY5" fmla="*/ 596458 h 596458"/>
                    <a:gd name="connsiteX6" fmla="*/ 265402 w 1269423"/>
                    <a:gd name="connsiteY6" fmla="*/ 573943 h 596458"/>
                    <a:gd name="connsiteX7" fmla="*/ 0 w 1269423"/>
                    <a:gd name="connsiteY7" fmla="*/ 534546 h 596458"/>
                    <a:gd name="connsiteX8" fmla="*/ 123826 w 1269423"/>
                    <a:gd name="connsiteY8" fmla="*/ 49636 h 596458"/>
                    <a:gd name="connsiteX0" fmla="*/ 123826 w 1269423"/>
                    <a:gd name="connsiteY0" fmla="*/ 49636 h 596458"/>
                    <a:gd name="connsiteX1" fmla="*/ 465428 w 1269423"/>
                    <a:gd name="connsiteY1" fmla="*/ 7206 h 596458"/>
                    <a:gd name="connsiteX2" fmla="*/ 679741 w 1269423"/>
                    <a:gd name="connsiteY2" fmla="*/ 73880 h 596458"/>
                    <a:gd name="connsiteX3" fmla="*/ 865479 w 1269423"/>
                    <a:gd name="connsiteY3" fmla="*/ 35780 h 596458"/>
                    <a:gd name="connsiteX4" fmla="*/ 1269423 w 1269423"/>
                    <a:gd name="connsiteY4" fmla="*/ 44874 h 596458"/>
                    <a:gd name="connsiteX5" fmla="*/ 1121786 w 1269423"/>
                    <a:gd name="connsiteY5" fmla="*/ 596458 h 596458"/>
                    <a:gd name="connsiteX6" fmla="*/ 265402 w 1269423"/>
                    <a:gd name="connsiteY6" fmla="*/ 573943 h 596458"/>
                    <a:gd name="connsiteX7" fmla="*/ 0 w 1269423"/>
                    <a:gd name="connsiteY7" fmla="*/ 534546 h 596458"/>
                    <a:gd name="connsiteX8" fmla="*/ 123826 w 1269423"/>
                    <a:gd name="connsiteY8" fmla="*/ 49636 h 596458"/>
                    <a:gd name="connsiteX0" fmla="*/ 123826 w 1269423"/>
                    <a:gd name="connsiteY0" fmla="*/ 45668 h 592490"/>
                    <a:gd name="connsiteX1" fmla="*/ 465428 w 1269423"/>
                    <a:gd name="connsiteY1" fmla="*/ 3238 h 592490"/>
                    <a:gd name="connsiteX2" fmla="*/ 679741 w 1269423"/>
                    <a:gd name="connsiteY2" fmla="*/ 69912 h 592490"/>
                    <a:gd name="connsiteX3" fmla="*/ 865479 w 1269423"/>
                    <a:gd name="connsiteY3" fmla="*/ 31812 h 592490"/>
                    <a:gd name="connsiteX4" fmla="*/ 1065503 w 1269423"/>
                    <a:gd name="connsiteY4" fmla="*/ 50863 h 592490"/>
                    <a:gd name="connsiteX5" fmla="*/ 1269423 w 1269423"/>
                    <a:gd name="connsiteY5" fmla="*/ 40906 h 592490"/>
                    <a:gd name="connsiteX6" fmla="*/ 1121786 w 1269423"/>
                    <a:gd name="connsiteY6" fmla="*/ 592490 h 592490"/>
                    <a:gd name="connsiteX7" fmla="*/ 265402 w 1269423"/>
                    <a:gd name="connsiteY7" fmla="*/ 569975 h 592490"/>
                    <a:gd name="connsiteX8" fmla="*/ 0 w 1269423"/>
                    <a:gd name="connsiteY8" fmla="*/ 530578 h 592490"/>
                    <a:gd name="connsiteX9" fmla="*/ 123826 w 1269423"/>
                    <a:gd name="connsiteY9" fmla="*/ 45668 h 592490"/>
                    <a:gd name="connsiteX0" fmla="*/ 123826 w 1269423"/>
                    <a:gd name="connsiteY0" fmla="*/ 42949 h 589771"/>
                    <a:gd name="connsiteX1" fmla="*/ 465428 w 1269423"/>
                    <a:gd name="connsiteY1" fmla="*/ 519 h 589771"/>
                    <a:gd name="connsiteX2" fmla="*/ 679741 w 1269423"/>
                    <a:gd name="connsiteY2" fmla="*/ 67193 h 589771"/>
                    <a:gd name="connsiteX3" fmla="*/ 865479 w 1269423"/>
                    <a:gd name="connsiteY3" fmla="*/ 29093 h 589771"/>
                    <a:gd name="connsiteX4" fmla="*/ 1065503 w 1269423"/>
                    <a:gd name="connsiteY4" fmla="*/ 48144 h 589771"/>
                    <a:gd name="connsiteX5" fmla="*/ 1269423 w 1269423"/>
                    <a:gd name="connsiteY5" fmla="*/ 38187 h 589771"/>
                    <a:gd name="connsiteX6" fmla="*/ 1121786 w 1269423"/>
                    <a:gd name="connsiteY6" fmla="*/ 589771 h 589771"/>
                    <a:gd name="connsiteX7" fmla="*/ 265402 w 1269423"/>
                    <a:gd name="connsiteY7" fmla="*/ 567256 h 589771"/>
                    <a:gd name="connsiteX8" fmla="*/ 0 w 1269423"/>
                    <a:gd name="connsiteY8" fmla="*/ 527859 h 589771"/>
                    <a:gd name="connsiteX9" fmla="*/ 123826 w 1269423"/>
                    <a:gd name="connsiteY9" fmla="*/ 42949 h 589771"/>
                    <a:gd name="connsiteX0" fmla="*/ 123826 w 1269423"/>
                    <a:gd name="connsiteY0" fmla="*/ 42949 h 589771"/>
                    <a:gd name="connsiteX1" fmla="*/ 465428 w 1269423"/>
                    <a:gd name="connsiteY1" fmla="*/ 519 h 589771"/>
                    <a:gd name="connsiteX2" fmla="*/ 679741 w 1269423"/>
                    <a:gd name="connsiteY2" fmla="*/ 67193 h 589771"/>
                    <a:gd name="connsiteX3" fmla="*/ 865479 w 1269423"/>
                    <a:gd name="connsiteY3" fmla="*/ 29093 h 589771"/>
                    <a:gd name="connsiteX4" fmla="*/ 1065503 w 1269423"/>
                    <a:gd name="connsiteY4" fmla="*/ 48144 h 589771"/>
                    <a:gd name="connsiteX5" fmla="*/ 1269423 w 1269423"/>
                    <a:gd name="connsiteY5" fmla="*/ 38187 h 589771"/>
                    <a:gd name="connsiteX6" fmla="*/ 1121786 w 1269423"/>
                    <a:gd name="connsiteY6" fmla="*/ 589771 h 589771"/>
                    <a:gd name="connsiteX7" fmla="*/ 265402 w 1269423"/>
                    <a:gd name="connsiteY7" fmla="*/ 567256 h 589771"/>
                    <a:gd name="connsiteX8" fmla="*/ 0 w 1269423"/>
                    <a:gd name="connsiteY8" fmla="*/ 527859 h 589771"/>
                    <a:gd name="connsiteX9" fmla="*/ 123826 w 1269423"/>
                    <a:gd name="connsiteY9" fmla="*/ 42949 h 589771"/>
                    <a:gd name="connsiteX0" fmla="*/ 123826 w 1269423"/>
                    <a:gd name="connsiteY0" fmla="*/ 42949 h 589771"/>
                    <a:gd name="connsiteX1" fmla="*/ 465428 w 1269423"/>
                    <a:gd name="connsiteY1" fmla="*/ 519 h 589771"/>
                    <a:gd name="connsiteX2" fmla="*/ 679741 w 1269423"/>
                    <a:gd name="connsiteY2" fmla="*/ 67193 h 589771"/>
                    <a:gd name="connsiteX3" fmla="*/ 865479 w 1269423"/>
                    <a:gd name="connsiteY3" fmla="*/ 29093 h 589771"/>
                    <a:gd name="connsiteX4" fmla="*/ 1065503 w 1269423"/>
                    <a:gd name="connsiteY4" fmla="*/ 48144 h 589771"/>
                    <a:gd name="connsiteX5" fmla="*/ 1269423 w 1269423"/>
                    <a:gd name="connsiteY5" fmla="*/ 38187 h 589771"/>
                    <a:gd name="connsiteX6" fmla="*/ 1121786 w 1269423"/>
                    <a:gd name="connsiteY6" fmla="*/ 589771 h 589771"/>
                    <a:gd name="connsiteX7" fmla="*/ 265402 w 1269423"/>
                    <a:gd name="connsiteY7" fmla="*/ 567256 h 589771"/>
                    <a:gd name="connsiteX8" fmla="*/ 0 w 1269423"/>
                    <a:gd name="connsiteY8" fmla="*/ 527859 h 589771"/>
                    <a:gd name="connsiteX9" fmla="*/ 123826 w 1269423"/>
                    <a:gd name="connsiteY9" fmla="*/ 42949 h 589771"/>
                    <a:gd name="connsiteX0" fmla="*/ 123826 w 1269423"/>
                    <a:gd name="connsiteY0" fmla="*/ 42949 h 589771"/>
                    <a:gd name="connsiteX1" fmla="*/ 465428 w 1269423"/>
                    <a:gd name="connsiteY1" fmla="*/ 519 h 589771"/>
                    <a:gd name="connsiteX2" fmla="*/ 679741 w 1269423"/>
                    <a:gd name="connsiteY2" fmla="*/ 67193 h 589771"/>
                    <a:gd name="connsiteX3" fmla="*/ 865479 w 1269423"/>
                    <a:gd name="connsiteY3" fmla="*/ 29093 h 589771"/>
                    <a:gd name="connsiteX4" fmla="*/ 1046453 w 1269423"/>
                    <a:gd name="connsiteY4" fmla="*/ 57669 h 589771"/>
                    <a:gd name="connsiteX5" fmla="*/ 1269423 w 1269423"/>
                    <a:gd name="connsiteY5" fmla="*/ 38187 h 589771"/>
                    <a:gd name="connsiteX6" fmla="*/ 1121786 w 1269423"/>
                    <a:gd name="connsiteY6" fmla="*/ 589771 h 589771"/>
                    <a:gd name="connsiteX7" fmla="*/ 265402 w 1269423"/>
                    <a:gd name="connsiteY7" fmla="*/ 567256 h 589771"/>
                    <a:gd name="connsiteX8" fmla="*/ 0 w 1269423"/>
                    <a:gd name="connsiteY8" fmla="*/ 527859 h 589771"/>
                    <a:gd name="connsiteX9" fmla="*/ 123826 w 1269423"/>
                    <a:gd name="connsiteY9" fmla="*/ 42949 h 589771"/>
                    <a:gd name="connsiteX0" fmla="*/ 123826 w 1269423"/>
                    <a:gd name="connsiteY0" fmla="*/ 42949 h 589771"/>
                    <a:gd name="connsiteX1" fmla="*/ 465428 w 1269423"/>
                    <a:gd name="connsiteY1" fmla="*/ 519 h 589771"/>
                    <a:gd name="connsiteX2" fmla="*/ 679741 w 1269423"/>
                    <a:gd name="connsiteY2" fmla="*/ 67193 h 589771"/>
                    <a:gd name="connsiteX3" fmla="*/ 865479 w 1269423"/>
                    <a:gd name="connsiteY3" fmla="*/ 29093 h 589771"/>
                    <a:gd name="connsiteX4" fmla="*/ 1046453 w 1269423"/>
                    <a:gd name="connsiteY4" fmla="*/ 57669 h 589771"/>
                    <a:gd name="connsiteX5" fmla="*/ 1269423 w 1269423"/>
                    <a:gd name="connsiteY5" fmla="*/ 38187 h 589771"/>
                    <a:gd name="connsiteX6" fmla="*/ 1121786 w 1269423"/>
                    <a:gd name="connsiteY6" fmla="*/ 589771 h 589771"/>
                    <a:gd name="connsiteX7" fmla="*/ 265402 w 1269423"/>
                    <a:gd name="connsiteY7" fmla="*/ 567256 h 589771"/>
                    <a:gd name="connsiteX8" fmla="*/ 0 w 1269423"/>
                    <a:gd name="connsiteY8" fmla="*/ 527859 h 589771"/>
                    <a:gd name="connsiteX9" fmla="*/ 123826 w 1269423"/>
                    <a:gd name="connsiteY9" fmla="*/ 42949 h 589771"/>
                    <a:gd name="connsiteX0" fmla="*/ 123826 w 1269423"/>
                    <a:gd name="connsiteY0" fmla="*/ 42949 h 589771"/>
                    <a:gd name="connsiteX1" fmla="*/ 465428 w 1269423"/>
                    <a:gd name="connsiteY1" fmla="*/ 519 h 589771"/>
                    <a:gd name="connsiteX2" fmla="*/ 679741 w 1269423"/>
                    <a:gd name="connsiteY2" fmla="*/ 67193 h 589771"/>
                    <a:gd name="connsiteX3" fmla="*/ 865479 w 1269423"/>
                    <a:gd name="connsiteY3" fmla="*/ 29093 h 589771"/>
                    <a:gd name="connsiteX4" fmla="*/ 1051215 w 1269423"/>
                    <a:gd name="connsiteY4" fmla="*/ 67194 h 589771"/>
                    <a:gd name="connsiteX5" fmla="*/ 1269423 w 1269423"/>
                    <a:gd name="connsiteY5" fmla="*/ 38187 h 589771"/>
                    <a:gd name="connsiteX6" fmla="*/ 1121786 w 1269423"/>
                    <a:gd name="connsiteY6" fmla="*/ 589771 h 589771"/>
                    <a:gd name="connsiteX7" fmla="*/ 265402 w 1269423"/>
                    <a:gd name="connsiteY7" fmla="*/ 567256 h 589771"/>
                    <a:gd name="connsiteX8" fmla="*/ 0 w 1269423"/>
                    <a:gd name="connsiteY8" fmla="*/ 527859 h 589771"/>
                    <a:gd name="connsiteX9" fmla="*/ 123826 w 1269423"/>
                    <a:gd name="connsiteY9" fmla="*/ 42949 h 589771"/>
                    <a:gd name="connsiteX0" fmla="*/ 123826 w 1269423"/>
                    <a:gd name="connsiteY0" fmla="*/ 42949 h 589771"/>
                    <a:gd name="connsiteX1" fmla="*/ 465428 w 1269423"/>
                    <a:gd name="connsiteY1" fmla="*/ 519 h 589771"/>
                    <a:gd name="connsiteX2" fmla="*/ 679741 w 1269423"/>
                    <a:gd name="connsiteY2" fmla="*/ 67193 h 589771"/>
                    <a:gd name="connsiteX3" fmla="*/ 865479 w 1269423"/>
                    <a:gd name="connsiteY3" fmla="*/ 29093 h 589771"/>
                    <a:gd name="connsiteX4" fmla="*/ 1051215 w 1269423"/>
                    <a:gd name="connsiteY4" fmla="*/ 76719 h 589771"/>
                    <a:gd name="connsiteX5" fmla="*/ 1269423 w 1269423"/>
                    <a:gd name="connsiteY5" fmla="*/ 38187 h 589771"/>
                    <a:gd name="connsiteX6" fmla="*/ 1121786 w 1269423"/>
                    <a:gd name="connsiteY6" fmla="*/ 589771 h 589771"/>
                    <a:gd name="connsiteX7" fmla="*/ 265402 w 1269423"/>
                    <a:gd name="connsiteY7" fmla="*/ 567256 h 589771"/>
                    <a:gd name="connsiteX8" fmla="*/ 0 w 1269423"/>
                    <a:gd name="connsiteY8" fmla="*/ 527859 h 589771"/>
                    <a:gd name="connsiteX9" fmla="*/ 123826 w 1269423"/>
                    <a:gd name="connsiteY9" fmla="*/ 42949 h 589771"/>
                    <a:gd name="connsiteX0" fmla="*/ 123826 w 1269423"/>
                    <a:gd name="connsiteY0" fmla="*/ 42949 h 621268"/>
                    <a:gd name="connsiteX1" fmla="*/ 465428 w 1269423"/>
                    <a:gd name="connsiteY1" fmla="*/ 519 h 621268"/>
                    <a:gd name="connsiteX2" fmla="*/ 679741 w 1269423"/>
                    <a:gd name="connsiteY2" fmla="*/ 67193 h 621268"/>
                    <a:gd name="connsiteX3" fmla="*/ 865479 w 1269423"/>
                    <a:gd name="connsiteY3" fmla="*/ 29093 h 621268"/>
                    <a:gd name="connsiteX4" fmla="*/ 1051215 w 1269423"/>
                    <a:gd name="connsiteY4" fmla="*/ 76719 h 621268"/>
                    <a:gd name="connsiteX5" fmla="*/ 1269423 w 1269423"/>
                    <a:gd name="connsiteY5" fmla="*/ 38187 h 621268"/>
                    <a:gd name="connsiteX6" fmla="*/ 1121786 w 1269423"/>
                    <a:gd name="connsiteY6" fmla="*/ 589771 h 621268"/>
                    <a:gd name="connsiteX7" fmla="*/ 446378 w 1269423"/>
                    <a:gd name="connsiteY7" fmla="*/ 543444 h 621268"/>
                    <a:gd name="connsiteX8" fmla="*/ 265402 w 1269423"/>
                    <a:gd name="connsiteY8" fmla="*/ 567256 h 621268"/>
                    <a:gd name="connsiteX9" fmla="*/ 0 w 1269423"/>
                    <a:gd name="connsiteY9" fmla="*/ 527859 h 621268"/>
                    <a:gd name="connsiteX10" fmla="*/ 123826 w 1269423"/>
                    <a:gd name="connsiteY10" fmla="*/ 42949 h 621268"/>
                    <a:gd name="connsiteX0" fmla="*/ 123826 w 1269423"/>
                    <a:gd name="connsiteY0" fmla="*/ 42949 h 619818"/>
                    <a:gd name="connsiteX1" fmla="*/ 465428 w 1269423"/>
                    <a:gd name="connsiteY1" fmla="*/ 519 h 619818"/>
                    <a:gd name="connsiteX2" fmla="*/ 679741 w 1269423"/>
                    <a:gd name="connsiteY2" fmla="*/ 67193 h 619818"/>
                    <a:gd name="connsiteX3" fmla="*/ 865479 w 1269423"/>
                    <a:gd name="connsiteY3" fmla="*/ 29093 h 619818"/>
                    <a:gd name="connsiteX4" fmla="*/ 1051215 w 1269423"/>
                    <a:gd name="connsiteY4" fmla="*/ 76719 h 619818"/>
                    <a:gd name="connsiteX5" fmla="*/ 1269423 w 1269423"/>
                    <a:gd name="connsiteY5" fmla="*/ 38187 h 619818"/>
                    <a:gd name="connsiteX6" fmla="*/ 1121786 w 1269423"/>
                    <a:gd name="connsiteY6" fmla="*/ 589771 h 619818"/>
                    <a:gd name="connsiteX7" fmla="*/ 470191 w 1269423"/>
                    <a:gd name="connsiteY7" fmla="*/ 533919 h 619818"/>
                    <a:gd name="connsiteX8" fmla="*/ 265402 w 1269423"/>
                    <a:gd name="connsiteY8" fmla="*/ 567256 h 619818"/>
                    <a:gd name="connsiteX9" fmla="*/ 0 w 1269423"/>
                    <a:gd name="connsiteY9" fmla="*/ 527859 h 619818"/>
                    <a:gd name="connsiteX10" fmla="*/ 123826 w 1269423"/>
                    <a:gd name="connsiteY10" fmla="*/ 42949 h 619818"/>
                    <a:gd name="connsiteX0" fmla="*/ 123826 w 1269423"/>
                    <a:gd name="connsiteY0" fmla="*/ 42949 h 620230"/>
                    <a:gd name="connsiteX1" fmla="*/ 465428 w 1269423"/>
                    <a:gd name="connsiteY1" fmla="*/ 519 h 620230"/>
                    <a:gd name="connsiteX2" fmla="*/ 679741 w 1269423"/>
                    <a:gd name="connsiteY2" fmla="*/ 67193 h 620230"/>
                    <a:gd name="connsiteX3" fmla="*/ 865479 w 1269423"/>
                    <a:gd name="connsiteY3" fmla="*/ 29093 h 620230"/>
                    <a:gd name="connsiteX4" fmla="*/ 1051215 w 1269423"/>
                    <a:gd name="connsiteY4" fmla="*/ 76719 h 620230"/>
                    <a:gd name="connsiteX5" fmla="*/ 1269423 w 1269423"/>
                    <a:gd name="connsiteY5" fmla="*/ 38187 h 620230"/>
                    <a:gd name="connsiteX6" fmla="*/ 1121786 w 1269423"/>
                    <a:gd name="connsiteY6" fmla="*/ 589771 h 620230"/>
                    <a:gd name="connsiteX7" fmla="*/ 755941 w 1269423"/>
                    <a:gd name="connsiteY7" fmla="*/ 533918 h 620230"/>
                    <a:gd name="connsiteX8" fmla="*/ 470191 w 1269423"/>
                    <a:gd name="connsiteY8" fmla="*/ 533919 h 620230"/>
                    <a:gd name="connsiteX9" fmla="*/ 265402 w 1269423"/>
                    <a:gd name="connsiteY9" fmla="*/ 567256 h 620230"/>
                    <a:gd name="connsiteX10" fmla="*/ 0 w 1269423"/>
                    <a:gd name="connsiteY10" fmla="*/ 527859 h 620230"/>
                    <a:gd name="connsiteX11" fmla="*/ 123826 w 1269423"/>
                    <a:gd name="connsiteY11" fmla="*/ 42949 h 620230"/>
                    <a:gd name="connsiteX0" fmla="*/ 123826 w 1269423"/>
                    <a:gd name="connsiteY0" fmla="*/ 42949 h 627308"/>
                    <a:gd name="connsiteX1" fmla="*/ 465428 w 1269423"/>
                    <a:gd name="connsiteY1" fmla="*/ 519 h 627308"/>
                    <a:gd name="connsiteX2" fmla="*/ 679741 w 1269423"/>
                    <a:gd name="connsiteY2" fmla="*/ 67193 h 627308"/>
                    <a:gd name="connsiteX3" fmla="*/ 865479 w 1269423"/>
                    <a:gd name="connsiteY3" fmla="*/ 29093 h 627308"/>
                    <a:gd name="connsiteX4" fmla="*/ 1051215 w 1269423"/>
                    <a:gd name="connsiteY4" fmla="*/ 76719 h 627308"/>
                    <a:gd name="connsiteX5" fmla="*/ 1269423 w 1269423"/>
                    <a:gd name="connsiteY5" fmla="*/ 38187 h 627308"/>
                    <a:gd name="connsiteX6" fmla="*/ 1121786 w 1269423"/>
                    <a:gd name="connsiteY6" fmla="*/ 589771 h 627308"/>
                    <a:gd name="connsiteX7" fmla="*/ 755941 w 1269423"/>
                    <a:gd name="connsiteY7" fmla="*/ 572018 h 627308"/>
                    <a:gd name="connsiteX8" fmla="*/ 470191 w 1269423"/>
                    <a:gd name="connsiteY8" fmla="*/ 533919 h 627308"/>
                    <a:gd name="connsiteX9" fmla="*/ 265402 w 1269423"/>
                    <a:gd name="connsiteY9" fmla="*/ 567256 h 627308"/>
                    <a:gd name="connsiteX10" fmla="*/ 0 w 1269423"/>
                    <a:gd name="connsiteY10" fmla="*/ 527859 h 627308"/>
                    <a:gd name="connsiteX11" fmla="*/ 123826 w 1269423"/>
                    <a:gd name="connsiteY11" fmla="*/ 42949 h 627308"/>
                    <a:gd name="connsiteX0" fmla="*/ 123826 w 1269423"/>
                    <a:gd name="connsiteY0" fmla="*/ 42949 h 627308"/>
                    <a:gd name="connsiteX1" fmla="*/ 465428 w 1269423"/>
                    <a:gd name="connsiteY1" fmla="*/ 519 h 627308"/>
                    <a:gd name="connsiteX2" fmla="*/ 679741 w 1269423"/>
                    <a:gd name="connsiteY2" fmla="*/ 67193 h 627308"/>
                    <a:gd name="connsiteX3" fmla="*/ 865479 w 1269423"/>
                    <a:gd name="connsiteY3" fmla="*/ 29093 h 627308"/>
                    <a:gd name="connsiteX4" fmla="*/ 1051215 w 1269423"/>
                    <a:gd name="connsiteY4" fmla="*/ 76719 h 627308"/>
                    <a:gd name="connsiteX5" fmla="*/ 1269423 w 1269423"/>
                    <a:gd name="connsiteY5" fmla="*/ 38187 h 627308"/>
                    <a:gd name="connsiteX6" fmla="*/ 1121786 w 1269423"/>
                    <a:gd name="connsiteY6" fmla="*/ 589771 h 627308"/>
                    <a:gd name="connsiteX7" fmla="*/ 755941 w 1269423"/>
                    <a:gd name="connsiteY7" fmla="*/ 572018 h 627308"/>
                    <a:gd name="connsiteX8" fmla="*/ 470191 w 1269423"/>
                    <a:gd name="connsiteY8" fmla="*/ 533919 h 627308"/>
                    <a:gd name="connsiteX9" fmla="*/ 265402 w 1269423"/>
                    <a:gd name="connsiteY9" fmla="*/ 567256 h 627308"/>
                    <a:gd name="connsiteX10" fmla="*/ 0 w 1269423"/>
                    <a:gd name="connsiteY10" fmla="*/ 527859 h 627308"/>
                    <a:gd name="connsiteX11" fmla="*/ 123826 w 1269423"/>
                    <a:gd name="connsiteY11" fmla="*/ 42949 h 627308"/>
                    <a:gd name="connsiteX0" fmla="*/ 123826 w 1269423"/>
                    <a:gd name="connsiteY0" fmla="*/ 42949 h 627308"/>
                    <a:gd name="connsiteX1" fmla="*/ 465428 w 1269423"/>
                    <a:gd name="connsiteY1" fmla="*/ 519 h 627308"/>
                    <a:gd name="connsiteX2" fmla="*/ 679741 w 1269423"/>
                    <a:gd name="connsiteY2" fmla="*/ 67193 h 627308"/>
                    <a:gd name="connsiteX3" fmla="*/ 865479 w 1269423"/>
                    <a:gd name="connsiteY3" fmla="*/ 29093 h 627308"/>
                    <a:gd name="connsiteX4" fmla="*/ 1051215 w 1269423"/>
                    <a:gd name="connsiteY4" fmla="*/ 76719 h 627308"/>
                    <a:gd name="connsiteX5" fmla="*/ 1269423 w 1269423"/>
                    <a:gd name="connsiteY5" fmla="*/ 38187 h 627308"/>
                    <a:gd name="connsiteX6" fmla="*/ 1121786 w 1269423"/>
                    <a:gd name="connsiteY6" fmla="*/ 589771 h 627308"/>
                    <a:gd name="connsiteX7" fmla="*/ 755941 w 1269423"/>
                    <a:gd name="connsiteY7" fmla="*/ 572018 h 627308"/>
                    <a:gd name="connsiteX8" fmla="*/ 470191 w 1269423"/>
                    <a:gd name="connsiteY8" fmla="*/ 533919 h 627308"/>
                    <a:gd name="connsiteX9" fmla="*/ 265402 w 1269423"/>
                    <a:gd name="connsiteY9" fmla="*/ 567256 h 627308"/>
                    <a:gd name="connsiteX10" fmla="*/ 0 w 1269423"/>
                    <a:gd name="connsiteY10" fmla="*/ 527859 h 627308"/>
                    <a:gd name="connsiteX11" fmla="*/ 123826 w 1269423"/>
                    <a:gd name="connsiteY11" fmla="*/ 42949 h 627308"/>
                    <a:gd name="connsiteX0" fmla="*/ 123826 w 1269423"/>
                    <a:gd name="connsiteY0" fmla="*/ 42949 h 616060"/>
                    <a:gd name="connsiteX1" fmla="*/ 465428 w 1269423"/>
                    <a:gd name="connsiteY1" fmla="*/ 519 h 616060"/>
                    <a:gd name="connsiteX2" fmla="*/ 679741 w 1269423"/>
                    <a:gd name="connsiteY2" fmla="*/ 67193 h 616060"/>
                    <a:gd name="connsiteX3" fmla="*/ 865479 w 1269423"/>
                    <a:gd name="connsiteY3" fmla="*/ 29093 h 616060"/>
                    <a:gd name="connsiteX4" fmla="*/ 1051215 w 1269423"/>
                    <a:gd name="connsiteY4" fmla="*/ 76719 h 616060"/>
                    <a:gd name="connsiteX5" fmla="*/ 1269423 w 1269423"/>
                    <a:gd name="connsiteY5" fmla="*/ 38187 h 616060"/>
                    <a:gd name="connsiteX6" fmla="*/ 1121786 w 1269423"/>
                    <a:gd name="connsiteY6" fmla="*/ 589771 h 616060"/>
                    <a:gd name="connsiteX7" fmla="*/ 755941 w 1269423"/>
                    <a:gd name="connsiteY7" fmla="*/ 572018 h 616060"/>
                    <a:gd name="connsiteX8" fmla="*/ 470191 w 1269423"/>
                    <a:gd name="connsiteY8" fmla="*/ 533919 h 616060"/>
                    <a:gd name="connsiteX9" fmla="*/ 265402 w 1269423"/>
                    <a:gd name="connsiteY9" fmla="*/ 567256 h 616060"/>
                    <a:gd name="connsiteX10" fmla="*/ 0 w 1269423"/>
                    <a:gd name="connsiteY10" fmla="*/ 527859 h 616060"/>
                    <a:gd name="connsiteX11" fmla="*/ 123826 w 1269423"/>
                    <a:gd name="connsiteY11" fmla="*/ 42949 h 616060"/>
                    <a:gd name="connsiteX0" fmla="*/ 123826 w 1269423"/>
                    <a:gd name="connsiteY0" fmla="*/ 42949 h 589771"/>
                    <a:gd name="connsiteX1" fmla="*/ 465428 w 1269423"/>
                    <a:gd name="connsiteY1" fmla="*/ 519 h 589771"/>
                    <a:gd name="connsiteX2" fmla="*/ 679741 w 1269423"/>
                    <a:gd name="connsiteY2" fmla="*/ 67193 h 589771"/>
                    <a:gd name="connsiteX3" fmla="*/ 865479 w 1269423"/>
                    <a:gd name="connsiteY3" fmla="*/ 29093 h 589771"/>
                    <a:gd name="connsiteX4" fmla="*/ 1051215 w 1269423"/>
                    <a:gd name="connsiteY4" fmla="*/ 76719 h 589771"/>
                    <a:gd name="connsiteX5" fmla="*/ 1269423 w 1269423"/>
                    <a:gd name="connsiteY5" fmla="*/ 38187 h 589771"/>
                    <a:gd name="connsiteX6" fmla="*/ 1121786 w 1269423"/>
                    <a:gd name="connsiteY6" fmla="*/ 589771 h 589771"/>
                    <a:gd name="connsiteX7" fmla="*/ 755941 w 1269423"/>
                    <a:gd name="connsiteY7" fmla="*/ 572018 h 589771"/>
                    <a:gd name="connsiteX8" fmla="*/ 470191 w 1269423"/>
                    <a:gd name="connsiteY8" fmla="*/ 533919 h 589771"/>
                    <a:gd name="connsiteX9" fmla="*/ 265402 w 1269423"/>
                    <a:gd name="connsiteY9" fmla="*/ 567256 h 589771"/>
                    <a:gd name="connsiteX10" fmla="*/ 0 w 1269423"/>
                    <a:gd name="connsiteY10" fmla="*/ 527859 h 589771"/>
                    <a:gd name="connsiteX11" fmla="*/ 123826 w 1269423"/>
                    <a:gd name="connsiteY11" fmla="*/ 42949 h 589771"/>
                    <a:gd name="connsiteX0" fmla="*/ 123826 w 1269423"/>
                    <a:gd name="connsiteY0" fmla="*/ 42949 h 589771"/>
                    <a:gd name="connsiteX1" fmla="*/ 465428 w 1269423"/>
                    <a:gd name="connsiteY1" fmla="*/ 519 h 589771"/>
                    <a:gd name="connsiteX2" fmla="*/ 679741 w 1269423"/>
                    <a:gd name="connsiteY2" fmla="*/ 67193 h 589771"/>
                    <a:gd name="connsiteX3" fmla="*/ 865479 w 1269423"/>
                    <a:gd name="connsiteY3" fmla="*/ 29093 h 589771"/>
                    <a:gd name="connsiteX4" fmla="*/ 1051215 w 1269423"/>
                    <a:gd name="connsiteY4" fmla="*/ 76719 h 589771"/>
                    <a:gd name="connsiteX5" fmla="*/ 1269423 w 1269423"/>
                    <a:gd name="connsiteY5" fmla="*/ 38187 h 589771"/>
                    <a:gd name="connsiteX6" fmla="*/ 1121786 w 1269423"/>
                    <a:gd name="connsiteY6" fmla="*/ 589771 h 589771"/>
                    <a:gd name="connsiteX7" fmla="*/ 755941 w 1269423"/>
                    <a:gd name="connsiteY7" fmla="*/ 572018 h 589771"/>
                    <a:gd name="connsiteX8" fmla="*/ 470191 w 1269423"/>
                    <a:gd name="connsiteY8" fmla="*/ 533919 h 589771"/>
                    <a:gd name="connsiteX9" fmla="*/ 265402 w 1269423"/>
                    <a:gd name="connsiteY9" fmla="*/ 567256 h 589771"/>
                    <a:gd name="connsiteX10" fmla="*/ 0 w 1269423"/>
                    <a:gd name="connsiteY10" fmla="*/ 527859 h 589771"/>
                    <a:gd name="connsiteX11" fmla="*/ 123826 w 1269423"/>
                    <a:gd name="connsiteY11" fmla="*/ 42949 h 589771"/>
                    <a:gd name="connsiteX0" fmla="*/ 123826 w 1269423"/>
                    <a:gd name="connsiteY0" fmla="*/ 42949 h 589771"/>
                    <a:gd name="connsiteX1" fmla="*/ 465428 w 1269423"/>
                    <a:gd name="connsiteY1" fmla="*/ 519 h 589771"/>
                    <a:gd name="connsiteX2" fmla="*/ 679741 w 1269423"/>
                    <a:gd name="connsiteY2" fmla="*/ 67193 h 589771"/>
                    <a:gd name="connsiteX3" fmla="*/ 865479 w 1269423"/>
                    <a:gd name="connsiteY3" fmla="*/ 29093 h 589771"/>
                    <a:gd name="connsiteX4" fmla="*/ 1051215 w 1269423"/>
                    <a:gd name="connsiteY4" fmla="*/ 76719 h 589771"/>
                    <a:gd name="connsiteX5" fmla="*/ 1269423 w 1269423"/>
                    <a:gd name="connsiteY5" fmla="*/ 38187 h 589771"/>
                    <a:gd name="connsiteX6" fmla="*/ 1121786 w 1269423"/>
                    <a:gd name="connsiteY6" fmla="*/ 589771 h 589771"/>
                    <a:gd name="connsiteX7" fmla="*/ 755941 w 1269423"/>
                    <a:gd name="connsiteY7" fmla="*/ 572018 h 589771"/>
                    <a:gd name="connsiteX8" fmla="*/ 470191 w 1269423"/>
                    <a:gd name="connsiteY8" fmla="*/ 533919 h 589771"/>
                    <a:gd name="connsiteX9" fmla="*/ 265402 w 1269423"/>
                    <a:gd name="connsiteY9" fmla="*/ 567256 h 589771"/>
                    <a:gd name="connsiteX10" fmla="*/ 0 w 1269423"/>
                    <a:gd name="connsiteY10" fmla="*/ 527859 h 589771"/>
                    <a:gd name="connsiteX11" fmla="*/ 123826 w 1269423"/>
                    <a:gd name="connsiteY11" fmla="*/ 42949 h 58977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1269423" h="589771">
                      <a:moveTo>
                        <a:pt x="123826" y="42949"/>
                      </a:moveTo>
                      <a:cubicBezTo>
                        <a:pt x="210922" y="-17953"/>
                        <a:pt x="155433" y="99738"/>
                        <a:pt x="465428" y="519"/>
                      </a:cubicBezTo>
                      <a:cubicBezTo>
                        <a:pt x="545380" y="-6553"/>
                        <a:pt x="545742" y="60915"/>
                        <a:pt x="679741" y="67193"/>
                      </a:cubicBezTo>
                      <a:cubicBezTo>
                        <a:pt x="768641" y="68780"/>
                        <a:pt x="705142" y="51318"/>
                        <a:pt x="865479" y="29093"/>
                      </a:cubicBezTo>
                      <a:cubicBezTo>
                        <a:pt x="928185" y="17981"/>
                        <a:pt x="983891" y="75203"/>
                        <a:pt x="1051215" y="76719"/>
                      </a:cubicBezTo>
                      <a:cubicBezTo>
                        <a:pt x="1161401" y="82998"/>
                        <a:pt x="1177493" y="49515"/>
                        <a:pt x="1269423" y="38187"/>
                      </a:cubicBezTo>
                      <a:cubicBezTo>
                        <a:pt x="1220211" y="222048"/>
                        <a:pt x="1194810" y="410673"/>
                        <a:pt x="1121786" y="589771"/>
                      </a:cubicBezTo>
                      <a:cubicBezTo>
                        <a:pt x="987786" y="531900"/>
                        <a:pt x="897878" y="505127"/>
                        <a:pt x="755941" y="572018"/>
                      </a:cubicBezTo>
                      <a:cubicBezTo>
                        <a:pt x="547329" y="472222"/>
                        <a:pt x="541629" y="535506"/>
                        <a:pt x="470191" y="533919"/>
                      </a:cubicBezTo>
                      <a:cubicBezTo>
                        <a:pt x="398753" y="532332"/>
                        <a:pt x="339798" y="576203"/>
                        <a:pt x="265402" y="567256"/>
                      </a:cubicBezTo>
                      <a:cubicBezTo>
                        <a:pt x="108672" y="473161"/>
                        <a:pt x="85292" y="521942"/>
                        <a:pt x="0" y="527859"/>
                      </a:cubicBezTo>
                      <a:lnTo>
                        <a:pt x="123826" y="42949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grpSp>
              <p:nvGrpSpPr>
                <p:cNvPr id="7" name="Google Shape;1251;p47"/>
                <p:cNvGrpSpPr/>
                <p:nvPr/>
              </p:nvGrpSpPr>
              <p:grpSpPr>
                <a:xfrm>
                  <a:off x="768927" y="1641595"/>
                  <a:ext cx="5340928" cy="2511698"/>
                  <a:chOff x="4875791" y="946666"/>
                  <a:chExt cx="1252993" cy="1443671"/>
                </a:xfrm>
              </p:grpSpPr>
              <p:sp>
                <p:nvSpPr>
                  <p:cNvPr id="9" name="Google Shape;1252;p47"/>
                  <p:cNvSpPr/>
                  <p:nvPr/>
                </p:nvSpPr>
                <p:spPr>
                  <a:xfrm>
                    <a:off x="5455534" y="1055601"/>
                    <a:ext cx="53695" cy="4414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442" h="2830" extrusionOk="0">
                        <a:moveTo>
                          <a:pt x="2902" y="0"/>
                        </a:moveTo>
                        <a:cubicBezTo>
                          <a:pt x="2802" y="0"/>
                          <a:pt x="2699" y="38"/>
                          <a:pt x="2608" y="113"/>
                        </a:cubicBezTo>
                        <a:cubicBezTo>
                          <a:pt x="2174" y="439"/>
                          <a:pt x="1666" y="838"/>
                          <a:pt x="1232" y="1200"/>
                        </a:cubicBezTo>
                        <a:cubicBezTo>
                          <a:pt x="906" y="1490"/>
                          <a:pt x="580" y="1743"/>
                          <a:pt x="254" y="1997"/>
                        </a:cubicBezTo>
                        <a:cubicBezTo>
                          <a:pt x="36" y="2142"/>
                          <a:pt x="0" y="2432"/>
                          <a:pt x="145" y="2649"/>
                        </a:cubicBezTo>
                        <a:cubicBezTo>
                          <a:pt x="254" y="2758"/>
                          <a:pt x="362" y="2830"/>
                          <a:pt x="507" y="2830"/>
                        </a:cubicBezTo>
                        <a:cubicBezTo>
                          <a:pt x="616" y="2830"/>
                          <a:pt x="725" y="2794"/>
                          <a:pt x="797" y="2721"/>
                        </a:cubicBezTo>
                        <a:cubicBezTo>
                          <a:pt x="1123" y="2504"/>
                          <a:pt x="1449" y="2214"/>
                          <a:pt x="1811" y="1924"/>
                        </a:cubicBezTo>
                        <a:cubicBezTo>
                          <a:pt x="2246" y="1562"/>
                          <a:pt x="2717" y="1200"/>
                          <a:pt x="3151" y="874"/>
                        </a:cubicBezTo>
                        <a:cubicBezTo>
                          <a:pt x="3369" y="729"/>
                          <a:pt x="3441" y="403"/>
                          <a:pt x="3260" y="222"/>
                        </a:cubicBezTo>
                        <a:cubicBezTo>
                          <a:pt x="3176" y="74"/>
                          <a:pt x="3042" y="0"/>
                          <a:pt x="2902" y="0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0" name="Google Shape;1253;p47"/>
                  <p:cNvSpPr/>
                  <p:nvPr/>
                </p:nvSpPr>
                <p:spPr>
                  <a:xfrm>
                    <a:off x="4952637" y="2200313"/>
                    <a:ext cx="1086088" cy="13578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9621" h="8704" extrusionOk="0">
                        <a:moveTo>
                          <a:pt x="68963" y="1"/>
                        </a:moveTo>
                        <a:cubicBezTo>
                          <a:pt x="68838" y="1"/>
                          <a:pt x="68709" y="56"/>
                          <a:pt x="68603" y="191"/>
                        </a:cubicBezTo>
                        <a:cubicBezTo>
                          <a:pt x="68096" y="771"/>
                          <a:pt x="67589" y="1278"/>
                          <a:pt x="67010" y="1821"/>
                        </a:cubicBezTo>
                        <a:cubicBezTo>
                          <a:pt x="66539" y="2256"/>
                          <a:pt x="66032" y="2727"/>
                          <a:pt x="65561" y="3234"/>
                        </a:cubicBezTo>
                        <a:cubicBezTo>
                          <a:pt x="65380" y="3415"/>
                          <a:pt x="65380" y="3704"/>
                          <a:pt x="65597" y="3886"/>
                        </a:cubicBezTo>
                        <a:cubicBezTo>
                          <a:pt x="65670" y="3958"/>
                          <a:pt x="65814" y="3994"/>
                          <a:pt x="65923" y="3994"/>
                        </a:cubicBezTo>
                        <a:cubicBezTo>
                          <a:pt x="66032" y="3994"/>
                          <a:pt x="66177" y="3958"/>
                          <a:pt x="66249" y="3849"/>
                        </a:cubicBezTo>
                        <a:cubicBezTo>
                          <a:pt x="66684" y="3415"/>
                          <a:pt x="67191" y="2944"/>
                          <a:pt x="67662" y="2509"/>
                        </a:cubicBezTo>
                        <a:cubicBezTo>
                          <a:pt x="68241" y="1966"/>
                          <a:pt x="68821" y="1386"/>
                          <a:pt x="69328" y="771"/>
                        </a:cubicBezTo>
                        <a:cubicBezTo>
                          <a:pt x="69620" y="425"/>
                          <a:pt x="69308" y="1"/>
                          <a:pt x="68963" y="1"/>
                        </a:cubicBezTo>
                        <a:close/>
                        <a:moveTo>
                          <a:pt x="65670" y="481"/>
                        </a:moveTo>
                        <a:cubicBezTo>
                          <a:pt x="64329" y="481"/>
                          <a:pt x="61214" y="4393"/>
                          <a:pt x="60599" y="5407"/>
                        </a:cubicBezTo>
                        <a:cubicBezTo>
                          <a:pt x="60417" y="5624"/>
                          <a:pt x="60490" y="5914"/>
                          <a:pt x="60743" y="6059"/>
                        </a:cubicBezTo>
                        <a:cubicBezTo>
                          <a:pt x="60816" y="6095"/>
                          <a:pt x="60888" y="6131"/>
                          <a:pt x="60961" y="6131"/>
                        </a:cubicBezTo>
                        <a:cubicBezTo>
                          <a:pt x="61142" y="6131"/>
                          <a:pt x="61287" y="6059"/>
                          <a:pt x="61359" y="5914"/>
                        </a:cubicBezTo>
                        <a:cubicBezTo>
                          <a:pt x="62373" y="4320"/>
                          <a:pt x="65054" y="1459"/>
                          <a:pt x="65670" y="1423"/>
                        </a:cubicBezTo>
                        <a:cubicBezTo>
                          <a:pt x="66285" y="1423"/>
                          <a:pt x="66285" y="481"/>
                          <a:pt x="65670" y="481"/>
                        </a:cubicBezTo>
                        <a:close/>
                        <a:moveTo>
                          <a:pt x="2877" y="4720"/>
                        </a:moveTo>
                        <a:cubicBezTo>
                          <a:pt x="2764" y="4720"/>
                          <a:pt x="2645" y="4763"/>
                          <a:pt x="2536" y="4864"/>
                        </a:cubicBezTo>
                        <a:cubicBezTo>
                          <a:pt x="1956" y="5479"/>
                          <a:pt x="1377" y="6168"/>
                          <a:pt x="906" y="6892"/>
                        </a:cubicBezTo>
                        <a:cubicBezTo>
                          <a:pt x="652" y="7254"/>
                          <a:pt x="435" y="7616"/>
                          <a:pt x="145" y="7942"/>
                        </a:cubicBezTo>
                        <a:cubicBezTo>
                          <a:pt x="0" y="8160"/>
                          <a:pt x="36" y="8449"/>
                          <a:pt x="254" y="8631"/>
                        </a:cubicBezTo>
                        <a:cubicBezTo>
                          <a:pt x="326" y="8667"/>
                          <a:pt x="435" y="8703"/>
                          <a:pt x="507" y="8703"/>
                        </a:cubicBezTo>
                        <a:cubicBezTo>
                          <a:pt x="688" y="8703"/>
                          <a:pt x="797" y="8667"/>
                          <a:pt x="906" y="8522"/>
                        </a:cubicBezTo>
                        <a:cubicBezTo>
                          <a:pt x="1159" y="8196"/>
                          <a:pt x="1449" y="7797"/>
                          <a:pt x="1703" y="7435"/>
                        </a:cubicBezTo>
                        <a:cubicBezTo>
                          <a:pt x="2137" y="6747"/>
                          <a:pt x="2644" y="6131"/>
                          <a:pt x="3224" y="5516"/>
                        </a:cubicBezTo>
                        <a:cubicBezTo>
                          <a:pt x="3558" y="5182"/>
                          <a:pt x="3251" y="4720"/>
                          <a:pt x="2877" y="4720"/>
                        </a:cubicBezTo>
                        <a:close/>
                      </a:path>
                    </a:pathLst>
                  </a:custGeom>
                  <a:solidFill>
                    <a:srgbClr val="213054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1" name="Google Shape;1254;p47"/>
                  <p:cNvSpPr/>
                  <p:nvPr/>
                </p:nvSpPr>
                <p:spPr>
                  <a:xfrm>
                    <a:off x="4875791" y="946666"/>
                    <a:ext cx="1252993" cy="144367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0992" h="92543" extrusionOk="0">
                        <a:moveTo>
                          <a:pt x="38286" y="939"/>
                        </a:moveTo>
                        <a:cubicBezTo>
                          <a:pt x="38395" y="975"/>
                          <a:pt x="38503" y="1011"/>
                          <a:pt x="38576" y="1084"/>
                        </a:cubicBezTo>
                        <a:cubicBezTo>
                          <a:pt x="39409" y="1663"/>
                          <a:pt x="40206" y="2315"/>
                          <a:pt x="40894" y="3040"/>
                        </a:cubicBezTo>
                        <a:cubicBezTo>
                          <a:pt x="40982" y="3127"/>
                          <a:pt x="41109" y="3175"/>
                          <a:pt x="41237" y="3175"/>
                        </a:cubicBezTo>
                        <a:cubicBezTo>
                          <a:pt x="41319" y="3175"/>
                          <a:pt x="41402" y="3155"/>
                          <a:pt x="41474" y="3112"/>
                        </a:cubicBezTo>
                        <a:cubicBezTo>
                          <a:pt x="42234" y="2714"/>
                          <a:pt x="43031" y="2315"/>
                          <a:pt x="43828" y="1989"/>
                        </a:cubicBezTo>
                        <a:cubicBezTo>
                          <a:pt x="44009" y="1881"/>
                          <a:pt x="44190" y="1844"/>
                          <a:pt x="44371" y="1844"/>
                        </a:cubicBezTo>
                        <a:cubicBezTo>
                          <a:pt x="44589" y="1844"/>
                          <a:pt x="44806" y="1953"/>
                          <a:pt x="44987" y="2098"/>
                        </a:cubicBezTo>
                        <a:cubicBezTo>
                          <a:pt x="45494" y="2424"/>
                          <a:pt x="45929" y="2931"/>
                          <a:pt x="46219" y="3510"/>
                        </a:cubicBezTo>
                        <a:cubicBezTo>
                          <a:pt x="46298" y="3670"/>
                          <a:pt x="46455" y="3770"/>
                          <a:pt x="46633" y="3770"/>
                        </a:cubicBezTo>
                        <a:cubicBezTo>
                          <a:pt x="46698" y="3770"/>
                          <a:pt x="46766" y="3757"/>
                          <a:pt x="46834" y="3728"/>
                        </a:cubicBezTo>
                        <a:lnTo>
                          <a:pt x="49877" y="2532"/>
                        </a:lnTo>
                        <a:lnTo>
                          <a:pt x="49877" y="2532"/>
                        </a:lnTo>
                        <a:cubicBezTo>
                          <a:pt x="49442" y="5177"/>
                          <a:pt x="49189" y="7821"/>
                          <a:pt x="49152" y="10501"/>
                        </a:cubicBezTo>
                        <a:cubicBezTo>
                          <a:pt x="49008" y="14232"/>
                          <a:pt x="48863" y="18071"/>
                          <a:pt x="47595" y="21694"/>
                        </a:cubicBezTo>
                        <a:cubicBezTo>
                          <a:pt x="47052" y="21186"/>
                          <a:pt x="46508" y="20752"/>
                          <a:pt x="45893" y="20390"/>
                        </a:cubicBezTo>
                        <a:cubicBezTo>
                          <a:pt x="45675" y="20208"/>
                          <a:pt x="45422" y="20136"/>
                          <a:pt x="45168" y="20100"/>
                        </a:cubicBezTo>
                        <a:lnTo>
                          <a:pt x="45096" y="20100"/>
                        </a:lnTo>
                        <a:cubicBezTo>
                          <a:pt x="44842" y="20136"/>
                          <a:pt x="44589" y="20245"/>
                          <a:pt x="44371" y="20462"/>
                        </a:cubicBezTo>
                        <a:lnTo>
                          <a:pt x="43430" y="21295"/>
                        </a:lnTo>
                        <a:cubicBezTo>
                          <a:pt x="43246" y="21494"/>
                          <a:pt x="42997" y="21590"/>
                          <a:pt x="42749" y="21590"/>
                        </a:cubicBezTo>
                        <a:cubicBezTo>
                          <a:pt x="42411" y="21590"/>
                          <a:pt x="42075" y="21412"/>
                          <a:pt x="41908" y="21078"/>
                        </a:cubicBezTo>
                        <a:lnTo>
                          <a:pt x="41800" y="20897"/>
                        </a:lnTo>
                        <a:cubicBezTo>
                          <a:pt x="41510" y="20390"/>
                          <a:pt x="41039" y="20027"/>
                          <a:pt x="40496" y="19846"/>
                        </a:cubicBezTo>
                        <a:cubicBezTo>
                          <a:pt x="40314" y="19774"/>
                          <a:pt x="40097" y="19738"/>
                          <a:pt x="39916" y="19738"/>
                        </a:cubicBezTo>
                        <a:cubicBezTo>
                          <a:pt x="39300" y="19774"/>
                          <a:pt x="38721" y="19955"/>
                          <a:pt x="38214" y="20208"/>
                        </a:cubicBezTo>
                        <a:lnTo>
                          <a:pt x="35533" y="21331"/>
                        </a:lnTo>
                        <a:cubicBezTo>
                          <a:pt x="34773" y="20788"/>
                          <a:pt x="34012" y="20136"/>
                          <a:pt x="33360" y="19448"/>
                        </a:cubicBezTo>
                        <a:cubicBezTo>
                          <a:pt x="33276" y="19342"/>
                          <a:pt x="33142" y="19286"/>
                          <a:pt x="33009" y="19286"/>
                        </a:cubicBezTo>
                        <a:cubicBezTo>
                          <a:pt x="32914" y="19286"/>
                          <a:pt x="32820" y="19315"/>
                          <a:pt x="32744" y="19375"/>
                        </a:cubicBezTo>
                        <a:lnTo>
                          <a:pt x="31875" y="20027"/>
                        </a:lnTo>
                        <a:cubicBezTo>
                          <a:pt x="32020" y="13978"/>
                          <a:pt x="32636" y="7966"/>
                          <a:pt x="33795" y="2025"/>
                        </a:cubicBezTo>
                        <a:lnTo>
                          <a:pt x="35497" y="2750"/>
                        </a:lnTo>
                        <a:cubicBezTo>
                          <a:pt x="35557" y="2786"/>
                          <a:pt x="35622" y="2802"/>
                          <a:pt x="35686" y="2802"/>
                        </a:cubicBezTo>
                        <a:cubicBezTo>
                          <a:pt x="35815" y="2802"/>
                          <a:pt x="35944" y="2738"/>
                          <a:pt x="36040" y="2641"/>
                        </a:cubicBezTo>
                        <a:cubicBezTo>
                          <a:pt x="36620" y="2025"/>
                          <a:pt x="37272" y="1482"/>
                          <a:pt x="37996" y="1047"/>
                        </a:cubicBezTo>
                        <a:cubicBezTo>
                          <a:pt x="38069" y="1011"/>
                          <a:pt x="38177" y="939"/>
                          <a:pt x="38286" y="939"/>
                        </a:cubicBezTo>
                        <a:close/>
                        <a:moveTo>
                          <a:pt x="14090" y="12892"/>
                        </a:moveTo>
                        <a:cubicBezTo>
                          <a:pt x="19089" y="12892"/>
                          <a:pt x="25065" y="12928"/>
                          <a:pt x="31295" y="12964"/>
                        </a:cubicBezTo>
                        <a:cubicBezTo>
                          <a:pt x="31078" y="15645"/>
                          <a:pt x="30969" y="18289"/>
                          <a:pt x="30933" y="20969"/>
                        </a:cubicBezTo>
                        <a:cubicBezTo>
                          <a:pt x="30933" y="21114"/>
                          <a:pt x="31006" y="21295"/>
                          <a:pt x="31187" y="21368"/>
                        </a:cubicBezTo>
                        <a:cubicBezTo>
                          <a:pt x="31252" y="21400"/>
                          <a:pt x="31332" y="21418"/>
                          <a:pt x="31410" y="21418"/>
                        </a:cubicBezTo>
                        <a:cubicBezTo>
                          <a:pt x="31505" y="21418"/>
                          <a:pt x="31598" y="21391"/>
                          <a:pt x="31658" y="21331"/>
                        </a:cubicBezTo>
                        <a:lnTo>
                          <a:pt x="32962" y="20390"/>
                        </a:lnTo>
                        <a:cubicBezTo>
                          <a:pt x="33650" y="21078"/>
                          <a:pt x="34410" y="21694"/>
                          <a:pt x="35244" y="22237"/>
                        </a:cubicBezTo>
                        <a:cubicBezTo>
                          <a:pt x="35312" y="22306"/>
                          <a:pt x="35410" y="22331"/>
                          <a:pt x="35510" y="22331"/>
                        </a:cubicBezTo>
                        <a:cubicBezTo>
                          <a:pt x="35567" y="22331"/>
                          <a:pt x="35625" y="22323"/>
                          <a:pt x="35678" y="22309"/>
                        </a:cubicBezTo>
                        <a:lnTo>
                          <a:pt x="38576" y="21042"/>
                        </a:lnTo>
                        <a:cubicBezTo>
                          <a:pt x="38979" y="20840"/>
                          <a:pt x="39429" y="20730"/>
                          <a:pt x="39888" y="20730"/>
                        </a:cubicBezTo>
                        <a:cubicBezTo>
                          <a:pt x="40005" y="20730"/>
                          <a:pt x="40124" y="20737"/>
                          <a:pt x="40242" y="20752"/>
                        </a:cubicBezTo>
                        <a:cubicBezTo>
                          <a:pt x="40568" y="20824"/>
                          <a:pt x="40749" y="21078"/>
                          <a:pt x="41003" y="21440"/>
                        </a:cubicBezTo>
                        <a:lnTo>
                          <a:pt x="41184" y="21657"/>
                        </a:lnTo>
                        <a:cubicBezTo>
                          <a:pt x="41546" y="22164"/>
                          <a:pt x="42162" y="22490"/>
                          <a:pt x="42814" y="22527"/>
                        </a:cubicBezTo>
                        <a:cubicBezTo>
                          <a:pt x="42959" y="22527"/>
                          <a:pt x="43067" y="22490"/>
                          <a:pt x="43212" y="22490"/>
                        </a:cubicBezTo>
                        <a:cubicBezTo>
                          <a:pt x="43502" y="22382"/>
                          <a:pt x="43792" y="22201"/>
                          <a:pt x="44045" y="21983"/>
                        </a:cubicBezTo>
                        <a:lnTo>
                          <a:pt x="44987" y="21186"/>
                        </a:lnTo>
                        <a:cubicBezTo>
                          <a:pt x="45023" y="21150"/>
                          <a:pt x="45096" y="21078"/>
                          <a:pt x="45132" y="21078"/>
                        </a:cubicBezTo>
                        <a:cubicBezTo>
                          <a:pt x="45204" y="21078"/>
                          <a:pt x="45277" y="21114"/>
                          <a:pt x="45349" y="21186"/>
                        </a:cubicBezTo>
                        <a:cubicBezTo>
                          <a:pt x="46110" y="21657"/>
                          <a:pt x="46798" y="22237"/>
                          <a:pt x="47450" y="22853"/>
                        </a:cubicBezTo>
                        <a:cubicBezTo>
                          <a:pt x="47523" y="22925"/>
                          <a:pt x="47667" y="22997"/>
                          <a:pt x="47776" y="22997"/>
                        </a:cubicBezTo>
                        <a:lnTo>
                          <a:pt x="47885" y="22997"/>
                        </a:lnTo>
                        <a:cubicBezTo>
                          <a:pt x="48030" y="22961"/>
                          <a:pt x="48175" y="22853"/>
                          <a:pt x="48211" y="22708"/>
                        </a:cubicBezTo>
                        <a:cubicBezTo>
                          <a:pt x="49442" y="19593"/>
                          <a:pt x="49804" y="16369"/>
                          <a:pt x="49986" y="13182"/>
                        </a:cubicBezTo>
                        <a:cubicBezTo>
                          <a:pt x="64112" y="13363"/>
                          <a:pt x="76391" y="13544"/>
                          <a:pt x="78782" y="13580"/>
                        </a:cubicBezTo>
                        <a:cubicBezTo>
                          <a:pt x="79941" y="26982"/>
                          <a:pt x="77369" y="83559"/>
                          <a:pt x="77188" y="88087"/>
                        </a:cubicBezTo>
                        <a:cubicBezTo>
                          <a:pt x="72044" y="90369"/>
                          <a:pt x="57157" y="91637"/>
                          <a:pt x="36149" y="91637"/>
                        </a:cubicBezTo>
                        <a:cubicBezTo>
                          <a:pt x="18799" y="91637"/>
                          <a:pt x="3441" y="90695"/>
                          <a:pt x="2137" y="89934"/>
                        </a:cubicBezTo>
                        <a:cubicBezTo>
                          <a:pt x="725" y="87508"/>
                          <a:pt x="1304" y="42847"/>
                          <a:pt x="2029" y="13037"/>
                        </a:cubicBezTo>
                        <a:cubicBezTo>
                          <a:pt x="4274" y="12928"/>
                          <a:pt x="8331" y="12892"/>
                          <a:pt x="14090" y="12892"/>
                        </a:cubicBezTo>
                        <a:close/>
                        <a:moveTo>
                          <a:pt x="38269" y="0"/>
                        </a:moveTo>
                        <a:cubicBezTo>
                          <a:pt x="37999" y="0"/>
                          <a:pt x="37725" y="82"/>
                          <a:pt x="37489" y="251"/>
                        </a:cubicBezTo>
                        <a:cubicBezTo>
                          <a:pt x="36801" y="685"/>
                          <a:pt x="36149" y="1192"/>
                          <a:pt x="35569" y="1772"/>
                        </a:cubicBezTo>
                        <a:lnTo>
                          <a:pt x="33650" y="866"/>
                        </a:lnTo>
                        <a:cubicBezTo>
                          <a:pt x="33577" y="830"/>
                          <a:pt x="33505" y="812"/>
                          <a:pt x="33432" y="812"/>
                        </a:cubicBezTo>
                        <a:cubicBezTo>
                          <a:pt x="33360" y="812"/>
                          <a:pt x="33288" y="830"/>
                          <a:pt x="33215" y="866"/>
                        </a:cubicBezTo>
                        <a:cubicBezTo>
                          <a:pt x="33106" y="939"/>
                          <a:pt x="32998" y="1047"/>
                          <a:pt x="32998" y="1192"/>
                        </a:cubicBezTo>
                        <a:cubicBezTo>
                          <a:pt x="32273" y="4778"/>
                          <a:pt x="31730" y="8364"/>
                          <a:pt x="31404" y="12022"/>
                        </a:cubicBezTo>
                        <a:cubicBezTo>
                          <a:pt x="25102" y="11950"/>
                          <a:pt x="19125" y="11914"/>
                          <a:pt x="14090" y="11914"/>
                        </a:cubicBezTo>
                        <a:cubicBezTo>
                          <a:pt x="7933" y="11914"/>
                          <a:pt x="3695" y="11986"/>
                          <a:pt x="1521" y="12059"/>
                        </a:cubicBezTo>
                        <a:cubicBezTo>
                          <a:pt x="1268" y="12095"/>
                          <a:pt x="1087" y="12276"/>
                          <a:pt x="1051" y="12530"/>
                        </a:cubicBezTo>
                        <a:cubicBezTo>
                          <a:pt x="1051" y="12711"/>
                          <a:pt x="616" y="31691"/>
                          <a:pt x="399" y="50671"/>
                        </a:cubicBezTo>
                        <a:cubicBezTo>
                          <a:pt x="0" y="89282"/>
                          <a:pt x="1051" y="90188"/>
                          <a:pt x="1485" y="90586"/>
                        </a:cubicBezTo>
                        <a:cubicBezTo>
                          <a:pt x="2862" y="91782"/>
                          <a:pt x="20501" y="92542"/>
                          <a:pt x="36149" y="92542"/>
                        </a:cubicBezTo>
                        <a:cubicBezTo>
                          <a:pt x="46291" y="92542"/>
                          <a:pt x="70740" y="92180"/>
                          <a:pt x="77840" y="88811"/>
                        </a:cubicBezTo>
                        <a:cubicBezTo>
                          <a:pt x="77985" y="88739"/>
                          <a:pt x="78093" y="88558"/>
                          <a:pt x="78093" y="88413"/>
                        </a:cubicBezTo>
                        <a:cubicBezTo>
                          <a:pt x="78130" y="87761"/>
                          <a:pt x="80991" y="26185"/>
                          <a:pt x="79687" y="13037"/>
                        </a:cubicBezTo>
                        <a:cubicBezTo>
                          <a:pt x="79651" y="12819"/>
                          <a:pt x="79470" y="12638"/>
                          <a:pt x="79216" y="12602"/>
                        </a:cubicBezTo>
                        <a:cubicBezTo>
                          <a:pt x="78999" y="12602"/>
                          <a:pt x="65669" y="12421"/>
                          <a:pt x="50022" y="12204"/>
                        </a:cubicBezTo>
                        <a:cubicBezTo>
                          <a:pt x="50058" y="11660"/>
                          <a:pt x="50058" y="11117"/>
                          <a:pt x="50094" y="10537"/>
                        </a:cubicBezTo>
                        <a:cubicBezTo>
                          <a:pt x="50203" y="7676"/>
                          <a:pt x="50312" y="4706"/>
                          <a:pt x="50927" y="1881"/>
                        </a:cubicBezTo>
                        <a:cubicBezTo>
                          <a:pt x="51013" y="1565"/>
                          <a:pt x="50782" y="1318"/>
                          <a:pt x="50520" y="1318"/>
                        </a:cubicBezTo>
                        <a:cubicBezTo>
                          <a:pt x="50451" y="1318"/>
                          <a:pt x="50380" y="1336"/>
                          <a:pt x="50312" y="1373"/>
                        </a:cubicBezTo>
                        <a:lnTo>
                          <a:pt x="46834" y="2714"/>
                        </a:lnTo>
                        <a:cubicBezTo>
                          <a:pt x="46508" y="2170"/>
                          <a:pt x="46037" y="1699"/>
                          <a:pt x="45530" y="1337"/>
                        </a:cubicBezTo>
                        <a:cubicBezTo>
                          <a:pt x="45168" y="1047"/>
                          <a:pt x="44770" y="903"/>
                          <a:pt x="44371" y="903"/>
                        </a:cubicBezTo>
                        <a:cubicBezTo>
                          <a:pt x="44045" y="903"/>
                          <a:pt x="43719" y="975"/>
                          <a:pt x="43466" y="1120"/>
                        </a:cubicBezTo>
                        <a:cubicBezTo>
                          <a:pt x="42705" y="1446"/>
                          <a:pt x="42017" y="1772"/>
                          <a:pt x="41329" y="2134"/>
                        </a:cubicBezTo>
                        <a:cubicBezTo>
                          <a:pt x="40640" y="1482"/>
                          <a:pt x="39916" y="866"/>
                          <a:pt x="39119" y="323"/>
                        </a:cubicBezTo>
                        <a:cubicBezTo>
                          <a:pt x="38886" y="110"/>
                          <a:pt x="38581" y="0"/>
                          <a:pt x="38269" y="0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rPr lang="en"/>
                      <a:t>   </a:t>
                    </a:r>
                    <a:endParaRPr/>
                  </a:p>
                </p:txBody>
              </p:sp>
              <p:sp>
                <p:nvSpPr>
                  <p:cNvPr id="12" name="Google Shape;1255;p47"/>
                  <p:cNvSpPr/>
                  <p:nvPr/>
                </p:nvSpPr>
                <p:spPr>
                  <a:xfrm>
                    <a:off x="5451010" y="1048035"/>
                    <a:ext cx="109075" cy="9941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992" h="6373" extrusionOk="0">
                        <a:moveTo>
                          <a:pt x="6448" y="1"/>
                        </a:moveTo>
                        <a:cubicBezTo>
                          <a:pt x="6330" y="1"/>
                          <a:pt x="6212" y="55"/>
                          <a:pt x="6122" y="164"/>
                        </a:cubicBezTo>
                        <a:cubicBezTo>
                          <a:pt x="4311" y="2011"/>
                          <a:pt x="2210" y="4148"/>
                          <a:pt x="326" y="5488"/>
                        </a:cubicBezTo>
                        <a:cubicBezTo>
                          <a:pt x="73" y="5633"/>
                          <a:pt x="0" y="5959"/>
                          <a:pt x="182" y="6176"/>
                        </a:cubicBezTo>
                        <a:cubicBezTo>
                          <a:pt x="269" y="6307"/>
                          <a:pt x="408" y="6372"/>
                          <a:pt x="552" y="6372"/>
                        </a:cubicBezTo>
                        <a:cubicBezTo>
                          <a:pt x="648" y="6372"/>
                          <a:pt x="747" y="6343"/>
                          <a:pt x="834" y="6285"/>
                        </a:cubicBezTo>
                        <a:cubicBezTo>
                          <a:pt x="2826" y="4872"/>
                          <a:pt x="4963" y="2735"/>
                          <a:pt x="6774" y="816"/>
                        </a:cubicBezTo>
                        <a:cubicBezTo>
                          <a:pt x="6991" y="635"/>
                          <a:pt x="6991" y="345"/>
                          <a:pt x="6774" y="164"/>
                        </a:cubicBezTo>
                        <a:cubicBezTo>
                          <a:pt x="6683" y="55"/>
                          <a:pt x="6566" y="1"/>
                          <a:pt x="6448" y="1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3" name="Google Shape;1256;p47"/>
                  <p:cNvSpPr/>
                  <p:nvPr/>
                </p:nvSpPr>
                <p:spPr>
                  <a:xfrm>
                    <a:off x="5519557" y="1088423"/>
                    <a:ext cx="44476" cy="3734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851" h="2394" extrusionOk="0">
                        <a:moveTo>
                          <a:pt x="2320" y="0"/>
                        </a:moveTo>
                        <a:cubicBezTo>
                          <a:pt x="2232" y="0"/>
                          <a:pt x="2141" y="24"/>
                          <a:pt x="2054" y="74"/>
                        </a:cubicBezTo>
                        <a:cubicBezTo>
                          <a:pt x="1366" y="472"/>
                          <a:pt x="786" y="980"/>
                          <a:pt x="315" y="1595"/>
                        </a:cubicBezTo>
                        <a:cubicBezTo>
                          <a:pt x="0" y="1910"/>
                          <a:pt x="226" y="2394"/>
                          <a:pt x="634" y="2394"/>
                        </a:cubicBezTo>
                        <a:cubicBezTo>
                          <a:pt x="648" y="2394"/>
                          <a:pt x="663" y="2393"/>
                          <a:pt x="677" y="2392"/>
                        </a:cubicBezTo>
                        <a:cubicBezTo>
                          <a:pt x="822" y="2356"/>
                          <a:pt x="931" y="2320"/>
                          <a:pt x="1040" y="2211"/>
                        </a:cubicBezTo>
                        <a:cubicBezTo>
                          <a:pt x="1438" y="1668"/>
                          <a:pt x="1945" y="1233"/>
                          <a:pt x="2525" y="907"/>
                        </a:cubicBezTo>
                        <a:cubicBezTo>
                          <a:pt x="2778" y="798"/>
                          <a:pt x="2851" y="472"/>
                          <a:pt x="2742" y="255"/>
                        </a:cubicBezTo>
                        <a:cubicBezTo>
                          <a:pt x="2647" y="89"/>
                          <a:pt x="2489" y="0"/>
                          <a:pt x="2320" y="0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4" name="Google Shape;1257;p47"/>
                  <p:cNvSpPr/>
                  <p:nvPr/>
                </p:nvSpPr>
                <p:spPr>
                  <a:xfrm>
                    <a:off x="5895142" y="2207801"/>
                    <a:ext cx="92118" cy="8817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905" h="5652" extrusionOk="0">
                        <a:moveTo>
                          <a:pt x="5253" y="1"/>
                        </a:moveTo>
                        <a:cubicBezTo>
                          <a:pt x="3912" y="1"/>
                          <a:pt x="797" y="3913"/>
                          <a:pt x="182" y="4927"/>
                        </a:cubicBezTo>
                        <a:cubicBezTo>
                          <a:pt x="0" y="5144"/>
                          <a:pt x="73" y="5434"/>
                          <a:pt x="326" y="5579"/>
                        </a:cubicBezTo>
                        <a:cubicBezTo>
                          <a:pt x="399" y="5615"/>
                          <a:pt x="471" y="5651"/>
                          <a:pt x="544" y="5651"/>
                        </a:cubicBezTo>
                        <a:cubicBezTo>
                          <a:pt x="725" y="5651"/>
                          <a:pt x="870" y="5579"/>
                          <a:pt x="942" y="5434"/>
                        </a:cubicBezTo>
                        <a:cubicBezTo>
                          <a:pt x="1956" y="3840"/>
                          <a:pt x="4637" y="979"/>
                          <a:pt x="5253" y="943"/>
                        </a:cubicBezTo>
                        <a:cubicBezTo>
                          <a:pt x="5904" y="943"/>
                          <a:pt x="5904" y="1"/>
                          <a:pt x="5253" y="1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5" name="Google Shape;1258;p47"/>
                  <p:cNvSpPr/>
                  <p:nvPr/>
                </p:nvSpPr>
                <p:spPr>
                  <a:xfrm>
                    <a:off x="5972549" y="2200578"/>
                    <a:ext cx="66768" cy="6261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280" h="4014" extrusionOk="0">
                        <a:moveTo>
                          <a:pt x="3613" y="0"/>
                        </a:moveTo>
                        <a:cubicBezTo>
                          <a:pt x="3490" y="0"/>
                          <a:pt x="3364" y="51"/>
                          <a:pt x="3261" y="174"/>
                        </a:cubicBezTo>
                        <a:cubicBezTo>
                          <a:pt x="2754" y="754"/>
                          <a:pt x="2210" y="1297"/>
                          <a:pt x="1631" y="1804"/>
                        </a:cubicBezTo>
                        <a:cubicBezTo>
                          <a:pt x="1160" y="2239"/>
                          <a:pt x="653" y="2710"/>
                          <a:pt x="182" y="3217"/>
                        </a:cubicBezTo>
                        <a:cubicBezTo>
                          <a:pt x="1" y="3398"/>
                          <a:pt x="37" y="3687"/>
                          <a:pt x="254" y="3869"/>
                        </a:cubicBezTo>
                        <a:cubicBezTo>
                          <a:pt x="327" y="3941"/>
                          <a:pt x="435" y="4013"/>
                          <a:pt x="544" y="4013"/>
                        </a:cubicBezTo>
                        <a:cubicBezTo>
                          <a:pt x="689" y="4013"/>
                          <a:pt x="798" y="3941"/>
                          <a:pt x="906" y="3832"/>
                        </a:cubicBezTo>
                        <a:cubicBezTo>
                          <a:pt x="1341" y="3398"/>
                          <a:pt x="1812" y="2927"/>
                          <a:pt x="2283" y="2492"/>
                        </a:cubicBezTo>
                        <a:cubicBezTo>
                          <a:pt x="2898" y="1949"/>
                          <a:pt x="3442" y="1369"/>
                          <a:pt x="3985" y="790"/>
                        </a:cubicBezTo>
                        <a:cubicBezTo>
                          <a:pt x="4280" y="415"/>
                          <a:pt x="3960" y="0"/>
                          <a:pt x="3613" y="0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6" name="Google Shape;1259;p47"/>
                  <p:cNvSpPr/>
                  <p:nvPr/>
                </p:nvSpPr>
                <p:spPr>
                  <a:xfrm>
                    <a:off x="5653295" y="1253830"/>
                    <a:ext cx="46348" cy="5499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971" h="3525" extrusionOk="0">
                        <a:moveTo>
                          <a:pt x="2423" y="1"/>
                        </a:moveTo>
                        <a:cubicBezTo>
                          <a:pt x="2312" y="1"/>
                          <a:pt x="2199" y="38"/>
                          <a:pt x="2102" y="120"/>
                        </a:cubicBezTo>
                        <a:cubicBezTo>
                          <a:pt x="1558" y="663"/>
                          <a:pt x="1087" y="1243"/>
                          <a:pt x="725" y="1931"/>
                        </a:cubicBezTo>
                        <a:cubicBezTo>
                          <a:pt x="544" y="2257"/>
                          <a:pt x="363" y="2547"/>
                          <a:pt x="182" y="2800"/>
                        </a:cubicBezTo>
                        <a:cubicBezTo>
                          <a:pt x="1" y="2981"/>
                          <a:pt x="37" y="3307"/>
                          <a:pt x="254" y="3452"/>
                        </a:cubicBezTo>
                        <a:cubicBezTo>
                          <a:pt x="327" y="3489"/>
                          <a:pt x="435" y="3525"/>
                          <a:pt x="544" y="3525"/>
                        </a:cubicBezTo>
                        <a:cubicBezTo>
                          <a:pt x="689" y="3525"/>
                          <a:pt x="834" y="3452"/>
                          <a:pt x="906" y="3344"/>
                        </a:cubicBezTo>
                        <a:cubicBezTo>
                          <a:pt x="1124" y="3054"/>
                          <a:pt x="1341" y="2764"/>
                          <a:pt x="1522" y="2402"/>
                        </a:cubicBezTo>
                        <a:cubicBezTo>
                          <a:pt x="1848" y="1822"/>
                          <a:pt x="2246" y="1315"/>
                          <a:pt x="2717" y="844"/>
                        </a:cubicBezTo>
                        <a:cubicBezTo>
                          <a:pt x="2935" y="663"/>
                          <a:pt x="2971" y="374"/>
                          <a:pt x="2790" y="156"/>
                        </a:cubicBezTo>
                        <a:cubicBezTo>
                          <a:pt x="2690" y="57"/>
                          <a:pt x="2558" y="1"/>
                          <a:pt x="2423" y="1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7" name="Google Shape;1260;p47"/>
                  <p:cNvSpPr/>
                  <p:nvPr/>
                </p:nvSpPr>
                <p:spPr>
                  <a:xfrm>
                    <a:off x="5717458" y="1246482"/>
                    <a:ext cx="39406" cy="3305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526" h="2119" extrusionOk="0">
                        <a:moveTo>
                          <a:pt x="1813" y="0"/>
                        </a:moveTo>
                        <a:cubicBezTo>
                          <a:pt x="1710" y="0"/>
                          <a:pt x="1602" y="36"/>
                          <a:pt x="1502" y="120"/>
                        </a:cubicBezTo>
                        <a:cubicBezTo>
                          <a:pt x="1104" y="482"/>
                          <a:pt x="705" y="917"/>
                          <a:pt x="307" y="1315"/>
                        </a:cubicBezTo>
                        <a:cubicBezTo>
                          <a:pt x="1" y="1621"/>
                          <a:pt x="205" y="2119"/>
                          <a:pt x="591" y="2119"/>
                        </a:cubicBezTo>
                        <a:cubicBezTo>
                          <a:pt x="616" y="2119"/>
                          <a:pt x="642" y="2117"/>
                          <a:pt x="669" y="2112"/>
                        </a:cubicBezTo>
                        <a:cubicBezTo>
                          <a:pt x="778" y="2112"/>
                          <a:pt x="922" y="2076"/>
                          <a:pt x="995" y="1967"/>
                        </a:cubicBezTo>
                        <a:cubicBezTo>
                          <a:pt x="1357" y="1569"/>
                          <a:pt x="1756" y="1171"/>
                          <a:pt x="2154" y="808"/>
                        </a:cubicBezTo>
                        <a:cubicBezTo>
                          <a:pt x="2525" y="494"/>
                          <a:pt x="2199" y="0"/>
                          <a:pt x="1813" y="0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8" name="Google Shape;1261;p47"/>
                  <p:cNvSpPr/>
                  <p:nvPr/>
                </p:nvSpPr>
                <p:spPr>
                  <a:xfrm>
                    <a:off x="4952637" y="2273945"/>
                    <a:ext cx="55505" cy="621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558" h="3984" extrusionOk="0">
                        <a:moveTo>
                          <a:pt x="2894" y="0"/>
                        </a:moveTo>
                        <a:cubicBezTo>
                          <a:pt x="2786" y="0"/>
                          <a:pt x="2673" y="43"/>
                          <a:pt x="2572" y="144"/>
                        </a:cubicBezTo>
                        <a:cubicBezTo>
                          <a:pt x="1956" y="759"/>
                          <a:pt x="1377" y="1448"/>
                          <a:pt x="906" y="2172"/>
                        </a:cubicBezTo>
                        <a:cubicBezTo>
                          <a:pt x="688" y="2534"/>
                          <a:pt x="435" y="2896"/>
                          <a:pt x="145" y="3222"/>
                        </a:cubicBezTo>
                        <a:cubicBezTo>
                          <a:pt x="0" y="3440"/>
                          <a:pt x="36" y="3729"/>
                          <a:pt x="254" y="3911"/>
                        </a:cubicBezTo>
                        <a:cubicBezTo>
                          <a:pt x="326" y="3947"/>
                          <a:pt x="435" y="3983"/>
                          <a:pt x="544" y="3983"/>
                        </a:cubicBezTo>
                        <a:cubicBezTo>
                          <a:pt x="688" y="3983"/>
                          <a:pt x="797" y="3947"/>
                          <a:pt x="906" y="3802"/>
                        </a:cubicBezTo>
                        <a:cubicBezTo>
                          <a:pt x="1196" y="3476"/>
                          <a:pt x="1449" y="3077"/>
                          <a:pt x="1703" y="2715"/>
                        </a:cubicBezTo>
                        <a:cubicBezTo>
                          <a:pt x="2137" y="2027"/>
                          <a:pt x="2644" y="1411"/>
                          <a:pt x="3224" y="796"/>
                        </a:cubicBezTo>
                        <a:cubicBezTo>
                          <a:pt x="3558" y="462"/>
                          <a:pt x="3251" y="0"/>
                          <a:pt x="2894" y="0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</p:grpSp>
            <p:sp>
              <p:nvSpPr>
                <p:cNvPr id="8" name="Rectangle 14"/>
                <p:cNvSpPr/>
                <p:nvPr/>
              </p:nvSpPr>
              <p:spPr>
                <a:xfrm>
                  <a:off x="3161301" y="1767517"/>
                  <a:ext cx="615357" cy="371363"/>
                </a:xfrm>
                <a:custGeom>
                  <a:avLst/>
                  <a:gdLst>
                    <a:gd name="connsiteX0" fmla="*/ 0 w 1059873"/>
                    <a:gd name="connsiteY0" fmla="*/ 0 h 561109"/>
                    <a:gd name="connsiteX1" fmla="*/ 1059873 w 1059873"/>
                    <a:gd name="connsiteY1" fmla="*/ 0 h 561109"/>
                    <a:gd name="connsiteX2" fmla="*/ 1059873 w 1059873"/>
                    <a:gd name="connsiteY2" fmla="*/ 561109 h 561109"/>
                    <a:gd name="connsiteX3" fmla="*/ 0 w 1059873"/>
                    <a:gd name="connsiteY3" fmla="*/ 561109 h 561109"/>
                    <a:gd name="connsiteX4" fmla="*/ 0 w 1059873"/>
                    <a:gd name="connsiteY4" fmla="*/ 0 h 561109"/>
                    <a:gd name="connsiteX0" fmla="*/ 23813 w 1059873"/>
                    <a:gd name="connsiteY0" fmla="*/ 23812 h 561109"/>
                    <a:gd name="connsiteX1" fmla="*/ 1059873 w 1059873"/>
                    <a:gd name="connsiteY1" fmla="*/ 0 h 561109"/>
                    <a:gd name="connsiteX2" fmla="*/ 1059873 w 1059873"/>
                    <a:gd name="connsiteY2" fmla="*/ 561109 h 561109"/>
                    <a:gd name="connsiteX3" fmla="*/ 0 w 1059873"/>
                    <a:gd name="connsiteY3" fmla="*/ 561109 h 561109"/>
                    <a:gd name="connsiteX4" fmla="*/ 23813 w 1059873"/>
                    <a:gd name="connsiteY4" fmla="*/ 23812 h 561109"/>
                    <a:gd name="connsiteX0" fmla="*/ 33338 w 1059873"/>
                    <a:gd name="connsiteY0" fmla="*/ 66675 h 561109"/>
                    <a:gd name="connsiteX1" fmla="*/ 1059873 w 1059873"/>
                    <a:gd name="connsiteY1" fmla="*/ 0 h 561109"/>
                    <a:gd name="connsiteX2" fmla="*/ 1059873 w 1059873"/>
                    <a:gd name="connsiteY2" fmla="*/ 561109 h 561109"/>
                    <a:gd name="connsiteX3" fmla="*/ 0 w 1059873"/>
                    <a:gd name="connsiteY3" fmla="*/ 561109 h 561109"/>
                    <a:gd name="connsiteX4" fmla="*/ 33338 w 1059873"/>
                    <a:gd name="connsiteY4" fmla="*/ 66675 h 561109"/>
                    <a:gd name="connsiteX0" fmla="*/ 38101 w 1059873"/>
                    <a:gd name="connsiteY0" fmla="*/ 28575 h 561109"/>
                    <a:gd name="connsiteX1" fmla="*/ 1059873 w 1059873"/>
                    <a:gd name="connsiteY1" fmla="*/ 0 h 561109"/>
                    <a:gd name="connsiteX2" fmla="*/ 1059873 w 1059873"/>
                    <a:gd name="connsiteY2" fmla="*/ 561109 h 561109"/>
                    <a:gd name="connsiteX3" fmla="*/ 0 w 1059873"/>
                    <a:gd name="connsiteY3" fmla="*/ 561109 h 561109"/>
                    <a:gd name="connsiteX4" fmla="*/ 38101 w 1059873"/>
                    <a:gd name="connsiteY4" fmla="*/ 28575 h 561109"/>
                    <a:gd name="connsiteX0" fmla="*/ 138114 w 1159886"/>
                    <a:gd name="connsiteY0" fmla="*/ 28575 h 561109"/>
                    <a:gd name="connsiteX1" fmla="*/ 1159886 w 1159886"/>
                    <a:gd name="connsiteY1" fmla="*/ 0 h 561109"/>
                    <a:gd name="connsiteX2" fmla="*/ 1159886 w 1159886"/>
                    <a:gd name="connsiteY2" fmla="*/ 561109 h 561109"/>
                    <a:gd name="connsiteX3" fmla="*/ 0 w 1159886"/>
                    <a:gd name="connsiteY3" fmla="*/ 551584 h 561109"/>
                    <a:gd name="connsiteX4" fmla="*/ 138114 w 1159886"/>
                    <a:gd name="connsiteY4" fmla="*/ 28575 h 561109"/>
                    <a:gd name="connsiteX0" fmla="*/ 138114 w 1259898"/>
                    <a:gd name="connsiteY0" fmla="*/ 0 h 532534"/>
                    <a:gd name="connsiteX1" fmla="*/ 1259898 w 1259898"/>
                    <a:gd name="connsiteY1" fmla="*/ 19050 h 532534"/>
                    <a:gd name="connsiteX2" fmla="*/ 1159886 w 1259898"/>
                    <a:gd name="connsiteY2" fmla="*/ 532534 h 532534"/>
                    <a:gd name="connsiteX3" fmla="*/ 0 w 1259898"/>
                    <a:gd name="connsiteY3" fmla="*/ 523009 h 532534"/>
                    <a:gd name="connsiteX4" fmla="*/ 138114 w 1259898"/>
                    <a:gd name="connsiteY4" fmla="*/ 0 h 532534"/>
                    <a:gd name="connsiteX0" fmla="*/ 138114 w 1259898"/>
                    <a:gd name="connsiteY0" fmla="*/ 0 h 570634"/>
                    <a:gd name="connsiteX1" fmla="*/ 1259898 w 1259898"/>
                    <a:gd name="connsiteY1" fmla="*/ 19050 h 570634"/>
                    <a:gd name="connsiteX2" fmla="*/ 1112261 w 1259898"/>
                    <a:gd name="connsiteY2" fmla="*/ 570634 h 570634"/>
                    <a:gd name="connsiteX3" fmla="*/ 0 w 1259898"/>
                    <a:gd name="connsiteY3" fmla="*/ 523009 h 570634"/>
                    <a:gd name="connsiteX4" fmla="*/ 138114 w 1259898"/>
                    <a:gd name="connsiteY4" fmla="*/ 0 h 570634"/>
                    <a:gd name="connsiteX0" fmla="*/ 138114 w 1259898"/>
                    <a:gd name="connsiteY0" fmla="*/ 0 h 570634"/>
                    <a:gd name="connsiteX1" fmla="*/ 1259898 w 1259898"/>
                    <a:gd name="connsiteY1" fmla="*/ 19050 h 570634"/>
                    <a:gd name="connsiteX2" fmla="*/ 1112261 w 1259898"/>
                    <a:gd name="connsiteY2" fmla="*/ 570634 h 570634"/>
                    <a:gd name="connsiteX3" fmla="*/ 255877 w 1259898"/>
                    <a:gd name="connsiteY3" fmla="*/ 548119 h 570634"/>
                    <a:gd name="connsiteX4" fmla="*/ 0 w 1259898"/>
                    <a:gd name="connsiteY4" fmla="*/ 523009 h 570634"/>
                    <a:gd name="connsiteX5" fmla="*/ 138114 w 1259898"/>
                    <a:gd name="connsiteY5" fmla="*/ 0 h 570634"/>
                    <a:gd name="connsiteX0" fmla="*/ 138114 w 1259898"/>
                    <a:gd name="connsiteY0" fmla="*/ 0 h 570634"/>
                    <a:gd name="connsiteX1" fmla="*/ 1259898 w 1259898"/>
                    <a:gd name="connsiteY1" fmla="*/ 19050 h 570634"/>
                    <a:gd name="connsiteX2" fmla="*/ 1112261 w 1259898"/>
                    <a:gd name="connsiteY2" fmla="*/ 570634 h 570634"/>
                    <a:gd name="connsiteX3" fmla="*/ 255877 w 1259898"/>
                    <a:gd name="connsiteY3" fmla="*/ 548119 h 570634"/>
                    <a:gd name="connsiteX4" fmla="*/ 0 w 1259898"/>
                    <a:gd name="connsiteY4" fmla="*/ 523009 h 570634"/>
                    <a:gd name="connsiteX5" fmla="*/ 138114 w 1259898"/>
                    <a:gd name="connsiteY5" fmla="*/ 0 h 570634"/>
                    <a:gd name="connsiteX0" fmla="*/ 138114 w 1259898"/>
                    <a:gd name="connsiteY0" fmla="*/ 0 h 570634"/>
                    <a:gd name="connsiteX1" fmla="*/ 1259898 w 1259898"/>
                    <a:gd name="connsiteY1" fmla="*/ 19050 h 570634"/>
                    <a:gd name="connsiteX2" fmla="*/ 1112261 w 1259898"/>
                    <a:gd name="connsiteY2" fmla="*/ 570634 h 570634"/>
                    <a:gd name="connsiteX3" fmla="*/ 255877 w 1259898"/>
                    <a:gd name="connsiteY3" fmla="*/ 548119 h 570634"/>
                    <a:gd name="connsiteX4" fmla="*/ 0 w 1259898"/>
                    <a:gd name="connsiteY4" fmla="*/ 523009 h 570634"/>
                    <a:gd name="connsiteX5" fmla="*/ 138114 w 1259898"/>
                    <a:gd name="connsiteY5" fmla="*/ 0 h 570634"/>
                    <a:gd name="connsiteX0" fmla="*/ 138114 w 1259898"/>
                    <a:gd name="connsiteY0" fmla="*/ 0 h 570634"/>
                    <a:gd name="connsiteX1" fmla="*/ 1259898 w 1259898"/>
                    <a:gd name="connsiteY1" fmla="*/ 19050 h 570634"/>
                    <a:gd name="connsiteX2" fmla="*/ 1112261 w 1259898"/>
                    <a:gd name="connsiteY2" fmla="*/ 570634 h 570634"/>
                    <a:gd name="connsiteX3" fmla="*/ 255877 w 1259898"/>
                    <a:gd name="connsiteY3" fmla="*/ 548119 h 570634"/>
                    <a:gd name="connsiteX4" fmla="*/ 0 w 1259898"/>
                    <a:gd name="connsiteY4" fmla="*/ 523009 h 570634"/>
                    <a:gd name="connsiteX5" fmla="*/ 138114 w 1259898"/>
                    <a:gd name="connsiteY5" fmla="*/ 0 h 570634"/>
                    <a:gd name="connsiteX0" fmla="*/ 138114 w 1259898"/>
                    <a:gd name="connsiteY0" fmla="*/ 0 h 570634"/>
                    <a:gd name="connsiteX1" fmla="*/ 1259898 w 1259898"/>
                    <a:gd name="connsiteY1" fmla="*/ 19050 h 570634"/>
                    <a:gd name="connsiteX2" fmla="*/ 1112261 w 1259898"/>
                    <a:gd name="connsiteY2" fmla="*/ 570634 h 570634"/>
                    <a:gd name="connsiteX3" fmla="*/ 255877 w 1259898"/>
                    <a:gd name="connsiteY3" fmla="*/ 548119 h 570634"/>
                    <a:gd name="connsiteX4" fmla="*/ 0 w 1259898"/>
                    <a:gd name="connsiteY4" fmla="*/ 523009 h 570634"/>
                    <a:gd name="connsiteX5" fmla="*/ 138114 w 1259898"/>
                    <a:gd name="connsiteY5" fmla="*/ 0 h 570634"/>
                    <a:gd name="connsiteX0" fmla="*/ 147639 w 1269423"/>
                    <a:gd name="connsiteY0" fmla="*/ 0 h 570634"/>
                    <a:gd name="connsiteX1" fmla="*/ 1269423 w 1269423"/>
                    <a:gd name="connsiteY1" fmla="*/ 19050 h 570634"/>
                    <a:gd name="connsiteX2" fmla="*/ 1121786 w 1269423"/>
                    <a:gd name="connsiteY2" fmla="*/ 570634 h 570634"/>
                    <a:gd name="connsiteX3" fmla="*/ 265402 w 1269423"/>
                    <a:gd name="connsiteY3" fmla="*/ 548119 h 570634"/>
                    <a:gd name="connsiteX4" fmla="*/ 0 w 1269423"/>
                    <a:gd name="connsiteY4" fmla="*/ 508722 h 570634"/>
                    <a:gd name="connsiteX5" fmla="*/ 147639 w 1269423"/>
                    <a:gd name="connsiteY5" fmla="*/ 0 h 570634"/>
                    <a:gd name="connsiteX0" fmla="*/ 147639 w 1269423"/>
                    <a:gd name="connsiteY0" fmla="*/ 0 h 570634"/>
                    <a:gd name="connsiteX1" fmla="*/ 1269423 w 1269423"/>
                    <a:gd name="connsiteY1" fmla="*/ 19050 h 570634"/>
                    <a:gd name="connsiteX2" fmla="*/ 1121786 w 1269423"/>
                    <a:gd name="connsiteY2" fmla="*/ 570634 h 570634"/>
                    <a:gd name="connsiteX3" fmla="*/ 265402 w 1269423"/>
                    <a:gd name="connsiteY3" fmla="*/ 548119 h 570634"/>
                    <a:gd name="connsiteX4" fmla="*/ 0 w 1269423"/>
                    <a:gd name="connsiteY4" fmla="*/ 508722 h 570634"/>
                    <a:gd name="connsiteX5" fmla="*/ 147639 w 1269423"/>
                    <a:gd name="connsiteY5" fmla="*/ 0 h 570634"/>
                    <a:gd name="connsiteX0" fmla="*/ 123826 w 1269423"/>
                    <a:gd name="connsiteY0" fmla="*/ 0 h 556347"/>
                    <a:gd name="connsiteX1" fmla="*/ 1269423 w 1269423"/>
                    <a:gd name="connsiteY1" fmla="*/ 4763 h 556347"/>
                    <a:gd name="connsiteX2" fmla="*/ 1121786 w 1269423"/>
                    <a:gd name="connsiteY2" fmla="*/ 556347 h 556347"/>
                    <a:gd name="connsiteX3" fmla="*/ 265402 w 1269423"/>
                    <a:gd name="connsiteY3" fmla="*/ 533832 h 556347"/>
                    <a:gd name="connsiteX4" fmla="*/ 0 w 1269423"/>
                    <a:gd name="connsiteY4" fmla="*/ 494435 h 556347"/>
                    <a:gd name="connsiteX5" fmla="*/ 123826 w 1269423"/>
                    <a:gd name="connsiteY5" fmla="*/ 0 h 556347"/>
                    <a:gd name="connsiteX0" fmla="*/ 123826 w 1269423"/>
                    <a:gd name="connsiteY0" fmla="*/ 0 h 556347"/>
                    <a:gd name="connsiteX1" fmla="*/ 1269423 w 1269423"/>
                    <a:gd name="connsiteY1" fmla="*/ 4763 h 556347"/>
                    <a:gd name="connsiteX2" fmla="*/ 1121786 w 1269423"/>
                    <a:gd name="connsiteY2" fmla="*/ 556347 h 556347"/>
                    <a:gd name="connsiteX3" fmla="*/ 265402 w 1269423"/>
                    <a:gd name="connsiteY3" fmla="*/ 533832 h 556347"/>
                    <a:gd name="connsiteX4" fmla="*/ 0 w 1269423"/>
                    <a:gd name="connsiteY4" fmla="*/ 494435 h 556347"/>
                    <a:gd name="connsiteX5" fmla="*/ 123826 w 1269423"/>
                    <a:gd name="connsiteY5" fmla="*/ 0 h 556347"/>
                    <a:gd name="connsiteX0" fmla="*/ 123826 w 1269423"/>
                    <a:gd name="connsiteY0" fmla="*/ 0 h 556347"/>
                    <a:gd name="connsiteX1" fmla="*/ 1269423 w 1269423"/>
                    <a:gd name="connsiteY1" fmla="*/ 4763 h 556347"/>
                    <a:gd name="connsiteX2" fmla="*/ 1121786 w 1269423"/>
                    <a:gd name="connsiteY2" fmla="*/ 556347 h 556347"/>
                    <a:gd name="connsiteX3" fmla="*/ 265402 w 1269423"/>
                    <a:gd name="connsiteY3" fmla="*/ 533832 h 556347"/>
                    <a:gd name="connsiteX4" fmla="*/ 0 w 1269423"/>
                    <a:gd name="connsiteY4" fmla="*/ 494435 h 556347"/>
                    <a:gd name="connsiteX5" fmla="*/ 123826 w 1269423"/>
                    <a:gd name="connsiteY5" fmla="*/ 0 h 556347"/>
                    <a:gd name="connsiteX0" fmla="*/ 123826 w 1269423"/>
                    <a:gd name="connsiteY0" fmla="*/ 47869 h 604216"/>
                    <a:gd name="connsiteX1" fmla="*/ 465428 w 1269423"/>
                    <a:gd name="connsiteY1" fmla="*/ 14964 h 604216"/>
                    <a:gd name="connsiteX2" fmla="*/ 1269423 w 1269423"/>
                    <a:gd name="connsiteY2" fmla="*/ 52632 h 604216"/>
                    <a:gd name="connsiteX3" fmla="*/ 1121786 w 1269423"/>
                    <a:gd name="connsiteY3" fmla="*/ 604216 h 604216"/>
                    <a:gd name="connsiteX4" fmla="*/ 265402 w 1269423"/>
                    <a:gd name="connsiteY4" fmla="*/ 581701 h 604216"/>
                    <a:gd name="connsiteX5" fmla="*/ 0 w 1269423"/>
                    <a:gd name="connsiteY5" fmla="*/ 542304 h 604216"/>
                    <a:gd name="connsiteX6" fmla="*/ 123826 w 1269423"/>
                    <a:gd name="connsiteY6" fmla="*/ 47869 h 604216"/>
                    <a:gd name="connsiteX0" fmla="*/ 123826 w 1269423"/>
                    <a:gd name="connsiteY0" fmla="*/ 47869 h 604216"/>
                    <a:gd name="connsiteX1" fmla="*/ 465428 w 1269423"/>
                    <a:gd name="connsiteY1" fmla="*/ 14964 h 604216"/>
                    <a:gd name="connsiteX2" fmla="*/ 1269423 w 1269423"/>
                    <a:gd name="connsiteY2" fmla="*/ 52632 h 604216"/>
                    <a:gd name="connsiteX3" fmla="*/ 1121786 w 1269423"/>
                    <a:gd name="connsiteY3" fmla="*/ 604216 h 604216"/>
                    <a:gd name="connsiteX4" fmla="*/ 265402 w 1269423"/>
                    <a:gd name="connsiteY4" fmla="*/ 581701 h 604216"/>
                    <a:gd name="connsiteX5" fmla="*/ 0 w 1269423"/>
                    <a:gd name="connsiteY5" fmla="*/ 542304 h 604216"/>
                    <a:gd name="connsiteX6" fmla="*/ 123826 w 1269423"/>
                    <a:gd name="connsiteY6" fmla="*/ 47869 h 604216"/>
                    <a:gd name="connsiteX0" fmla="*/ 123826 w 1269423"/>
                    <a:gd name="connsiteY0" fmla="*/ 47869 h 604216"/>
                    <a:gd name="connsiteX1" fmla="*/ 465428 w 1269423"/>
                    <a:gd name="connsiteY1" fmla="*/ 14964 h 604216"/>
                    <a:gd name="connsiteX2" fmla="*/ 1269423 w 1269423"/>
                    <a:gd name="connsiteY2" fmla="*/ 52632 h 604216"/>
                    <a:gd name="connsiteX3" fmla="*/ 1121786 w 1269423"/>
                    <a:gd name="connsiteY3" fmla="*/ 604216 h 604216"/>
                    <a:gd name="connsiteX4" fmla="*/ 265402 w 1269423"/>
                    <a:gd name="connsiteY4" fmla="*/ 581701 h 604216"/>
                    <a:gd name="connsiteX5" fmla="*/ 0 w 1269423"/>
                    <a:gd name="connsiteY5" fmla="*/ 542304 h 604216"/>
                    <a:gd name="connsiteX6" fmla="*/ 123826 w 1269423"/>
                    <a:gd name="connsiteY6" fmla="*/ 47869 h 604216"/>
                    <a:gd name="connsiteX0" fmla="*/ 123826 w 1269423"/>
                    <a:gd name="connsiteY0" fmla="*/ 47869 h 604216"/>
                    <a:gd name="connsiteX1" fmla="*/ 465428 w 1269423"/>
                    <a:gd name="connsiteY1" fmla="*/ 14964 h 604216"/>
                    <a:gd name="connsiteX2" fmla="*/ 1269423 w 1269423"/>
                    <a:gd name="connsiteY2" fmla="*/ 52632 h 604216"/>
                    <a:gd name="connsiteX3" fmla="*/ 1121786 w 1269423"/>
                    <a:gd name="connsiteY3" fmla="*/ 604216 h 604216"/>
                    <a:gd name="connsiteX4" fmla="*/ 265402 w 1269423"/>
                    <a:gd name="connsiteY4" fmla="*/ 581701 h 604216"/>
                    <a:gd name="connsiteX5" fmla="*/ 0 w 1269423"/>
                    <a:gd name="connsiteY5" fmla="*/ 542304 h 604216"/>
                    <a:gd name="connsiteX6" fmla="*/ 123826 w 1269423"/>
                    <a:gd name="connsiteY6" fmla="*/ 47869 h 604216"/>
                    <a:gd name="connsiteX0" fmla="*/ 123826 w 1269423"/>
                    <a:gd name="connsiteY0" fmla="*/ 57394 h 604216"/>
                    <a:gd name="connsiteX1" fmla="*/ 465428 w 1269423"/>
                    <a:gd name="connsiteY1" fmla="*/ 14964 h 604216"/>
                    <a:gd name="connsiteX2" fmla="*/ 1269423 w 1269423"/>
                    <a:gd name="connsiteY2" fmla="*/ 52632 h 604216"/>
                    <a:gd name="connsiteX3" fmla="*/ 1121786 w 1269423"/>
                    <a:gd name="connsiteY3" fmla="*/ 604216 h 604216"/>
                    <a:gd name="connsiteX4" fmla="*/ 265402 w 1269423"/>
                    <a:gd name="connsiteY4" fmla="*/ 581701 h 604216"/>
                    <a:gd name="connsiteX5" fmla="*/ 0 w 1269423"/>
                    <a:gd name="connsiteY5" fmla="*/ 542304 h 604216"/>
                    <a:gd name="connsiteX6" fmla="*/ 123826 w 1269423"/>
                    <a:gd name="connsiteY6" fmla="*/ 57394 h 604216"/>
                    <a:gd name="connsiteX0" fmla="*/ 123826 w 1269423"/>
                    <a:gd name="connsiteY0" fmla="*/ 57394 h 604216"/>
                    <a:gd name="connsiteX1" fmla="*/ 465428 w 1269423"/>
                    <a:gd name="connsiteY1" fmla="*/ 14964 h 604216"/>
                    <a:gd name="connsiteX2" fmla="*/ 1269423 w 1269423"/>
                    <a:gd name="connsiteY2" fmla="*/ 52632 h 604216"/>
                    <a:gd name="connsiteX3" fmla="*/ 1121786 w 1269423"/>
                    <a:gd name="connsiteY3" fmla="*/ 604216 h 604216"/>
                    <a:gd name="connsiteX4" fmla="*/ 265402 w 1269423"/>
                    <a:gd name="connsiteY4" fmla="*/ 581701 h 604216"/>
                    <a:gd name="connsiteX5" fmla="*/ 0 w 1269423"/>
                    <a:gd name="connsiteY5" fmla="*/ 542304 h 604216"/>
                    <a:gd name="connsiteX6" fmla="*/ 123826 w 1269423"/>
                    <a:gd name="connsiteY6" fmla="*/ 57394 h 604216"/>
                    <a:gd name="connsiteX0" fmla="*/ 123826 w 1269423"/>
                    <a:gd name="connsiteY0" fmla="*/ 50744 h 597566"/>
                    <a:gd name="connsiteX1" fmla="*/ 465428 w 1269423"/>
                    <a:gd name="connsiteY1" fmla="*/ 8314 h 597566"/>
                    <a:gd name="connsiteX2" fmla="*/ 598778 w 1269423"/>
                    <a:gd name="connsiteY2" fmla="*/ 32126 h 597566"/>
                    <a:gd name="connsiteX3" fmla="*/ 1269423 w 1269423"/>
                    <a:gd name="connsiteY3" fmla="*/ 45982 h 597566"/>
                    <a:gd name="connsiteX4" fmla="*/ 1121786 w 1269423"/>
                    <a:gd name="connsiteY4" fmla="*/ 597566 h 597566"/>
                    <a:gd name="connsiteX5" fmla="*/ 265402 w 1269423"/>
                    <a:gd name="connsiteY5" fmla="*/ 575051 h 597566"/>
                    <a:gd name="connsiteX6" fmla="*/ 0 w 1269423"/>
                    <a:gd name="connsiteY6" fmla="*/ 535654 h 597566"/>
                    <a:gd name="connsiteX7" fmla="*/ 123826 w 1269423"/>
                    <a:gd name="connsiteY7" fmla="*/ 50744 h 597566"/>
                    <a:gd name="connsiteX0" fmla="*/ 123826 w 1269423"/>
                    <a:gd name="connsiteY0" fmla="*/ 49637 h 596459"/>
                    <a:gd name="connsiteX1" fmla="*/ 465428 w 1269423"/>
                    <a:gd name="connsiteY1" fmla="*/ 7207 h 596459"/>
                    <a:gd name="connsiteX2" fmla="*/ 598778 w 1269423"/>
                    <a:gd name="connsiteY2" fmla="*/ 31019 h 596459"/>
                    <a:gd name="connsiteX3" fmla="*/ 794041 w 1269423"/>
                    <a:gd name="connsiteY3" fmla="*/ 35782 h 596459"/>
                    <a:gd name="connsiteX4" fmla="*/ 1269423 w 1269423"/>
                    <a:gd name="connsiteY4" fmla="*/ 44875 h 596459"/>
                    <a:gd name="connsiteX5" fmla="*/ 1121786 w 1269423"/>
                    <a:gd name="connsiteY5" fmla="*/ 596459 h 596459"/>
                    <a:gd name="connsiteX6" fmla="*/ 265402 w 1269423"/>
                    <a:gd name="connsiteY6" fmla="*/ 573944 h 596459"/>
                    <a:gd name="connsiteX7" fmla="*/ 0 w 1269423"/>
                    <a:gd name="connsiteY7" fmla="*/ 534547 h 596459"/>
                    <a:gd name="connsiteX8" fmla="*/ 123826 w 1269423"/>
                    <a:gd name="connsiteY8" fmla="*/ 49637 h 596459"/>
                    <a:gd name="connsiteX0" fmla="*/ 123826 w 1269423"/>
                    <a:gd name="connsiteY0" fmla="*/ 43695 h 590517"/>
                    <a:gd name="connsiteX1" fmla="*/ 465428 w 1269423"/>
                    <a:gd name="connsiteY1" fmla="*/ 1265 h 590517"/>
                    <a:gd name="connsiteX2" fmla="*/ 598778 w 1269423"/>
                    <a:gd name="connsiteY2" fmla="*/ 25077 h 590517"/>
                    <a:gd name="connsiteX3" fmla="*/ 808329 w 1269423"/>
                    <a:gd name="connsiteY3" fmla="*/ 63177 h 590517"/>
                    <a:gd name="connsiteX4" fmla="*/ 1269423 w 1269423"/>
                    <a:gd name="connsiteY4" fmla="*/ 38933 h 590517"/>
                    <a:gd name="connsiteX5" fmla="*/ 1121786 w 1269423"/>
                    <a:gd name="connsiteY5" fmla="*/ 590517 h 590517"/>
                    <a:gd name="connsiteX6" fmla="*/ 265402 w 1269423"/>
                    <a:gd name="connsiteY6" fmla="*/ 568002 h 590517"/>
                    <a:gd name="connsiteX7" fmla="*/ 0 w 1269423"/>
                    <a:gd name="connsiteY7" fmla="*/ 528605 h 590517"/>
                    <a:gd name="connsiteX8" fmla="*/ 123826 w 1269423"/>
                    <a:gd name="connsiteY8" fmla="*/ 43695 h 590517"/>
                    <a:gd name="connsiteX0" fmla="*/ 123826 w 1269423"/>
                    <a:gd name="connsiteY0" fmla="*/ 49636 h 596458"/>
                    <a:gd name="connsiteX1" fmla="*/ 465428 w 1269423"/>
                    <a:gd name="connsiteY1" fmla="*/ 7206 h 596458"/>
                    <a:gd name="connsiteX2" fmla="*/ 598778 w 1269423"/>
                    <a:gd name="connsiteY2" fmla="*/ 31018 h 596458"/>
                    <a:gd name="connsiteX3" fmla="*/ 865479 w 1269423"/>
                    <a:gd name="connsiteY3" fmla="*/ 35780 h 596458"/>
                    <a:gd name="connsiteX4" fmla="*/ 1269423 w 1269423"/>
                    <a:gd name="connsiteY4" fmla="*/ 44874 h 596458"/>
                    <a:gd name="connsiteX5" fmla="*/ 1121786 w 1269423"/>
                    <a:gd name="connsiteY5" fmla="*/ 596458 h 596458"/>
                    <a:gd name="connsiteX6" fmla="*/ 265402 w 1269423"/>
                    <a:gd name="connsiteY6" fmla="*/ 573943 h 596458"/>
                    <a:gd name="connsiteX7" fmla="*/ 0 w 1269423"/>
                    <a:gd name="connsiteY7" fmla="*/ 534546 h 596458"/>
                    <a:gd name="connsiteX8" fmla="*/ 123826 w 1269423"/>
                    <a:gd name="connsiteY8" fmla="*/ 49636 h 596458"/>
                    <a:gd name="connsiteX0" fmla="*/ 123826 w 1269423"/>
                    <a:gd name="connsiteY0" fmla="*/ 49636 h 596458"/>
                    <a:gd name="connsiteX1" fmla="*/ 465428 w 1269423"/>
                    <a:gd name="connsiteY1" fmla="*/ 7206 h 596458"/>
                    <a:gd name="connsiteX2" fmla="*/ 598778 w 1269423"/>
                    <a:gd name="connsiteY2" fmla="*/ 31018 h 596458"/>
                    <a:gd name="connsiteX3" fmla="*/ 865479 w 1269423"/>
                    <a:gd name="connsiteY3" fmla="*/ 35780 h 596458"/>
                    <a:gd name="connsiteX4" fmla="*/ 1269423 w 1269423"/>
                    <a:gd name="connsiteY4" fmla="*/ 44874 h 596458"/>
                    <a:gd name="connsiteX5" fmla="*/ 1121786 w 1269423"/>
                    <a:gd name="connsiteY5" fmla="*/ 596458 h 596458"/>
                    <a:gd name="connsiteX6" fmla="*/ 265402 w 1269423"/>
                    <a:gd name="connsiteY6" fmla="*/ 573943 h 596458"/>
                    <a:gd name="connsiteX7" fmla="*/ 0 w 1269423"/>
                    <a:gd name="connsiteY7" fmla="*/ 534546 h 596458"/>
                    <a:gd name="connsiteX8" fmla="*/ 123826 w 1269423"/>
                    <a:gd name="connsiteY8" fmla="*/ 49636 h 596458"/>
                    <a:gd name="connsiteX0" fmla="*/ 123826 w 1269423"/>
                    <a:gd name="connsiteY0" fmla="*/ 49636 h 596458"/>
                    <a:gd name="connsiteX1" fmla="*/ 465428 w 1269423"/>
                    <a:gd name="connsiteY1" fmla="*/ 7206 h 596458"/>
                    <a:gd name="connsiteX2" fmla="*/ 660691 w 1269423"/>
                    <a:gd name="connsiteY2" fmla="*/ 54830 h 596458"/>
                    <a:gd name="connsiteX3" fmla="*/ 865479 w 1269423"/>
                    <a:gd name="connsiteY3" fmla="*/ 35780 h 596458"/>
                    <a:gd name="connsiteX4" fmla="*/ 1269423 w 1269423"/>
                    <a:gd name="connsiteY4" fmla="*/ 44874 h 596458"/>
                    <a:gd name="connsiteX5" fmla="*/ 1121786 w 1269423"/>
                    <a:gd name="connsiteY5" fmla="*/ 596458 h 596458"/>
                    <a:gd name="connsiteX6" fmla="*/ 265402 w 1269423"/>
                    <a:gd name="connsiteY6" fmla="*/ 573943 h 596458"/>
                    <a:gd name="connsiteX7" fmla="*/ 0 w 1269423"/>
                    <a:gd name="connsiteY7" fmla="*/ 534546 h 596458"/>
                    <a:gd name="connsiteX8" fmla="*/ 123826 w 1269423"/>
                    <a:gd name="connsiteY8" fmla="*/ 49636 h 596458"/>
                    <a:gd name="connsiteX0" fmla="*/ 123826 w 1269423"/>
                    <a:gd name="connsiteY0" fmla="*/ 49636 h 596458"/>
                    <a:gd name="connsiteX1" fmla="*/ 465428 w 1269423"/>
                    <a:gd name="connsiteY1" fmla="*/ 7206 h 596458"/>
                    <a:gd name="connsiteX2" fmla="*/ 679741 w 1269423"/>
                    <a:gd name="connsiteY2" fmla="*/ 73880 h 596458"/>
                    <a:gd name="connsiteX3" fmla="*/ 865479 w 1269423"/>
                    <a:gd name="connsiteY3" fmla="*/ 35780 h 596458"/>
                    <a:gd name="connsiteX4" fmla="*/ 1269423 w 1269423"/>
                    <a:gd name="connsiteY4" fmla="*/ 44874 h 596458"/>
                    <a:gd name="connsiteX5" fmla="*/ 1121786 w 1269423"/>
                    <a:gd name="connsiteY5" fmla="*/ 596458 h 596458"/>
                    <a:gd name="connsiteX6" fmla="*/ 265402 w 1269423"/>
                    <a:gd name="connsiteY6" fmla="*/ 573943 h 596458"/>
                    <a:gd name="connsiteX7" fmla="*/ 0 w 1269423"/>
                    <a:gd name="connsiteY7" fmla="*/ 534546 h 596458"/>
                    <a:gd name="connsiteX8" fmla="*/ 123826 w 1269423"/>
                    <a:gd name="connsiteY8" fmla="*/ 49636 h 596458"/>
                    <a:gd name="connsiteX0" fmla="*/ 123826 w 1269423"/>
                    <a:gd name="connsiteY0" fmla="*/ 45668 h 592490"/>
                    <a:gd name="connsiteX1" fmla="*/ 465428 w 1269423"/>
                    <a:gd name="connsiteY1" fmla="*/ 3238 h 592490"/>
                    <a:gd name="connsiteX2" fmla="*/ 679741 w 1269423"/>
                    <a:gd name="connsiteY2" fmla="*/ 69912 h 592490"/>
                    <a:gd name="connsiteX3" fmla="*/ 865479 w 1269423"/>
                    <a:gd name="connsiteY3" fmla="*/ 31812 h 592490"/>
                    <a:gd name="connsiteX4" fmla="*/ 1065503 w 1269423"/>
                    <a:gd name="connsiteY4" fmla="*/ 50863 h 592490"/>
                    <a:gd name="connsiteX5" fmla="*/ 1269423 w 1269423"/>
                    <a:gd name="connsiteY5" fmla="*/ 40906 h 592490"/>
                    <a:gd name="connsiteX6" fmla="*/ 1121786 w 1269423"/>
                    <a:gd name="connsiteY6" fmla="*/ 592490 h 592490"/>
                    <a:gd name="connsiteX7" fmla="*/ 265402 w 1269423"/>
                    <a:gd name="connsiteY7" fmla="*/ 569975 h 592490"/>
                    <a:gd name="connsiteX8" fmla="*/ 0 w 1269423"/>
                    <a:gd name="connsiteY8" fmla="*/ 530578 h 592490"/>
                    <a:gd name="connsiteX9" fmla="*/ 123826 w 1269423"/>
                    <a:gd name="connsiteY9" fmla="*/ 45668 h 592490"/>
                    <a:gd name="connsiteX0" fmla="*/ 123826 w 1269423"/>
                    <a:gd name="connsiteY0" fmla="*/ 42949 h 589771"/>
                    <a:gd name="connsiteX1" fmla="*/ 465428 w 1269423"/>
                    <a:gd name="connsiteY1" fmla="*/ 519 h 589771"/>
                    <a:gd name="connsiteX2" fmla="*/ 679741 w 1269423"/>
                    <a:gd name="connsiteY2" fmla="*/ 67193 h 589771"/>
                    <a:gd name="connsiteX3" fmla="*/ 865479 w 1269423"/>
                    <a:gd name="connsiteY3" fmla="*/ 29093 h 589771"/>
                    <a:gd name="connsiteX4" fmla="*/ 1065503 w 1269423"/>
                    <a:gd name="connsiteY4" fmla="*/ 48144 h 589771"/>
                    <a:gd name="connsiteX5" fmla="*/ 1269423 w 1269423"/>
                    <a:gd name="connsiteY5" fmla="*/ 38187 h 589771"/>
                    <a:gd name="connsiteX6" fmla="*/ 1121786 w 1269423"/>
                    <a:gd name="connsiteY6" fmla="*/ 589771 h 589771"/>
                    <a:gd name="connsiteX7" fmla="*/ 265402 w 1269423"/>
                    <a:gd name="connsiteY7" fmla="*/ 567256 h 589771"/>
                    <a:gd name="connsiteX8" fmla="*/ 0 w 1269423"/>
                    <a:gd name="connsiteY8" fmla="*/ 527859 h 589771"/>
                    <a:gd name="connsiteX9" fmla="*/ 123826 w 1269423"/>
                    <a:gd name="connsiteY9" fmla="*/ 42949 h 589771"/>
                    <a:gd name="connsiteX0" fmla="*/ 123826 w 1269423"/>
                    <a:gd name="connsiteY0" fmla="*/ 42949 h 589771"/>
                    <a:gd name="connsiteX1" fmla="*/ 465428 w 1269423"/>
                    <a:gd name="connsiteY1" fmla="*/ 519 h 589771"/>
                    <a:gd name="connsiteX2" fmla="*/ 679741 w 1269423"/>
                    <a:gd name="connsiteY2" fmla="*/ 67193 h 589771"/>
                    <a:gd name="connsiteX3" fmla="*/ 865479 w 1269423"/>
                    <a:gd name="connsiteY3" fmla="*/ 29093 h 589771"/>
                    <a:gd name="connsiteX4" fmla="*/ 1065503 w 1269423"/>
                    <a:gd name="connsiteY4" fmla="*/ 48144 h 589771"/>
                    <a:gd name="connsiteX5" fmla="*/ 1269423 w 1269423"/>
                    <a:gd name="connsiteY5" fmla="*/ 38187 h 589771"/>
                    <a:gd name="connsiteX6" fmla="*/ 1121786 w 1269423"/>
                    <a:gd name="connsiteY6" fmla="*/ 589771 h 589771"/>
                    <a:gd name="connsiteX7" fmla="*/ 265402 w 1269423"/>
                    <a:gd name="connsiteY7" fmla="*/ 567256 h 589771"/>
                    <a:gd name="connsiteX8" fmla="*/ 0 w 1269423"/>
                    <a:gd name="connsiteY8" fmla="*/ 527859 h 589771"/>
                    <a:gd name="connsiteX9" fmla="*/ 123826 w 1269423"/>
                    <a:gd name="connsiteY9" fmla="*/ 42949 h 589771"/>
                    <a:gd name="connsiteX0" fmla="*/ 123826 w 1269423"/>
                    <a:gd name="connsiteY0" fmla="*/ 42949 h 589771"/>
                    <a:gd name="connsiteX1" fmla="*/ 465428 w 1269423"/>
                    <a:gd name="connsiteY1" fmla="*/ 519 h 589771"/>
                    <a:gd name="connsiteX2" fmla="*/ 679741 w 1269423"/>
                    <a:gd name="connsiteY2" fmla="*/ 67193 h 589771"/>
                    <a:gd name="connsiteX3" fmla="*/ 865479 w 1269423"/>
                    <a:gd name="connsiteY3" fmla="*/ 29093 h 589771"/>
                    <a:gd name="connsiteX4" fmla="*/ 1065503 w 1269423"/>
                    <a:gd name="connsiteY4" fmla="*/ 48144 h 589771"/>
                    <a:gd name="connsiteX5" fmla="*/ 1269423 w 1269423"/>
                    <a:gd name="connsiteY5" fmla="*/ 38187 h 589771"/>
                    <a:gd name="connsiteX6" fmla="*/ 1121786 w 1269423"/>
                    <a:gd name="connsiteY6" fmla="*/ 589771 h 589771"/>
                    <a:gd name="connsiteX7" fmla="*/ 265402 w 1269423"/>
                    <a:gd name="connsiteY7" fmla="*/ 567256 h 589771"/>
                    <a:gd name="connsiteX8" fmla="*/ 0 w 1269423"/>
                    <a:gd name="connsiteY8" fmla="*/ 527859 h 589771"/>
                    <a:gd name="connsiteX9" fmla="*/ 123826 w 1269423"/>
                    <a:gd name="connsiteY9" fmla="*/ 42949 h 589771"/>
                    <a:gd name="connsiteX0" fmla="*/ 123826 w 1269423"/>
                    <a:gd name="connsiteY0" fmla="*/ 42949 h 589771"/>
                    <a:gd name="connsiteX1" fmla="*/ 465428 w 1269423"/>
                    <a:gd name="connsiteY1" fmla="*/ 519 h 589771"/>
                    <a:gd name="connsiteX2" fmla="*/ 679741 w 1269423"/>
                    <a:gd name="connsiteY2" fmla="*/ 67193 h 589771"/>
                    <a:gd name="connsiteX3" fmla="*/ 865479 w 1269423"/>
                    <a:gd name="connsiteY3" fmla="*/ 29093 h 589771"/>
                    <a:gd name="connsiteX4" fmla="*/ 1046453 w 1269423"/>
                    <a:gd name="connsiteY4" fmla="*/ 57669 h 589771"/>
                    <a:gd name="connsiteX5" fmla="*/ 1269423 w 1269423"/>
                    <a:gd name="connsiteY5" fmla="*/ 38187 h 589771"/>
                    <a:gd name="connsiteX6" fmla="*/ 1121786 w 1269423"/>
                    <a:gd name="connsiteY6" fmla="*/ 589771 h 589771"/>
                    <a:gd name="connsiteX7" fmla="*/ 265402 w 1269423"/>
                    <a:gd name="connsiteY7" fmla="*/ 567256 h 589771"/>
                    <a:gd name="connsiteX8" fmla="*/ 0 w 1269423"/>
                    <a:gd name="connsiteY8" fmla="*/ 527859 h 589771"/>
                    <a:gd name="connsiteX9" fmla="*/ 123826 w 1269423"/>
                    <a:gd name="connsiteY9" fmla="*/ 42949 h 589771"/>
                    <a:gd name="connsiteX0" fmla="*/ 123826 w 1269423"/>
                    <a:gd name="connsiteY0" fmla="*/ 42949 h 589771"/>
                    <a:gd name="connsiteX1" fmla="*/ 465428 w 1269423"/>
                    <a:gd name="connsiteY1" fmla="*/ 519 h 589771"/>
                    <a:gd name="connsiteX2" fmla="*/ 679741 w 1269423"/>
                    <a:gd name="connsiteY2" fmla="*/ 67193 h 589771"/>
                    <a:gd name="connsiteX3" fmla="*/ 865479 w 1269423"/>
                    <a:gd name="connsiteY3" fmla="*/ 29093 h 589771"/>
                    <a:gd name="connsiteX4" fmla="*/ 1046453 w 1269423"/>
                    <a:gd name="connsiteY4" fmla="*/ 57669 h 589771"/>
                    <a:gd name="connsiteX5" fmla="*/ 1269423 w 1269423"/>
                    <a:gd name="connsiteY5" fmla="*/ 38187 h 589771"/>
                    <a:gd name="connsiteX6" fmla="*/ 1121786 w 1269423"/>
                    <a:gd name="connsiteY6" fmla="*/ 589771 h 589771"/>
                    <a:gd name="connsiteX7" fmla="*/ 265402 w 1269423"/>
                    <a:gd name="connsiteY7" fmla="*/ 567256 h 589771"/>
                    <a:gd name="connsiteX8" fmla="*/ 0 w 1269423"/>
                    <a:gd name="connsiteY8" fmla="*/ 527859 h 589771"/>
                    <a:gd name="connsiteX9" fmla="*/ 123826 w 1269423"/>
                    <a:gd name="connsiteY9" fmla="*/ 42949 h 589771"/>
                    <a:gd name="connsiteX0" fmla="*/ 123826 w 1269423"/>
                    <a:gd name="connsiteY0" fmla="*/ 42949 h 589771"/>
                    <a:gd name="connsiteX1" fmla="*/ 465428 w 1269423"/>
                    <a:gd name="connsiteY1" fmla="*/ 519 h 589771"/>
                    <a:gd name="connsiteX2" fmla="*/ 679741 w 1269423"/>
                    <a:gd name="connsiteY2" fmla="*/ 67193 h 589771"/>
                    <a:gd name="connsiteX3" fmla="*/ 865479 w 1269423"/>
                    <a:gd name="connsiteY3" fmla="*/ 29093 h 589771"/>
                    <a:gd name="connsiteX4" fmla="*/ 1051215 w 1269423"/>
                    <a:gd name="connsiteY4" fmla="*/ 67194 h 589771"/>
                    <a:gd name="connsiteX5" fmla="*/ 1269423 w 1269423"/>
                    <a:gd name="connsiteY5" fmla="*/ 38187 h 589771"/>
                    <a:gd name="connsiteX6" fmla="*/ 1121786 w 1269423"/>
                    <a:gd name="connsiteY6" fmla="*/ 589771 h 589771"/>
                    <a:gd name="connsiteX7" fmla="*/ 265402 w 1269423"/>
                    <a:gd name="connsiteY7" fmla="*/ 567256 h 589771"/>
                    <a:gd name="connsiteX8" fmla="*/ 0 w 1269423"/>
                    <a:gd name="connsiteY8" fmla="*/ 527859 h 589771"/>
                    <a:gd name="connsiteX9" fmla="*/ 123826 w 1269423"/>
                    <a:gd name="connsiteY9" fmla="*/ 42949 h 589771"/>
                    <a:gd name="connsiteX0" fmla="*/ 123826 w 1269423"/>
                    <a:gd name="connsiteY0" fmla="*/ 42949 h 589771"/>
                    <a:gd name="connsiteX1" fmla="*/ 465428 w 1269423"/>
                    <a:gd name="connsiteY1" fmla="*/ 519 h 589771"/>
                    <a:gd name="connsiteX2" fmla="*/ 679741 w 1269423"/>
                    <a:gd name="connsiteY2" fmla="*/ 67193 h 589771"/>
                    <a:gd name="connsiteX3" fmla="*/ 865479 w 1269423"/>
                    <a:gd name="connsiteY3" fmla="*/ 29093 h 589771"/>
                    <a:gd name="connsiteX4" fmla="*/ 1051215 w 1269423"/>
                    <a:gd name="connsiteY4" fmla="*/ 76719 h 589771"/>
                    <a:gd name="connsiteX5" fmla="*/ 1269423 w 1269423"/>
                    <a:gd name="connsiteY5" fmla="*/ 38187 h 589771"/>
                    <a:gd name="connsiteX6" fmla="*/ 1121786 w 1269423"/>
                    <a:gd name="connsiteY6" fmla="*/ 589771 h 589771"/>
                    <a:gd name="connsiteX7" fmla="*/ 265402 w 1269423"/>
                    <a:gd name="connsiteY7" fmla="*/ 567256 h 589771"/>
                    <a:gd name="connsiteX8" fmla="*/ 0 w 1269423"/>
                    <a:gd name="connsiteY8" fmla="*/ 527859 h 589771"/>
                    <a:gd name="connsiteX9" fmla="*/ 123826 w 1269423"/>
                    <a:gd name="connsiteY9" fmla="*/ 42949 h 589771"/>
                    <a:gd name="connsiteX0" fmla="*/ 123826 w 1269423"/>
                    <a:gd name="connsiteY0" fmla="*/ 42949 h 621268"/>
                    <a:gd name="connsiteX1" fmla="*/ 465428 w 1269423"/>
                    <a:gd name="connsiteY1" fmla="*/ 519 h 621268"/>
                    <a:gd name="connsiteX2" fmla="*/ 679741 w 1269423"/>
                    <a:gd name="connsiteY2" fmla="*/ 67193 h 621268"/>
                    <a:gd name="connsiteX3" fmla="*/ 865479 w 1269423"/>
                    <a:gd name="connsiteY3" fmla="*/ 29093 h 621268"/>
                    <a:gd name="connsiteX4" fmla="*/ 1051215 w 1269423"/>
                    <a:gd name="connsiteY4" fmla="*/ 76719 h 621268"/>
                    <a:gd name="connsiteX5" fmla="*/ 1269423 w 1269423"/>
                    <a:gd name="connsiteY5" fmla="*/ 38187 h 621268"/>
                    <a:gd name="connsiteX6" fmla="*/ 1121786 w 1269423"/>
                    <a:gd name="connsiteY6" fmla="*/ 589771 h 621268"/>
                    <a:gd name="connsiteX7" fmla="*/ 446378 w 1269423"/>
                    <a:gd name="connsiteY7" fmla="*/ 543444 h 621268"/>
                    <a:gd name="connsiteX8" fmla="*/ 265402 w 1269423"/>
                    <a:gd name="connsiteY8" fmla="*/ 567256 h 621268"/>
                    <a:gd name="connsiteX9" fmla="*/ 0 w 1269423"/>
                    <a:gd name="connsiteY9" fmla="*/ 527859 h 621268"/>
                    <a:gd name="connsiteX10" fmla="*/ 123826 w 1269423"/>
                    <a:gd name="connsiteY10" fmla="*/ 42949 h 621268"/>
                    <a:gd name="connsiteX0" fmla="*/ 123826 w 1269423"/>
                    <a:gd name="connsiteY0" fmla="*/ 42949 h 619818"/>
                    <a:gd name="connsiteX1" fmla="*/ 465428 w 1269423"/>
                    <a:gd name="connsiteY1" fmla="*/ 519 h 619818"/>
                    <a:gd name="connsiteX2" fmla="*/ 679741 w 1269423"/>
                    <a:gd name="connsiteY2" fmla="*/ 67193 h 619818"/>
                    <a:gd name="connsiteX3" fmla="*/ 865479 w 1269423"/>
                    <a:gd name="connsiteY3" fmla="*/ 29093 h 619818"/>
                    <a:gd name="connsiteX4" fmla="*/ 1051215 w 1269423"/>
                    <a:gd name="connsiteY4" fmla="*/ 76719 h 619818"/>
                    <a:gd name="connsiteX5" fmla="*/ 1269423 w 1269423"/>
                    <a:gd name="connsiteY5" fmla="*/ 38187 h 619818"/>
                    <a:gd name="connsiteX6" fmla="*/ 1121786 w 1269423"/>
                    <a:gd name="connsiteY6" fmla="*/ 589771 h 619818"/>
                    <a:gd name="connsiteX7" fmla="*/ 470191 w 1269423"/>
                    <a:gd name="connsiteY7" fmla="*/ 533919 h 619818"/>
                    <a:gd name="connsiteX8" fmla="*/ 265402 w 1269423"/>
                    <a:gd name="connsiteY8" fmla="*/ 567256 h 619818"/>
                    <a:gd name="connsiteX9" fmla="*/ 0 w 1269423"/>
                    <a:gd name="connsiteY9" fmla="*/ 527859 h 619818"/>
                    <a:gd name="connsiteX10" fmla="*/ 123826 w 1269423"/>
                    <a:gd name="connsiteY10" fmla="*/ 42949 h 619818"/>
                    <a:gd name="connsiteX0" fmla="*/ 123826 w 1269423"/>
                    <a:gd name="connsiteY0" fmla="*/ 42949 h 620230"/>
                    <a:gd name="connsiteX1" fmla="*/ 465428 w 1269423"/>
                    <a:gd name="connsiteY1" fmla="*/ 519 h 620230"/>
                    <a:gd name="connsiteX2" fmla="*/ 679741 w 1269423"/>
                    <a:gd name="connsiteY2" fmla="*/ 67193 h 620230"/>
                    <a:gd name="connsiteX3" fmla="*/ 865479 w 1269423"/>
                    <a:gd name="connsiteY3" fmla="*/ 29093 h 620230"/>
                    <a:gd name="connsiteX4" fmla="*/ 1051215 w 1269423"/>
                    <a:gd name="connsiteY4" fmla="*/ 76719 h 620230"/>
                    <a:gd name="connsiteX5" fmla="*/ 1269423 w 1269423"/>
                    <a:gd name="connsiteY5" fmla="*/ 38187 h 620230"/>
                    <a:gd name="connsiteX6" fmla="*/ 1121786 w 1269423"/>
                    <a:gd name="connsiteY6" fmla="*/ 589771 h 620230"/>
                    <a:gd name="connsiteX7" fmla="*/ 755941 w 1269423"/>
                    <a:gd name="connsiteY7" fmla="*/ 533918 h 620230"/>
                    <a:gd name="connsiteX8" fmla="*/ 470191 w 1269423"/>
                    <a:gd name="connsiteY8" fmla="*/ 533919 h 620230"/>
                    <a:gd name="connsiteX9" fmla="*/ 265402 w 1269423"/>
                    <a:gd name="connsiteY9" fmla="*/ 567256 h 620230"/>
                    <a:gd name="connsiteX10" fmla="*/ 0 w 1269423"/>
                    <a:gd name="connsiteY10" fmla="*/ 527859 h 620230"/>
                    <a:gd name="connsiteX11" fmla="*/ 123826 w 1269423"/>
                    <a:gd name="connsiteY11" fmla="*/ 42949 h 620230"/>
                    <a:gd name="connsiteX0" fmla="*/ 123826 w 1269423"/>
                    <a:gd name="connsiteY0" fmla="*/ 42949 h 627308"/>
                    <a:gd name="connsiteX1" fmla="*/ 465428 w 1269423"/>
                    <a:gd name="connsiteY1" fmla="*/ 519 h 627308"/>
                    <a:gd name="connsiteX2" fmla="*/ 679741 w 1269423"/>
                    <a:gd name="connsiteY2" fmla="*/ 67193 h 627308"/>
                    <a:gd name="connsiteX3" fmla="*/ 865479 w 1269423"/>
                    <a:gd name="connsiteY3" fmla="*/ 29093 h 627308"/>
                    <a:gd name="connsiteX4" fmla="*/ 1051215 w 1269423"/>
                    <a:gd name="connsiteY4" fmla="*/ 76719 h 627308"/>
                    <a:gd name="connsiteX5" fmla="*/ 1269423 w 1269423"/>
                    <a:gd name="connsiteY5" fmla="*/ 38187 h 627308"/>
                    <a:gd name="connsiteX6" fmla="*/ 1121786 w 1269423"/>
                    <a:gd name="connsiteY6" fmla="*/ 589771 h 627308"/>
                    <a:gd name="connsiteX7" fmla="*/ 755941 w 1269423"/>
                    <a:gd name="connsiteY7" fmla="*/ 572018 h 627308"/>
                    <a:gd name="connsiteX8" fmla="*/ 470191 w 1269423"/>
                    <a:gd name="connsiteY8" fmla="*/ 533919 h 627308"/>
                    <a:gd name="connsiteX9" fmla="*/ 265402 w 1269423"/>
                    <a:gd name="connsiteY9" fmla="*/ 567256 h 627308"/>
                    <a:gd name="connsiteX10" fmla="*/ 0 w 1269423"/>
                    <a:gd name="connsiteY10" fmla="*/ 527859 h 627308"/>
                    <a:gd name="connsiteX11" fmla="*/ 123826 w 1269423"/>
                    <a:gd name="connsiteY11" fmla="*/ 42949 h 627308"/>
                    <a:gd name="connsiteX0" fmla="*/ 123826 w 1269423"/>
                    <a:gd name="connsiteY0" fmla="*/ 42949 h 627308"/>
                    <a:gd name="connsiteX1" fmla="*/ 465428 w 1269423"/>
                    <a:gd name="connsiteY1" fmla="*/ 519 h 627308"/>
                    <a:gd name="connsiteX2" fmla="*/ 679741 w 1269423"/>
                    <a:gd name="connsiteY2" fmla="*/ 67193 h 627308"/>
                    <a:gd name="connsiteX3" fmla="*/ 865479 w 1269423"/>
                    <a:gd name="connsiteY3" fmla="*/ 29093 h 627308"/>
                    <a:gd name="connsiteX4" fmla="*/ 1051215 w 1269423"/>
                    <a:gd name="connsiteY4" fmla="*/ 76719 h 627308"/>
                    <a:gd name="connsiteX5" fmla="*/ 1269423 w 1269423"/>
                    <a:gd name="connsiteY5" fmla="*/ 38187 h 627308"/>
                    <a:gd name="connsiteX6" fmla="*/ 1121786 w 1269423"/>
                    <a:gd name="connsiteY6" fmla="*/ 589771 h 627308"/>
                    <a:gd name="connsiteX7" fmla="*/ 755941 w 1269423"/>
                    <a:gd name="connsiteY7" fmla="*/ 572018 h 627308"/>
                    <a:gd name="connsiteX8" fmla="*/ 470191 w 1269423"/>
                    <a:gd name="connsiteY8" fmla="*/ 533919 h 627308"/>
                    <a:gd name="connsiteX9" fmla="*/ 265402 w 1269423"/>
                    <a:gd name="connsiteY9" fmla="*/ 567256 h 627308"/>
                    <a:gd name="connsiteX10" fmla="*/ 0 w 1269423"/>
                    <a:gd name="connsiteY10" fmla="*/ 527859 h 627308"/>
                    <a:gd name="connsiteX11" fmla="*/ 123826 w 1269423"/>
                    <a:gd name="connsiteY11" fmla="*/ 42949 h 627308"/>
                    <a:gd name="connsiteX0" fmla="*/ 123826 w 1269423"/>
                    <a:gd name="connsiteY0" fmla="*/ 42949 h 627308"/>
                    <a:gd name="connsiteX1" fmla="*/ 465428 w 1269423"/>
                    <a:gd name="connsiteY1" fmla="*/ 519 h 627308"/>
                    <a:gd name="connsiteX2" fmla="*/ 679741 w 1269423"/>
                    <a:gd name="connsiteY2" fmla="*/ 67193 h 627308"/>
                    <a:gd name="connsiteX3" fmla="*/ 865479 w 1269423"/>
                    <a:gd name="connsiteY3" fmla="*/ 29093 h 627308"/>
                    <a:gd name="connsiteX4" fmla="*/ 1051215 w 1269423"/>
                    <a:gd name="connsiteY4" fmla="*/ 76719 h 627308"/>
                    <a:gd name="connsiteX5" fmla="*/ 1269423 w 1269423"/>
                    <a:gd name="connsiteY5" fmla="*/ 38187 h 627308"/>
                    <a:gd name="connsiteX6" fmla="*/ 1121786 w 1269423"/>
                    <a:gd name="connsiteY6" fmla="*/ 589771 h 627308"/>
                    <a:gd name="connsiteX7" fmla="*/ 755941 w 1269423"/>
                    <a:gd name="connsiteY7" fmla="*/ 572018 h 627308"/>
                    <a:gd name="connsiteX8" fmla="*/ 470191 w 1269423"/>
                    <a:gd name="connsiteY8" fmla="*/ 533919 h 627308"/>
                    <a:gd name="connsiteX9" fmla="*/ 265402 w 1269423"/>
                    <a:gd name="connsiteY9" fmla="*/ 567256 h 627308"/>
                    <a:gd name="connsiteX10" fmla="*/ 0 w 1269423"/>
                    <a:gd name="connsiteY10" fmla="*/ 527859 h 627308"/>
                    <a:gd name="connsiteX11" fmla="*/ 123826 w 1269423"/>
                    <a:gd name="connsiteY11" fmla="*/ 42949 h 627308"/>
                    <a:gd name="connsiteX0" fmla="*/ 123826 w 1269423"/>
                    <a:gd name="connsiteY0" fmla="*/ 42949 h 616060"/>
                    <a:gd name="connsiteX1" fmla="*/ 465428 w 1269423"/>
                    <a:gd name="connsiteY1" fmla="*/ 519 h 616060"/>
                    <a:gd name="connsiteX2" fmla="*/ 679741 w 1269423"/>
                    <a:gd name="connsiteY2" fmla="*/ 67193 h 616060"/>
                    <a:gd name="connsiteX3" fmla="*/ 865479 w 1269423"/>
                    <a:gd name="connsiteY3" fmla="*/ 29093 h 616060"/>
                    <a:gd name="connsiteX4" fmla="*/ 1051215 w 1269423"/>
                    <a:gd name="connsiteY4" fmla="*/ 76719 h 616060"/>
                    <a:gd name="connsiteX5" fmla="*/ 1269423 w 1269423"/>
                    <a:gd name="connsiteY5" fmla="*/ 38187 h 616060"/>
                    <a:gd name="connsiteX6" fmla="*/ 1121786 w 1269423"/>
                    <a:gd name="connsiteY6" fmla="*/ 589771 h 616060"/>
                    <a:gd name="connsiteX7" fmla="*/ 755941 w 1269423"/>
                    <a:gd name="connsiteY7" fmla="*/ 572018 h 616060"/>
                    <a:gd name="connsiteX8" fmla="*/ 470191 w 1269423"/>
                    <a:gd name="connsiteY8" fmla="*/ 533919 h 616060"/>
                    <a:gd name="connsiteX9" fmla="*/ 265402 w 1269423"/>
                    <a:gd name="connsiteY9" fmla="*/ 567256 h 616060"/>
                    <a:gd name="connsiteX10" fmla="*/ 0 w 1269423"/>
                    <a:gd name="connsiteY10" fmla="*/ 527859 h 616060"/>
                    <a:gd name="connsiteX11" fmla="*/ 123826 w 1269423"/>
                    <a:gd name="connsiteY11" fmla="*/ 42949 h 616060"/>
                    <a:gd name="connsiteX0" fmla="*/ 123826 w 1269423"/>
                    <a:gd name="connsiteY0" fmla="*/ 42949 h 589771"/>
                    <a:gd name="connsiteX1" fmla="*/ 465428 w 1269423"/>
                    <a:gd name="connsiteY1" fmla="*/ 519 h 589771"/>
                    <a:gd name="connsiteX2" fmla="*/ 679741 w 1269423"/>
                    <a:gd name="connsiteY2" fmla="*/ 67193 h 589771"/>
                    <a:gd name="connsiteX3" fmla="*/ 865479 w 1269423"/>
                    <a:gd name="connsiteY3" fmla="*/ 29093 h 589771"/>
                    <a:gd name="connsiteX4" fmla="*/ 1051215 w 1269423"/>
                    <a:gd name="connsiteY4" fmla="*/ 76719 h 589771"/>
                    <a:gd name="connsiteX5" fmla="*/ 1269423 w 1269423"/>
                    <a:gd name="connsiteY5" fmla="*/ 38187 h 589771"/>
                    <a:gd name="connsiteX6" fmla="*/ 1121786 w 1269423"/>
                    <a:gd name="connsiteY6" fmla="*/ 589771 h 589771"/>
                    <a:gd name="connsiteX7" fmla="*/ 755941 w 1269423"/>
                    <a:gd name="connsiteY7" fmla="*/ 572018 h 589771"/>
                    <a:gd name="connsiteX8" fmla="*/ 470191 w 1269423"/>
                    <a:gd name="connsiteY8" fmla="*/ 533919 h 589771"/>
                    <a:gd name="connsiteX9" fmla="*/ 265402 w 1269423"/>
                    <a:gd name="connsiteY9" fmla="*/ 567256 h 589771"/>
                    <a:gd name="connsiteX10" fmla="*/ 0 w 1269423"/>
                    <a:gd name="connsiteY10" fmla="*/ 527859 h 589771"/>
                    <a:gd name="connsiteX11" fmla="*/ 123826 w 1269423"/>
                    <a:gd name="connsiteY11" fmla="*/ 42949 h 589771"/>
                    <a:gd name="connsiteX0" fmla="*/ 123826 w 1269423"/>
                    <a:gd name="connsiteY0" fmla="*/ 42949 h 589771"/>
                    <a:gd name="connsiteX1" fmla="*/ 465428 w 1269423"/>
                    <a:gd name="connsiteY1" fmla="*/ 519 h 589771"/>
                    <a:gd name="connsiteX2" fmla="*/ 679741 w 1269423"/>
                    <a:gd name="connsiteY2" fmla="*/ 67193 h 589771"/>
                    <a:gd name="connsiteX3" fmla="*/ 865479 w 1269423"/>
                    <a:gd name="connsiteY3" fmla="*/ 29093 h 589771"/>
                    <a:gd name="connsiteX4" fmla="*/ 1051215 w 1269423"/>
                    <a:gd name="connsiteY4" fmla="*/ 76719 h 589771"/>
                    <a:gd name="connsiteX5" fmla="*/ 1269423 w 1269423"/>
                    <a:gd name="connsiteY5" fmla="*/ 38187 h 589771"/>
                    <a:gd name="connsiteX6" fmla="*/ 1121786 w 1269423"/>
                    <a:gd name="connsiteY6" fmla="*/ 589771 h 589771"/>
                    <a:gd name="connsiteX7" fmla="*/ 755941 w 1269423"/>
                    <a:gd name="connsiteY7" fmla="*/ 572018 h 589771"/>
                    <a:gd name="connsiteX8" fmla="*/ 470191 w 1269423"/>
                    <a:gd name="connsiteY8" fmla="*/ 533919 h 589771"/>
                    <a:gd name="connsiteX9" fmla="*/ 265402 w 1269423"/>
                    <a:gd name="connsiteY9" fmla="*/ 567256 h 589771"/>
                    <a:gd name="connsiteX10" fmla="*/ 0 w 1269423"/>
                    <a:gd name="connsiteY10" fmla="*/ 527859 h 589771"/>
                    <a:gd name="connsiteX11" fmla="*/ 123826 w 1269423"/>
                    <a:gd name="connsiteY11" fmla="*/ 42949 h 589771"/>
                    <a:gd name="connsiteX0" fmla="*/ 123826 w 1269423"/>
                    <a:gd name="connsiteY0" fmla="*/ 42949 h 589771"/>
                    <a:gd name="connsiteX1" fmla="*/ 465428 w 1269423"/>
                    <a:gd name="connsiteY1" fmla="*/ 519 h 589771"/>
                    <a:gd name="connsiteX2" fmla="*/ 679741 w 1269423"/>
                    <a:gd name="connsiteY2" fmla="*/ 67193 h 589771"/>
                    <a:gd name="connsiteX3" fmla="*/ 865479 w 1269423"/>
                    <a:gd name="connsiteY3" fmla="*/ 29093 h 589771"/>
                    <a:gd name="connsiteX4" fmla="*/ 1051215 w 1269423"/>
                    <a:gd name="connsiteY4" fmla="*/ 76719 h 589771"/>
                    <a:gd name="connsiteX5" fmla="*/ 1269423 w 1269423"/>
                    <a:gd name="connsiteY5" fmla="*/ 38187 h 589771"/>
                    <a:gd name="connsiteX6" fmla="*/ 1121786 w 1269423"/>
                    <a:gd name="connsiteY6" fmla="*/ 589771 h 589771"/>
                    <a:gd name="connsiteX7" fmla="*/ 755941 w 1269423"/>
                    <a:gd name="connsiteY7" fmla="*/ 572018 h 589771"/>
                    <a:gd name="connsiteX8" fmla="*/ 470191 w 1269423"/>
                    <a:gd name="connsiteY8" fmla="*/ 533919 h 589771"/>
                    <a:gd name="connsiteX9" fmla="*/ 265402 w 1269423"/>
                    <a:gd name="connsiteY9" fmla="*/ 567256 h 589771"/>
                    <a:gd name="connsiteX10" fmla="*/ 0 w 1269423"/>
                    <a:gd name="connsiteY10" fmla="*/ 527859 h 589771"/>
                    <a:gd name="connsiteX11" fmla="*/ 123826 w 1269423"/>
                    <a:gd name="connsiteY11" fmla="*/ 42949 h 58977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1269423" h="589771">
                      <a:moveTo>
                        <a:pt x="123826" y="42949"/>
                      </a:moveTo>
                      <a:cubicBezTo>
                        <a:pt x="210922" y="-17953"/>
                        <a:pt x="155433" y="99738"/>
                        <a:pt x="465428" y="519"/>
                      </a:cubicBezTo>
                      <a:cubicBezTo>
                        <a:pt x="545380" y="-6553"/>
                        <a:pt x="545742" y="60915"/>
                        <a:pt x="679741" y="67193"/>
                      </a:cubicBezTo>
                      <a:cubicBezTo>
                        <a:pt x="768641" y="68780"/>
                        <a:pt x="705142" y="51318"/>
                        <a:pt x="865479" y="29093"/>
                      </a:cubicBezTo>
                      <a:cubicBezTo>
                        <a:pt x="928185" y="17981"/>
                        <a:pt x="983891" y="75203"/>
                        <a:pt x="1051215" y="76719"/>
                      </a:cubicBezTo>
                      <a:cubicBezTo>
                        <a:pt x="1161401" y="82998"/>
                        <a:pt x="1177493" y="49515"/>
                        <a:pt x="1269423" y="38187"/>
                      </a:cubicBezTo>
                      <a:cubicBezTo>
                        <a:pt x="1220211" y="222048"/>
                        <a:pt x="1194810" y="410673"/>
                        <a:pt x="1121786" y="589771"/>
                      </a:cubicBezTo>
                      <a:cubicBezTo>
                        <a:pt x="987786" y="531900"/>
                        <a:pt x="897878" y="505127"/>
                        <a:pt x="755941" y="572018"/>
                      </a:cubicBezTo>
                      <a:cubicBezTo>
                        <a:pt x="547329" y="472222"/>
                        <a:pt x="541629" y="535506"/>
                        <a:pt x="470191" y="533919"/>
                      </a:cubicBezTo>
                      <a:cubicBezTo>
                        <a:pt x="398753" y="532332"/>
                        <a:pt x="339798" y="576203"/>
                        <a:pt x="265402" y="567256"/>
                      </a:cubicBezTo>
                      <a:cubicBezTo>
                        <a:pt x="108672" y="473161"/>
                        <a:pt x="85292" y="521942"/>
                        <a:pt x="0" y="527859"/>
                      </a:cubicBezTo>
                      <a:lnTo>
                        <a:pt x="123826" y="42949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5" name="TextBox 4"/>
              <p:cNvSpPr txBox="1"/>
              <p:nvPr/>
            </p:nvSpPr>
            <p:spPr>
              <a:xfrm>
                <a:off x="2978765" y="1791860"/>
                <a:ext cx="1129909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dirty="0" err="1">
                    <a:latin typeface="UTM Avo" panose="02040603050506020204" pitchFamily="18" charset="0"/>
                  </a:rPr>
                  <a:t>Gợi</a:t>
                </a:r>
                <a:r>
                  <a:rPr lang="en-US" sz="2000" dirty="0">
                    <a:latin typeface="UTM Avo" panose="02040603050506020204" pitchFamily="18" charset="0"/>
                  </a:rPr>
                  <a:t> ý</a:t>
                </a:r>
              </a:p>
            </p:txBody>
          </p:sp>
        </p:grp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7BF6BCDF-9F5D-43EF-8D2F-74DA0EBB0C5C}"/>
                </a:ext>
              </a:extLst>
            </p:cNvPr>
            <p:cNvSpPr txBox="1"/>
            <p:nvPr/>
          </p:nvSpPr>
          <p:spPr>
            <a:xfrm>
              <a:off x="1353009" y="2303462"/>
              <a:ext cx="3992642" cy="17543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lnSpc>
                  <a:spcPct val="150000"/>
                </a:lnSpc>
              </a:pPr>
              <a:r>
                <a:rPr lang="en-US" sz="1800" dirty="0" smtClean="0">
                  <a:latin typeface="UTM Avo" panose="02040603050506020204" pitchFamily="18" charset="0"/>
                </a:rPr>
                <a:t>- </a:t>
              </a:r>
              <a:r>
                <a:rPr lang="en-US" sz="1800" dirty="0" err="1" smtClean="0">
                  <a:latin typeface="UTM Avo" panose="02040603050506020204" pitchFamily="18" charset="0"/>
                </a:rPr>
                <a:t>Đồ</a:t>
              </a:r>
              <a:r>
                <a:rPr lang="en-US" sz="1800" dirty="0" smtClean="0">
                  <a:latin typeface="UTM Avo" panose="02040603050506020204" pitchFamily="18" charset="0"/>
                </a:rPr>
                <a:t> </a:t>
              </a:r>
              <a:r>
                <a:rPr lang="en-US" sz="1800" dirty="0" err="1" smtClean="0">
                  <a:latin typeface="UTM Avo" panose="02040603050506020204" pitchFamily="18" charset="0"/>
                </a:rPr>
                <a:t>vật</a:t>
              </a:r>
              <a:r>
                <a:rPr lang="en-US" sz="1800" dirty="0" smtClean="0">
                  <a:latin typeface="UTM Avo" panose="02040603050506020204" pitchFamily="18" charset="0"/>
                </a:rPr>
                <a:t> </a:t>
              </a:r>
              <a:r>
                <a:rPr lang="en-US" sz="1800" dirty="0" err="1" smtClean="0">
                  <a:latin typeface="UTM Avo" panose="02040603050506020204" pitchFamily="18" charset="0"/>
                </a:rPr>
                <a:t>em</a:t>
              </a:r>
              <a:r>
                <a:rPr lang="en-US" sz="1800" dirty="0" smtClean="0">
                  <a:latin typeface="UTM Avo" panose="02040603050506020204" pitchFamily="18" charset="0"/>
                </a:rPr>
                <a:t> </a:t>
              </a:r>
              <a:r>
                <a:rPr lang="en-US" sz="1800" dirty="0" err="1" smtClean="0">
                  <a:latin typeface="UTM Avo" panose="02040603050506020204" pitchFamily="18" charset="0"/>
                </a:rPr>
                <a:t>muốn</a:t>
              </a:r>
              <a:r>
                <a:rPr lang="en-US" sz="1800" dirty="0" smtClean="0">
                  <a:latin typeface="UTM Avo" panose="02040603050506020204" pitchFamily="18" charset="0"/>
                </a:rPr>
                <a:t> </a:t>
              </a:r>
              <a:r>
                <a:rPr lang="en-US" sz="1800" dirty="0" err="1" smtClean="0">
                  <a:latin typeface="UTM Avo" panose="02040603050506020204" pitchFamily="18" charset="0"/>
                </a:rPr>
                <a:t>giới</a:t>
              </a:r>
              <a:r>
                <a:rPr lang="en-US" sz="1800" dirty="0" smtClean="0">
                  <a:latin typeface="UTM Avo" panose="02040603050506020204" pitchFamily="18" charset="0"/>
                </a:rPr>
                <a:t> </a:t>
              </a:r>
              <a:r>
                <a:rPr lang="en-US" sz="1800" dirty="0" err="1" smtClean="0">
                  <a:latin typeface="UTM Avo" panose="02040603050506020204" pitchFamily="18" charset="0"/>
                </a:rPr>
                <a:t>thiệu</a:t>
              </a:r>
              <a:r>
                <a:rPr lang="en-US" sz="1800" dirty="0" smtClean="0">
                  <a:latin typeface="UTM Avo" panose="02040603050506020204" pitchFamily="18" charset="0"/>
                </a:rPr>
                <a:t> </a:t>
              </a:r>
              <a:r>
                <a:rPr lang="en-US" sz="1800" dirty="0" err="1" smtClean="0">
                  <a:latin typeface="UTM Avo" panose="02040603050506020204" pitchFamily="18" charset="0"/>
                </a:rPr>
                <a:t>là</a:t>
              </a:r>
              <a:r>
                <a:rPr lang="en-US" sz="1800" dirty="0" smtClean="0">
                  <a:latin typeface="UTM Avo" panose="02040603050506020204" pitchFamily="18" charset="0"/>
                </a:rPr>
                <a:t> </a:t>
              </a:r>
              <a:r>
                <a:rPr lang="en-US" sz="1800" dirty="0" err="1" smtClean="0">
                  <a:latin typeface="UTM Avo" panose="02040603050506020204" pitchFamily="18" charset="0"/>
                </a:rPr>
                <a:t>gì</a:t>
              </a:r>
              <a:r>
                <a:rPr lang="en-US" sz="1800" dirty="0" smtClean="0">
                  <a:latin typeface="UTM Avo" panose="02040603050506020204" pitchFamily="18" charset="0"/>
                </a:rPr>
                <a:t>?</a:t>
              </a:r>
            </a:p>
            <a:p>
              <a:pPr algn="just">
                <a:lnSpc>
                  <a:spcPct val="150000"/>
                </a:lnSpc>
              </a:pPr>
              <a:r>
                <a:rPr lang="en-US" sz="1800" dirty="0" smtClean="0">
                  <a:latin typeface="UTM Avo" panose="02040603050506020204" pitchFamily="18" charset="0"/>
                </a:rPr>
                <a:t>- </a:t>
              </a:r>
              <a:r>
                <a:rPr lang="en-US" sz="1800" dirty="0" err="1" smtClean="0">
                  <a:latin typeface="UTM Avo" panose="02040603050506020204" pitchFamily="18" charset="0"/>
                </a:rPr>
                <a:t>Đồ</a:t>
              </a:r>
              <a:r>
                <a:rPr lang="en-US" sz="1800" dirty="0" smtClean="0">
                  <a:latin typeface="UTM Avo" panose="02040603050506020204" pitchFamily="18" charset="0"/>
                </a:rPr>
                <a:t> </a:t>
              </a:r>
              <a:r>
                <a:rPr lang="en-US" sz="1800" dirty="0" err="1" smtClean="0">
                  <a:latin typeface="UTM Avo" panose="02040603050506020204" pitchFamily="18" charset="0"/>
                </a:rPr>
                <a:t>vật</a:t>
              </a:r>
              <a:r>
                <a:rPr lang="en-US" sz="1800" dirty="0" smtClean="0">
                  <a:latin typeface="UTM Avo" panose="02040603050506020204" pitchFamily="18" charset="0"/>
                </a:rPr>
                <a:t> </a:t>
              </a:r>
              <a:r>
                <a:rPr lang="en-US" sz="1800" dirty="0" err="1" smtClean="0">
                  <a:latin typeface="UTM Avo" panose="02040603050506020204" pitchFamily="18" charset="0"/>
                </a:rPr>
                <a:t>đó</a:t>
              </a:r>
              <a:r>
                <a:rPr lang="en-US" sz="1800" dirty="0" smtClean="0">
                  <a:latin typeface="UTM Avo" panose="02040603050506020204" pitchFamily="18" charset="0"/>
                </a:rPr>
                <a:t> </a:t>
              </a:r>
              <a:r>
                <a:rPr lang="en-US" sz="1800" dirty="0" err="1" smtClean="0">
                  <a:latin typeface="UTM Avo" panose="02040603050506020204" pitchFamily="18" charset="0"/>
                </a:rPr>
                <a:t>từ</a:t>
              </a:r>
              <a:r>
                <a:rPr lang="en-US" sz="1800" dirty="0" smtClean="0">
                  <a:latin typeface="UTM Avo" panose="02040603050506020204" pitchFamily="18" charset="0"/>
                </a:rPr>
                <a:t> </a:t>
              </a:r>
              <a:r>
                <a:rPr lang="en-US" sz="1800" dirty="0" err="1" smtClean="0">
                  <a:latin typeface="UTM Avo" panose="02040603050506020204" pitchFamily="18" charset="0"/>
                </a:rPr>
                <a:t>đâu</a:t>
              </a:r>
              <a:r>
                <a:rPr lang="en-US" sz="1800" dirty="0" smtClean="0">
                  <a:latin typeface="UTM Avo" panose="02040603050506020204" pitchFamily="18" charset="0"/>
                </a:rPr>
                <a:t> </a:t>
              </a:r>
              <a:r>
                <a:rPr lang="en-US" sz="1800" dirty="0" err="1" smtClean="0">
                  <a:latin typeface="UTM Avo" panose="02040603050506020204" pitchFamily="18" charset="0"/>
                </a:rPr>
                <a:t>mà</a:t>
              </a:r>
              <a:r>
                <a:rPr lang="en-US" sz="1800" dirty="0" smtClean="0">
                  <a:latin typeface="UTM Avo" panose="02040603050506020204" pitchFamily="18" charset="0"/>
                </a:rPr>
                <a:t> </a:t>
              </a:r>
              <a:r>
                <a:rPr lang="en-US" sz="1800" dirty="0" err="1" smtClean="0">
                  <a:latin typeface="UTM Avo" panose="02040603050506020204" pitchFamily="18" charset="0"/>
                </a:rPr>
                <a:t>có</a:t>
              </a:r>
              <a:r>
                <a:rPr lang="en-US" sz="1800" dirty="0" smtClean="0">
                  <a:latin typeface="UTM Avo" panose="02040603050506020204" pitchFamily="18" charset="0"/>
                </a:rPr>
                <a:t>?</a:t>
              </a:r>
            </a:p>
            <a:p>
              <a:pPr algn="just">
                <a:lnSpc>
                  <a:spcPct val="150000"/>
                </a:lnSpc>
              </a:pPr>
              <a:r>
                <a:rPr lang="en-US" sz="1800" dirty="0" smtClean="0">
                  <a:latin typeface="UTM Avo" panose="02040603050506020204" pitchFamily="18" charset="0"/>
                </a:rPr>
                <a:t>- </a:t>
              </a:r>
              <a:r>
                <a:rPr lang="en-US" sz="1800" dirty="0" err="1" smtClean="0">
                  <a:latin typeface="UTM Avo" panose="02040603050506020204" pitchFamily="18" charset="0"/>
                </a:rPr>
                <a:t>Em</a:t>
              </a:r>
              <a:r>
                <a:rPr lang="en-US" sz="1800" dirty="0" smtClean="0">
                  <a:latin typeface="UTM Avo" panose="02040603050506020204" pitchFamily="18" charset="0"/>
                </a:rPr>
                <a:t> </a:t>
              </a:r>
              <a:r>
                <a:rPr lang="en-US" sz="1800" dirty="0" err="1" smtClean="0">
                  <a:latin typeface="UTM Avo" panose="02040603050506020204" pitchFamily="18" charset="0"/>
                </a:rPr>
                <a:t>có</a:t>
              </a:r>
              <a:r>
                <a:rPr lang="en-US" sz="1800" dirty="0" smtClean="0">
                  <a:latin typeface="UTM Avo" panose="02040603050506020204" pitchFamily="18" charset="0"/>
                </a:rPr>
                <a:t> </a:t>
              </a:r>
              <a:r>
                <a:rPr lang="en-US" sz="1800" dirty="0" err="1" smtClean="0">
                  <a:latin typeface="UTM Avo" panose="02040603050506020204" pitchFamily="18" charset="0"/>
                </a:rPr>
                <a:t>suy</a:t>
              </a:r>
              <a:r>
                <a:rPr lang="en-US" sz="1800" dirty="0" smtClean="0">
                  <a:latin typeface="UTM Avo" panose="02040603050506020204" pitchFamily="18" charset="0"/>
                </a:rPr>
                <a:t> </a:t>
              </a:r>
              <a:r>
                <a:rPr lang="en-US" sz="1800" dirty="0" err="1" smtClean="0">
                  <a:latin typeface="UTM Avo" panose="02040603050506020204" pitchFamily="18" charset="0"/>
                </a:rPr>
                <a:t>nghĩ</a:t>
              </a:r>
              <a:r>
                <a:rPr lang="en-US" sz="1800" dirty="0" smtClean="0">
                  <a:latin typeface="UTM Avo" panose="02040603050506020204" pitchFamily="18" charset="0"/>
                </a:rPr>
                <a:t> </a:t>
              </a:r>
              <a:r>
                <a:rPr lang="en-US" sz="1800" dirty="0" err="1" smtClean="0">
                  <a:latin typeface="UTM Avo" panose="02040603050506020204" pitchFamily="18" charset="0"/>
                </a:rPr>
                <a:t>gì</a:t>
              </a:r>
              <a:r>
                <a:rPr lang="en-US" sz="1800" dirty="0" smtClean="0">
                  <a:latin typeface="UTM Avo" panose="02040603050506020204" pitchFamily="18" charset="0"/>
                </a:rPr>
                <a:t> </a:t>
              </a:r>
              <a:r>
                <a:rPr lang="en-US" sz="1800" dirty="0" err="1" smtClean="0">
                  <a:latin typeface="UTM Avo" panose="02040603050506020204" pitchFamily="18" charset="0"/>
                </a:rPr>
                <a:t>về</a:t>
              </a:r>
              <a:r>
                <a:rPr lang="en-US" sz="1800" dirty="0" smtClean="0">
                  <a:latin typeface="UTM Avo" panose="02040603050506020204" pitchFamily="18" charset="0"/>
                </a:rPr>
                <a:t> </a:t>
              </a:r>
              <a:r>
                <a:rPr lang="en-US" sz="1800" dirty="0" err="1" smtClean="0">
                  <a:latin typeface="UTM Avo" panose="02040603050506020204" pitchFamily="18" charset="0"/>
                </a:rPr>
                <a:t>lợi</a:t>
              </a:r>
              <a:r>
                <a:rPr lang="en-US" sz="1800" dirty="0" smtClean="0">
                  <a:latin typeface="UTM Avo" panose="02040603050506020204" pitchFamily="18" charset="0"/>
                </a:rPr>
                <a:t> </a:t>
              </a:r>
              <a:r>
                <a:rPr lang="en-US" sz="1800" dirty="0" err="1" smtClean="0">
                  <a:latin typeface="UTM Avo" panose="02040603050506020204" pitchFamily="18" charset="0"/>
                </a:rPr>
                <a:t>ích</a:t>
              </a:r>
              <a:r>
                <a:rPr lang="en-US" sz="1800" dirty="0" smtClean="0">
                  <a:latin typeface="UTM Avo" panose="02040603050506020204" pitchFamily="18" charset="0"/>
                </a:rPr>
                <a:t> </a:t>
              </a:r>
              <a:r>
                <a:rPr lang="en-US" sz="1800" dirty="0" err="1" smtClean="0">
                  <a:latin typeface="UTM Avo" panose="02040603050506020204" pitchFamily="18" charset="0"/>
                </a:rPr>
                <a:t>của</a:t>
              </a:r>
              <a:r>
                <a:rPr lang="en-US" sz="1800" dirty="0" smtClean="0">
                  <a:latin typeface="UTM Avo" panose="02040603050506020204" pitchFamily="18" charset="0"/>
                </a:rPr>
                <a:t> </a:t>
              </a:r>
              <a:r>
                <a:rPr lang="en-US" sz="1800" dirty="0" err="1" smtClean="0">
                  <a:latin typeface="UTM Avo" panose="02040603050506020204" pitchFamily="18" charset="0"/>
                </a:rPr>
                <a:t>đồ</a:t>
              </a:r>
              <a:r>
                <a:rPr lang="en-US" sz="1800" dirty="0" smtClean="0">
                  <a:latin typeface="UTM Avo" panose="02040603050506020204" pitchFamily="18" charset="0"/>
                </a:rPr>
                <a:t> </a:t>
              </a:r>
              <a:r>
                <a:rPr lang="en-US" sz="1800" dirty="0" err="1" smtClean="0">
                  <a:latin typeface="UTM Avo" panose="02040603050506020204" pitchFamily="18" charset="0"/>
                </a:rPr>
                <a:t>vật</a:t>
              </a:r>
              <a:r>
                <a:rPr lang="en-US" sz="1800" dirty="0" smtClean="0">
                  <a:latin typeface="UTM Avo" panose="02040603050506020204" pitchFamily="18" charset="0"/>
                </a:rPr>
                <a:t> </a:t>
              </a:r>
              <a:r>
                <a:rPr lang="en-US" sz="1800" dirty="0" err="1" smtClean="0">
                  <a:latin typeface="UTM Avo" panose="02040603050506020204" pitchFamily="18" charset="0"/>
                </a:rPr>
                <a:t>đó</a:t>
              </a:r>
              <a:endParaRPr lang="en-US" sz="1800" dirty="0" smtClean="0">
                <a:latin typeface="UTM Avo" panose="020406030505060202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0173388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003648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12665" r="12519"/>
          <a:stretch/>
        </p:blipFill>
        <p:spPr>
          <a:xfrm>
            <a:off x="0" y="-1"/>
            <a:ext cx="6858000" cy="5153565"/>
          </a:xfrm>
          <a:prstGeom prst="rect">
            <a:avLst/>
          </a:prstGeom>
        </p:spPr>
      </p:pic>
      <p:sp>
        <p:nvSpPr>
          <p:cNvPr id="3" name="Oval 2">
            <a:hlinkClick r:id="rId3" action="ppaction://hlinksldjump"/>
          </p:cNvPr>
          <p:cNvSpPr/>
          <p:nvPr/>
        </p:nvSpPr>
        <p:spPr>
          <a:xfrm>
            <a:off x="5270091" y="4375356"/>
            <a:ext cx="235974" cy="235974"/>
          </a:xfrm>
          <a:prstGeom prst="ellipse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99514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12714" r="12546"/>
          <a:stretch/>
        </p:blipFill>
        <p:spPr>
          <a:xfrm>
            <a:off x="0" y="-15354"/>
            <a:ext cx="6858000" cy="5158854"/>
          </a:xfrm>
          <a:prstGeom prst="rect">
            <a:avLst/>
          </a:prstGeom>
        </p:spPr>
      </p:pic>
      <p:sp>
        <p:nvSpPr>
          <p:cNvPr id="3" name="Oval 2">
            <a:hlinkClick r:id="rId3" action="ppaction://hlinksldjump"/>
          </p:cNvPr>
          <p:cNvSpPr/>
          <p:nvPr/>
        </p:nvSpPr>
        <p:spPr>
          <a:xfrm>
            <a:off x="3484835" y="4404384"/>
            <a:ext cx="235974" cy="235974"/>
          </a:xfrm>
          <a:prstGeom prst="ellipse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13722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12602" r="12546"/>
          <a:stretch/>
        </p:blipFill>
        <p:spPr>
          <a:xfrm>
            <a:off x="0" y="1"/>
            <a:ext cx="6858000" cy="5151166"/>
          </a:xfrm>
          <a:prstGeom prst="rect">
            <a:avLst/>
          </a:prstGeom>
        </p:spPr>
      </p:pic>
      <p:sp>
        <p:nvSpPr>
          <p:cNvPr id="3" name="Oval 2">
            <a:hlinkClick r:id="rId3" action="ppaction://hlinksldjump"/>
          </p:cNvPr>
          <p:cNvSpPr/>
          <p:nvPr/>
        </p:nvSpPr>
        <p:spPr>
          <a:xfrm>
            <a:off x="2686550" y="4520499"/>
            <a:ext cx="235974" cy="235974"/>
          </a:xfrm>
          <a:prstGeom prst="ellipse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35628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12602" r="12658"/>
          <a:stretch/>
        </p:blipFill>
        <p:spPr>
          <a:xfrm>
            <a:off x="0" y="0"/>
            <a:ext cx="6858000" cy="5158854"/>
          </a:xfrm>
          <a:prstGeom prst="rect">
            <a:avLst/>
          </a:prstGeom>
        </p:spPr>
      </p:pic>
      <p:sp>
        <p:nvSpPr>
          <p:cNvPr id="3" name="Oval 2">
            <a:hlinkClick r:id="rId3" action="ppaction://hlinksldjump"/>
          </p:cNvPr>
          <p:cNvSpPr/>
          <p:nvPr/>
        </p:nvSpPr>
        <p:spPr>
          <a:xfrm>
            <a:off x="4529861" y="4520499"/>
            <a:ext cx="235974" cy="235974"/>
          </a:xfrm>
          <a:prstGeom prst="ellipse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62962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12518" r="12665"/>
          <a:stretch/>
        </p:blipFill>
        <p:spPr>
          <a:xfrm>
            <a:off x="0" y="0"/>
            <a:ext cx="6858000" cy="5153565"/>
          </a:xfrm>
          <a:prstGeom prst="rect">
            <a:avLst/>
          </a:prstGeom>
        </p:spPr>
      </p:pic>
      <p:sp>
        <p:nvSpPr>
          <p:cNvPr id="3" name="Oval 2">
            <a:hlinkClick r:id="rId3" action="ppaction://hlinksldjump"/>
          </p:cNvPr>
          <p:cNvSpPr/>
          <p:nvPr/>
        </p:nvSpPr>
        <p:spPr>
          <a:xfrm>
            <a:off x="5349011" y="4520499"/>
            <a:ext cx="235974" cy="235974"/>
          </a:xfrm>
          <a:prstGeom prst="ellipse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09108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7BF6BCDF-9F5D-43EF-8D2F-74DA0EBB0C5C}"/>
              </a:ext>
            </a:extLst>
          </p:cNvPr>
          <p:cNvSpPr txBox="1"/>
          <p:nvPr/>
        </p:nvSpPr>
        <p:spPr>
          <a:xfrm>
            <a:off x="558823" y="381754"/>
            <a:ext cx="5954433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1800" b="1" dirty="0" smtClean="0">
                <a:latin typeface="UTM Avo" panose="02040603050506020204" pitchFamily="18" charset="0"/>
              </a:rPr>
              <a:t>1. </a:t>
            </a:r>
            <a:r>
              <a:rPr lang="en-US" sz="1800" dirty="0" err="1" smtClean="0">
                <a:latin typeface="UTM Avo" panose="02040603050506020204" pitchFamily="18" charset="0"/>
              </a:rPr>
              <a:t>Tìm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tên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bài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đọc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tương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ứng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với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nội</a:t>
            </a:r>
            <a:r>
              <a:rPr lang="en-US" sz="1800" dirty="0" smtClean="0">
                <a:latin typeface="UTM Avo" panose="02040603050506020204" pitchFamily="18" charset="0"/>
              </a:rPr>
              <a:t> dung </a:t>
            </a:r>
            <a:r>
              <a:rPr lang="en-US" sz="1800" dirty="0" err="1" smtClean="0">
                <a:latin typeface="UTM Avo" panose="02040603050506020204" pitchFamily="18" charset="0"/>
              </a:rPr>
              <a:t>của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bài</a:t>
            </a:r>
            <a:endParaRPr lang="vi-VN" sz="1800" dirty="0">
              <a:latin typeface="UTM Avo" panose="02040603050506020204" pitchFamily="18" charset="0"/>
            </a:endParaRPr>
          </a:p>
        </p:txBody>
      </p:sp>
      <p:grpSp>
        <p:nvGrpSpPr>
          <p:cNvPr id="20" name="Group 19"/>
          <p:cNvGrpSpPr/>
          <p:nvPr/>
        </p:nvGrpSpPr>
        <p:grpSpPr>
          <a:xfrm>
            <a:off x="767190" y="889585"/>
            <a:ext cx="4266410" cy="3878630"/>
            <a:chOff x="1337464" y="889585"/>
            <a:chExt cx="4266410" cy="3878630"/>
          </a:xfrm>
        </p:grpSpPr>
        <p:pic>
          <p:nvPicPr>
            <p:cNvPr id="17" name="Picture 16"/>
            <p:cNvPicPr>
              <a:picLocks noChangeAspect="1"/>
            </p:cNvPicPr>
            <p:nvPr/>
          </p:nvPicPr>
          <p:blipFill rotWithShape="1"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25000"/>
                      </a14:imgEffect>
                    </a14:imgLayer>
                  </a14:imgProps>
                </a:ext>
              </a:extLst>
            </a:blip>
            <a:srcRect l="32577" t="13280" r="21303" b="5991"/>
            <a:stretch/>
          </p:blipFill>
          <p:spPr>
            <a:xfrm>
              <a:off x="1447800" y="889585"/>
              <a:ext cx="3886200" cy="3824514"/>
            </a:xfrm>
            <a:prstGeom prst="rect">
              <a:avLst/>
            </a:prstGeom>
          </p:spPr>
        </p:pic>
        <p:sp>
          <p:nvSpPr>
            <p:cNvPr id="18" name="Rectangle 17"/>
            <p:cNvSpPr/>
            <p:nvPr/>
          </p:nvSpPr>
          <p:spPr>
            <a:xfrm>
              <a:off x="3270249" y="4158615"/>
              <a:ext cx="2333625" cy="609600"/>
            </a:xfrm>
            <a:custGeom>
              <a:avLst/>
              <a:gdLst>
                <a:gd name="connsiteX0" fmla="*/ 0 w 1600200"/>
                <a:gd name="connsiteY0" fmla="*/ 0 h 609600"/>
                <a:gd name="connsiteX1" fmla="*/ 1600200 w 1600200"/>
                <a:gd name="connsiteY1" fmla="*/ 0 h 609600"/>
                <a:gd name="connsiteX2" fmla="*/ 1600200 w 1600200"/>
                <a:gd name="connsiteY2" fmla="*/ 609600 h 609600"/>
                <a:gd name="connsiteX3" fmla="*/ 0 w 1600200"/>
                <a:gd name="connsiteY3" fmla="*/ 609600 h 609600"/>
                <a:gd name="connsiteX4" fmla="*/ 0 w 1600200"/>
                <a:gd name="connsiteY4" fmla="*/ 0 h 609600"/>
                <a:gd name="connsiteX0" fmla="*/ 149225 w 1749425"/>
                <a:gd name="connsiteY0" fmla="*/ 0 h 609600"/>
                <a:gd name="connsiteX1" fmla="*/ 1749425 w 1749425"/>
                <a:gd name="connsiteY1" fmla="*/ 0 h 609600"/>
                <a:gd name="connsiteX2" fmla="*/ 1749425 w 1749425"/>
                <a:gd name="connsiteY2" fmla="*/ 609600 h 609600"/>
                <a:gd name="connsiteX3" fmla="*/ 0 w 1749425"/>
                <a:gd name="connsiteY3" fmla="*/ 609600 h 609600"/>
                <a:gd name="connsiteX4" fmla="*/ 149225 w 1749425"/>
                <a:gd name="connsiteY4" fmla="*/ 0 h 609600"/>
                <a:gd name="connsiteX0" fmla="*/ 149225 w 1749425"/>
                <a:gd name="connsiteY0" fmla="*/ 0 h 609600"/>
                <a:gd name="connsiteX1" fmla="*/ 1749425 w 1749425"/>
                <a:gd name="connsiteY1" fmla="*/ 0 h 609600"/>
                <a:gd name="connsiteX2" fmla="*/ 1749425 w 1749425"/>
                <a:gd name="connsiteY2" fmla="*/ 609600 h 609600"/>
                <a:gd name="connsiteX3" fmla="*/ 0 w 1749425"/>
                <a:gd name="connsiteY3" fmla="*/ 609600 h 609600"/>
                <a:gd name="connsiteX4" fmla="*/ 19051 w 1749425"/>
                <a:gd name="connsiteY4" fmla="*/ 346710 h 609600"/>
                <a:gd name="connsiteX5" fmla="*/ 149225 w 1749425"/>
                <a:gd name="connsiteY5" fmla="*/ 0 h 609600"/>
                <a:gd name="connsiteX0" fmla="*/ 733425 w 2333625"/>
                <a:gd name="connsiteY0" fmla="*/ 0 h 609600"/>
                <a:gd name="connsiteX1" fmla="*/ 2333625 w 2333625"/>
                <a:gd name="connsiteY1" fmla="*/ 0 h 609600"/>
                <a:gd name="connsiteX2" fmla="*/ 2333625 w 2333625"/>
                <a:gd name="connsiteY2" fmla="*/ 609600 h 609600"/>
                <a:gd name="connsiteX3" fmla="*/ 0 w 2333625"/>
                <a:gd name="connsiteY3" fmla="*/ 555625 h 609600"/>
                <a:gd name="connsiteX4" fmla="*/ 603251 w 2333625"/>
                <a:gd name="connsiteY4" fmla="*/ 346710 h 609600"/>
                <a:gd name="connsiteX5" fmla="*/ 733425 w 2333625"/>
                <a:gd name="connsiteY5" fmla="*/ 0 h 609600"/>
                <a:gd name="connsiteX0" fmla="*/ 733425 w 2333625"/>
                <a:gd name="connsiteY0" fmla="*/ 0 h 609600"/>
                <a:gd name="connsiteX1" fmla="*/ 2333625 w 2333625"/>
                <a:gd name="connsiteY1" fmla="*/ 0 h 609600"/>
                <a:gd name="connsiteX2" fmla="*/ 2333625 w 2333625"/>
                <a:gd name="connsiteY2" fmla="*/ 609600 h 609600"/>
                <a:gd name="connsiteX3" fmla="*/ 0 w 2333625"/>
                <a:gd name="connsiteY3" fmla="*/ 555625 h 609600"/>
                <a:gd name="connsiteX4" fmla="*/ 603251 w 2333625"/>
                <a:gd name="connsiteY4" fmla="*/ 346710 h 609600"/>
                <a:gd name="connsiteX5" fmla="*/ 733425 w 2333625"/>
                <a:gd name="connsiteY5" fmla="*/ 0 h 609600"/>
                <a:gd name="connsiteX0" fmla="*/ 733425 w 2333625"/>
                <a:gd name="connsiteY0" fmla="*/ 0 h 609600"/>
                <a:gd name="connsiteX1" fmla="*/ 2333625 w 2333625"/>
                <a:gd name="connsiteY1" fmla="*/ 0 h 609600"/>
                <a:gd name="connsiteX2" fmla="*/ 2333625 w 2333625"/>
                <a:gd name="connsiteY2" fmla="*/ 609600 h 609600"/>
                <a:gd name="connsiteX3" fmla="*/ 0 w 2333625"/>
                <a:gd name="connsiteY3" fmla="*/ 555625 h 609600"/>
                <a:gd name="connsiteX4" fmla="*/ 514351 w 2333625"/>
                <a:gd name="connsiteY4" fmla="*/ 356235 h 609600"/>
                <a:gd name="connsiteX5" fmla="*/ 733425 w 2333625"/>
                <a:gd name="connsiteY5" fmla="*/ 0 h 609600"/>
                <a:gd name="connsiteX0" fmla="*/ 733425 w 2333625"/>
                <a:gd name="connsiteY0" fmla="*/ 0 h 609600"/>
                <a:gd name="connsiteX1" fmla="*/ 2333625 w 2333625"/>
                <a:gd name="connsiteY1" fmla="*/ 0 h 609600"/>
                <a:gd name="connsiteX2" fmla="*/ 2333625 w 2333625"/>
                <a:gd name="connsiteY2" fmla="*/ 609600 h 609600"/>
                <a:gd name="connsiteX3" fmla="*/ 0 w 2333625"/>
                <a:gd name="connsiteY3" fmla="*/ 555625 h 609600"/>
                <a:gd name="connsiteX4" fmla="*/ 514351 w 2333625"/>
                <a:gd name="connsiteY4" fmla="*/ 356235 h 609600"/>
                <a:gd name="connsiteX5" fmla="*/ 733425 w 2333625"/>
                <a:gd name="connsiteY5" fmla="*/ 0 h 609600"/>
                <a:gd name="connsiteX0" fmla="*/ 733425 w 2333625"/>
                <a:gd name="connsiteY0" fmla="*/ 0 h 609600"/>
                <a:gd name="connsiteX1" fmla="*/ 2333625 w 2333625"/>
                <a:gd name="connsiteY1" fmla="*/ 0 h 609600"/>
                <a:gd name="connsiteX2" fmla="*/ 2333625 w 2333625"/>
                <a:gd name="connsiteY2" fmla="*/ 609600 h 609600"/>
                <a:gd name="connsiteX3" fmla="*/ 0 w 2333625"/>
                <a:gd name="connsiteY3" fmla="*/ 555625 h 609600"/>
                <a:gd name="connsiteX4" fmla="*/ 514351 w 2333625"/>
                <a:gd name="connsiteY4" fmla="*/ 356235 h 609600"/>
                <a:gd name="connsiteX5" fmla="*/ 733425 w 2333625"/>
                <a:gd name="connsiteY5" fmla="*/ 0 h 609600"/>
                <a:gd name="connsiteX0" fmla="*/ 733425 w 2333625"/>
                <a:gd name="connsiteY0" fmla="*/ 0 h 609600"/>
                <a:gd name="connsiteX1" fmla="*/ 2333625 w 2333625"/>
                <a:gd name="connsiteY1" fmla="*/ 0 h 609600"/>
                <a:gd name="connsiteX2" fmla="*/ 2333625 w 2333625"/>
                <a:gd name="connsiteY2" fmla="*/ 609600 h 609600"/>
                <a:gd name="connsiteX3" fmla="*/ 0 w 2333625"/>
                <a:gd name="connsiteY3" fmla="*/ 555625 h 609600"/>
                <a:gd name="connsiteX4" fmla="*/ 514351 w 2333625"/>
                <a:gd name="connsiteY4" fmla="*/ 356235 h 609600"/>
                <a:gd name="connsiteX5" fmla="*/ 733425 w 2333625"/>
                <a:gd name="connsiteY5" fmla="*/ 0 h 609600"/>
                <a:gd name="connsiteX0" fmla="*/ 733425 w 2333625"/>
                <a:gd name="connsiteY0" fmla="*/ 0 h 609600"/>
                <a:gd name="connsiteX1" fmla="*/ 2333625 w 2333625"/>
                <a:gd name="connsiteY1" fmla="*/ 0 h 609600"/>
                <a:gd name="connsiteX2" fmla="*/ 2333625 w 2333625"/>
                <a:gd name="connsiteY2" fmla="*/ 609600 h 609600"/>
                <a:gd name="connsiteX3" fmla="*/ 0 w 2333625"/>
                <a:gd name="connsiteY3" fmla="*/ 555625 h 609600"/>
                <a:gd name="connsiteX4" fmla="*/ 514351 w 2333625"/>
                <a:gd name="connsiteY4" fmla="*/ 356235 h 609600"/>
                <a:gd name="connsiteX5" fmla="*/ 733425 w 2333625"/>
                <a:gd name="connsiteY5" fmla="*/ 0 h 609600"/>
                <a:gd name="connsiteX0" fmla="*/ 733425 w 2333625"/>
                <a:gd name="connsiteY0" fmla="*/ 0 h 609600"/>
                <a:gd name="connsiteX1" fmla="*/ 2333625 w 2333625"/>
                <a:gd name="connsiteY1" fmla="*/ 0 h 609600"/>
                <a:gd name="connsiteX2" fmla="*/ 2333625 w 2333625"/>
                <a:gd name="connsiteY2" fmla="*/ 609600 h 609600"/>
                <a:gd name="connsiteX3" fmla="*/ 0 w 2333625"/>
                <a:gd name="connsiteY3" fmla="*/ 555625 h 609600"/>
                <a:gd name="connsiteX4" fmla="*/ 530226 w 2333625"/>
                <a:gd name="connsiteY4" fmla="*/ 368935 h 609600"/>
                <a:gd name="connsiteX5" fmla="*/ 733425 w 2333625"/>
                <a:gd name="connsiteY5" fmla="*/ 0 h 609600"/>
                <a:gd name="connsiteX0" fmla="*/ 733425 w 2333625"/>
                <a:gd name="connsiteY0" fmla="*/ 0 h 609600"/>
                <a:gd name="connsiteX1" fmla="*/ 2333625 w 2333625"/>
                <a:gd name="connsiteY1" fmla="*/ 0 h 609600"/>
                <a:gd name="connsiteX2" fmla="*/ 2333625 w 2333625"/>
                <a:gd name="connsiteY2" fmla="*/ 609600 h 609600"/>
                <a:gd name="connsiteX3" fmla="*/ 0 w 2333625"/>
                <a:gd name="connsiteY3" fmla="*/ 555625 h 609600"/>
                <a:gd name="connsiteX4" fmla="*/ 523876 w 2333625"/>
                <a:gd name="connsiteY4" fmla="*/ 359410 h 609600"/>
                <a:gd name="connsiteX5" fmla="*/ 733425 w 2333625"/>
                <a:gd name="connsiteY5" fmla="*/ 0 h 609600"/>
                <a:gd name="connsiteX0" fmla="*/ 733425 w 2333625"/>
                <a:gd name="connsiteY0" fmla="*/ 0 h 609600"/>
                <a:gd name="connsiteX1" fmla="*/ 2333625 w 2333625"/>
                <a:gd name="connsiteY1" fmla="*/ 0 h 609600"/>
                <a:gd name="connsiteX2" fmla="*/ 2333625 w 2333625"/>
                <a:gd name="connsiteY2" fmla="*/ 609600 h 609600"/>
                <a:gd name="connsiteX3" fmla="*/ 0 w 2333625"/>
                <a:gd name="connsiteY3" fmla="*/ 555625 h 609600"/>
                <a:gd name="connsiteX4" fmla="*/ 523876 w 2333625"/>
                <a:gd name="connsiteY4" fmla="*/ 359410 h 609600"/>
                <a:gd name="connsiteX5" fmla="*/ 733425 w 2333625"/>
                <a:gd name="connsiteY5" fmla="*/ 0 h 609600"/>
                <a:gd name="connsiteX0" fmla="*/ 733425 w 2333625"/>
                <a:gd name="connsiteY0" fmla="*/ 0 h 609600"/>
                <a:gd name="connsiteX1" fmla="*/ 2333625 w 2333625"/>
                <a:gd name="connsiteY1" fmla="*/ 0 h 609600"/>
                <a:gd name="connsiteX2" fmla="*/ 2333625 w 2333625"/>
                <a:gd name="connsiteY2" fmla="*/ 609600 h 609600"/>
                <a:gd name="connsiteX3" fmla="*/ 0 w 2333625"/>
                <a:gd name="connsiteY3" fmla="*/ 555625 h 609600"/>
                <a:gd name="connsiteX4" fmla="*/ 523876 w 2333625"/>
                <a:gd name="connsiteY4" fmla="*/ 359410 h 609600"/>
                <a:gd name="connsiteX5" fmla="*/ 733425 w 2333625"/>
                <a:gd name="connsiteY5" fmla="*/ 0 h 609600"/>
                <a:gd name="connsiteX0" fmla="*/ 733425 w 2333625"/>
                <a:gd name="connsiteY0" fmla="*/ 0 h 609600"/>
                <a:gd name="connsiteX1" fmla="*/ 2333625 w 2333625"/>
                <a:gd name="connsiteY1" fmla="*/ 0 h 609600"/>
                <a:gd name="connsiteX2" fmla="*/ 2333625 w 2333625"/>
                <a:gd name="connsiteY2" fmla="*/ 609600 h 609600"/>
                <a:gd name="connsiteX3" fmla="*/ 0 w 2333625"/>
                <a:gd name="connsiteY3" fmla="*/ 555625 h 609600"/>
                <a:gd name="connsiteX4" fmla="*/ 523876 w 2333625"/>
                <a:gd name="connsiteY4" fmla="*/ 359410 h 609600"/>
                <a:gd name="connsiteX5" fmla="*/ 733425 w 2333625"/>
                <a:gd name="connsiteY5" fmla="*/ 0 h 609600"/>
                <a:gd name="connsiteX0" fmla="*/ 733425 w 2333625"/>
                <a:gd name="connsiteY0" fmla="*/ 0 h 609600"/>
                <a:gd name="connsiteX1" fmla="*/ 2333625 w 2333625"/>
                <a:gd name="connsiteY1" fmla="*/ 0 h 609600"/>
                <a:gd name="connsiteX2" fmla="*/ 2333625 w 2333625"/>
                <a:gd name="connsiteY2" fmla="*/ 609600 h 609600"/>
                <a:gd name="connsiteX3" fmla="*/ 0 w 2333625"/>
                <a:gd name="connsiteY3" fmla="*/ 555625 h 609600"/>
                <a:gd name="connsiteX4" fmla="*/ 523876 w 2333625"/>
                <a:gd name="connsiteY4" fmla="*/ 359410 h 609600"/>
                <a:gd name="connsiteX5" fmla="*/ 733425 w 2333625"/>
                <a:gd name="connsiteY5" fmla="*/ 0 h 609600"/>
                <a:gd name="connsiteX0" fmla="*/ 733425 w 2333625"/>
                <a:gd name="connsiteY0" fmla="*/ 0 h 609600"/>
                <a:gd name="connsiteX1" fmla="*/ 2333625 w 2333625"/>
                <a:gd name="connsiteY1" fmla="*/ 0 h 609600"/>
                <a:gd name="connsiteX2" fmla="*/ 2333625 w 2333625"/>
                <a:gd name="connsiteY2" fmla="*/ 609600 h 609600"/>
                <a:gd name="connsiteX3" fmla="*/ 0 w 2333625"/>
                <a:gd name="connsiteY3" fmla="*/ 555625 h 609600"/>
                <a:gd name="connsiteX4" fmla="*/ 523876 w 2333625"/>
                <a:gd name="connsiteY4" fmla="*/ 359410 h 609600"/>
                <a:gd name="connsiteX5" fmla="*/ 733425 w 2333625"/>
                <a:gd name="connsiteY5" fmla="*/ 0 h 609600"/>
                <a:gd name="connsiteX0" fmla="*/ 733425 w 2333625"/>
                <a:gd name="connsiteY0" fmla="*/ 0 h 609600"/>
                <a:gd name="connsiteX1" fmla="*/ 2333625 w 2333625"/>
                <a:gd name="connsiteY1" fmla="*/ 0 h 609600"/>
                <a:gd name="connsiteX2" fmla="*/ 2333625 w 2333625"/>
                <a:gd name="connsiteY2" fmla="*/ 609600 h 609600"/>
                <a:gd name="connsiteX3" fmla="*/ 0 w 2333625"/>
                <a:gd name="connsiteY3" fmla="*/ 555625 h 609600"/>
                <a:gd name="connsiteX4" fmla="*/ 523876 w 2333625"/>
                <a:gd name="connsiteY4" fmla="*/ 359410 h 609600"/>
                <a:gd name="connsiteX5" fmla="*/ 733425 w 2333625"/>
                <a:gd name="connsiteY5" fmla="*/ 0 h 609600"/>
                <a:gd name="connsiteX0" fmla="*/ 733425 w 2333625"/>
                <a:gd name="connsiteY0" fmla="*/ 0 h 609600"/>
                <a:gd name="connsiteX1" fmla="*/ 2333625 w 2333625"/>
                <a:gd name="connsiteY1" fmla="*/ 0 h 609600"/>
                <a:gd name="connsiteX2" fmla="*/ 2333625 w 2333625"/>
                <a:gd name="connsiteY2" fmla="*/ 609600 h 609600"/>
                <a:gd name="connsiteX3" fmla="*/ 0 w 2333625"/>
                <a:gd name="connsiteY3" fmla="*/ 555625 h 609600"/>
                <a:gd name="connsiteX4" fmla="*/ 523876 w 2333625"/>
                <a:gd name="connsiteY4" fmla="*/ 359410 h 609600"/>
                <a:gd name="connsiteX5" fmla="*/ 733425 w 2333625"/>
                <a:gd name="connsiteY5" fmla="*/ 0 h 609600"/>
                <a:gd name="connsiteX0" fmla="*/ 733425 w 2333625"/>
                <a:gd name="connsiteY0" fmla="*/ 0 h 609600"/>
                <a:gd name="connsiteX1" fmla="*/ 2333625 w 2333625"/>
                <a:gd name="connsiteY1" fmla="*/ 0 h 609600"/>
                <a:gd name="connsiteX2" fmla="*/ 2333625 w 2333625"/>
                <a:gd name="connsiteY2" fmla="*/ 609600 h 609600"/>
                <a:gd name="connsiteX3" fmla="*/ 0 w 2333625"/>
                <a:gd name="connsiteY3" fmla="*/ 555625 h 609600"/>
                <a:gd name="connsiteX4" fmla="*/ 523876 w 2333625"/>
                <a:gd name="connsiteY4" fmla="*/ 359410 h 609600"/>
                <a:gd name="connsiteX5" fmla="*/ 733425 w 2333625"/>
                <a:gd name="connsiteY5" fmla="*/ 0 h 609600"/>
                <a:gd name="connsiteX0" fmla="*/ 733425 w 2333625"/>
                <a:gd name="connsiteY0" fmla="*/ 0 h 609600"/>
                <a:gd name="connsiteX1" fmla="*/ 2333625 w 2333625"/>
                <a:gd name="connsiteY1" fmla="*/ 0 h 609600"/>
                <a:gd name="connsiteX2" fmla="*/ 2333625 w 2333625"/>
                <a:gd name="connsiteY2" fmla="*/ 609600 h 609600"/>
                <a:gd name="connsiteX3" fmla="*/ 0 w 2333625"/>
                <a:gd name="connsiteY3" fmla="*/ 555625 h 609600"/>
                <a:gd name="connsiteX4" fmla="*/ 523876 w 2333625"/>
                <a:gd name="connsiteY4" fmla="*/ 359410 h 609600"/>
                <a:gd name="connsiteX5" fmla="*/ 733425 w 2333625"/>
                <a:gd name="connsiteY5" fmla="*/ 0 h 609600"/>
                <a:gd name="connsiteX0" fmla="*/ 733425 w 2333625"/>
                <a:gd name="connsiteY0" fmla="*/ 0 h 609600"/>
                <a:gd name="connsiteX1" fmla="*/ 2333625 w 2333625"/>
                <a:gd name="connsiteY1" fmla="*/ 0 h 609600"/>
                <a:gd name="connsiteX2" fmla="*/ 2333625 w 2333625"/>
                <a:gd name="connsiteY2" fmla="*/ 609600 h 609600"/>
                <a:gd name="connsiteX3" fmla="*/ 0 w 2333625"/>
                <a:gd name="connsiteY3" fmla="*/ 555625 h 609600"/>
                <a:gd name="connsiteX4" fmla="*/ 523876 w 2333625"/>
                <a:gd name="connsiteY4" fmla="*/ 359410 h 609600"/>
                <a:gd name="connsiteX5" fmla="*/ 733425 w 2333625"/>
                <a:gd name="connsiteY5" fmla="*/ 0 h 609600"/>
                <a:gd name="connsiteX0" fmla="*/ 733425 w 2333625"/>
                <a:gd name="connsiteY0" fmla="*/ 0 h 609600"/>
                <a:gd name="connsiteX1" fmla="*/ 2333625 w 2333625"/>
                <a:gd name="connsiteY1" fmla="*/ 0 h 609600"/>
                <a:gd name="connsiteX2" fmla="*/ 2333625 w 2333625"/>
                <a:gd name="connsiteY2" fmla="*/ 609600 h 609600"/>
                <a:gd name="connsiteX3" fmla="*/ 0 w 2333625"/>
                <a:gd name="connsiteY3" fmla="*/ 555625 h 609600"/>
                <a:gd name="connsiteX4" fmla="*/ 523876 w 2333625"/>
                <a:gd name="connsiteY4" fmla="*/ 359410 h 609600"/>
                <a:gd name="connsiteX5" fmla="*/ 733425 w 2333625"/>
                <a:gd name="connsiteY5" fmla="*/ 0 h 609600"/>
                <a:gd name="connsiteX0" fmla="*/ 733425 w 2333625"/>
                <a:gd name="connsiteY0" fmla="*/ 0 h 609600"/>
                <a:gd name="connsiteX1" fmla="*/ 2333625 w 2333625"/>
                <a:gd name="connsiteY1" fmla="*/ 0 h 609600"/>
                <a:gd name="connsiteX2" fmla="*/ 2333625 w 2333625"/>
                <a:gd name="connsiteY2" fmla="*/ 609600 h 609600"/>
                <a:gd name="connsiteX3" fmla="*/ 0 w 2333625"/>
                <a:gd name="connsiteY3" fmla="*/ 555625 h 609600"/>
                <a:gd name="connsiteX4" fmla="*/ 523876 w 2333625"/>
                <a:gd name="connsiteY4" fmla="*/ 359410 h 609600"/>
                <a:gd name="connsiteX5" fmla="*/ 733425 w 2333625"/>
                <a:gd name="connsiteY5" fmla="*/ 0 h 609600"/>
                <a:gd name="connsiteX0" fmla="*/ 733425 w 2333625"/>
                <a:gd name="connsiteY0" fmla="*/ 0 h 609600"/>
                <a:gd name="connsiteX1" fmla="*/ 2333625 w 2333625"/>
                <a:gd name="connsiteY1" fmla="*/ 0 h 609600"/>
                <a:gd name="connsiteX2" fmla="*/ 2333625 w 2333625"/>
                <a:gd name="connsiteY2" fmla="*/ 609600 h 609600"/>
                <a:gd name="connsiteX3" fmla="*/ 0 w 2333625"/>
                <a:gd name="connsiteY3" fmla="*/ 555625 h 609600"/>
                <a:gd name="connsiteX4" fmla="*/ 523876 w 2333625"/>
                <a:gd name="connsiteY4" fmla="*/ 359410 h 609600"/>
                <a:gd name="connsiteX5" fmla="*/ 733425 w 2333625"/>
                <a:gd name="connsiteY5" fmla="*/ 0 h 609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333625" h="609600">
                  <a:moveTo>
                    <a:pt x="733425" y="0"/>
                  </a:moveTo>
                  <a:lnTo>
                    <a:pt x="2333625" y="0"/>
                  </a:lnTo>
                  <a:lnTo>
                    <a:pt x="2333625" y="609600"/>
                  </a:lnTo>
                  <a:lnTo>
                    <a:pt x="0" y="555625"/>
                  </a:lnTo>
                  <a:cubicBezTo>
                    <a:pt x="230717" y="554778"/>
                    <a:pt x="445559" y="442807"/>
                    <a:pt x="523876" y="359410"/>
                  </a:cubicBezTo>
                  <a:cubicBezTo>
                    <a:pt x="641351" y="272415"/>
                    <a:pt x="717550" y="109220"/>
                    <a:pt x="73342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 17"/>
            <p:cNvSpPr/>
            <p:nvPr/>
          </p:nvSpPr>
          <p:spPr>
            <a:xfrm flipH="1">
              <a:off x="1337464" y="3738562"/>
              <a:ext cx="1997074" cy="1028786"/>
            </a:xfrm>
            <a:custGeom>
              <a:avLst/>
              <a:gdLst>
                <a:gd name="connsiteX0" fmla="*/ 0 w 1600200"/>
                <a:gd name="connsiteY0" fmla="*/ 0 h 609600"/>
                <a:gd name="connsiteX1" fmla="*/ 1600200 w 1600200"/>
                <a:gd name="connsiteY1" fmla="*/ 0 h 609600"/>
                <a:gd name="connsiteX2" fmla="*/ 1600200 w 1600200"/>
                <a:gd name="connsiteY2" fmla="*/ 609600 h 609600"/>
                <a:gd name="connsiteX3" fmla="*/ 0 w 1600200"/>
                <a:gd name="connsiteY3" fmla="*/ 609600 h 609600"/>
                <a:gd name="connsiteX4" fmla="*/ 0 w 1600200"/>
                <a:gd name="connsiteY4" fmla="*/ 0 h 609600"/>
                <a:gd name="connsiteX0" fmla="*/ 149225 w 1749425"/>
                <a:gd name="connsiteY0" fmla="*/ 0 h 609600"/>
                <a:gd name="connsiteX1" fmla="*/ 1749425 w 1749425"/>
                <a:gd name="connsiteY1" fmla="*/ 0 h 609600"/>
                <a:gd name="connsiteX2" fmla="*/ 1749425 w 1749425"/>
                <a:gd name="connsiteY2" fmla="*/ 609600 h 609600"/>
                <a:gd name="connsiteX3" fmla="*/ 0 w 1749425"/>
                <a:gd name="connsiteY3" fmla="*/ 609600 h 609600"/>
                <a:gd name="connsiteX4" fmla="*/ 149225 w 1749425"/>
                <a:gd name="connsiteY4" fmla="*/ 0 h 609600"/>
                <a:gd name="connsiteX0" fmla="*/ 149225 w 1749425"/>
                <a:gd name="connsiteY0" fmla="*/ 0 h 609600"/>
                <a:gd name="connsiteX1" fmla="*/ 1749425 w 1749425"/>
                <a:gd name="connsiteY1" fmla="*/ 0 h 609600"/>
                <a:gd name="connsiteX2" fmla="*/ 1749425 w 1749425"/>
                <a:gd name="connsiteY2" fmla="*/ 609600 h 609600"/>
                <a:gd name="connsiteX3" fmla="*/ 0 w 1749425"/>
                <a:gd name="connsiteY3" fmla="*/ 609600 h 609600"/>
                <a:gd name="connsiteX4" fmla="*/ 19051 w 1749425"/>
                <a:gd name="connsiteY4" fmla="*/ 346710 h 609600"/>
                <a:gd name="connsiteX5" fmla="*/ 149225 w 1749425"/>
                <a:gd name="connsiteY5" fmla="*/ 0 h 609600"/>
                <a:gd name="connsiteX0" fmla="*/ 733425 w 2333625"/>
                <a:gd name="connsiteY0" fmla="*/ 0 h 609600"/>
                <a:gd name="connsiteX1" fmla="*/ 2333625 w 2333625"/>
                <a:gd name="connsiteY1" fmla="*/ 0 h 609600"/>
                <a:gd name="connsiteX2" fmla="*/ 2333625 w 2333625"/>
                <a:gd name="connsiteY2" fmla="*/ 609600 h 609600"/>
                <a:gd name="connsiteX3" fmla="*/ 0 w 2333625"/>
                <a:gd name="connsiteY3" fmla="*/ 555625 h 609600"/>
                <a:gd name="connsiteX4" fmla="*/ 603251 w 2333625"/>
                <a:gd name="connsiteY4" fmla="*/ 346710 h 609600"/>
                <a:gd name="connsiteX5" fmla="*/ 733425 w 2333625"/>
                <a:gd name="connsiteY5" fmla="*/ 0 h 609600"/>
                <a:gd name="connsiteX0" fmla="*/ 733425 w 2333625"/>
                <a:gd name="connsiteY0" fmla="*/ 0 h 609600"/>
                <a:gd name="connsiteX1" fmla="*/ 2333625 w 2333625"/>
                <a:gd name="connsiteY1" fmla="*/ 0 h 609600"/>
                <a:gd name="connsiteX2" fmla="*/ 2333625 w 2333625"/>
                <a:gd name="connsiteY2" fmla="*/ 609600 h 609600"/>
                <a:gd name="connsiteX3" fmla="*/ 0 w 2333625"/>
                <a:gd name="connsiteY3" fmla="*/ 555625 h 609600"/>
                <a:gd name="connsiteX4" fmla="*/ 603251 w 2333625"/>
                <a:gd name="connsiteY4" fmla="*/ 346710 h 609600"/>
                <a:gd name="connsiteX5" fmla="*/ 733425 w 2333625"/>
                <a:gd name="connsiteY5" fmla="*/ 0 h 609600"/>
                <a:gd name="connsiteX0" fmla="*/ 733425 w 2333625"/>
                <a:gd name="connsiteY0" fmla="*/ 0 h 609600"/>
                <a:gd name="connsiteX1" fmla="*/ 2333625 w 2333625"/>
                <a:gd name="connsiteY1" fmla="*/ 0 h 609600"/>
                <a:gd name="connsiteX2" fmla="*/ 2333625 w 2333625"/>
                <a:gd name="connsiteY2" fmla="*/ 609600 h 609600"/>
                <a:gd name="connsiteX3" fmla="*/ 0 w 2333625"/>
                <a:gd name="connsiteY3" fmla="*/ 555625 h 609600"/>
                <a:gd name="connsiteX4" fmla="*/ 514351 w 2333625"/>
                <a:gd name="connsiteY4" fmla="*/ 356235 h 609600"/>
                <a:gd name="connsiteX5" fmla="*/ 733425 w 2333625"/>
                <a:gd name="connsiteY5" fmla="*/ 0 h 609600"/>
                <a:gd name="connsiteX0" fmla="*/ 733425 w 2333625"/>
                <a:gd name="connsiteY0" fmla="*/ 0 h 609600"/>
                <a:gd name="connsiteX1" fmla="*/ 2333625 w 2333625"/>
                <a:gd name="connsiteY1" fmla="*/ 0 h 609600"/>
                <a:gd name="connsiteX2" fmla="*/ 2333625 w 2333625"/>
                <a:gd name="connsiteY2" fmla="*/ 609600 h 609600"/>
                <a:gd name="connsiteX3" fmla="*/ 0 w 2333625"/>
                <a:gd name="connsiteY3" fmla="*/ 555625 h 609600"/>
                <a:gd name="connsiteX4" fmla="*/ 514351 w 2333625"/>
                <a:gd name="connsiteY4" fmla="*/ 356235 h 609600"/>
                <a:gd name="connsiteX5" fmla="*/ 733425 w 2333625"/>
                <a:gd name="connsiteY5" fmla="*/ 0 h 609600"/>
                <a:gd name="connsiteX0" fmla="*/ 733425 w 2333625"/>
                <a:gd name="connsiteY0" fmla="*/ 0 h 609600"/>
                <a:gd name="connsiteX1" fmla="*/ 2333625 w 2333625"/>
                <a:gd name="connsiteY1" fmla="*/ 0 h 609600"/>
                <a:gd name="connsiteX2" fmla="*/ 2333625 w 2333625"/>
                <a:gd name="connsiteY2" fmla="*/ 609600 h 609600"/>
                <a:gd name="connsiteX3" fmla="*/ 0 w 2333625"/>
                <a:gd name="connsiteY3" fmla="*/ 555625 h 609600"/>
                <a:gd name="connsiteX4" fmla="*/ 514351 w 2333625"/>
                <a:gd name="connsiteY4" fmla="*/ 356235 h 609600"/>
                <a:gd name="connsiteX5" fmla="*/ 733425 w 2333625"/>
                <a:gd name="connsiteY5" fmla="*/ 0 h 609600"/>
                <a:gd name="connsiteX0" fmla="*/ 733425 w 2333625"/>
                <a:gd name="connsiteY0" fmla="*/ 0 h 609600"/>
                <a:gd name="connsiteX1" fmla="*/ 2333625 w 2333625"/>
                <a:gd name="connsiteY1" fmla="*/ 0 h 609600"/>
                <a:gd name="connsiteX2" fmla="*/ 2333625 w 2333625"/>
                <a:gd name="connsiteY2" fmla="*/ 609600 h 609600"/>
                <a:gd name="connsiteX3" fmla="*/ 0 w 2333625"/>
                <a:gd name="connsiteY3" fmla="*/ 555625 h 609600"/>
                <a:gd name="connsiteX4" fmla="*/ 514351 w 2333625"/>
                <a:gd name="connsiteY4" fmla="*/ 356235 h 609600"/>
                <a:gd name="connsiteX5" fmla="*/ 733425 w 2333625"/>
                <a:gd name="connsiteY5" fmla="*/ 0 h 609600"/>
                <a:gd name="connsiteX0" fmla="*/ 733425 w 2333625"/>
                <a:gd name="connsiteY0" fmla="*/ 0 h 609600"/>
                <a:gd name="connsiteX1" fmla="*/ 2333625 w 2333625"/>
                <a:gd name="connsiteY1" fmla="*/ 0 h 609600"/>
                <a:gd name="connsiteX2" fmla="*/ 2333625 w 2333625"/>
                <a:gd name="connsiteY2" fmla="*/ 609600 h 609600"/>
                <a:gd name="connsiteX3" fmla="*/ 0 w 2333625"/>
                <a:gd name="connsiteY3" fmla="*/ 555625 h 609600"/>
                <a:gd name="connsiteX4" fmla="*/ 514351 w 2333625"/>
                <a:gd name="connsiteY4" fmla="*/ 356235 h 609600"/>
                <a:gd name="connsiteX5" fmla="*/ 733425 w 2333625"/>
                <a:gd name="connsiteY5" fmla="*/ 0 h 609600"/>
                <a:gd name="connsiteX0" fmla="*/ 733425 w 2333625"/>
                <a:gd name="connsiteY0" fmla="*/ 0 h 609600"/>
                <a:gd name="connsiteX1" fmla="*/ 2333625 w 2333625"/>
                <a:gd name="connsiteY1" fmla="*/ 0 h 609600"/>
                <a:gd name="connsiteX2" fmla="*/ 2333625 w 2333625"/>
                <a:gd name="connsiteY2" fmla="*/ 609600 h 609600"/>
                <a:gd name="connsiteX3" fmla="*/ 0 w 2333625"/>
                <a:gd name="connsiteY3" fmla="*/ 555625 h 609600"/>
                <a:gd name="connsiteX4" fmla="*/ 530226 w 2333625"/>
                <a:gd name="connsiteY4" fmla="*/ 368935 h 609600"/>
                <a:gd name="connsiteX5" fmla="*/ 733425 w 2333625"/>
                <a:gd name="connsiteY5" fmla="*/ 0 h 609600"/>
                <a:gd name="connsiteX0" fmla="*/ 733425 w 2333625"/>
                <a:gd name="connsiteY0" fmla="*/ 0 h 609600"/>
                <a:gd name="connsiteX1" fmla="*/ 2333625 w 2333625"/>
                <a:gd name="connsiteY1" fmla="*/ 0 h 609600"/>
                <a:gd name="connsiteX2" fmla="*/ 2333625 w 2333625"/>
                <a:gd name="connsiteY2" fmla="*/ 609600 h 609600"/>
                <a:gd name="connsiteX3" fmla="*/ 0 w 2333625"/>
                <a:gd name="connsiteY3" fmla="*/ 555625 h 609600"/>
                <a:gd name="connsiteX4" fmla="*/ 523876 w 2333625"/>
                <a:gd name="connsiteY4" fmla="*/ 359410 h 609600"/>
                <a:gd name="connsiteX5" fmla="*/ 733425 w 2333625"/>
                <a:gd name="connsiteY5" fmla="*/ 0 h 609600"/>
                <a:gd name="connsiteX0" fmla="*/ 733425 w 2333625"/>
                <a:gd name="connsiteY0" fmla="*/ 0 h 609600"/>
                <a:gd name="connsiteX1" fmla="*/ 2333625 w 2333625"/>
                <a:gd name="connsiteY1" fmla="*/ 0 h 609600"/>
                <a:gd name="connsiteX2" fmla="*/ 2333625 w 2333625"/>
                <a:gd name="connsiteY2" fmla="*/ 609600 h 609600"/>
                <a:gd name="connsiteX3" fmla="*/ 0 w 2333625"/>
                <a:gd name="connsiteY3" fmla="*/ 555625 h 609600"/>
                <a:gd name="connsiteX4" fmla="*/ 523876 w 2333625"/>
                <a:gd name="connsiteY4" fmla="*/ 359410 h 609600"/>
                <a:gd name="connsiteX5" fmla="*/ 733425 w 2333625"/>
                <a:gd name="connsiteY5" fmla="*/ 0 h 609600"/>
                <a:gd name="connsiteX0" fmla="*/ 733425 w 2333625"/>
                <a:gd name="connsiteY0" fmla="*/ 0 h 609600"/>
                <a:gd name="connsiteX1" fmla="*/ 2333625 w 2333625"/>
                <a:gd name="connsiteY1" fmla="*/ 0 h 609600"/>
                <a:gd name="connsiteX2" fmla="*/ 2333625 w 2333625"/>
                <a:gd name="connsiteY2" fmla="*/ 609600 h 609600"/>
                <a:gd name="connsiteX3" fmla="*/ 0 w 2333625"/>
                <a:gd name="connsiteY3" fmla="*/ 555625 h 609600"/>
                <a:gd name="connsiteX4" fmla="*/ 523876 w 2333625"/>
                <a:gd name="connsiteY4" fmla="*/ 359410 h 609600"/>
                <a:gd name="connsiteX5" fmla="*/ 733425 w 2333625"/>
                <a:gd name="connsiteY5" fmla="*/ 0 h 609600"/>
                <a:gd name="connsiteX0" fmla="*/ 733425 w 2333625"/>
                <a:gd name="connsiteY0" fmla="*/ 0 h 609600"/>
                <a:gd name="connsiteX1" fmla="*/ 2333625 w 2333625"/>
                <a:gd name="connsiteY1" fmla="*/ 0 h 609600"/>
                <a:gd name="connsiteX2" fmla="*/ 2333625 w 2333625"/>
                <a:gd name="connsiteY2" fmla="*/ 609600 h 609600"/>
                <a:gd name="connsiteX3" fmla="*/ 0 w 2333625"/>
                <a:gd name="connsiteY3" fmla="*/ 555625 h 609600"/>
                <a:gd name="connsiteX4" fmla="*/ 523876 w 2333625"/>
                <a:gd name="connsiteY4" fmla="*/ 359410 h 609600"/>
                <a:gd name="connsiteX5" fmla="*/ 733425 w 2333625"/>
                <a:gd name="connsiteY5" fmla="*/ 0 h 609600"/>
                <a:gd name="connsiteX0" fmla="*/ 733425 w 2333625"/>
                <a:gd name="connsiteY0" fmla="*/ 0 h 609600"/>
                <a:gd name="connsiteX1" fmla="*/ 2333625 w 2333625"/>
                <a:gd name="connsiteY1" fmla="*/ 0 h 609600"/>
                <a:gd name="connsiteX2" fmla="*/ 2333625 w 2333625"/>
                <a:gd name="connsiteY2" fmla="*/ 609600 h 609600"/>
                <a:gd name="connsiteX3" fmla="*/ 0 w 2333625"/>
                <a:gd name="connsiteY3" fmla="*/ 555625 h 609600"/>
                <a:gd name="connsiteX4" fmla="*/ 523876 w 2333625"/>
                <a:gd name="connsiteY4" fmla="*/ 359410 h 609600"/>
                <a:gd name="connsiteX5" fmla="*/ 733425 w 2333625"/>
                <a:gd name="connsiteY5" fmla="*/ 0 h 609600"/>
                <a:gd name="connsiteX0" fmla="*/ 733425 w 2333625"/>
                <a:gd name="connsiteY0" fmla="*/ 0 h 609600"/>
                <a:gd name="connsiteX1" fmla="*/ 2333625 w 2333625"/>
                <a:gd name="connsiteY1" fmla="*/ 0 h 609600"/>
                <a:gd name="connsiteX2" fmla="*/ 2333625 w 2333625"/>
                <a:gd name="connsiteY2" fmla="*/ 609600 h 609600"/>
                <a:gd name="connsiteX3" fmla="*/ 0 w 2333625"/>
                <a:gd name="connsiteY3" fmla="*/ 555625 h 609600"/>
                <a:gd name="connsiteX4" fmla="*/ 523876 w 2333625"/>
                <a:gd name="connsiteY4" fmla="*/ 359410 h 609600"/>
                <a:gd name="connsiteX5" fmla="*/ 733425 w 2333625"/>
                <a:gd name="connsiteY5" fmla="*/ 0 h 609600"/>
                <a:gd name="connsiteX0" fmla="*/ 733425 w 2333625"/>
                <a:gd name="connsiteY0" fmla="*/ 0 h 609600"/>
                <a:gd name="connsiteX1" fmla="*/ 2333625 w 2333625"/>
                <a:gd name="connsiteY1" fmla="*/ 0 h 609600"/>
                <a:gd name="connsiteX2" fmla="*/ 2333625 w 2333625"/>
                <a:gd name="connsiteY2" fmla="*/ 609600 h 609600"/>
                <a:gd name="connsiteX3" fmla="*/ 0 w 2333625"/>
                <a:gd name="connsiteY3" fmla="*/ 555625 h 609600"/>
                <a:gd name="connsiteX4" fmla="*/ 523876 w 2333625"/>
                <a:gd name="connsiteY4" fmla="*/ 359410 h 609600"/>
                <a:gd name="connsiteX5" fmla="*/ 733425 w 2333625"/>
                <a:gd name="connsiteY5" fmla="*/ 0 h 609600"/>
                <a:gd name="connsiteX0" fmla="*/ 733425 w 2333625"/>
                <a:gd name="connsiteY0" fmla="*/ 0 h 609600"/>
                <a:gd name="connsiteX1" fmla="*/ 2333625 w 2333625"/>
                <a:gd name="connsiteY1" fmla="*/ 0 h 609600"/>
                <a:gd name="connsiteX2" fmla="*/ 2333625 w 2333625"/>
                <a:gd name="connsiteY2" fmla="*/ 609600 h 609600"/>
                <a:gd name="connsiteX3" fmla="*/ 0 w 2333625"/>
                <a:gd name="connsiteY3" fmla="*/ 555625 h 609600"/>
                <a:gd name="connsiteX4" fmla="*/ 523876 w 2333625"/>
                <a:gd name="connsiteY4" fmla="*/ 359410 h 609600"/>
                <a:gd name="connsiteX5" fmla="*/ 733425 w 2333625"/>
                <a:gd name="connsiteY5" fmla="*/ 0 h 609600"/>
                <a:gd name="connsiteX0" fmla="*/ 733425 w 2333625"/>
                <a:gd name="connsiteY0" fmla="*/ 0 h 609600"/>
                <a:gd name="connsiteX1" fmla="*/ 2333625 w 2333625"/>
                <a:gd name="connsiteY1" fmla="*/ 0 h 609600"/>
                <a:gd name="connsiteX2" fmla="*/ 2333625 w 2333625"/>
                <a:gd name="connsiteY2" fmla="*/ 609600 h 609600"/>
                <a:gd name="connsiteX3" fmla="*/ 0 w 2333625"/>
                <a:gd name="connsiteY3" fmla="*/ 555625 h 609600"/>
                <a:gd name="connsiteX4" fmla="*/ 523876 w 2333625"/>
                <a:gd name="connsiteY4" fmla="*/ 359410 h 609600"/>
                <a:gd name="connsiteX5" fmla="*/ 733425 w 2333625"/>
                <a:gd name="connsiteY5" fmla="*/ 0 h 609600"/>
                <a:gd name="connsiteX0" fmla="*/ 733425 w 2333625"/>
                <a:gd name="connsiteY0" fmla="*/ 0 h 609600"/>
                <a:gd name="connsiteX1" fmla="*/ 2333625 w 2333625"/>
                <a:gd name="connsiteY1" fmla="*/ 0 h 609600"/>
                <a:gd name="connsiteX2" fmla="*/ 2333625 w 2333625"/>
                <a:gd name="connsiteY2" fmla="*/ 609600 h 609600"/>
                <a:gd name="connsiteX3" fmla="*/ 0 w 2333625"/>
                <a:gd name="connsiteY3" fmla="*/ 555625 h 609600"/>
                <a:gd name="connsiteX4" fmla="*/ 523876 w 2333625"/>
                <a:gd name="connsiteY4" fmla="*/ 359410 h 609600"/>
                <a:gd name="connsiteX5" fmla="*/ 733425 w 2333625"/>
                <a:gd name="connsiteY5" fmla="*/ 0 h 609600"/>
                <a:gd name="connsiteX0" fmla="*/ 733425 w 2333625"/>
                <a:gd name="connsiteY0" fmla="*/ 0 h 609600"/>
                <a:gd name="connsiteX1" fmla="*/ 2333625 w 2333625"/>
                <a:gd name="connsiteY1" fmla="*/ 0 h 609600"/>
                <a:gd name="connsiteX2" fmla="*/ 2333625 w 2333625"/>
                <a:gd name="connsiteY2" fmla="*/ 609600 h 609600"/>
                <a:gd name="connsiteX3" fmla="*/ 0 w 2333625"/>
                <a:gd name="connsiteY3" fmla="*/ 555625 h 609600"/>
                <a:gd name="connsiteX4" fmla="*/ 523876 w 2333625"/>
                <a:gd name="connsiteY4" fmla="*/ 359410 h 609600"/>
                <a:gd name="connsiteX5" fmla="*/ 733425 w 2333625"/>
                <a:gd name="connsiteY5" fmla="*/ 0 h 609600"/>
                <a:gd name="connsiteX0" fmla="*/ 733425 w 2333625"/>
                <a:gd name="connsiteY0" fmla="*/ 0 h 609600"/>
                <a:gd name="connsiteX1" fmla="*/ 2333625 w 2333625"/>
                <a:gd name="connsiteY1" fmla="*/ 0 h 609600"/>
                <a:gd name="connsiteX2" fmla="*/ 2333625 w 2333625"/>
                <a:gd name="connsiteY2" fmla="*/ 609600 h 609600"/>
                <a:gd name="connsiteX3" fmla="*/ 0 w 2333625"/>
                <a:gd name="connsiteY3" fmla="*/ 555625 h 609600"/>
                <a:gd name="connsiteX4" fmla="*/ 523876 w 2333625"/>
                <a:gd name="connsiteY4" fmla="*/ 359410 h 609600"/>
                <a:gd name="connsiteX5" fmla="*/ 733425 w 2333625"/>
                <a:gd name="connsiteY5" fmla="*/ 0 h 609600"/>
                <a:gd name="connsiteX0" fmla="*/ 733425 w 2333625"/>
                <a:gd name="connsiteY0" fmla="*/ 0 h 609600"/>
                <a:gd name="connsiteX1" fmla="*/ 2333625 w 2333625"/>
                <a:gd name="connsiteY1" fmla="*/ 0 h 609600"/>
                <a:gd name="connsiteX2" fmla="*/ 2333625 w 2333625"/>
                <a:gd name="connsiteY2" fmla="*/ 609600 h 609600"/>
                <a:gd name="connsiteX3" fmla="*/ 0 w 2333625"/>
                <a:gd name="connsiteY3" fmla="*/ 555625 h 609600"/>
                <a:gd name="connsiteX4" fmla="*/ 523876 w 2333625"/>
                <a:gd name="connsiteY4" fmla="*/ 359410 h 609600"/>
                <a:gd name="connsiteX5" fmla="*/ 733425 w 2333625"/>
                <a:gd name="connsiteY5" fmla="*/ 0 h 609600"/>
                <a:gd name="connsiteX0" fmla="*/ 733425 w 2333625"/>
                <a:gd name="connsiteY0" fmla="*/ 0 h 609600"/>
                <a:gd name="connsiteX1" fmla="*/ 2333625 w 2333625"/>
                <a:gd name="connsiteY1" fmla="*/ 0 h 609600"/>
                <a:gd name="connsiteX2" fmla="*/ 2333625 w 2333625"/>
                <a:gd name="connsiteY2" fmla="*/ 609600 h 609600"/>
                <a:gd name="connsiteX3" fmla="*/ 0 w 2333625"/>
                <a:gd name="connsiteY3" fmla="*/ 555625 h 609600"/>
                <a:gd name="connsiteX4" fmla="*/ 523876 w 2333625"/>
                <a:gd name="connsiteY4" fmla="*/ 359410 h 609600"/>
                <a:gd name="connsiteX5" fmla="*/ 733425 w 2333625"/>
                <a:gd name="connsiteY5" fmla="*/ 0 h 609600"/>
                <a:gd name="connsiteX0" fmla="*/ 722348 w 2322548"/>
                <a:gd name="connsiteY0" fmla="*/ 0 h 609600"/>
                <a:gd name="connsiteX1" fmla="*/ 2322548 w 2322548"/>
                <a:gd name="connsiteY1" fmla="*/ 0 h 609600"/>
                <a:gd name="connsiteX2" fmla="*/ 2322548 w 2322548"/>
                <a:gd name="connsiteY2" fmla="*/ 609600 h 609600"/>
                <a:gd name="connsiteX3" fmla="*/ 0 w 2322548"/>
                <a:gd name="connsiteY3" fmla="*/ 575611 h 609600"/>
                <a:gd name="connsiteX4" fmla="*/ 512799 w 2322548"/>
                <a:gd name="connsiteY4" fmla="*/ 359410 h 609600"/>
                <a:gd name="connsiteX5" fmla="*/ 722348 w 2322548"/>
                <a:gd name="connsiteY5" fmla="*/ 0 h 609600"/>
                <a:gd name="connsiteX0" fmla="*/ 722348 w 2322548"/>
                <a:gd name="connsiteY0" fmla="*/ 0 h 609600"/>
                <a:gd name="connsiteX1" fmla="*/ 2322548 w 2322548"/>
                <a:gd name="connsiteY1" fmla="*/ 0 h 609600"/>
                <a:gd name="connsiteX2" fmla="*/ 2322548 w 2322548"/>
                <a:gd name="connsiteY2" fmla="*/ 609600 h 609600"/>
                <a:gd name="connsiteX3" fmla="*/ 0 w 2322548"/>
                <a:gd name="connsiteY3" fmla="*/ 575611 h 609600"/>
                <a:gd name="connsiteX4" fmla="*/ 595878 w 2322548"/>
                <a:gd name="connsiteY4" fmla="*/ 366548 h 609600"/>
                <a:gd name="connsiteX5" fmla="*/ 722348 w 2322548"/>
                <a:gd name="connsiteY5" fmla="*/ 0 h 609600"/>
                <a:gd name="connsiteX0" fmla="*/ 722348 w 2322548"/>
                <a:gd name="connsiteY0" fmla="*/ 0 h 609600"/>
                <a:gd name="connsiteX1" fmla="*/ 2322548 w 2322548"/>
                <a:gd name="connsiteY1" fmla="*/ 0 h 609600"/>
                <a:gd name="connsiteX2" fmla="*/ 2322548 w 2322548"/>
                <a:gd name="connsiteY2" fmla="*/ 609600 h 609600"/>
                <a:gd name="connsiteX3" fmla="*/ 0 w 2322548"/>
                <a:gd name="connsiteY3" fmla="*/ 575611 h 609600"/>
                <a:gd name="connsiteX4" fmla="*/ 756500 w 2322548"/>
                <a:gd name="connsiteY4" fmla="*/ 387960 h 609600"/>
                <a:gd name="connsiteX5" fmla="*/ 722348 w 2322548"/>
                <a:gd name="connsiteY5" fmla="*/ 0 h 609600"/>
                <a:gd name="connsiteX0" fmla="*/ 722348 w 2322548"/>
                <a:gd name="connsiteY0" fmla="*/ 0 h 609600"/>
                <a:gd name="connsiteX1" fmla="*/ 2322548 w 2322548"/>
                <a:gd name="connsiteY1" fmla="*/ 0 h 609600"/>
                <a:gd name="connsiteX2" fmla="*/ 2322548 w 2322548"/>
                <a:gd name="connsiteY2" fmla="*/ 609600 h 609600"/>
                <a:gd name="connsiteX3" fmla="*/ 0 w 2322548"/>
                <a:gd name="connsiteY3" fmla="*/ 575611 h 609600"/>
                <a:gd name="connsiteX4" fmla="*/ 739885 w 2322548"/>
                <a:gd name="connsiteY4" fmla="*/ 385105 h 609600"/>
                <a:gd name="connsiteX5" fmla="*/ 722348 w 2322548"/>
                <a:gd name="connsiteY5" fmla="*/ 0 h 609600"/>
                <a:gd name="connsiteX0" fmla="*/ 722348 w 2322548"/>
                <a:gd name="connsiteY0" fmla="*/ 0 h 609600"/>
                <a:gd name="connsiteX1" fmla="*/ 2322548 w 2322548"/>
                <a:gd name="connsiteY1" fmla="*/ 0 h 609600"/>
                <a:gd name="connsiteX2" fmla="*/ 2322548 w 2322548"/>
                <a:gd name="connsiteY2" fmla="*/ 609600 h 609600"/>
                <a:gd name="connsiteX3" fmla="*/ 0 w 2322548"/>
                <a:gd name="connsiteY3" fmla="*/ 575611 h 609600"/>
                <a:gd name="connsiteX4" fmla="*/ 739885 w 2322548"/>
                <a:gd name="connsiteY4" fmla="*/ 385105 h 609600"/>
                <a:gd name="connsiteX5" fmla="*/ 722348 w 2322548"/>
                <a:gd name="connsiteY5" fmla="*/ 0 h 609600"/>
                <a:gd name="connsiteX0" fmla="*/ 722348 w 2322548"/>
                <a:gd name="connsiteY0" fmla="*/ 0 h 609600"/>
                <a:gd name="connsiteX1" fmla="*/ 2322548 w 2322548"/>
                <a:gd name="connsiteY1" fmla="*/ 0 h 609600"/>
                <a:gd name="connsiteX2" fmla="*/ 2322548 w 2322548"/>
                <a:gd name="connsiteY2" fmla="*/ 609600 h 609600"/>
                <a:gd name="connsiteX3" fmla="*/ 0 w 2322548"/>
                <a:gd name="connsiteY3" fmla="*/ 575611 h 609600"/>
                <a:gd name="connsiteX4" fmla="*/ 739885 w 2322548"/>
                <a:gd name="connsiteY4" fmla="*/ 385105 h 609600"/>
                <a:gd name="connsiteX5" fmla="*/ 722348 w 2322548"/>
                <a:gd name="connsiteY5" fmla="*/ 0 h 609600"/>
                <a:gd name="connsiteX0" fmla="*/ 722348 w 2322548"/>
                <a:gd name="connsiteY0" fmla="*/ 0 h 609600"/>
                <a:gd name="connsiteX1" fmla="*/ 2322548 w 2322548"/>
                <a:gd name="connsiteY1" fmla="*/ 0 h 609600"/>
                <a:gd name="connsiteX2" fmla="*/ 2322548 w 2322548"/>
                <a:gd name="connsiteY2" fmla="*/ 609600 h 609600"/>
                <a:gd name="connsiteX3" fmla="*/ 0 w 2322548"/>
                <a:gd name="connsiteY3" fmla="*/ 575611 h 609600"/>
                <a:gd name="connsiteX4" fmla="*/ 739885 w 2322548"/>
                <a:gd name="connsiteY4" fmla="*/ 385105 h 609600"/>
                <a:gd name="connsiteX5" fmla="*/ 722348 w 2322548"/>
                <a:gd name="connsiteY5" fmla="*/ 0 h 609600"/>
                <a:gd name="connsiteX0" fmla="*/ 838661 w 2322548"/>
                <a:gd name="connsiteY0" fmla="*/ 0 h 616738"/>
                <a:gd name="connsiteX1" fmla="*/ 2322548 w 2322548"/>
                <a:gd name="connsiteY1" fmla="*/ 7138 h 616738"/>
                <a:gd name="connsiteX2" fmla="*/ 2322548 w 2322548"/>
                <a:gd name="connsiteY2" fmla="*/ 616738 h 616738"/>
                <a:gd name="connsiteX3" fmla="*/ 0 w 2322548"/>
                <a:gd name="connsiteY3" fmla="*/ 582749 h 616738"/>
                <a:gd name="connsiteX4" fmla="*/ 739885 w 2322548"/>
                <a:gd name="connsiteY4" fmla="*/ 392243 h 616738"/>
                <a:gd name="connsiteX5" fmla="*/ 838661 w 2322548"/>
                <a:gd name="connsiteY5" fmla="*/ 0 h 616738"/>
                <a:gd name="connsiteX0" fmla="*/ 838661 w 2322548"/>
                <a:gd name="connsiteY0" fmla="*/ 0 h 616738"/>
                <a:gd name="connsiteX1" fmla="*/ 2322548 w 2322548"/>
                <a:gd name="connsiteY1" fmla="*/ 7138 h 616738"/>
                <a:gd name="connsiteX2" fmla="*/ 2322548 w 2322548"/>
                <a:gd name="connsiteY2" fmla="*/ 616738 h 616738"/>
                <a:gd name="connsiteX3" fmla="*/ 0 w 2322548"/>
                <a:gd name="connsiteY3" fmla="*/ 582749 h 616738"/>
                <a:gd name="connsiteX4" fmla="*/ 739885 w 2322548"/>
                <a:gd name="connsiteY4" fmla="*/ 392243 h 616738"/>
                <a:gd name="connsiteX5" fmla="*/ 838661 w 2322548"/>
                <a:gd name="connsiteY5" fmla="*/ 0 h 616738"/>
                <a:gd name="connsiteX0" fmla="*/ 838661 w 2322548"/>
                <a:gd name="connsiteY0" fmla="*/ 0 h 616738"/>
                <a:gd name="connsiteX1" fmla="*/ 2322548 w 2322548"/>
                <a:gd name="connsiteY1" fmla="*/ 7138 h 616738"/>
                <a:gd name="connsiteX2" fmla="*/ 2322548 w 2322548"/>
                <a:gd name="connsiteY2" fmla="*/ 616738 h 616738"/>
                <a:gd name="connsiteX3" fmla="*/ 0 w 2322548"/>
                <a:gd name="connsiteY3" fmla="*/ 582749 h 616738"/>
                <a:gd name="connsiteX4" fmla="*/ 739885 w 2322548"/>
                <a:gd name="connsiteY4" fmla="*/ 392243 h 616738"/>
                <a:gd name="connsiteX5" fmla="*/ 838661 w 2322548"/>
                <a:gd name="connsiteY5" fmla="*/ 0 h 616738"/>
                <a:gd name="connsiteX0" fmla="*/ 838661 w 2322548"/>
                <a:gd name="connsiteY0" fmla="*/ 0 h 616738"/>
                <a:gd name="connsiteX1" fmla="*/ 2322548 w 2322548"/>
                <a:gd name="connsiteY1" fmla="*/ 7138 h 616738"/>
                <a:gd name="connsiteX2" fmla="*/ 2322548 w 2322548"/>
                <a:gd name="connsiteY2" fmla="*/ 616738 h 616738"/>
                <a:gd name="connsiteX3" fmla="*/ 0 w 2322548"/>
                <a:gd name="connsiteY3" fmla="*/ 582749 h 616738"/>
                <a:gd name="connsiteX4" fmla="*/ 739885 w 2322548"/>
                <a:gd name="connsiteY4" fmla="*/ 392243 h 616738"/>
                <a:gd name="connsiteX5" fmla="*/ 838661 w 2322548"/>
                <a:gd name="connsiteY5" fmla="*/ 0 h 6167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322548" h="616738">
                  <a:moveTo>
                    <a:pt x="838661" y="0"/>
                  </a:moveTo>
                  <a:cubicBezTo>
                    <a:pt x="1333290" y="32357"/>
                    <a:pt x="1827919" y="4759"/>
                    <a:pt x="2322548" y="7138"/>
                  </a:cubicBezTo>
                  <a:lnTo>
                    <a:pt x="2322548" y="616738"/>
                  </a:lnTo>
                  <a:lnTo>
                    <a:pt x="0" y="582749"/>
                  </a:lnTo>
                  <a:cubicBezTo>
                    <a:pt x="385800" y="581902"/>
                    <a:pt x="628336" y="472785"/>
                    <a:pt x="739885" y="392243"/>
                  </a:cubicBezTo>
                  <a:cubicBezTo>
                    <a:pt x="857360" y="305248"/>
                    <a:pt x="939099" y="169176"/>
                    <a:pt x="83866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21" name="TextBox 20">
            <a:extLst>
              <a:ext uri="{FF2B5EF4-FFF2-40B4-BE49-F238E27FC236}">
                <a16:creationId xmlns:a16="http://schemas.microsoft.com/office/drawing/2014/main" id="{7BF6BCDF-9F5D-43EF-8D2F-74DA0EBB0C5C}"/>
              </a:ext>
            </a:extLst>
          </p:cNvPr>
          <p:cNvSpPr txBox="1"/>
          <p:nvPr/>
        </p:nvSpPr>
        <p:spPr>
          <a:xfrm>
            <a:off x="5166852" y="1217537"/>
            <a:ext cx="1691148" cy="27936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400" b="1" dirty="0" smtClean="0">
                <a:solidFill>
                  <a:schemeClr val="accent1">
                    <a:lumMod val="75000"/>
                  </a:schemeClr>
                </a:solidFill>
                <a:latin typeface="UTM Avo" panose="02040603050506020204" pitchFamily="18" charset="0"/>
              </a:rPr>
              <a:t>1 – c</a:t>
            </a:r>
          </a:p>
          <a:p>
            <a:pPr algn="just">
              <a:lnSpc>
                <a:spcPct val="150000"/>
              </a:lnSpc>
            </a:pPr>
            <a:r>
              <a:rPr lang="en-US" sz="2400" b="1" dirty="0" smtClean="0">
                <a:solidFill>
                  <a:schemeClr val="accent1">
                    <a:lumMod val="75000"/>
                  </a:schemeClr>
                </a:solidFill>
                <a:latin typeface="UTM Avo" panose="02040603050506020204" pitchFamily="18" charset="0"/>
              </a:rPr>
              <a:t>2 – a </a:t>
            </a:r>
          </a:p>
          <a:p>
            <a:pPr algn="just">
              <a:lnSpc>
                <a:spcPct val="150000"/>
              </a:lnSpc>
            </a:pPr>
            <a:r>
              <a:rPr lang="en-US" sz="2400" b="1" dirty="0" smtClean="0">
                <a:solidFill>
                  <a:schemeClr val="accent1">
                    <a:lumMod val="75000"/>
                  </a:schemeClr>
                </a:solidFill>
                <a:latin typeface="UTM Avo" panose="02040603050506020204" pitchFamily="18" charset="0"/>
              </a:rPr>
              <a:t>3 – e</a:t>
            </a:r>
          </a:p>
          <a:p>
            <a:pPr algn="just">
              <a:lnSpc>
                <a:spcPct val="150000"/>
              </a:lnSpc>
            </a:pPr>
            <a:r>
              <a:rPr lang="en-US" sz="2400" b="1" dirty="0" smtClean="0">
                <a:solidFill>
                  <a:schemeClr val="accent1">
                    <a:lumMod val="75000"/>
                  </a:schemeClr>
                </a:solidFill>
                <a:latin typeface="UTM Avo" panose="02040603050506020204" pitchFamily="18" charset="0"/>
              </a:rPr>
              <a:t>4 – d</a:t>
            </a:r>
          </a:p>
          <a:p>
            <a:pPr algn="just">
              <a:lnSpc>
                <a:spcPct val="150000"/>
              </a:lnSpc>
            </a:pPr>
            <a:r>
              <a:rPr lang="en-US" sz="2400" b="1" dirty="0" smtClean="0">
                <a:solidFill>
                  <a:schemeClr val="accent1">
                    <a:lumMod val="75000"/>
                  </a:schemeClr>
                </a:solidFill>
                <a:latin typeface="UTM Avo" panose="02040603050506020204" pitchFamily="18" charset="0"/>
              </a:rPr>
              <a:t>5 – b  </a:t>
            </a:r>
            <a:endParaRPr lang="vi-VN" sz="2400" dirty="0">
              <a:solidFill>
                <a:schemeClr val="accent1">
                  <a:lumMod val="75000"/>
                </a:schemeClr>
              </a:solidFill>
              <a:latin typeface="UTM Avo" panose="02040603050506020204" pitchFamily="18" charset="0"/>
            </a:endParaRPr>
          </a:p>
        </p:txBody>
      </p:sp>
      <p:sp>
        <p:nvSpPr>
          <p:cNvPr id="22" name="Oval 21">
            <a:hlinkClick r:id="rId4" action="ppaction://hlinksldjump"/>
          </p:cNvPr>
          <p:cNvSpPr/>
          <p:nvPr/>
        </p:nvSpPr>
        <p:spPr>
          <a:xfrm rot="1227491">
            <a:off x="2877776" y="2576261"/>
            <a:ext cx="70058" cy="187480"/>
          </a:xfrm>
          <a:prstGeom prst="ellipse">
            <a:avLst/>
          </a:prstGeom>
          <a:solidFill>
            <a:srgbClr val="FDE464"/>
          </a:solidFill>
          <a:ln w="952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Oval 22">
            <a:hlinkClick r:id="rId5" action="ppaction://hlinksldjump"/>
          </p:cNvPr>
          <p:cNvSpPr/>
          <p:nvPr/>
        </p:nvSpPr>
        <p:spPr>
          <a:xfrm rot="18237415">
            <a:off x="2690741" y="2621825"/>
            <a:ext cx="70058" cy="187480"/>
          </a:xfrm>
          <a:prstGeom prst="ellipse">
            <a:avLst/>
          </a:prstGeom>
          <a:solidFill>
            <a:srgbClr val="FDE464"/>
          </a:solidFill>
          <a:ln w="952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Oval 23">
            <a:hlinkClick r:id="rId6" action="ppaction://hlinksldjump"/>
          </p:cNvPr>
          <p:cNvSpPr/>
          <p:nvPr/>
        </p:nvSpPr>
        <p:spPr>
          <a:xfrm rot="13975935">
            <a:off x="2690742" y="2800993"/>
            <a:ext cx="70058" cy="187480"/>
          </a:xfrm>
          <a:prstGeom prst="ellipse">
            <a:avLst/>
          </a:prstGeom>
          <a:solidFill>
            <a:srgbClr val="FDE464"/>
          </a:solidFill>
          <a:ln w="952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Oval 24">
            <a:hlinkClick r:id="rId7" action="ppaction://hlinksldjump"/>
          </p:cNvPr>
          <p:cNvSpPr/>
          <p:nvPr/>
        </p:nvSpPr>
        <p:spPr>
          <a:xfrm rot="9968553">
            <a:off x="2874002" y="2867668"/>
            <a:ext cx="70058" cy="187480"/>
          </a:xfrm>
          <a:prstGeom prst="ellipse">
            <a:avLst/>
          </a:prstGeom>
          <a:solidFill>
            <a:srgbClr val="FDE464"/>
          </a:solidFill>
          <a:ln w="952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Oval 25">
            <a:hlinkClick r:id="rId8" action="ppaction://hlinksldjump"/>
          </p:cNvPr>
          <p:cNvSpPr/>
          <p:nvPr/>
        </p:nvSpPr>
        <p:spPr>
          <a:xfrm rot="5829268">
            <a:off x="2963699" y="2766544"/>
            <a:ext cx="70058" cy="122831"/>
          </a:xfrm>
          <a:prstGeom prst="ellipse">
            <a:avLst/>
          </a:prstGeom>
          <a:solidFill>
            <a:srgbClr val="FDE464"/>
          </a:solidFill>
          <a:ln w="952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59303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  <p:bldP spid="21" grpId="0" uiExpand="1" build="p"/>
      <p:bldP spid="22" grpId="0" animBg="1"/>
      <p:bldP spid="23" grpId="0" animBg="1"/>
      <p:bldP spid="24" grpId="0" animBg="1"/>
      <p:bldP spid="25" grpId="0" animBg="1"/>
      <p:bldP spid="2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CD95E369-22E3-47BF-A4B6-6F6C7AEDEE5A}"/>
              </a:ext>
            </a:extLst>
          </p:cNvPr>
          <p:cNvGrpSpPr/>
          <p:nvPr/>
        </p:nvGrpSpPr>
        <p:grpSpPr>
          <a:xfrm>
            <a:off x="1144267" y="1390819"/>
            <a:ext cx="4405927" cy="3318271"/>
            <a:chOff x="1417547" y="1264224"/>
            <a:chExt cx="4405927" cy="3318271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BDC5CE40-1276-45C8-A43B-95F4B8826CB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5F5F5"/>
                </a:clrFrom>
                <a:clrTo>
                  <a:srgbClr val="F5F5F5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 flipH="1">
              <a:off x="1417547" y="1264224"/>
              <a:ext cx="4405927" cy="3318271"/>
            </a:xfrm>
            <a:prstGeom prst="rect">
              <a:avLst/>
            </a:prstGeom>
          </p:spPr>
        </p:pic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D0BBE2AD-294A-48DF-B8A0-D8D32093CB5F}"/>
                </a:ext>
              </a:extLst>
            </p:cNvPr>
            <p:cNvSpPr txBox="1"/>
            <p:nvPr/>
          </p:nvSpPr>
          <p:spPr>
            <a:xfrm>
              <a:off x="2408260" y="3034176"/>
              <a:ext cx="3041009" cy="8154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vi-VN" sz="3600" b="1" dirty="0">
                  <a:solidFill>
                    <a:schemeClr val="accent1">
                      <a:lumMod val="50000"/>
                    </a:schemeClr>
                  </a:solidFill>
                  <a:latin typeface="UTM Avo" panose="02040603050506020204" pitchFamily="18" charset="0"/>
                </a:rPr>
                <a:t>TIẾT </a:t>
              </a:r>
              <a:r>
                <a:rPr lang="en-US" sz="3600" b="1" dirty="0" smtClean="0">
                  <a:solidFill>
                    <a:schemeClr val="accent1">
                      <a:lumMod val="50000"/>
                    </a:schemeClr>
                  </a:solidFill>
                  <a:latin typeface="UTM Avo" panose="02040603050506020204" pitchFamily="18" charset="0"/>
                </a:rPr>
                <a:t>3 - 4</a:t>
              </a:r>
              <a:endParaRPr lang="en-US" sz="3600" b="1" dirty="0">
                <a:solidFill>
                  <a:schemeClr val="accent1">
                    <a:lumMod val="50000"/>
                  </a:schemeClr>
                </a:solidFill>
                <a:latin typeface="UTM Avo" panose="02040603050506020204" pitchFamily="18" charset="0"/>
              </a:endParaRPr>
            </a:p>
          </p:txBody>
        </p:sp>
      </p:grpSp>
      <p:pic>
        <p:nvPicPr>
          <p:cNvPr id="6" name="Picture 2">
            <a:extLst>
              <a:ext uri="{FF2B5EF4-FFF2-40B4-BE49-F238E27FC236}">
                <a16:creationId xmlns:a16="http://schemas.microsoft.com/office/drawing/2014/main" id="{C142A06D-6A13-4C98-BDFE-1220BF5C38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9177" y="3197640"/>
            <a:ext cx="1557223" cy="15572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Bộ SGK Lớp 6 - Kết nối tri thức với cuộc sống - Công ty Cổ phần Đầu tư và  Phát triển Giáo dục Phương Nam">
            <a:extLst>
              <a:ext uri="{FF2B5EF4-FFF2-40B4-BE49-F238E27FC236}">
                <a16:creationId xmlns:a16="http://schemas.microsoft.com/office/drawing/2014/main" id="{D1A59C5F-5E2A-465C-A839-19558C4E4B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9481" y="372137"/>
            <a:ext cx="1286541" cy="12865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1443754" y="575235"/>
            <a:ext cx="532575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ln>
                  <a:solidFill>
                    <a:schemeClr val="accent1">
                      <a:lumMod val="75000"/>
                    </a:schemeClr>
                  </a:solidFill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UTM Cookies" panose="02040603050506020204" pitchFamily="18" charset="0"/>
              </a:rPr>
              <a:t>ÔN TẬP GIỮA HỌC KÌ 1</a:t>
            </a:r>
            <a:endParaRPr lang="en-US" sz="3600" dirty="0">
              <a:ln>
                <a:solidFill>
                  <a:schemeClr val="accent1">
                    <a:lumMod val="75000"/>
                  </a:schemeClr>
                </a:solidFill>
              </a:ln>
              <a:solidFill>
                <a:schemeClr val="accent1">
                  <a:lumMod val="60000"/>
                  <a:lumOff val="40000"/>
                </a:schemeClr>
              </a:solidFill>
              <a:latin typeface="UTM Cookies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444196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7BF6BCDF-9F5D-43EF-8D2F-74DA0EBB0C5C}"/>
              </a:ext>
            </a:extLst>
          </p:cNvPr>
          <p:cNvSpPr txBox="1"/>
          <p:nvPr/>
        </p:nvSpPr>
        <p:spPr>
          <a:xfrm>
            <a:off x="2261132" y="1223516"/>
            <a:ext cx="271398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1600" dirty="0" err="1" smtClean="0">
                <a:latin typeface="UTM Avo" panose="02040603050506020204" pitchFamily="18" charset="0"/>
              </a:rPr>
              <a:t>Sáng</a:t>
            </a:r>
            <a:r>
              <a:rPr lang="en-US" sz="1600" dirty="0" smtClean="0">
                <a:latin typeface="UTM Avo" panose="02040603050506020204" pitchFamily="18" charset="0"/>
              </a:rPr>
              <a:t> </a:t>
            </a:r>
            <a:r>
              <a:rPr lang="en-US" sz="1600" dirty="0" err="1" smtClean="0">
                <a:latin typeface="UTM Avo" panose="02040603050506020204" pitchFamily="18" charset="0"/>
              </a:rPr>
              <a:t>nào</a:t>
            </a:r>
            <a:r>
              <a:rPr lang="en-US" sz="1600" dirty="0" smtClean="0">
                <a:latin typeface="UTM Avo" panose="02040603050506020204" pitchFamily="18" charset="0"/>
              </a:rPr>
              <a:t> </a:t>
            </a:r>
            <a:r>
              <a:rPr lang="en-US" sz="1600" dirty="0" err="1" smtClean="0">
                <a:latin typeface="UTM Avo" panose="02040603050506020204" pitchFamily="18" charset="0"/>
              </a:rPr>
              <a:t>em</a:t>
            </a:r>
            <a:r>
              <a:rPr lang="en-US" sz="1600" dirty="0" smtClean="0">
                <a:latin typeface="UTM Avo" panose="02040603050506020204" pitchFamily="18" charset="0"/>
              </a:rPr>
              <a:t> </a:t>
            </a:r>
            <a:r>
              <a:rPr lang="en-US" sz="1600" dirty="0" err="1" smtClean="0">
                <a:latin typeface="UTM Avo" panose="02040603050506020204" pitchFamily="18" charset="0"/>
              </a:rPr>
              <a:t>đến</a:t>
            </a:r>
            <a:r>
              <a:rPr lang="en-US" sz="1600" dirty="0" smtClean="0">
                <a:latin typeface="UTM Avo" panose="02040603050506020204" pitchFamily="18" charset="0"/>
              </a:rPr>
              <a:t> </a:t>
            </a:r>
            <a:r>
              <a:rPr lang="en-US" sz="1600" dirty="0" err="1" smtClean="0">
                <a:latin typeface="UTM Avo" panose="02040603050506020204" pitchFamily="18" charset="0"/>
              </a:rPr>
              <a:t>lớp</a:t>
            </a:r>
            <a:endParaRPr lang="en-US" sz="1600" dirty="0" smtClean="0">
              <a:latin typeface="UTM Avo" panose="020406030505060202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sz="1600" dirty="0" err="1" smtClean="0">
                <a:latin typeface="UTM Avo" panose="02040603050506020204" pitchFamily="18" charset="0"/>
              </a:rPr>
              <a:t>Cũng</a:t>
            </a:r>
            <a:r>
              <a:rPr lang="en-US" sz="1600" dirty="0" smtClean="0">
                <a:latin typeface="UTM Avo" panose="02040603050506020204" pitchFamily="18" charset="0"/>
              </a:rPr>
              <a:t> </a:t>
            </a:r>
            <a:r>
              <a:rPr lang="en-US" sz="1600" dirty="0" err="1" smtClean="0">
                <a:latin typeface="UTM Avo" panose="02040603050506020204" pitchFamily="18" charset="0"/>
              </a:rPr>
              <a:t>thấy</a:t>
            </a:r>
            <a:r>
              <a:rPr lang="en-US" sz="1600" dirty="0" smtClean="0">
                <a:latin typeface="UTM Avo" panose="02040603050506020204" pitchFamily="18" charset="0"/>
              </a:rPr>
              <a:t> </a:t>
            </a:r>
            <a:r>
              <a:rPr lang="en-US" sz="1600" dirty="0" err="1" smtClean="0">
                <a:latin typeface="UTM Avo" panose="02040603050506020204" pitchFamily="18" charset="0"/>
              </a:rPr>
              <a:t>cô</a:t>
            </a:r>
            <a:r>
              <a:rPr lang="en-US" sz="1600" dirty="0" smtClean="0">
                <a:latin typeface="UTM Avo" panose="02040603050506020204" pitchFamily="18" charset="0"/>
              </a:rPr>
              <a:t> </a:t>
            </a:r>
            <a:r>
              <a:rPr lang="en-US" sz="1600" dirty="0" err="1" smtClean="0">
                <a:latin typeface="UTM Avo" panose="02040603050506020204" pitchFamily="18" charset="0"/>
              </a:rPr>
              <a:t>đến</a:t>
            </a:r>
            <a:r>
              <a:rPr lang="en-US" sz="1600" dirty="0" smtClean="0">
                <a:latin typeface="UTM Avo" panose="02040603050506020204" pitchFamily="18" charset="0"/>
              </a:rPr>
              <a:t> </a:t>
            </a:r>
            <a:r>
              <a:rPr lang="en-US" sz="1600" dirty="0" err="1" smtClean="0">
                <a:latin typeface="UTM Avo" panose="02040603050506020204" pitchFamily="18" charset="0"/>
              </a:rPr>
              <a:t>rồi</a:t>
            </a:r>
            <a:r>
              <a:rPr lang="en-US" sz="1600" dirty="0" smtClean="0">
                <a:latin typeface="UTM Avo" panose="02040603050506020204" pitchFamily="18" charset="0"/>
              </a:rPr>
              <a:t>.</a:t>
            </a:r>
          </a:p>
          <a:p>
            <a:pPr algn="just">
              <a:lnSpc>
                <a:spcPct val="150000"/>
              </a:lnSpc>
            </a:pPr>
            <a:r>
              <a:rPr lang="en-US" sz="1600" dirty="0" err="1" smtClean="0">
                <a:latin typeface="UTM Avo" panose="02040603050506020204" pitchFamily="18" charset="0"/>
              </a:rPr>
              <a:t>Đáp</a:t>
            </a:r>
            <a:r>
              <a:rPr lang="en-US" sz="1600" dirty="0" smtClean="0">
                <a:latin typeface="UTM Avo" panose="02040603050506020204" pitchFamily="18" charset="0"/>
              </a:rPr>
              <a:t> </a:t>
            </a:r>
            <a:r>
              <a:rPr lang="en-US" sz="1600" dirty="0" err="1" smtClean="0">
                <a:latin typeface="UTM Avo" panose="02040603050506020204" pitchFamily="18" charset="0"/>
              </a:rPr>
              <a:t>lời</a:t>
            </a:r>
            <a:r>
              <a:rPr lang="en-US" sz="1600" dirty="0" smtClean="0">
                <a:latin typeface="UTM Avo" panose="02040603050506020204" pitchFamily="18" charset="0"/>
              </a:rPr>
              <a:t> “</a:t>
            </a:r>
            <a:r>
              <a:rPr lang="en-US" sz="1600" dirty="0" err="1" smtClean="0">
                <a:latin typeface="UTM Avo" panose="02040603050506020204" pitchFamily="18" charset="0"/>
              </a:rPr>
              <a:t>Chào</a:t>
            </a:r>
            <a:r>
              <a:rPr lang="en-US" sz="1600" dirty="0" smtClean="0">
                <a:latin typeface="UTM Avo" panose="02040603050506020204" pitchFamily="18" charset="0"/>
              </a:rPr>
              <a:t> </a:t>
            </a:r>
            <a:r>
              <a:rPr lang="en-US" sz="1600" dirty="0" err="1" smtClean="0">
                <a:latin typeface="UTM Avo" panose="02040603050506020204" pitchFamily="18" charset="0"/>
              </a:rPr>
              <a:t>cô</a:t>
            </a:r>
            <a:r>
              <a:rPr lang="en-US" sz="1600" dirty="0" smtClean="0">
                <a:latin typeface="UTM Avo" panose="02040603050506020204" pitchFamily="18" charset="0"/>
              </a:rPr>
              <a:t> ạ!”</a:t>
            </a:r>
          </a:p>
          <a:p>
            <a:pPr algn="just">
              <a:lnSpc>
                <a:spcPct val="150000"/>
              </a:lnSpc>
            </a:pPr>
            <a:r>
              <a:rPr lang="en-US" sz="1600" dirty="0" err="1" smtClean="0">
                <a:latin typeface="UTM Avo" panose="02040603050506020204" pitchFamily="18" charset="0"/>
              </a:rPr>
              <a:t>Cô</a:t>
            </a:r>
            <a:r>
              <a:rPr lang="en-US" sz="1600" dirty="0" smtClean="0">
                <a:latin typeface="UTM Avo" panose="02040603050506020204" pitchFamily="18" charset="0"/>
              </a:rPr>
              <a:t> </a:t>
            </a:r>
            <a:r>
              <a:rPr lang="en-US" sz="1600" dirty="0" err="1" smtClean="0">
                <a:latin typeface="UTM Avo" panose="02040603050506020204" pitchFamily="18" charset="0"/>
              </a:rPr>
              <a:t>mỉm</a:t>
            </a:r>
            <a:r>
              <a:rPr lang="en-US" sz="1600" dirty="0" smtClean="0">
                <a:latin typeface="UTM Avo" panose="02040603050506020204" pitchFamily="18" charset="0"/>
              </a:rPr>
              <a:t> </a:t>
            </a:r>
            <a:r>
              <a:rPr lang="en-US" sz="1600" dirty="0" err="1" smtClean="0">
                <a:latin typeface="UTM Avo" panose="02040603050506020204" pitchFamily="18" charset="0"/>
              </a:rPr>
              <a:t>cười</a:t>
            </a:r>
            <a:r>
              <a:rPr lang="en-US" sz="1600" dirty="0" smtClean="0">
                <a:latin typeface="UTM Avo" panose="02040603050506020204" pitchFamily="18" charset="0"/>
              </a:rPr>
              <a:t> </a:t>
            </a:r>
            <a:r>
              <a:rPr lang="en-US" sz="1600" dirty="0" err="1" smtClean="0">
                <a:latin typeface="UTM Avo" panose="02040603050506020204" pitchFamily="18" charset="0"/>
              </a:rPr>
              <a:t>thật</a:t>
            </a:r>
            <a:r>
              <a:rPr lang="en-US" sz="1600" dirty="0" smtClean="0">
                <a:latin typeface="UTM Avo" panose="02040603050506020204" pitchFamily="18" charset="0"/>
              </a:rPr>
              <a:t> </a:t>
            </a:r>
            <a:r>
              <a:rPr lang="en-US" sz="1600" dirty="0" err="1" smtClean="0">
                <a:latin typeface="UTM Avo" panose="02040603050506020204" pitchFamily="18" charset="0"/>
              </a:rPr>
              <a:t>tươi</a:t>
            </a:r>
            <a:r>
              <a:rPr lang="en-US" sz="1600" dirty="0" smtClean="0">
                <a:latin typeface="UTM Avo" panose="02040603050506020204" pitchFamily="18" charset="0"/>
              </a:rPr>
              <a:t>.</a:t>
            </a:r>
            <a:endParaRPr lang="vi-VN" sz="1600" dirty="0">
              <a:latin typeface="UTM Avo" panose="02040603050506020204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BF6BCDF-9F5D-43EF-8D2F-74DA0EBB0C5C}"/>
              </a:ext>
            </a:extLst>
          </p:cNvPr>
          <p:cNvSpPr txBox="1"/>
          <p:nvPr/>
        </p:nvSpPr>
        <p:spPr>
          <a:xfrm>
            <a:off x="2261132" y="2881665"/>
            <a:ext cx="336292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1600" dirty="0" err="1" smtClean="0">
                <a:latin typeface="UTM Avo" panose="02040603050506020204" pitchFamily="18" charset="0"/>
              </a:rPr>
              <a:t>Cô</a:t>
            </a:r>
            <a:r>
              <a:rPr lang="en-US" sz="1600" dirty="0" smtClean="0">
                <a:latin typeface="UTM Avo" panose="02040603050506020204" pitchFamily="18" charset="0"/>
              </a:rPr>
              <a:t> </a:t>
            </a:r>
            <a:r>
              <a:rPr lang="en-US" sz="1600" dirty="0" err="1" smtClean="0">
                <a:latin typeface="UTM Avo" panose="02040603050506020204" pitchFamily="18" charset="0"/>
              </a:rPr>
              <a:t>dạy</a:t>
            </a:r>
            <a:r>
              <a:rPr lang="en-US" sz="1600" dirty="0" smtClean="0">
                <a:latin typeface="UTM Avo" panose="02040603050506020204" pitchFamily="18" charset="0"/>
              </a:rPr>
              <a:t> </a:t>
            </a:r>
            <a:r>
              <a:rPr lang="en-US" sz="1600" dirty="0" err="1" smtClean="0">
                <a:latin typeface="UTM Avo" panose="02040603050506020204" pitchFamily="18" charset="0"/>
              </a:rPr>
              <a:t>em</a:t>
            </a:r>
            <a:r>
              <a:rPr lang="en-US" sz="1600" dirty="0" smtClean="0">
                <a:latin typeface="UTM Avo" panose="02040603050506020204" pitchFamily="18" charset="0"/>
              </a:rPr>
              <a:t> </a:t>
            </a:r>
            <a:r>
              <a:rPr lang="en-US" sz="1600" dirty="0" err="1" smtClean="0">
                <a:latin typeface="UTM Avo" panose="02040603050506020204" pitchFamily="18" charset="0"/>
              </a:rPr>
              <a:t>tập</a:t>
            </a:r>
            <a:r>
              <a:rPr lang="en-US" sz="1600" dirty="0" smtClean="0">
                <a:latin typeface="UTM Avo" panose="02040603050506020204" pitchFamily="18" charset="0"/>
              </a:rPr>
              <a:t> </a:t>
            </a:r>
            <a:r>
              <a:rPr lang="en-US" sz="1600" dirty="0" err="1" smtClean="0">
                <a:latin typeface="UTM Avo" panose="02040603050506020204" pitchFamily="18" charset="0"/>
              </a:rPr>
              <a:t>viết</a:t>
            </a:r>
            <a:endParaRPr lang="en-US" sz="1600" dirty="0" smtClean="0">
              <a:latin typeface="UTM Avo" panose="020406030505060202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sz="1600" dirty="0" err="1" smtClean="0">
                <a:latin typeface="UTM Avo" panose="02040603050506020204" pitchFamily="18" charset="0"/>
              </a:rPr>
              <a:t>Gió</a:t>
            </a:r>
            <a:r>
              <a:rPr lang="en-US" sz="1600" dirty="0" smtClean="0">
                <a:latin typeface="UTM Avo" panose="02040603050506020204" pitchFamily="18" charset="0"/>
              </a:rPr>
              <a:t> </a:t>
            </a:r>
            <a:r>
              <a:rPr lang="en-US" sz="1600" dirty="0" err="1" smtClean="0">
                <a:latin typeface="UTM Avo" panose="02040603050506020204" pitchFamily="18" charset="0"/>
              </a:rPr>
              <a:t>đưa</a:t>
            </a:r>
            <a:r>
              <a:rPr lang="en-US" sz="1600" dirty="0" smtClean="0">
                <a:latin typeface="UTM Avo" panose="02040603050506020204" pitchFamily="18" charset="0"/>
              </a:rPr>
              <a:t> </a:t>
            </a:r>
            <a:r>
              <a:rPr lang="en-US" sz="1600" dirty="0" err="1" smtClean="0">
                <a:latin typeface="UTM Avo" panose="02040603050506020204" pitchFamily="18" charset="0"/>
              </a:rPr>
              <a:t>thoảng</a:t>
            </a:r>
            <a:r>
              <a:rPr lang="en-US" sz="1600" dirty="0" smtClean="0">
                <a:latin typeface="UTM Avo" panose="02040603050506020204" pitchFamily="18" charset="0"/>
              </a:rPr>
              <a:t> </a:t>
            </a:r>
            <a:r>
              <a:rPr lang="en-US" sz="1600" dirty="0" err="1" smtClean="0">
                <a:latin typeface="UTM Avo" panose="02040603050506020204" pitchFamily="18" charset="0"/>
              </a:rPr>
              <a:t>hương</a:t>
            </a:r>
            <a:r>
              <a:rPr lang="en-US" sz="1600" dirty="0" smtClean="0">
                <a:latin typeface="UTM Avo" panose="02040603050506020204" pitchFamily="18" charset="0"/>
              </a:rPr>
              <a:t> </a:t>
            </a:r>
            <a:r>
              <a:rPr lang="en-US" sz="1600" dirty="0" err="1" smtClean="0">
                <a:latin typeface="UTM Avo" panose="02040603050506020204" pitchFamily="18" charset="0"/>
              </a:rPr>
              <a:t>nhài</a:t>
            </a:r>
            <a:endParaRPr lang="en-US" sz="1600" dirty="0" smtClean="0">
              <a:latin typeface="UTM Avo" panose="020406030505060202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sz="1600" dirty="0" err="1" smtClean="0">
                <a:latin typeface="UTM Avo" panose="02040603050506020204" pitchFamily="18" charset="0"/>
              </a:rPr>
              <a:t>Nắng</a:t>
            </a:r>
            <a:r>
              <a:rPr lang="en-US" sz="1600" dirty="0" smtClean="0">
                <a:latin typeface="UTM Avo" panose="02040603050506020204" pitchFamily="18" charset="0"/>
              </a:rPr>
              <a:t> </a:t>
            </a:r>
            <a:r>
              <a:rPr lang="en-US" sz="1600" dirty="0" err="1" smtClean="0">
                <a:latin typeface="UTM Avo" panose="02040603050506020204" pitchFamily="18" charset="0"/>
              </a:rPr>
              <a:t>ghé</a:t>
            </a:r>
            <a:r>
              <a:rPr lang="en-US" sz="1600" dirty="0" smtClean="0">
                <a:latin typeface="UTM Avo" panose="02040603050506020204" pitchFamily="18" charset="0"/>
              </a:rPr>
              <a:t> </a:t>
            </a:r>
            <a:r>
              <a:rPr lang="en-US" sz="1600" dirty="0" err="1" smtClean="0">
                <a:latin typeface="UTM Avo" panose="02040603050506020204" pitchFamily="18" charset="0"/>
              </a:rPr>
              <a:t>vào</a:t>
            </a:r>
            <a:r>
              <a:rPr lang="en-US" sz="1600" dirty="0" smtClean="0">
                <a:latin typeface="UTM Avo" panose="02040603050506020204" pitchFamily="18" charset="0"/>
              </a:rPr>
              <a:t> </a:t>
            </a:r>
            <a:r>
              <a:rPr lang="en-US" sz="1600" dirty="0" err="1" smtClean="0">
                <a:latin typeface="UTM Avo" panose="02040603050506020204" pitchFamily="18" charset="0"/>
              </a:rPr>
              <a:t>cửa</a:t>
            </a:r>
            <a:r>
              <a:rPr lang="en-US" sz="1600" dirty="0" smtClean="0">
                <a:latin typeface="UTM Avo" panose="02040603050506020204" pitchFamily="18" charset="0"/>
              </a:rPr>
              <a:t> </a:t>
            </a:r>
            <a:r>
              <a:rPr lang="en-US" sz="1600" dirty="0" err="1" smtClean="0">
                <a:latin typeface="UTM Avo" panose="02040603050506020204" pitchFamily="18" charset="0"/>
              </a:rPr>
              <a:t>lớp</a:t>
            </a:r>
            <a:endParaRPr lang="en-US" sz="1600" dirty="0" smtClean="0">
              <a:latin typeface="UTM Avo" panose="020406030505060202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sz="1600" dirty="0" err="1" smtClean="0">
                <a:latin typeface="UTM Avo" panose="02040603050506020204" pitchFamily="18" charset="0"/>
              </a:rPr>
              <a:t>Xem</a:t>
            </a:r>
            <a:r>
              <a:rPr lang="en-US" sz="1600" dirty="0" smtClean="0">
                <a:latin typeface="UTM Avo" panose="02040603050506020204" pitchFamily="18" charset="0"/>
              </a:rPr>
              <a:t> </a:t>
            </a:r>
            <a:r>
              <a:rPr lang="en-US" sz="1600" dirty="0" err="1" smtClean="0">
                <a:latin typeface="UTM Avo" panose="02040603050506020204" pitchFamily="18" charset="0"/>
              </a:rPr>
              <a:t>chúng</a:t>
            </a:r>
            <a:r>
              <a:rPr lang="en-US" sz="1600" dirty="0" smtClean="0">
                <a:latin typeface="UTM Avo" panose="02040603050506020204" pitchFamily="18" charset="0"/>
              </a:rPr>
              <a:t> </a:t>
            </a:r>
            <a:r>
              <a:rPr lang="en-US" sz="1600" dirty="0" err="1" smtClean="0">
                <a:latin typeface="UTM Avo" panose="02040603050506020204" pitchFamily="18" charset="0"/>
              </a:rPr>
              <a:t>em</a:t>
            </a:r>
            <a:r>
              <a:rPr lang="en-US" sz="1600" dirty="0" smtClean="0">
                <a:latin typeface="UTM Avo" panose="02040603050506020204" pitchFamily="18" charset="0"/>
              </a:rPr>
              <a:t> </a:t>
            </a:r>
            <a:r>
              <a:rPr lang="en-US" sz="1600" dirty="0" err="1" smtClean="0">
                <a:latin typeface="UTM Avo" panose="02040603050506020204" pitchFamily="18" charset="0"/>
              </a:rPr>
              <a:t>học</a:t>
            </a:r>
            <a:r>
              <a:rPr lang="en-US" sz="1600" dirty="0" smtClean="0">
                <a:latin typeface="UTM Avo" panose="02040603050506020204" pitchFamily="18" charset="0"/>
              </a:rPr>
              <a:t> </a:t>
            </a:r>
            <a:r>
              <a:rPr lang="en-US" sz="1600" dirty="0" err="1" smtClean="0">
                <a:latin typeface="UTM Avo" panose="02040603050506020204" pitchFamily="18" charset="0"/>
              </a:rPr>
              <a:t>bài</a:t>
            </a:r>
            <a:r>
              <a:rPr lang="en-US" sz="1600" dirty="0" smtClean="0">
                <a:latin typeface="UTM Avo" panose="02040603050506020204" pitchFamily="18" charset="0"/>
              </a:rPr>
              <a:t>.</a:t>
            </a:r>
            <a:endParaRPr lang="vi-VN" sz="1600" dirty="0">
              <a:latin typeface="UTM Avo" panose="020406030505060202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3C8FAFC-C1D0-49BB-A45E-D744951A028F}"/>
              </a:ext>
            </a:extLst>
          </p:cNvPr>
          <p:cNvSpPr txBox="1"/>
          <p:nvPr/>
        </p:nvSpPr>
        <p:spPr>
          <a:xfrm>
            <a:off x="746082" y="578590"/>
            <a:ext cx="5365827" cy="494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000" b="1" dirty="0" err="1" smtClean="0">
                <a:solidFill>
                  <a:srgbClr val="C00000"/>
                </a:solidFill>
                <a:latin typeface="UTM Avo" panose="02040603050506020204" pitchFamily="18" charset="0"/>
              </a:rPr>
              <a:t>Cô</a:t>
            </a:r>
            <a:r>
              <a:rPr lang="en-US" sz="2000" b="1" dirty="0" smtClean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2000" b="1" dirty="0" err="1" smtClean="0">
                <a:solidFill>
                  <a:srgbClr val="C00000"/>
                </a:solidFill>
                <a:latin typeface="UTM Avo" panose="02040603050506020204" pitchFamily="18" charset="0"/>
              </a:rPr>
              <a:t>giáo</a:t>
            </a:r>
            <a:r>
              <a:rPr lang="en-US" sz="2000" b="1" dirty="0" smtClean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2000" b="1" dirty="0" err="1" smtClean="0">
                <a:solidFill>
                  <a:srgbClr val="C00000"/>
                </a:solidFill>
                <a:latin typeface="UTM Avo" panose="02040603050506020204" pitchFamily="18" charset="0"/>
              </a:rPr>
              <a:t>lớp</a:t>
            </a:r>
            <a:r>
              <a:rPr lang="en-US" sz="2000" b="1" dirty="0" smtClean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2000" b="1" dirty="0" err="1" smtClean="0">
                <a:solidFill>
                  <a:srgbClr val="C00000"/>
                </a:solidFill>
                <a:latin typeface="UTM Avo" panose="02040603050506020204" pitchFamily="18" charset="0"/>
              </a:rPr>
              <a:t>em</a:t>
            </a:r>
            <a:endParaRPr lang="en-US" sz="2000" b="1" dirty="0">
              <a:solidFill>
                <a:srgbClr val="C00000"/>
              </a:solidFill>
              <a:latin typeface="UTM Avo" panose="020406030505060202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BF6BCDF-9F5D-43EF-8D2F-74DA0EBB0C5C}"/>
              </a:ext>
            </a:extLst>
          </p:cNvPr>
          <p:cNvSpPr txBox="1"/>
          <p:nvPr/>
        </p:nvSpPr>
        <p:spPr>
          <a:xfrm>
            <a:off x="781377" y="402755"/>
            <a:ext cx="607662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1600" b="1" dirty="0" smtClean="0">
                <a:latin typeface="UTM Avo" panose="02040603050506020204" pitchFamily="18" charset="0"/>
              </a:rPr>
              <a:t>3. </a:t>
            </a:r>
            <a:r>
              <a:rPr lang="en-US" sz="1600" dirty="0" err="1" smtClean="0">
                <a:latin typeface="UTM Avo" panose="02040603050506020204" pitchFamily="18" charset="0"/>
              </a:rPr>
              <a:t>Nghe</a:t>
            </a:r>
            <a:r>
              <a:rPr lang="en-US" sz="1600" dirty="0" smtClean="0">
                <a:latin typeface="UTM Avo" panose="02040603050506020204" pitchFamily="18" charset="0"/>
              </a:rPr>
              <a:t> – </a:t>
            </a:r>
            <a:r>
              <a:rPr lang="en-US" sz="1600" dirty="0" err="1" smtClean="0">
                <a:latin typeface="UTM Avo" panose="02040603050506020204" pitchFamily="18" charset="0"/>
              </a:rPr>
              <a:t>viết</a:t>
            </a:r>
            <a:r>
              <a:rPr lang="en-US" sz="1600" dirty="0" smtClean="0">
                <a:latin typeface="UTM Avo" panose="02040603050506020204" pitchFamily="18" charset="0"/>
              </a:rPr>
              <a:t>:</a:t>
            </a:r>
            <a:endParaRPr lang="vi-VN" sz="1600" dirty="0">
              <a:latin typeface="UTM Avo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004758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>
            <a:extLst>
              <a:ext uri="{FF2B5EF4-FFF2-40B4-BE49-F238E27FC236}">
                <a16:creationId xmlns:a16="http://schemas.microsoft.com/office/drawing/2014/main" id="{939379E3-F72F-364A-B033-9BD22226F102}"/>
              </a:ext>
            </a:extLst>
          </p:cNvPr>
          <p:cNvSpPr txBox="1"/>
          <p:nvPr/>
        </p:nvSpPr>
        <p:spPr>
          <a:xfrm>
            <a:off x="561979" y="801218"/>
            <a:ext cx="267652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vi-VN" sz="2000" b="1" dirty="0">
                <a:solidFill>
                  <a:schemeClr val="accent1">
                    <a:lumMod val="50000"/>
                  </a:schemeClr>
                </a:solidFill>
                <a:latin typeface="UTM Avo" panose="02040603050506020204" pitchFamily="18" charset="0"/>
              </a:rPr>
              <a:t>Các từ dễ viết sai</a:t>
            </a:r>
            <a:endParaRPr lang="en-US" sz="2000" b="1" dirty="0">
              <a:solidFill>
                <a:schemeClr val="accent1">
                  <a:lumMod val="50000"/>
                </a:schemeClr>
              </a:solidFill>
              <a:latin typeface="UTM Avo" panose="02040603050506020204" pitchFamily="18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04B2AE07-AE20-3040-9F7E-25ABBA398403}"/>
              </a:ext>
            </a:extLst>
          </p:cNvPr>
          <p:cNvSpPr/>
          <p:nvPr/>
        </p:nvSpPr>
        <p:spPr>
          <a:xfrm>
            <a:off x="733427" y="1314054"/>
            <a:ext cx="2294908" cy="575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2400" dirty="0">
                <a:latin typeface="UTM Avo" panose="02040603050506020204" pitchFamily="18" charset="0"/>
              </a:rPr>
              <a:t>     </a:t>
            </a:r>
            <a:r>
              <a:rPr lang="en-US" sz="2400" dirty="0" err="1" smtClean="0">
                <a:latin typeface="UTM Avo" panose="02040603050506020204" pitchFamily="18" charset="0"/>
              </a:rPr>
              <a:t>sáng</a:t>
            </a:r>
            <a:endParaRPr lang="vi-VN" sz="2400" dirty="0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E1DFA7C5-42F0-644F-A449-37BAD5B856D4}"/>
              </a:ext>
            </a:extLst>
          </p:cNvPr>
          <p:cNvSpPr/>
          <p:nvPr/>
        </p:nvSpPr>
        <p:spPr>
          <a:xfrm>
            <a:off x="903104" y="1557746"/>
            <a:ext cx="233916" cy="233916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89984686-D9C8-1541-B1BE-DF75E6CE61B6}"/>
              </a:ext>
            </a:extLst>
          </p:cNvPr>
          <p:cNvSpPr/>
          <p:nvPr/>
        </p:nvSpPr>
        <p:spPr>
          <a:xfrm>
            <a:off x="733428" y="1902498"/>
            <a:ext cx="5996762" cy="575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2400" dirty="0">
                <a:latin typeface="UTM Avo" panose="02040603050506020204" pitchFamily="18" charset="0"/>
              </a:rPr>
              <a:t>     </a:t>
            </a:r>
            <a:r>
              <a:rPr lang="en-US" sz="2400" dirty="0" err="1" smtClean="0">
                <a:latin typeface="UTM Avo" panose="02040603050506020204" pitchFamily="18" charset="0"/>
              </a:rPr>
              <a:t>đến</a:t>
            </a:r>
            <a:r>
              <a:rPr lang="en-US" sz="2400" dirty="0" smtClean="0">
                <a:latin typeface="UTM Avo" panose="02040603050506020204" pitchFamily="18" charset="0"/>
              </a:rPr>
              <a:t> </a:t>
            </a:r>
            <a:r>
              <a:rPr lang="en-US" sz="2400" dirty="0" err="1" smtClean="0">
                <a:latin typeface="UTM Avo" panose="02040603050506020204" pitchFamily="18" charset="0"/>
              </a:rPr>
              <a:t>rồi</a:t>
            </a:r>
            <a:endParaRPr lang="vi-VN" sz="2400" dirty="0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F72DEC70-6CE3-A84E-B133-9B8831666FB9}"/>
              </a:ext>
            </a:extLst>
          </p:cNvPr>
          <p:cNvSpPr/>
          <p:nvPr/>
        </p:nvSpPr>
        <p:spPr>
          <a:xfrm>
            <a:off x="903104" y="2146190"/>
            <a:ext cx="233916" cy="233916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050DC3C9-D8FE-8343-84BC-BA7E05AFEB0D}"/>
              </a:ext>
            </a:extLst>
          </p:cNvPr>
          <p:cNvSpPr/>
          <p:nvPr/>
        </p:nvSpPr>
        <p:spPr>
          <a:xfrm>
            <a:off x="733428" y="2490942"/>
            <a:ext cx="5996762" cy="575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2400" dirty="0">
                <a:latin typeface="UTM Avo" panose="02040603050506020204" pitchFamily="18" charset="0"/>
              </a:rPr>
              <a:t>     </a:t>
            </a:r>
            <a:r>
              <a:rPr lang="en-US" sz="2400" dirty="0" err="1" smtClean="0">
                <a:latin typeface="UTM Avo" panose="02040603050506020204" pitchFamily="18" charset="0"/>
              </a:rPr>
              <a:t>gió</a:t>
            </a:r>
            <a:endParaRPr lang="vi-VN" sz="2400" dirty="0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48FA0106-3394-A74C-9895-B3A17E410635}"/>
              </a:ext>
            </a:extLst>
          </p:cNvPr>
          <p:cNvSpPr/>
          <p:nvPr/>
        </p:nvSpPr>
        <p:spPr>
          <a:xfrm>
            <a:off x="903104" y="2734634"/>
            <a:ext cx="233916" cy="233916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050DC3C9-D8FE-8343-84BC-BA7E05AFEB0D}"/>
              </a:ext>
            </a:extLst>
          </p:cNvPr>
          <p:cNvSpPr/>
          <p:nvPr/>
        </p:nvSpPr>
        <p:spPr>
          <a:xfrm>
            <a:off x="733428" y="3079386"/>
            <a:ext cx="5996762" cy="575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2400" dirty="0">
                <a:latin typeface="UTM Avo" panose="02040603050506020204" pitchFamily="18" charset="0"/>
              </a:rPr>
              <a:t>     </a:t>
            </a:r>
            <a:r>
              <a:rPr lang="en-US" sz="2400" dirty="0" err="1" smtClean="0">
                <a:latin typeface="UTM Avo" panose="02040603050506020204" pitchFamily="18" charset="0"/>
              </a:rPr>
              <a:t>thoảng</a:t>
            </a:r>
            <a:endParaRPr lang="vi-VN" sz="2400" dirty="0"/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48FA0106-3394-A74C-9895-B3A17E410635}"/>
              </a:ext>
            </a:extLst>
          </p:cNvPr>
          <p:cNvSpPr/>
          <p:nvPr/>
        </p:nvSpPr>
        <p:spPr>
          <a:xfrm>
            <a:off x="903104" y="3295193"/>
            <a:ext cx="233916" cy="233916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grpSp>
        <p:nvGrpSpPr>
          <p:cNvPr id="20" name="Group 19"/>
          <p:cNvGrpSpPr/>
          <p:nvPr/>
        </p:nvGrpSpPr>
        <p:grpSpPr>
          <a:xfrm>
            <a:off x="3028335" y="1814438"/>
            <a:ext cx="3212314" cy="1176888"/>
            <a:chOff x="2905125" y="1557746"/>
            <a:chExt cx="3505200" cy="1176888"/>
          </a:xfrm>
        </p:grpSpPr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04B2AE07-AE20-3040-9F7E-25ABBA398403}"/>
                </a:ext>
              </a:extLst>
            </p:cNvPr>
            <p:cNvSpPr/>
            <p:nvPr/>
          </p:nvSpPr>
          <p:spPr>
            <a:xfrm>
              <a:off x="3113473" y="1619177"/>
              <a:ext cx="3067048" cy="101566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>
                <a:lnSpc>
                  <a:spcPct val="150000"/>
                </a:lnSpc>
              </a:pPr>
              <a:r>
                <a:rPr lang="vi-VN" sz="2000" dirty="0">
                  <a:latin typeface="UTM Avo" panose="02040603050506020204" pitchFamily="18" charset="0"/>
                </a:rPr>
                <a:t>     </a:t>
              </a:r>
              <a:r>
                <a:rPr lang="en-US" sz="2000" b="1" dirty="0" err="1" smtClean="0">
                  <a:latin typeface="UTM Avo" panose="02040603050506020204" pitchFamily="18" charset="0"/>
                </a:rPr>
                <a:t>Chú</a:t>
              </a:r>
              <a:r>
                <a:rPr lang="en-US" sz="2000" b="1" dirty="0" smtClean="0">
                  <a:latin typeface="UTM Avo" panose="02040603050506020204" pitchFamily="18" charset="0"/>
                </a:rPr>
                <a:t> ý: </a:t>
              </a:r>
              <a:r>
                <a:rPr lang="en-US" sz="2000" dirty="0" err="1" smtClean="0">
                  <a:latin typeface="UTM Avo" panose="02040603050506020204" pitchFamily="18" charset="0"/>
                </a:rPr>
                <a:t>viết</a:t>
              </a:r>
              <a:r>
                <a:rPr lang="en-US" sz="2000" dirty="0" smtClean="0">
                  <a:latin typeface="UTM Avo" panose="02040603050506020204" pitchFamily="18" charset="0"/>
                </a:rPr>
                <a:t> </a:t>
              </a:r>
              <a:r>
                <a:rPr lang="en-US" sz="2000" dirty="0" err="1" smtClean="0">
                  <a:latin typeface="UTM Avo" panose="02040603050506020204" pitchFamily="18" charset="0"/>
                </a:rPr>
                <a:t>hoa</a:t>
              </a:r>
              <a:r>
                <a:rPr lang="en-US" sz="2000" dirty="0" smtClean="0">
                  <a:latin typeface="UTM Avo" panose="02040603050506020204" pitchFamily="18" charset="0"/>
                </a:rPr>
                <a:t> </a:t>
              </a:r>
              <a:r>
                <a:rPr lang="en-US" sz="2000" dirty="0" err="1" smtClean="0">
                  <a:latin typeface="UTM Avo" panose="02040603050506020204" pitchFamily="18" charset="0"/>
                </a:rPr>
                <a:t>đầu</a:t>
              </a:r>
              <a:r>
                <a:rPr lang="en-US" sz="2000" dirty="0" smtClean="0">
                  <a:latin typeface="UTM Avo" panose="02040603050506020204" pitchFamily="18" charset="0"/>
                </a:rPr>
                <a:t> </a:t>
              </a:r>
              <a:r>
                <a:rPr lang="en-US" sz="2000" dirty="0" err="1" smtClean="0">
                  <a:latin typeface="UTM Avo" panose="02040603050506020204" pitchFamily="18" charset="0"/>
                </a:rPr>
                <a:t>mỗi</a:t>
              </a:r>
              <a:r>
                <a:rPr lang="en-US" sz="2000" dirty="0" smtClean="0">
                  <a:latin typeface="UTM Avo" panose="02040603050506020204" pitchFamily="18" charset="0"/>
                </a:rPr>
                <a:t> </a:t>
              </a:r>
              <a:r>
                <a:rPr lang="en-US" sz="2000" dirty="0" err="1" smtClean="0">
                  <a:latin typeface="UTM Avo" panose="02040603050506020204" pitchFamily="18" charset="0"/>
                </a:rPr>
                <a:t>câu</a:t>
              </a:r>
              <a:r>
                <a:rPr lang="en-US" sz="2000" dirty="0" smtClean="0">
                  <a:latin typeface="UTM Avo" panose="02040603050506020204" pitchFamily="18" charset="0"/>
                </a:rPr>
                <a:t> </a:t>
              </a:r>
              <a:r>
                <a:rPr lang="en-US" sz="2000" dirty="0" err="1" smtClean="0">
                  <a:latin typeface="UTM Avo" panose="02040603050506020204" pitchFamily="18" charset="0"/>
                </a:rPr>
                <a:t>thơ</a:t>
              </a:r>
              <a:r>
                <a:rPr lang="en-US" sz="2000" dirty="0" smtClean="0">
                  <a:latin typeface="UTM Avo" panose="02040603050506020204" pitchFamily="18" charset="0"/>
                </a:rPr>
                <a:t>.</a:t>
              </a:r>
              <a:endParaRPr lang="vi-VN" sz="2000" dirty="0"/>
            </a:p>
          </p:txBody>
        </p:sp>
        <p:sp>
          <p:nvSpPr>
            <p:cNvPr id="22" name="Rounded Rectangle 21"/>
            <p:cNvSpPr/>
            <p:nvPr/>
          </p:nvSpPr>
          <p:spPr>
            <a:xfrm>
              <a:off x="2905125" y="1557746"/>
              <a:ext cx="3505200" cy="1176888"/>
            </a:xfrm>
            <a:prstGeom prst="roundRect">
              <a:avLst/>
            </a:prstGeom>
            <a:noFill/>
            <a:ln>
              <a:solidFill>
                <a:srgbClr val="FB4C4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4221004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3" grpId="0" animBg="1"/>
      <p:bldP spid="14" grpId="0"/>
      <p:bldP spid="15" grpId="0" animBg="1"/>
      <p:bldP spid="16" grpId="0"/>
      <p:bldP spid="17" grpId="0" animBg="1"/>
      <p:bldP spid="18" grpId="0"/>
      <p:bldP spid="1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7BF6BCDF-9F5D-43EF-8D2F-74DA0EBB0C5C}"/>
              </a:ext>
            </a:extLst>
          </p:cNvPr>
          <p:cNvSpPr txBox="1"/>
          <p:nvPr/>
        </p:nvSpPr>
        <p:spPr>
          <a:xfrm>
            <a:off x="781378" y="317030"/>
            <a:ext cx="6076623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1800" b="1" dirty="0" smtClean="0">
                <a:latin typeface="UTM Avo" panose="02040603050506020204" pitchFamily="18" charset="0"/>
              </a:rPr>
              <a:t>4. </a:t>
            </a:r>
            <a:r>
              <a:rPr lang="en-US" sz="1800" dirty="0" err="1" smtClean="0">
                <a:latin typeface="UTM Avo" panose="02040603050506020204" pitchFamily="18" charset="0"/>
              </a:rPr>
              <a:t>Trò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chơi</a:t>
            </a:r>
            <a:r>
              <a:rPr lang="en-US" sz="1800" dirty="0" smtClean="0">
                <a:latin typeface="UTM Avo" panose="02040603050506020204" pitchFamily="18" charset="0"/>
              </a:rPr>
              <a:t>: </a:t>
            </a:r>
            <a:r>
              <a:rPr lang="en-US" sz="1800" dirty="0" err="1" smtClean="0">
                <a:latin typeface="UTM Avo" panose="02040603050506020204" pitchFamily="18" charset="0"/>
              </a:rPr>
              <a:t>đoán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từ</a:t>
            </a:r>
            <a:endParaRPr lang="vi-VN" sz="1800" dirty="0">
              <a:latin typeface="UTM Avo" panose="02040603050506020204" pitchFamily="18" charset="0"/>
            </a:endParaRPr>
          </a:p>
        </p:txBody>
      </p:sp>
      <p:sp>
        <p:nvSpPr>
          <p:cNvPr id="3" name="Oval 2"/>
          <p:cNvSpPr/>
          <p:nvPr/>
        </p:nvSpPr>
        <p:spPr>
          <a:xfrm>
            <a:off x="619452" y="778695"/>
            <a:ext cx="1847523" cy="576047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dirty="0" err="1" smtClean="0">
                <a:solidFill>
                  <a:srgbClr val="000000"/>
                </a:solidFill>
              </a:rPr>
              <a:t>Bắt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đầu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bằng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i="1" dirty="0" err="1" smtClean="0">
                <a:solidFill>
                  <a:srgbClr val="000000"/>
                </a:solidFill>
              </a:rPr>
              <a:t>tr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Oval 5"/>
          <p:cNvSpPr/>
          <p:nvPr/>
        </p:nvSpPr>
        <p:spPr>
          <a:xfrm>
            <a:off x="619452" y="1805490"/>
            <a:ext cx="1847523" cy="576047"/>
          </a:xfrm>
          <a:prstGeom prst="ellipse">
            <a:avLst/>
          </a:prstGeom>
          <a:solidFill>
            <a:srgbClr val="B7D57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dirty="0" err="1" smtClean="0">
                <a:solidFill>
                  <a:srgbClr val="000000"/>
                </a:solidFill>
              </a:rPr>
              <a:t>Bắt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đầu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bằng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i="1" dirty="0" err="1" smtClean="0">
                <a:solidFill>
                  <a:srgbClr val="000000"/>
                </a:solidFill>
              </a:rPr>
              <a:t>ch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7" name="Oval 6"/>
          <p:cNvSpPr/>
          <p:nvPr/>
        </p:nvSpPr>
        <p:spPr>
          <a:xfrm>
            <a:off x="619451" y="2832285"/>
            <a:ext cx="1847523" cy="576047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dirty="0" err="1" smtClean="0">
                <a:solidFill>
                  <a:srgbClr val="000000"/>
                </a:solidFill>
              </a:rPr>
              <a:t>Chứa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vần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i="1" dirty="0" err="1" smtClean="0">
                <a:solidFill>
                  <a:srgbClr val="000000"/>
                </a:solidFill>
              </a:rPr>
              <a:t>ang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8" name="Oval 7"/>
          <p:cNvSpPr/>
          <p:nvPr/>
        </p:nvSpPr>
        <p:spPr>
          <a:xfrm>
            <a:off x="619451" y="3859080"/>
            <a:ext cx="1847523" cy="589095"/>
          </a:xfrm>
          <a:prstGeom prst="ellipse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dirty="0" err="1" smtClean="0">
                <a:solidFill>
                  <a:srgbClr val="000000"/>
                </a:solidFill>
              </a:rPr>
              <a:t>Chứa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vần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i="1" dirty="0" smtClean="0">
                <a:solidFill>
                  <a:srgbClr val="000000"/>
                </a:solidFill>
              </a:rPr>
              <a:t>an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9" name="Oval 8"/>
          <p:cNvSpPr/>
          <p:nvPr/>
        </p:nvSpPr>
        <p:spPr>
          <a:xfrm>
            <a:off x="2543502" y="778695"/>
            <a:ext cx="1914198" cy="576047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dirty="0" err="1" smtClean="0">
                <a:solidFill>
                  <a:srgbClr val="000000"/>
                </a:solidFill>
              </a:rPr>
              <a:t>Đồ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vật</a:t>
            </a:r>
            <a:r>
              <a:rPr lang="en-US" dirty="0" smtClean="0">
                <a:solidFill>
                  <a:srgbClr val="000000"/>
                </a:solidFill>
              </a:rPr>
              <a:t> ở </a:t>
            </a:r>
            <a:r>
              <a:rPr lang="en-US" dirty="0" err="1" smtClean="0">
                <a:solidFill>
                  <a:srgbClr val="000000"/>
                </a:solidFill>
              </a:rPr>
              <a:t>trường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2543502" y="1805490"/>
            <a:ext cx="1914198" cy="576047"/>
          </a:xfrm>
          <a:prstGeom prst="ellipse">
            <a:avLst/>
          </a:prstGeom>
          <a:solidFill>
            <a:srgbClr val="B7D57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dirty="0" err="1" smtClean="0">
                <a:solidFill>
                  <a:srgbClr val="000000"/>
                </a:solidFill>
              </a:rPr>
              <a:t>Đồ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vật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trong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nhà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1" name="Oval 10"/>
          <p:cNvSpPr/>
          <p:nvPr/>
        </p:nvSpPr>
        <p:spPr>
          <a:xfrm>
            <a:off x="2543501" y="2832285"/>
            <a:ext cx="1914198" cy="576047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dirty="0" err="1" smtClean="0">
                <a:solidFill>
                  <a:srgbClr val="000000"/>
                </a:solidFill>
              </a:rPr>
              <a:t>Đồ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vật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trong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lớp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2" name="Oval 11"/>
          <p:cNvSpPr/>
          <p:nvPr/>
        </p:nvSpPr>
        <p:spPr>
          <a:xfrm>
            <a:off x="2543501" y="3859080"/>
            <a:ext cx="1914198" cy="589095"/>
          </a:xfrm>
          <a:prstGeom prst="ellipse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dirty="0" err="1" smtClean="0">
                <a:solidFill>
                  <a:srgbClr val="000000"/>
                </a:solidFill>
              </a:rPr>
              <a:t>Đồ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vật</a:t>
            </a:r>
            <a:r>
              <a:rPr lang="en-US" dirty="0" smtClean="0">
                <a:solidFill>
                  <a:srgbClr val="000000"/>
                </a:solidFill>
              </a:rPr>
              <a:t> ở </a:t>
            </a:r>
            <a:r>
              <a:rPr lang="en-US" dirty="0" err="1" smtClean="0">
                <a:solidFill>
                  <a:srgbClr val="000000"/>
                </a:solidFill>
              </a:rPr>
              <a:t>góc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học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tập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3" name="Oval 12"/>
          <p:cNvSpPr/>
          <p:nvPr/>
        </p:nvSpPr>
        <p:spPr>
          <a:xfrm>
            <a:off x="4534227" y="778695"/>
            <a:ext cx="1914198" cy="576047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dirty="0" err="1" smtClean="0">
                <a:solidFill>
                  <a:srgbClr val="000000"/>
                </a:solidFill>
              </a:rPr>
              <a:t>Dùng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để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báo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giờ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học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4" name="Oval 13"/>
          <p:cNvSpPr/>
          <p:nvPr/>
        </p:nvSpPr>
        <p:spPr>
          <a:xfrm>
            <a:off x="4534227" y="1805490"/>
            <a:ext cx="1914198" cy="576047"/>
          </a:xfrm>
          <a:prstGeom prst="ellipse">
            <a:avLst/>
          </a:prstGeom>
          <a:solidFill>
            <a:srgbClr val="B7D57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dirty="0" err="1" smtClean="0">
                <a:solidFill>
                  <a:srgbClr val="000000"/>
                </a:solidFill>
              </a:rPr>
              <a:t>Dùng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để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quét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nhà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5" name="Oval 14"/>
          <p:cNvSpPr/>
          <p:nvPr/>
        </p:nvSpPr>
        <p:spPr>
          <a:xfrm>
            <a:off x="4534226" y="2832285"/>
            <a:ext cx="1914198" cy="576047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dirty="0" err="1" smtClean="0">
                <a:solidFill>
                  <a:srgbClr val="000000"/>
                </a:solidFill>
              </a:rPr>
              <a:t>Dùng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để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viết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chữ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lên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đó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6" name="Oval 15"/>
          <p:cNvSpPr/>
          <p:nvPr/>
        </p:nvSpPr>
        <p:spPr>
          <a:xfrm>
            <a:off x="4534226" y="3859080"/>
            <a:ext cx="1914198" cy="589095"/>
          </a:xfrm>
          <a:prstGeom prst="ellipse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dirty="0" err="1" smtClean="0">
                <a:solidFill>
                  <a:srgbClr val="000000"/>
                </a:solidFill>
              </a:rPr>
              <a:t>Dùng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để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bày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sách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vở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7BF6BCDF-9F5D-43EF-8D2F-74DA0EBB0C5C}"/>
              </a:ext>
            </a:extLst>
          </p:cNvPr>
          <p:cNvSpPr txBox="1"/>
          <p:nvPr/>
        </p:nvSpPr>
        <p:spPr>
          <a:xfrm>
            <a:off x="329102" y="731070"/>
            <a:ext cx="452276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1600" dirty="0" smtClean="0">
                <a:latin typeface="UTM Avo" panose="02040603050506020204" pitchFamily="18" charset="0"/>
              </a:rPr>
              <a:t>a.</a:t>
            </a:r>
          </a:p>
          <a:p>
            <a:pPr algn="just"/>
            <a:endParaRPr lang="en-US" sz="1600" dirty="0" smtClean="0">
              <a:latin typeface="UTM Avo" panose="02040603050506020204" pitchFamily="18" charset="0"/>
            </a:endParaRPr>
          </a:p>
          <a:p>
            <a:pPr algn="just"/>
            <a:endParaRPr lang="en-US" sz="1600" dirty="0">
              <a:latin typeface="UTM Avo" panose="02040603050506020204" pitchFamily="18" charset="0"/>
            </a:endParaRPr>
          </a:p>
          <a:p>
            <a:pPr algn="just"/>
            <a:endParaRPr lang="en-US" sz="1600" dirty="0">
              <a:latin typeface="UTM Avo" panose="02040603050506020204" pitchFamily="18" charset="0"/>
            </a:endParaRPr>
          </a:p>
          <a:p>
            <a:pPr algn="just"/>
            <a:endParaRPr lang="en-US" sz="1600" dirty="0" smtClean="0">
              <a:latin typeface="UTM Avo" panose="02040603050506020204" pitchFamily="18" charset="0"/>
            </a:endParaRPr>
          </a:p>
          <a:p>
            <a:pPr algn="just"/>
            <a:r>
              <a:rPr lang="en-US" sz="1600" dirty="0" smtClean="0">
                <a:latin typeface="UTM Avo" panose="02040603050506020204" pitchFamily="18" charset="0"/>
              </a:rPr>
              <a:t>b.</a:t>
            </a:r>
          </a:p>
          <a:p>
            <a:pPr algn="just"/>
            <a:endParaRPr lang="en-US" sz="1600" dirty="0" smtClean="0">
              <a:latin typeface="UTM Avo" panose="02040603050506020204" pitchFamily="18" charset="0"/>
            </a:endParaRPr>
          </a:p>
          <a:p>
            <a:pPr algn="just"/>
            <a:endParaRPr lang="en-US" sz="1600" dirty="0" smtClean="0">
              <a:latin typeface="UTM Avo" panose="02040603050506020204" pitchFamily="18" charset="0"/>
            </a:endParaRPr>
          </a:p>
          <a:p>
            <a:pPr algn="just"/>
            <a:endParaRPr lang="en-US" sz="1600" dirty="0">
              <a:latin typeface="UTM Avo" panose="02040603050506020204" pitchFamily="18" charset="0"/>
            </a:endParaRPr>
          </a:p>
          <a:p>
            <a:pPr algn="just"/>
            <a:r>
              <a:rPr lang="en-US" sz="1600" dirty="0" smtClean="0">
                <a:latin typeface="UTM Avo" panose="02040603050506020204" pitchFamily="18" charset="0"/>
              </a:rPr>
              <a:t>c.</a:t>
            </a:r>
          </a:p>
          <a:p>
            <a:pPr algn="just"/>
            <a:endParaRPr lang="en-US" sz="1600" dirty="0" smtClean="0">
              <a:latin typeface="UTM Avo" panose="02040603050506020204" pitchFamily="18" charset="0"/>
            </a:endParaRPr>
          </a:p>
          <a:p>
            <a:pPr algn="just"/>
            <a:endParaRPr lang="en-US" sz="1600" dirty="0" smtClean="0">
              <a:latin typeface="UTM Avo" panose="02040603050506020204" pitchFamily="18" charset="0"/>
            </a:endParaRPr>
          </a:p>
          <a:p>
            <a:pPr algn="just"/>
            <a:endParaRPr lang="en-US" sz="1600" dirty="0" smtClean="0">
              <a:latin typeface="UTM Avo" panose="02040603050506020204" pitchFamily="18" charset="0"/>
            </a:endParaRPr>
          </a:p>
          <a:p>
            <a:pPr algn="just"/>
            <a:r>
              <a:rPr lang="en-US" sz="1600" dirty="0" smtClean="0">
                <a:latin typeface="UTM Avo" panose="02040603050506020204" pitchFamily="18" charset="0"/>
              </a:rPr>
              <a:t>d.</a:t>
            </a:r>
            <a:endParaRPr lang="vi-VN" sz="1600" dirty="0">
              <a:latin typeface="UTM Avo" panose="02040603050506020204" pitchFamily="18" charset="0"/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2652359" y="1354742"/>
            <a:ext cx="1696482" cy="276727"/>
          </a:xfrm>
          <a:prstGeom prst="roundRect">
            <a:avLst/>
          </a:prstGeom>
          <a:noFill/>
          <a:ln w="1905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err="1" smtClean="0">
                <a:solidFill>
                  <a:srgbClr val="000000"/>
                </a:solidFill>
                <a:latin typeface="UTM Avo" panose="02040603050506020204" pitchFamily="18" charset="0"/>
              </a:rPr>
              <a:t>trống</a:t>
            </a:r>
            <a:endParaRPr lang="en-US" sz="1600" dirty="0">
              <a:solidFill>
                <a:srgbClr val="000000"/>
              </a:solidFill>
              <a:latin typeface="UTM Avo" panose="02040603050506020204" pitchFamily="18" charset="0"/>
            </a:endParaRPr>
          </a:p>
        </p:txBody>
      </p:sp>
      <p:sp>
        <p:nvSpPr>
          <p:cNvPr id="19" name="Rounded Rectangle 18"/>
          <p:cNvSpPr/>
          <p:nvPr/>
        </p:nvSpPr>
        <p:spPr>
          <a:xfrm>
            <a:off x="2652359" y="2381537"/>
            <a:ext cx="1696482" cy="276727"/>
          </a:xfrm>
          <a:prstGeom prst="roundRect">
            <a:avLst/>
          </a:prstGeom>
          <a:noFill/>
          <a:ln w="190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err="1" smtClean="0">
                <a:solidFill>
                  <a:srgbClr val="000000"/>
                </a:solidFill>
                <a:latin typeface="UTM Avo" panose="02040603050506020204" pitchFamily="18" charset="0"/>
              </a:rPr>
              <a:t>chổi</a:t>
            </a:r>
            <a:endParaRPr lang="en-US" sz="1600" dirty="0">
              <a:solidFill>
                <a:srgbClr val="000000"/>
              </a:solidFill>
              <a:latin typeface="UTM Avo" panose="02040603050506020204" pitchFamily="18" charset="0"/>
            </a:endParaRPr>
          </a:p>
        </p:txBody>
      </p:sp>
      <p:sp>
        <p:nvSpPr>
          <p:cNvPr id="20" name="Rounded Rectangle 19"/>
          <p:cNvSpPr/>
          <p:nvPr/>
        </p:nvSpPr>
        <p:spPr>
          <a:xfrm>
            <a:off x="2652359" y="3408332"/>
            <a:ext cx="1696482" cy="276727"/>
          </a:xfrm>
          <a:prstGeom prst="roundRect">
            <a:avLst/>
          </a:prstGeom>
          <a:noFill/>
          <a:ln w="190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err="1" smtClean="0">
                <a:solidFill>
                  <a:srgbClr val="000000"/>
                </a:solidFill>
                <a:latin typeface="UTM Avo" panose="02040603050506020204" pitchFamily="18" charset="0"/>
              </a:rPr>
              <a:t>bảng</a:t>
            </a:r>
            <a:endParaRPr lang="en-US" sz="1600" dirty="0">
              <a:solidFill>
                <a:srgbClr val="000000"/>
              </a:solidFill>
              <a:latin typeface="UTM Avo" panose="02040603050506020204" pitchFamily="18" charset="0"/>
            </a:endParaRPr>
          </a:p>
        </p:txBody>
      </p:sp>
      <p:sp>
        <p:nvSpPr>
          <p:cNvPr id="21" name="Rounded Rectangle 20"/>
          <p:cNvSpPr/>
          <p:nvPr/>
        </p:nvSpPr>
        <p:spPr>
          <a:xfrm>
            <a:off x="2652359" y="4448175"/>
            <a:ext cx="1696482" cy="276727"/>
          </a:xfrm>
          <a:prstGeom prst="roundRect">
            <a:avLst/>
          </a:prstGeom>
          <a:noFill/>
          <a:ln w="19050">
            <a:solidFill>
              <a:srgbClr val="FB5B5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err="1" smtClean="0">
                <a:solidFill>
                  <a:srgbClr val="000000"/>
                </a:solidFill>
                <a:latin typeface="UTM Avo" panose="02040603050506020204" pitchFamily="18" charset="0"/>
              </a:rPr>
              <a:t>bàn</a:t>
            </a:r>
            <a:endParaRPr lang="en-US" sz="1600" dirty="0">
              <a:solidFill>
                <a:srgbClr val="000000"/>
              </a:solidFill>
              <a:latin typeface="UTM Avo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49258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7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3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uiExpand="1" build="p"/>
      <p:bldP spid="18" grpId="0" animBg="1"/>
      <p:bldP spid="19" grpId="0" animBg="1"/>
      <p:bldP spid="20" grpId="0" animBg="1"/>
      <p:bldP spid="21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rcRect l="22059" t="16456" r="57289" b="18623"/>
          <a:stretch/>
        </p:blipFill>
        <p:spPr>
          <a:xfrm>
            <a:off x="381403" y="1053281"/>
            <a:ext cx="1952733" cy="3451123"/>
          </a:xfrm>
          <a:prstGeom prst="round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7BF6BCDF-9F5D-43EF-8D2F-74DA0EBB0C5C}"/>
              </a:ext>
            </a:extLst>
          </p:cNvPr>
          <p:cNvSpPr txBox="1"/>
          <p:nvPr/>
        </p:nvSpPr>
        <p:spPr>
          <a:xfrm>
            <a:off x="781377" y="453453"/>
            <a:ext cx="607662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1800" b="1" dirty="0">
                <a:latin typeface="UTM Avo" panose="02040603050506020204" pitchFamily="18" charset="0"/>
              </a:rPr>
              <a:t>5</a:t>
            </a:r>
            <a:r>
              <a:rPr lang="en-US" sz="1800" b="1" dirty="0" smtClean="0">
                <a:latin typeface="UTM Avo" panose="02040603050506020204" pitchFamily="18" charset="0"/>
              </a:rPr>
              <a:t>. </a:t>
            </a:r>
            <a:r>
              <a:rPr lang="en-US" sz="1800" dirty="0" err="1" smtClean="0">
                <a:latin typeface="UTM Avo" panose="02040603050506020204" pitchFamily="18" charset="0"/>
              </a:rPr>
              <a:t>Viết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tên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đồ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vật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trong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mỗi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hình</a:t>
            </a:r>
            <a:endParaRPr lang="vi-VN" sz="1800" dirty="0">
              <a:latin typeface="UTM Avo" panose="020406030505060202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rcRect l="47760" t="16770" r="31588" b="18309"/>
          <a:stretch/>
        </p:blipFill>
        <p:spPr>
          <a:xfrm>
            <a:off x="2430972" y="1053280"/>
            <a:ext cx="1952733" cy="345112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rcRect l="74131" t="16542" r="5217" b="18537"/>
          <a:stretch/>
        </p:blipFill>
        <p:spPr>
          <a:xfrm>
            <a:off x="4480541" y="1053279"/>
            <a:ext cx="1952733" cy="3451123"/>
          </a:xfrm>
          <a:prstGeom prst="roundRect">
            <a:avLst/>
          </a:prstGeom>
        </p:spPr>
      </p:pic>
      <p:sp>
        <p:nvSpPr>
          <p:cNvPr id="6" name="Rounded Rectangle 5"/>
          <p:cNvSpPr/>
          <p:nvPr/>
        </p:nvSpPr>
        <p:spPr>
          <a:xfrm>
            <a:off x="539025" y="1038763"/>
            <a:ext cx="1696482" cy="276727"/>
          </a:xfrm>
          <a:prstGeom prst="roundRect">
            <a:avLst/>
          </a:prstGeom>
          <a:solidFill>
            <a:srgbClr val="FFFCD3"/>
          </a:solidFill>
          <a:ln w="190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err="1" smtClean="0">
                <a:solidFill>
                  <a:srgbClr val="000000"/>
                </a:solidFill>
                <a:latin typeface="UTM Avo" panose="02040603050506020204" pitchFamily="18" charset="0"/>
              </a:rPr>
              <a:t>cái</a:t>
            </a:r>
            <a:r>
              <a:rPr lang="en-US" sz="1600" dirty="0" smtClean="0">
                <a:solidFill>
                  <a:srgbClr val="000000"/>
                </a:solidFill>
                <a:latin typeface="UTM Avo" panose="02040603050506020204" pitchFamily="18" charset="0"/>
              </a:rPr>
              <a:t> </a:t>
            </a:r>
            <a:r>
              <a:rPr lang="en-US" sz="1600" dirty="0" err="1" smtClean="0">
                <a:solidFill>
                  <a:srgbClr val="000000"/>
                </a:solidFill>
                <a:latin typeface="UTM Avo" panose="02040603050506020204" pitchFamily="18" charset="0"/>
              </a:rPr>
              <a:t>kéo</a:t>
            </a:r>
            <a:endParaRPr lang="en-US" sz="1600" dirty="0">
              <a:solidFill>
                <a:srgbClr val="000000"/>
              </a:solidFill>
              <a:latin typeface="UTM Avo" panose="02040603050506020204" pitchFamily="18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2559097" y="1038763"/>
            <a:ext cx="1696482" cy="276727"/>
          </a:xfrm>
          <a:prstGeom prst="roundRect">
            <a:avLst/>
          </a:prstGeom>
          <a:solidFill>
            <a:srgbClr val="FFFCD3"/>
          </a:solidFill>
          <a:ln w="190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err="1" smtClean="0">
                <a:solidFill>
                  <a:srgbClr val="000000"/>
                </a:solidFill>
                <a:latin typeface="UTM Avo" panose="02040603050506020204" pitchFamily="18" charset="0"/>
              </a:rPr>
              <a:t>khăn</a:t>
            </a:r>
            <a:r>
              <a:rPr lang="en-US" sz="1600" dirty="0" smtClean="0">
                <a:solidFill>
                  <a:srgbClr val="000000"/>
                </a:solidFill>
                <a:latin typeface="UTM Avo" panose="02040603050506020204" pitchFamily="18" charset="0"/>
              </a:rPr>
              <a:t> </a:t>
            </a:r>
            <a:r>
              <a:rPr lang="en-US" sz="1600" dirty="0" err="1" smtClean="0">
                <a:solidFill>
                  <a:srgbClr val="000000"/>
                </a:solidFill>
                <a:latin typeface="UTM Avo" panose="02040603050506020204" pitchFamily="18" charset="0"/>
              </a:rPr>
              <a:t>mặt</a:t>
            </a:r>
            <a:endParaRPr lang="en-US" sz="1600" dirty="0">
              <a:solidFill>
                <a:srgbClr val="000000"/>
              </a:solidFill>
              <a:latin typeface="UTM Avo" panose="02040603050506020204" pitchFamily="18" charset="0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4608666" y="1038763"/>
            <a:ext cx="1696482" cy="276727"/>
          </a:xfrm>
          <a:prstGeom prst="roundRect">
            <a:avLst/>
          </a:prstGeom>
          <a:solidFill>
            <a:srgbClr val="FFFCD3"/>
          </a:solidFill>
          <a:ln w="190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err="1" smtClean="0">
                <a:solidFill>
                  <a:srgbClr val="000000"/>
                </a:solidFill>
                <a:latin typeface="UTM Avo" panose="02040603050506020204" pitchFamily="18" charset="0"/>
              </a:rPr>
              <a:t>đồng</a:t>
            </a:r>
            <a:r>
              <a:rPr lang="en-US" sz="1600" dirty="0" smtClean="0">
                <a:solidFill>
                  <a:srgbClr val="000000"/>
                </a:solidFill>
                <a:latin typeface="UTM Avo" panose="02040603050506020204" pitchFamily="18" charset="0"/>
              </a:rPr>
              <a:t> </a:t>
            </a:r>
            <a:r>
              <a:rPr lang="en-US" sz="1600" dirty="0" err="1" smtClean="0">
                <a:solidFill>
                  <a:srgbClr val="000000"/>
                </a:solidFill>
                <a:latin typeface="UTM Avo" panose="02040603050506020204" pitchFamily="18" charset="0"/>
              </a:rPr>
              <a:t>hồ</a:t>
            </a:r>
            <a:endParaRPr lang="en-US" sz="1600" dirty="0">
              <a:solidFill>
                <a:srgbClr val="000000"/>
              </a:solidFill>
              <a:latin typeface="UTM Avo" panose="02040603050506020204" pitchFamily="18" charset="0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539025" y="4365836"/>
            <a:ext cx="1696482" cy="276727"/>
          </a:xfrm>
          <a:prstGeom prst="roundRect">
            <a:avLst/>
          </a:prstGeom>
          <a:solidFill>
            <a:srgbClr val="FFFCD3"/>
          </a:solidFill>
          <a:ln w="190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err="1" smtClean="0">
                <a:solidFill>
                  <a:srgbClr val="000000"/>
                </a:solidFill>
                <a:latin typeface="UTM Avo" panose="02040603050506020204" pitchFamily="18" charset="0"/>
              </a:rPr>
              <a:t>muôi</a:t>
            </a:r>
            <a:r>
              <a:rPr lang="en-US" sz="1600" dirty="0" smtClean="0">
                <a:solidFill>
                  <a:srgbClr val="000000"/>
                </a:solidFill>
                <a:latin typeface="UTM Avo" panose="02040603050506020204" pitchFamily="18" charset="0"/>
              </a:rPr>
              <a:t>, </a:t>
            </a:r>
            <a:r>
              <a:rPr lang="en-US" sz="1600" dirty="0" err="1" smtClean="0">
                <a:solidFill>
                  <a:srgbClr val="000000"/>
                </a:solidFill>
                <a:latin typeface="UTM Avo" panose="02040603050506020204" pitchFamily="18" charset="0"/>
              </a:rPr>
              <a:t>thìa</a:t>
            </a:r>
            <a:endParaRPr lang="en-US" sz="1600" dirty="0">
              <a:solidFill>
                <a:srgbClr val="000000"/>
              </a:solidFill>
              <a:latin typeface="UTM Avo" panose="02040603050506020204" pitchFamily="18" charset="0"/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2559097" y="4365836"/>
            <a:ext cx="1696482" cy="276727"/>
          </a:xfrm>
          <a:prstGeom prst="roundRect">
            <a:avLst/>
          </a:prstGeom>
          <a:solidFill>
            <a:srgbClr val="FFFCD3"/>
          </a:solidFill>
          <a:ln w="190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err="1" smtClean="0">
                <a:solidFill>
                  <a:srgbClr val="000000"/>
                </a:solidFill>
                <a:latin typeface="UTM Avo" panose="02040603050506020204" pitchFamily="18" charset="0"/>
              </a:rPr>
              <a:t>hộp</a:t>
            </a:r>
            <a:r>
              <a:rPr lang="en-US" sz="1600" dirty="0" smtClean="0">
                <a:solidFill>
                  <a:srgbClr val="000000"/>
                </a:solidFill>
                <a:latin typeface="UTM Avo" panose="02040603050506020204" pitchFamily="18" charset="0"/>
              </a:rPr>
              <a:t> </a:t>
            </a:r>
            <a:r>
              <a:rPr lang="en-US" sz="1600" dirty="0" err="1" smtClean="0">
                <a:solidFill>
                  <a:srgbClr val="000000"/>
                </a:solidFill>
                <a:latin typeface="UTM Avo" panose="02040603050506020204" pitchFamily="18" charset="0"/>
              </a:rPr>
              <a:t>màu</a:t>
            </a:r>
            <a:endParaRPr lang="en-US" sz="1600" dirty="0">
              <a:solidFill>
                <a:srgbClr val="000000"/>
              </a:solidFill>
              <a:latin typeface="UTM Avo" panose="02040603050506020204" pitchFamily="18" charset="0"/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4608666" y="4365836"/>
            <a:ext cx="1696482" cy="276727"/>
          </a:xfrm>
          <a:prstGeom prst="roundRect">
            <a:avLst/>
          </a:prstGeom>
          <a:solidFill>
            <a:srgbClr val="FFFCD3"/>
          </a:solidFill>
          <a:ln w="190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err="1" smtClean="0">
                <a:solidFill>
                  <a:srgbClr val="000000"/>
                </a:solidFill>
                <a:latin typeface="UTM Avo" panose="02040603050506020204" pitchFamily="18" charset="0"/>
              </a:rPr>
              <a:t>đĩa</a:t>
            </a:r>
            <a:endParaRPr lang="en-US" sz="1600" dirty="0">
              <a:solidFill>
                <a:srgbClr val="000000"/>
              </a:solidFill>
              <a:latin typeface="UTM Avo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120107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6" grpId="0" animBg="1"/>
      <p:bldP spid="7" grpId="0" animBg="1"/>
      <p:bldP spid="8" grpId="0" animBg="1"/>
      <p:bldP spid="10" grpId="0" animBg="1"/>
      <p:bldP spid="11" grpId="0" animBg="1"/>
      <p:bldP spid="1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16">
            <a:extLst>
              <a:ext uri="{FF2B5EF4-FFF2-40B4-BE49-F238E27FC236}">
                <a16:creationId xmlns:a16="http://schemas.microsoft.com/office/drawing/2014/main" id="{7BF6BCDF-9F5D-43EF-8D2F-74DA0EBB0C5C}"/>
              </a:ext>
            </a:extLst>
          </p:cNvPr>
          <p:cNvSpPr txBox="1"/>
          <p:nvPr/>
        </p:nvSpPr>
        <p:spPr>
          <a:xfrm>
            <a:off x="781377" y="453453"/>
            <a:ext cx="6076623" cy="4530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1800" b="1" dirty="0" smtClean="0">
                <a:latin typeface="UTM Avo" panose="02040603050506020204" pitchFamily="18" charset="0"/>
              </a:rPr>
              <a:t>7</a:t>
            </a:r>
            <a:r>
              <a:rPr lang="en-US" sz="1800" b="1" dirty="0" smtClean="0">
                <a:latin typeface="UTM Avo" panose="02040603050506020204" pitchFamily="18" charset="0"/>
              </a:rPr>
              <a:t>. </a:t>
            </a:r>
            <a:r>
              <a:rPr lang="en-US" sz="1800" dirty="0" err="1" smtClean="0">
                <a:latin typeface="UTM Avo" panose="02040603050506020204" pitchFamily="18" charset="0"/>
              </a:rPr>
              <a:t>Ghép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các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từ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ngữ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để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tạo</a:t>
            </a:r>
            <a:r>
              <a:rPr lang="en-US" sz="1800" dirty="0" smtClean="0">
                <a:latin typeface="UTM Avo" panose="02040603050506020204" pitchFamily="18" charset="0"/>
              </a:rPr>
              <a:t> 4 </a:t>
            </a:r>
            <a:r>
              <a:rPr lang="en-US" sz="1800" dirty="0" err="1" smtClean="0">
                <a:latin typeface="UTM Avo" panose="02040603050506020204" pitchFamily="18" charset="0"/>
              </a:rPr>
              <a:t>câu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nêu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đặc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điểm</a:t>
            </a:r>
            <a:endParaRPr lang="vi-VN" sz="1800" dirty="0">
              <a:latin typeface="UTM Avo" panose="02040603050506020204" pitchFamily="18" charset="0"/>
            </a:endParaRPr>
          </a:p>
        </p:txBody>
      </p:sp>
      <p:grpSp>
        <p:nvGrpSpPr>
          <p:cNvPr id="47" name="Group 46"/>
          <p:cNvGrpSpPr/>
          <p:nvPr/>
        </p:nvGrpSpPr>
        <p:grpSpPr>
          <a:xfrm>
            <a:off x="319910" y="1209125"/>
            <a:ext cx="1784196" cy="1012965"/>
            <a:chOff x="526386" y="1209125"/>
            <a:chExt cx="1784196" cy="1012965"/>
          </a:xfrm>
        </p:grpSpPr>
        <p:grpSp>
          <p:nvGrpSpPr>
            <p:cNvPr id="14" name="Group 13"/>
            <p:cNvGrpSpPr/>
            <p:nvPr/>
          </p:nvGrpSpPr>
          <p:grpSpPr>
            <a:xfrm>
              <a:off x="526386" y="1209125"/>
              <a:ext cx="1784196" cy="1012965"/>
              <a:chOff x="4138819" y="1259059"/>
              <a:chExt cx="1304976" cy="768667"/>
            </a:xfrm>
          </p:grpSpPr>
          <p:pic>
            <p:nvPicPr>
              <p:cNvPr id="15" name="Picture 14"/>
              <p:cNvPicPr>
                <a:picLocks noChangeAspect="1"/>
              </p:cNvPicPr>
              <p:nvPr/>
            </p:nvPicPr>
            <p:blipFill rotWithShape="1">
              <a:blip r:embed="rId2">
                <a:clrChange>
                  <a:clrFrom>
                    <a:srgbClr val="9CCCFC"/>
                  </a:clrFrom>
                  <a:clrTo>
                    <a:srgbClr val="9CCCFC">
                      <a:alpha val="0"/>
                    </a:srgbClr>
                  </a:clrTo>
                </a:clrChange>
                <a:duotone>
                  <a:prstClr val="black"/>
                  <a:schemeClr val="accent4">
                    <a:tint val="45000"/>
                    <a:satMod val="400000"/>
                  </a:schemeClr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55252" t="5911" b="67731"/>
              <a:stretch/>
            </p:blipFill>
            <p:spPr>
              <a:xfrm>
                <a:off x="4138819" y="1259059"/>
                <a:ext cx="1304976" cy="768667"/>
              </a:xfrm>
              <a:prstGeom prst="rect">
                <a:avLst/>
              </a:prstGeom>
            </p:spPr>
          </p:pic>
          <p:sp>
            <p:nvSpPr>
              <p:cNvPr id="16" name="Oval 15"/>
              <p:cNvSpPr/>
              <p:nvPr/>
            </p:nvSpPr>
            <p:spPr>
              <a:xfrm>
                <a:off x="4138819" y="1342436"/>
                <a:ext cx="1255055" cy="601912"/>
              </a:xfrm>
              <a:prstGeom prst="ellipse">
                <a:avLst/>
              </a:prstGeom>
              <a:solidFill>
                <a:srgbClr val="EBFFFF"/>
              </a:solidFill>
              <a:ln>
                <a:noFill/>
              </a:ln>
              <a:effectLst>
                <a:softEdge rad="1270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800" dirty="0">
                  <a:solidFill>
                    <a:srgbClr val="000000"/>
                  </a:solidFill>
                </a:endParaRPr>
              </a:p>
            </p:txBody>
          </p:sp>
        </p:grp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7BF6BCDF-9F5D-43EF-8D2F-74DA0EBB0C5C}"/>
                </a:ext>
              </a:extLst>
            </p:cNvPr>
            <p:cNvSpPr txBox="1"/>
            <p:nvPr/>
          </p:nvSpPr>
          <p:spPr>
            <a:xfrm>
              <a:off x="904740" y="1413098"/>
              <a:ext cx="968767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1600" dirty="0" err="1" smtClean="0">
                  <a:latin typeface="UTM Avo" panose="02040603050506020204" pitchFamily="18" charset="0"/>
                </a:rPr>
                <a:t>Đôi</a:t>
              </a:r>
              <a:r>
                <a:rPr lang="en-US" sz="1600" dirty="0" smtClean="0">
                  <a:latin typeface="UTM Avo" panose="02040603050506020204" pitchFamily="18" charset="0"/>
                </a:rPr>
                <a:t> </a:t>
              </a:r>
              <a:r>
                <a:rPr lang="en-US" sz="1600" dirty="0" err="1" smtClean="0">
                  <a:latin typeface="UTM Avo" panose="02040603050506020204" pitchFamily="18" charset="0"/>
                </a:rPr>
                <a:t>mắt</a:t>
              </a:r>
              <a:r>
                <a:rPr lang="en-US" sz="1600" dirty="0" smtClean="0">
                  <a:latin typeface="UTM Avo" panose="02040603050506020204" pitchFamily="18" charset="0"/>
                </a:rPr>
                <a:t> </a:t>
              </a:r>
              <a:r>
                <a:rPr lang="en-US" sz="1600" dirty="0" err="1" smtClean="0">
                  <a:latin typeface="UTM Avo" panose="02040603050506020204" pitchFamily="18" charset="0"/>
                </a:rPr>
                <a:t>của</a:t>
              </a:r>
              <a:r>
                <a:rPr lang="en-US" sz="1600" dirty="0" smtClean="0">
                  <a:latin typeface="UTM Avo" panose="02040603050506020204" pitchFamily="18" charset="0"/>
                </a:rPr>
                <a:t> </a:t>
              </a:r>
              <a:r>
                <a:rPr lang="en-US" sz="1600" dirty="0" err="1" smtClean="0">
                  <a:latin typeface="UTM Avo" panose="02040603050506020204" pitchFamily="18" charset="0"/>
                </a:rPr>
                <a:t>bé</a:t>
              </a:r>
              <a:endParaRPr lang="vi-VN" sz="1600" dirty="0">
                <a:latin typeface="UTM Avo" panose="02040603050506020204" pitchFamily="18" charset="0"/>
              </a:endParaRPr>
            </a:p>
          </p:txBody>
        </p:sp>
      </p:grpSp>
      <p:grpSp>
        <p:nvGrpSpPr>
          <p:cNvPr id="48" name="Group 47"/>
          <p:cNvGrpSpPr/>
          <p:nvPr/>
        </p:nvGrpSpPr>
        <p:grpSpPr>
          <a:xfrm>
            <a:off x="1996482" y="1209125"/>
            <a:ext cx="1784196" cy="1012965"/>
            <a:chOff x="2276528" y="1209125"/>
            <a:chExt cx="1784196" cy="1012965"/>
          </a:xfrm>
        </p:grpSpPr>
        <p:grpSp>
          <p:nvGrpSpPr>
            <p:cNvPr id="19" name="Group 18"/>
            <p:cNvGrpSpPr/>
            <p:nvPr/>
          </p:nvGrpSpPr>
          <p:grpSpPr>
            <a:xfrm>
              <a:off x="2276528" y="1209125"/>
              <a:ext cx="1784196" cy="1012965"/>
              <a:chOff x="4138819" y="1259059"/>
              <a:chExt cx="1304976" cy="768667"/>
            </a:xfrm>
          </p:grpSpPr>
          <p:pic>
            <p:nvPicPr>
              <p:cNvPr id="20" name="Picture 19"/>
              <p:cNvPicPr>
                <a:picLocks noChangeAspect="1"/>
              </p:cNvPicPr>
              <p:nvPr/>
            </p:nvPicPr>
            <p:blipFill rotWithShape="1">
              <a:blip r:embed="rId2">
                <a:clrChange>
                  <a:clrFrom>
                    <a:srgbClr val="9CCCFC"/>
                  </a:clrFrom>
                  <a:clrTo>
                    <a:srgbClr val="9CCCFC">
                      <a:alpha val="0"/>
                    </a:srgbClr>
                  </a:clrTo>
                </a:clrChange>
                <a:duotone>
                  <a:prstClr val="black"/>
                  <a:schemeClr val="accent4">
                    <a:tint val="45000"/>
                    <a:satMod val="400000"/>
                  </a:schemeClr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55252" t="5911" b="67731"/>
              <a:stretch/>
            </p:blipFill>
            <p:spPr>
              <a:xfrm>
                <a:off x="4138819" y="1259059"/>
                <a:ext cx="1304976" cy="768667"/>
              </a:xfrm>
              <a:prstGeom prst="rect">
                <a:avLst/>
              </a:prstGeom>
            </p:spPr>
          </p:pic>
          <p:sp>
            <p:nvSpPr>
              <p:cNvPr id="21" name="Oval 20"/>
              <p:cNvSpPr/>
              <p:nvPr/>
            </p:nvSpPr>
            <p:spPr>
              <a:xfrm>
                <a:off x="4138819" y="1342436"/>
                <a:ext cx="1255055" cy="601912"/>
              </a:xfrm>
              <a:prstGeom prst="ellipse">
                <a:avLst/>
              </a:prstGeom>
              <a:solidFill>
                <a:srgbClr val="EBFFFF"/>
              </a:solidFill>
              <a:ln>
                <a:noFill/>
              </a:ln>
              <a:effectLst>
                <a:softEdge rad="1270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800" dirty="0">
                  <a:solidFill>
                    <a:srgbClr val="000000"/>
                  </a:solidFill>
                </a:endParaRPr>
              </a:p>
            </p:txBody>
          </p:sp>
        </p:grp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7BF6BCDF-9F5D-43EF-8D2F-74DA0EBB0C5C}"/>
                </a:ext>
              </a:extLst>
            </p:cNvPr>
            <p:cNvSpPr txBox="1"/>
            <p:nvPr/>
          </p:nvSpPr>
          <p:spPr>
            <a:xfrm>
              <a:off x="2423900" y="1474654"/>
              <a:ext cx="148945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lnSpc>
                  <a:spcPct val="150000"/>
                </a:lnSpc>
              </a:pPr>
              <a:r>
                <a:rPr lang="en-US" sz="1600" dirty="0" err="1" smtClean="0">
                  <a:latin typeface="UTM Avo" panose="02040603050506020204" pitchFamily="18" charset="0"/>
                </a:rPr>
                <a:t>Những</a:t>
              </a:r>
              <a:r>
                <a:rPr lang="en-US" sz="1600" dirty="0" smtClean="0">
                  <a:latin typeface="UTM Avo" panose="02040603050506020204" pitchFamily="18" charset="0"/>
                </a:rPr>
                <a:t> </a:t>
              </a:r>
              <a:r>
                <a:rPr lang="en-US" sz="1600" dirty="0" err="1" smtClean="0">
                  <a:latin typeface="UTM Avo" panose="02040603050506020204" pitchFamily="18" charset="0"/>
                </a:rPr>
                <a:t>vì</a:t>
              </a:r>
              <a:r>
                <a:rPr lang="en-US" sz="1600" dirty="0" smtClean="0">
                  <a:latin typeface="UTM Avo" panose="02040603050506020204" pitchFamily="18" charset="0"/>
                </a:rPr>
                <a:t> </a:t>
              </a:r>
              <a:r>
                <a:rPr lang="en-US" sz="1600" dirty="0" err="1" smtClean="0">
                  <a:latin typeface="UTM Avo" panose="02040603050506020204" pitchFamily="18" charset="0"/>
                </a:rPr>
                <a:t>sao</a:t>
              </a:r>
              <a:endParaRPr lang="vi-VN" sz="1600" dirty="0">
                <a:latin typeface="UTM Avo" panose="02040603050506020204" pitchFamily="18" charset="0"/>
              </a:endParaRPr>
            </a:p>
          </p:txBody>
        </p:sp>
      </p:grpSp>
      <p:grpSp>
        <p:nvGrpSpPr>
          <p:cNvPr id="49" name="Group 48"/>
          <p:cNvGrpSpPr/>
          <p:nvPr/>
        </p:nvGrpSpPr>
        <p:grpSpPr>
          <a:xfrm>
            <a:off x="3673054" y="1209125"/>
            <a:ext cx="1720646" cy="1012965"/>
            <a:chOff x="3942847" y="1209125"/>
            <a:chExt cx="1720646" cy="1012965"/>
          </a:xfrm>
        </p:grpSpPr>
        <p:grpSp>
          <p:nvGrpSpPr>
            <p:cNvPr id="23" name="Group 22"/>
            <p:cNvGrpSpPr/>
            <p:nvPr/>
          </p:nvGrpSpPr>
          <p:grpSpPr>
            <a:xfrm>
              <a:off x="3942847" y="1209125"/>
              <a:ext cx="1651707" cy="1012965"/>
              <a:chOff x="4138819" y="1259059"/>
              <a:chExt cx="1304976" cy="768667"/>
            </a:xfrm>
          </p:grpSpPr>
          <p:pic>
            <p:nvPicPr>
              <p:cNvPr id="24" name="Picture 23"/>
              <p:cNvPicPr>
                <a:picLocks noChangeAspect="1"/>
              </p:cNvPicPr>
              <p:nvPr/>
            </p:nvPicPr>
            <p:blipFill rotWithShape="1">
              <a:blip r:embed="rId2">
                <a:clrChange>
                  <a:clrFrom>
                    <a:srgbClr val="9CCCFC"/>
                  </a:clrFrom>
                  <a:clrTo>
                    <a:srgbClr val="9CCCFC">
                      <a:alpha val="0"/>
                    </a:srgbClr>
                  </a:clrTo>
                </a:clrChange>
                <a:duotone>
                  <a:prstClr val="black"/>
                  <a:schemeClr val="accent4">
                    <a:tint val="45000"/>
                    <a:satMod val="400000"/>
                  </a:schemeClr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55252" t="5911" b="67731"/>
              <a:stretch/>
            </p:blipFill>
            <p:spPr>
              <a:xfrm>
                <a:off x="4138819" y="1259059"/>
                <a:ext cx="1304976" cy="768667"/>
              </a:xfrm>
              <a:prstGeom prst="rect">
                <a:avLst/>
              </a:prstGeom>
            </p:spPr>
          </p:pic>
          <p:sp>
            <p:nvSpPr>
              <p:cNvPr id="25" name="Oval 24"/>
              <p:cNvSpPr/>
              <p:nvPr/>
            </p:nvSpPr>
            <p:spPr>
              <a:xfrm>
                <a:off x="4138819" y="1342436"/>
                <a:ext cx="1255055" cy="601912"/>
              </a:xfrm>
              <a:prstGeom prst="ellipse">
                <a:avLst/>
              </a:prstGeom>
              <a:solidFill>
                <a:srgbClr val="EBFFFF"/>
              </a:solidFill>
              <a:ln>
                <a:noFill/>
              </a:ln>
              <a:effectLst>
                <a:softEdge rad="1270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800" dirty="0">
                  <a:solidFill>
                    <a:srgbClr val="000000"/>
                  </a:solidFill>
                </a:endParaRPr>
              </a:p>
            </p:txBody>
          </p:sp>
        </p:grp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7BF6BCDF-9F5D-43EF-8D2F-74DA0EBB0C5C}"/>
                </a:ext>
              </a:extLst>
            </p:cNvPr>
            <p:cNvSpPr txBox="1"/>
            <p:nvPr/>
          </p:nvSpPr>
          <p:spPr>
            <a:xfrm>
              <a:off x="4174042" y="1474654"/>
              <a:ext cx="1489451" cy="4093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lnSpc>
                  <a:spcPct val="150000"/>
                </a:lnSpc>
              </a:pPr>
              <a:r>
                <a:rPr lang="en-US" sz="1600" dirty="0" err="1" smtClean="0">
                  <a:latin typeface="UTM Avo" panose="02040603050506020204" pitchFamily="18" charset="0"/>
                </a:rPr>
                <a:t>Cầu</a:t>
              </a:r>
              <a:r>
                <a:rPr lang="en-US" sz="1600" dirty="0" smtClean="0">
                  <a:latin typeface="UTM Avo" panose="02040603050506020204" pitchFamily="18" charset="0"/>
                </a:rPr>
                <a:t> </a:t>
              </a:r>
              <a:r>
                <a:rPr lang="en-US" sz="1600" dirty="0" err="1" smtClean="0">
                  <a:latin typeface="UTM Avo" panose="02040603050506020204" pitchFamily="18" charset="0"/>
                </a:rPr>
                <a:t>vồng</a:t>
              </a:r>
              <a:endParaRPr lang="vi-VN" sz="1600" dirty="0">
                <a:latin typeface="UTM Avo" panose="02040603050506020204" pitchFamily="18" charset="0"/>
              </a:endParaRPr>
            </a:p>
          </p:txBody>
        </p:sp>
      </p:grpSp>
      <p:grpSp>
        <p:nvGrpSpPr>
          <p:cNvPr id="50" name="Group 49"/>
          <p:cNvGrpSpPr/>
          <p:nvPr/>
        </p:nvGrpSpPr>
        <p:grpSpPr>
          <a:xfrm>
            <a:off x="5235201" y="1319001"/>
            <a:ext cx="1750069" cy="903089"/>
            <a:chOff x="5633997" y="1319001"/>
            <a:chExt cx="1750069" cy="903089"/>
          </a:xfrm>
        </p:grpSpPr>
        <p:grpSp>
          <p:nvGrpSpPr>
            <p:cNvPr id="26" name="Group 25"/>
            <p:cNvGrpSpPr/>
            <p:nvPr/>
          </p:nvGrpSpPr>
          <p:grpSpPr>
            <a:xfrm>
              <a:off x="5633997" y="1319001"/>
              <a:ext cx="1366571" cy="903089"/>
              <a:chOff x="4138819" y="1259059"/>
              <a:chExt cx="1304976" cy="768667"/>
            </a:xfrm>
          </p:grpSpPr>
          <p:pic>
            <p:nvPicPr>
              <p:cNvPr id="27" name="Picture 26"/>
              <p:cNvPicPr>
                <a:picLocks noChangeAspect="1"/>
              </p:cNvPicPr>
              <p:nvPr/>
            </p:nvPicPr>
            <p:blipFill rotWithShape="1">
              <a:blip r:embed="rId2">
                <a:clrChange>
                  <a:clrFrom>
                    <a:srgbClr val="9CCCFC"/>
                  </a:clrFrom>
                  <a:clrTo>
                    <a:srgbClr val="9CCCFC">
                      <a:alpha val="0"/>
                    </a:srgbClr>
                  </a:clrTo>
                </a:clrChange>
                <a:duotone>
                  <a:prstClr val="black"/>
                  <a:schemeClr val="accent4">
                    <a:tint val="45000"/>
                    <a:satMod val="400000"/>
                  </a:schemeClr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55252" t="5911" b="67731"/>
              <a:stretch/>
            </p:blipFill>
            <p:spPr>
              <a:xfrm>
                <a:off x="4138819" y="1259059"/>
                <a:ext cx="1304976" cy="768667"/>
              </a:xfrm>
              <a:prstGeom prst="rect">
                <a:avLst/>
              </a:prstGeom>
            </p:spPr>
          </p:pic>
          <p:sp>
            <p:nvSpPr>
              <p:cNvPr id="28" name="Oval 27"/>
              <p:cNvSpPr/>
              <p:nvPr/>
            </p:nvSpPr>
            <p:spPr>
              <a:xfrm>
                <a:off x="4138819" y="1342436"/>
                <a:ext cx="1255055" cy="601912"/>
              </a:xfrm>
              <a:prstGeom prst="ellipse">
                <a:avLst/>
              </a:prstGeom>
              <a:solidFill>
                <a:srgbClr val="EBFFFF"/>
              </a:solidFill>
              <a:ln>
                <a:noFill/>
              </a:ln>
              <a:effectLst>
                <a:softEdge rad="1270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800" dirty="0">
                  <a:solidFill>
                    <a:srgbClr val="000000"/>
                  </a:solidFill>
                </a:endParaRPr>
              </a:p>
            </p:txBody>
          </p:sp>
        </p:grp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7BF6BCDF-9F5D-43EF-8D2F-74DA0EBB0C5C}"/>
                </a:ext>
              </a:extLst>
            </p:cNvPr>
            <p:cNvSpPr txBox="1"/>
            <p:nvPr/>
          </p:nvSpPr>
          <p:spPr>
            <a:xfrm>
              <a:off x="5894615" y="1474654"/>
              <a:ext cx="1489451" cy="4093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lnSpc>
                  <a:spcPct val="150000"/>
                </a:lnSpc>
              </a:pPr>
              <a:r>
                <a:rPr lang="en-US" sz="1600" dirty="0" err="1" smtClean="0">
                  <a:latin typeface="UTM Avo" panose="02040603050506020204" pitchFamily="18" charset="0"/>
                </a:rPr>
                <a:t>Tóc</a:t>
              </a:r>
              <a:r>
                <a:rPr lang="en-US" sz="1600" dirty="0" smtClean="0">
                  <a:latin typeface="UTM Avo" panose="02040603050506020204" pitchFamily="18" charset="0"/>
                </a:rPr>
                <a:t> </a:t>
              </a:r>
              <a:r>
                <a:rPr lang="en-US" sz="1600" dirty="0" err="1" smtClean="0">
                  <a:latin typeface="UTM Avo" panose="02040603050506020204" pitchFamily="18" charset="0"/>
                </a:rPr>
                <a:t>bà</a:t>
              </a:r>
              <a:endParaRPr lang="vi-VN" sz="1600" dirty="0">
                <a:latin typeface="UTM Avo" panose="02040603050506020204" pitchFamily="18" charset="0"/>
              </a:endParaRPr>
            </a:p>
          </p:txBody>
        </p:sp>
      </p:grpSp>
      <p:grpSp>
        <p:nvGrpSpPr>
          <p:cNvPr id="51" name="Group 50"/>
          <p:cNvGrpSpPr/>
          <p:nvPr/>
        </p:nvGrpSpPr>
        <p:grpSpPr>
          <a:xfrm>
            <a:off x="310040" y="2575808"/>
            <a:ext cx="1784196" cy="1012965"/>
            <a:chOff x="526386" y="2261177"/>
            <a:chExt cx="1784196" cy="1012965"/>
          </a:xfrm>
        </p:grpSpPr>
        <p:grpSp>
          <p:nvGrpSpPr>
            <p:cNvPr id="31" name="Group 30"/>
            <p:cNvGrpSpPr/>
            <p:nvPr/>
          </p:nvGrpSpPr>
          <p:grpSpPr>
            <a:xfrm>
              <a:off x="526386" y="2261177"/>
              <a:ext cx="1784196" cy="1012965"/>
              <a:chOff x="4138819" y="1259059"/>
              <a:chExt cx="1304976" cy="768667"/>
            </a:xfrm>
          </p:grpSpPr>
          <p:pic>
            <p:nvPicPr>
              <p:cNvPr id="32" name="Picture 31"/>
              <p:cNvPicPr>
                <a:picLocks noChangeAspect="1"/>
              </p:cNvPicPr>
              <p:nvPr/>
            </p:nvPicPr>
            <p:blipFill rotWithShape="1">
              <a:blip r:embed="rId2">
                <a:clrChange>
                  <a:clrFrom>
                    <a:srgbClr val="9CCCFC"/>
                  </a:clrFrom>
                  <a:clrTo>
                    <a:srgbClr val="9CCCFC">
                      <a:alpha val="0"/>
                    </a:srgbClr>
                  </a:clrTo>
                </a:clrChange>
                <a:duotone>
                  <a:prstClr val="black"/>
                  <a:schemeClr val="accent4">
                    <a:tint val="45000"/>
                    <a:satMod val="400000"/>
                  </a:schemeClr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55252" t="5911" b="67731"/>
              <a:stretch/>
            </p:blipFill>
            <p:spPr>
              <a:xfrm>
                <a:off x="4138819" y="1259059"/>
                <a:ext cx="1304976" cy="768667"/>
              </a:xfrm>
              <a:prstGeom prst="rect">
                <a:avLst/>
              </a:prstGeom>
            </p:spPr>
          </p:pic>
          <p:sp>
            <p:nvSpPr>
              <p:cNvPr id="33" name="Oval 32"/>
              <p:cNvSpPr/>
              <p:nvPr/>
            </p:nvSpPr>
            <p:spPr>
              <a:xfrm>
                <a:off x="4138819" y="1342436"/>
                <a:ext cx="1255055" cy="601912"/>
              </a:xfrm>
              <a:prstGeom prst="ellipse">
                <a:avLst/>
              </a:prstGeom>
              <a:solidFill>
                <a:srgbClr val="EBFFFF"/>
              </a:solidFill>
              <a:ln>
                <a:noFill/>
              </a:ln>
              <a:effectLst>
                <a:softEdge rad="1270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800" dirty="0">
                  <a:solidFill>
                    <a:srgbClr val="000000"/>
                  </a:solidFill>
                </a:endParaRPr>
              </a:p>
            </p:txBody>
          </p:sp>
        </p:grp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7BF6BCDF-9F5D-43EF-8D2F-74DA0EBB0C5C}"/>
                </a:ext>
              </a:extLst>
            </p:cNvPr>
            <p:cNvSpPr txBox="1"/>
            <p:nvPr/>
          </p:nvSpPr>
          <p:spPr>
            <a:xfrm>
              <a:off x="836397" y="2465150"/>
              <a:ext cx="1290758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 err="1" smtClean="0">
                  <a:latin typeface="UTM Avo" panose="02040603050506020204" pitchFamily="18" charset="0"/>
                </a:rPr>
                <a:t>lấp</a:t>
              </a:r>
              <a:r>
                <a:rPr lang="en-US" sz="1600" dirty="0" smtClean="0">
                  <a:latin typeface="UTM Avo" panose="02040603050506020204" pitchFamily="18" charset="0"/>
                </a:rPr>
                <a:t> </a:t>
              </a:r>
              <a:r>
                <a:rPr lang="en-US" sz="1600" dirty="0" err="1" smtClean="0">
                  <a:latin typeface="UTM Avo" panose="02040603050506020204" pitchFamily="18" charset="0"/>
                </a:rPr>
                <a:t>lánh</a:t>
              </a:r>
              <a:r>
                <a:rPr lang="en-US" sz="1600" dirty="0" smtClean="0">
                  <a:latin typeface="UTM Avo" panose="02040603050506020204" pitchFamily="18" charset="0"/>
                </a:rPr>
                <a:t> </a:t>
              </a:r>
              <a:r>
                <a:rPr lang="en-US" sz="1600" dirty="0" err="1" smtClean="0">
                  <a:latin typeface="UTM Avo" panose="02040603050506020204" pitchFamily="18" charset="0"/>
                </a:rPr>
                <a:t>trong</a:t>
              </a:r>
              <a:r>
                <a:rPr lang="en-US" sz="1600" dirty="0" smtClean="0">
                  <a:latin typeface="UTM Avo" panose="02040603050506020204" pitchFamily="18" charset="0"/>
                </a:rPr>
                <a:t> </a:t>
              </a:r>
              <a:r>
                <a:rPr lang="en-US" sz="1600" dirty="0" err="1" smtClean="0">
                  <a:latin typeface="UTM Avo" panose="02040603050506020204" pitchFamily="18" charset="0"/>
                </a:rPr>
                <a:t>đêm</a:t>
              </a:r>
              <a:r>
                <a:rPr lang="en-US" sz="1600" dirty="0" smtClean="0">
                  <a:latin typeface="UTM Avo" panose="02040603050506020204" pitchFamily="18" charset="0"/>
                </a:rPr>
                <a:t>.</a:t>
              </a:r>
              <a:endParaRPr lang="vi-VN" sz="1600" dirty="0">
                <a:latin typeface="UTM Avo" panose="02040603050506020204" pitchFamily="18" charset="0"/>
              </a:endParaRPr>
            </a:p>
          </p:txBody>
        </p:sp>
      </p:grpSp>
      <p:grpSp>
        <p:nvGrpSpPr>
          <p:cNvPr id="52" name="Group 51"/>
          <p:cNvGrpSpPr/>
          <p:nvPr/>
        </p:nvGrpSpPr>
        <p:grpSpPr>
          <a:xfrm>
            <a:off x="2066813" y="2565976"/>
            <a:ext cx="1514016" cy="1012965"/>
            <a:chOff x="2276528" y="2261177"/>
            <a:chExt cx="1514016" cy="1012965"/>
          </a:xfrm>
        </p:grpSpPr>
        <p:grpSp>
          <p:nvGrpSpPr>
            <p:cNvPr id="35" name="Group 34"/>
            <p:cNvGrpSpPr/>
            <p:nvPr/>
          </p:nvGrpSpPr>
          <p:grpSpPr>
            <a:xfrm>
              <a:off x="2276528" y="2261177"/>
              <a:ext cx="1514016" cy="1012965"/>
              <a:chOff x="4138819" y="1259059"/>
              <a:chExt cx="1304976" cy="768667"/>
            </a:xfrm>
          </p:grpSpPr>
          <p:pic>
            <p:nvPicPr>
              <p:cNvPr id="36" name="Picture 35"/>
              <p:cNvPicPr>
                <a:picLocks noChangeAspect="1"/>
              </p:cNvPicPr>
              <p:nvPr/>
            </p:nvPicPr>
            <p:blipFill rotWithShape="1">
              <a:blip r:embed="rId2">
                <a:clrChange>
                  <a:clrFrom>
                    <a:srgbClr val="9CCCFC"/>
                  </a:clrFrom>
                  <a:clrTo>
                    <a:srgbClr val="9CCCFC">
                      <a:alpha val="0"/>
                    </a:srgbClr>
                  </a:clrTo>
                </a:clrChange>
                <a:duotone>
                  <a:prstClr val="black"/>
                  <a:schemeClr val="accent4">
                    <a:tint val="45000"/>
                    <a:satMod val="400000"/>
                  </a:schemeClr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55252" t="5911" b="67731"/>
              <a:stretch/>
            </p:blipFill>
            <p:spPr>
              <a:xfrm>
                <a:off x="4138819" y="1259059"/>
                <a:ext cx="1304976" cy="768667"/>
              </a:xfrm>
              <a:prstGeom prst="rect">
                <a:avLst/>
              </a:prstGeom>
            </p:spPr>
          </p:pic>
          <p:sp>
            <p:nvSpPr>
              <p:cNvPr id="37" name="Oval 36"/>
              <p:cNvSpPr/>
              <p:nvPr/>
            </p:nvSpPr>
            <p:spPr>
              <a:xfrm>
                <a:off x="4138819" y="1342436"/>
                <a:ext cx="1255055" cy="601912"/>
              </a:xfrm>
              <a:prstGeom prst="ellipse">
                <a:avLst/>
              </a:prstGeom>
              <a:solidFill>
                <a:srgbClr val="EBFFFF"/>
              </a:solidFill>
              <a:ln>
                <a:noFill/>
              </a:ln>
              <a:effectLst>
                <a:softEdge rad="1270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800" dirty="0">
                  <a:solidFill>
                    <a:srgbClr val="000000"/>
                  </a:solidFill>
                </a:endParaRPr>
              </a:p>
            </p:txBody>
          </p:sp>
        </p:grpSp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7BF6BCDF-9F5D-43EF-8D2F-74DA0EBB0C5C}"/>
                </a:ext>
              </a:extLst>
            </p:cNvPr>
            <p:cNvSpPr txBox="1"/>
            <p:nvPr/>
          </p:nvSpPr>
          <p:spPr>
            <a:xfrm>
              <a:off x="2591390" y="2465150"/>
              <a:ext cx="1006992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 smtClean="0">
                  <a:latin typeface="UTM Avo" panose="02040603050506020204" pitchFamily="18" charset="0"/>
                </a:rPr>
                <a:t>to </a:t>
              </a:r>
              <a:r>
                <a:rPr lang="en-US" sz="1600" dirty="0" err="1" smtClean="0">
                  <a:latin typeface="UTM Avo" panose="02040603050506020204" pitchFamily="18" charset="0"/>
                </a:rPr>
                <a:t>tròn</a:t>
              </a:r>
              <a:r>
                <a:rPr lang="en-US" sz="1600" dirty="0" smtClean="0">
                  <a:latin typeface="UTM Avo" panose="02040603050506020204" pitchFamily="18" charset="0"/>
                </a:rPr>
                <a:t>, </a:t>
              </a:r>
              <a:r>
                <a:rPr lang="en-US" sz="1600" dirty="0" err="1" smtClean="0">
                  <a:latin typeface="UTM Avo" panose="02040603050506020204" pitchFamily="18" charset="0"/>
                </a:rPr>
                <a:t>đen</a:t>
              </a:r>
              <a:r>
                <a:rPr lang="en-US" sz="1600" dirty="0" smtClean="0">
                  <a:latin typeface="UTM Avo" panose="02040603050506020204" pitchFamily="18" charset="0"/>
                </a:rPr>
                <a:t> </a:t>
              </a:r>
              <a:r>
                <a:rPr lang="en-US" sz="1600" dirty="0" err="1" smtClean="0">
                  <a:latin typeface="UTM Avo" panose="02040603050506020204" pitchFamily="18" charset="0"/>
                </a:rPr>
                <a:t>láy</a:t>
              </a:r>
              <a:r>
                <a:rPr lang="en-US" sz="1600" dirty="0" smtClean="0">
                  <a:latin typeface="UTM Avo" panose="02040603050506020204" pitchFamily="18" charset="0"/>
                </a:rPr>
                <a:t>.</a:t>
              </a:r>
              <a:endParaRPr lang="vi-VN" sz="1600" dirty="0">
                <a:latin typeface="UTM Avo" panose="02040603050506020204" pitchFamily="18" charset="0"/>
              </a:endParaRPr>
            </a:p>
          </p:txBody>
        </p:sp>
      </p:grpSp>
      <p:grpSp>
        <p:nvGrpSpPr>
          <p:cNvPr id="53" name="Group 52"/>
          <p:cNvGrpSpPr/>
          <p:nvPr/>
        </p:nvGrpSpPr>
        <p:grpSpPr>
          <a:xfrm>
            <a:off x="3572094" y="2636765"/>
            <a:ext cx="1396069" cy="942176"/>
            <a:chOff x="3942847" y="2331966"/>
            <a:chExt cx="1396069" cy="942176"/>
          </a:xfrm>
        </p:grpSpPr>
        <p:grpSp>
          <p:nvGrpSpPr>
            <p:cNvPr id="39" name="Group 38"/>
            <p:cNvGrpSpPr/>
            <p:nvPr/>
          </p:nvGrpSpPr>
          <p:grpSpPr>
            <a:xfrm>
              <a:off x="3942847" y="2331966"/>
              <a:ext cx="1396069" cy="942176"/>
              <a:chOff x="4138819" y="1259059"/>
              <a:chExt cx="1304976" cy="768667"/>
            </a:xfrm>
          </p:grpSpPr>
          <p:pic>
            <p:nvPicPr>
              <p:cNvPr id="40" name="Picture 39"/>
              <p:cNvPicPr>
                <a:picLocks noChangeAspect="1"/>
              </p:cNvPicPr>
              <p:nvPr/>
            </p:nvPicPr>
            <p:blipFill rotWithShape="1">
              <a:blip r:embed="rId2">
                <a:clrChange>
                  <a:clrFrom>
                    <a:srgbClr val="9CCCFC"/>
                  </a:clrFrom>
                  <a:clrTo>
                    <a:srgbClr val="9CCCFC">
                      <a:alpha val="0"/>
                    </a:srgbClr>
                  </a:clrTo>
                </a:clrChange>
                <a:duotone>
                  <a:prstClr val="black"/>
                  <a:schemeClr val="accent4">
                    <a:tint val="45000"/>
                    <a:satMod val="400000"/>
                  </a:schemeClr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55252" t="5911" b="67731"/>
              <a:stretch/>
            </p:blipFill>
            <p:spPr>
              <a:xfrm>
                <a:off x="4138819" y="1259059"/>
                <a:ext cx="1304976" cy="768667"/>
              </a:xfrm>
              <a:prstGeom prst="rect">
                <a:avLst/>
              </a:prstGeom>
            </p:spPr>
          </p:pic>
          <p:sp>
            <p:nvSpPr>
              <p:cNvPr id="41" name="Oval 40"/>
              <p:cNvSpPr/>
              <p:nvPr/>
            </p:nvSpPr>
            <p:spPr>
              <a:xfrm>
                <a:off x="4138819" y="1342436"/>
                <a:ext cx="1255055" cy="601912"/>
              </a:xfrm>
              <a:prstGeom prst="ellipse">
                <a:avLst/>
              </a:prstGeom>
              <a:solidFill>
                <a:srgbClr val="EBFFFF"/>
              </a:solidFill>
              <a:ln>
                <a:noFill/>
              </a:ln>
              <a:effectLst>
                <a:softEdge rad="1270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800" dirty="0">
                  <a:solidFill>
                    <a:srgbClr val="000000"/>
                  </a:solidFill>
                </a:endParaRPr>
              </a:p>
            </p:txBody>
          </p:sp>
        </p:grpSp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id="{7BF6BCDF-9F5D-43EF-8D2F-74DA0EBB0C5C}"/>
                </a:ext>
              </a:extLst>
            </p:cNvPr>
            <p:cNvSpPr txBox="1"/>
            <p:nvPr/>
          </p:nvSpPr>
          <p:spPr>
            <a:xfrm>
              <a:off x="4174042" y="2526706"/>
              <a:ext cx="104284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lnSpc>
                  <a:spcPct val="150000"/>
                </a:lnSpc>
              </a:pPr>
              <a:r>
                <a:rPr lang="en-US" sz="1600" dirty="0" err="1" smtClean="0">
                  <a:latin typeface="UTM Avo" panose="02040603050506020204" pitchFamily="18" charset="0"/>
                </a:rPr>
                <a:t>đã</a:t>
              </a:r>
              <a:r>
                <a:rPr lang="en-US" sz="1600" dirty="0" smtClean="0">
                  <a:latin typeface="UTM Avo" panose="02040603050506020204" pitchFamily="18" charset="0"/>
                </a:rPr>
                <a:t> </a:t>
              </a:r>
              <a:r>
                <a:rPr lang="en-US" sz="1600" dirty="0" err="1" smtClean="0">
                  <a:latin typeface="UTM Avo" panose="02040603050506020204" pitchFamily="18" charset="0"/>
                </a:rPr>
                <a:t>bạc</a:t>
              </a:r>
              <a:r>
                <a:rPr lang="en-US" sz="1600" dirty="0" smtClean="0">
                  <a:latin typeface="UTM Avo" panose="02040603050506020204" pitchFamily="18" charset="0"/>
                </a:rPr>
                <a:t>.</a:t>
              </a:r>
              <a:endParaRPr lang="vi-VN" sz="1600" dirty="0">
                <a:latin typeface="UTM Avo" panose="02040603050506020204" pitchFamily="18" charset="0"/>
              </a:endParaRPr>
            </a:p>
          </p:txBody>
        </p:sp>
      </p:grpSp>
      <p:grpSp>
        <p:nvGrpSpPr>
          <p:cNvPr id="54" name="Group 53"/>
          <p:cNvGrpSpPr/>
          <p:nvPr/>
        </p:nvGrpSpPr>
        <p:grpSpPr>
          <a:xfrm>
            <a:off x="4914390" y="2575808"/>
            <a:ext cx="1774052" cy="1012965"/>
            <a:chOff x="5285511" y="2271009"/>
            <a:chExt cx="1774052" cy="1012965"/>
          </a:xfrm>
        </p:grpSpPr>
        <p:grpSp>
          <p:nvGrpSpPr>
            <p:cNvPr id="42" name="Group 41"/>
            <p:cNvGrpSpPr/>
            <p:nvPr/>
          </p:nvGrpSpPr>
          <p:grpSpPr>
            <a:xfrm>
              <a:off x="5285511" y="2271009"/>
              <a:ext cx="1715058" cy="1012965"/>
              <a:chOff x="4138819" y="1259059"/>
              <a:chExt cx="1304976" cy="768667"/>
            </a:xfrm>
          </p:grpSpPr>
          <p:pic>
            <p:nvPicPr>
              <p:cNvPr id="43" name="Picture 42"/>
              <p:cNvPicPr>
                <a:picLocks noChangeAspect="1"/>
              </p:cNvPicPr>
              <p:nvPr/>
            </p:nvPicPr>
            <p:blipFill rotWithShape="1">
              <a:blip r:embed="rId2">
                <a:clrChange>
                  <a:clrFrom>
                    <a:srgbClr val="9CCCFC"/>
                  </a:clrFrom>
                  <a:clrTo>
                    <a:srgbClr val="9CCCFC">
                      <a:alpha val="0"/>
                    </a:srgbClr>
                  </a:clrTo>
                </a:clrChange>
                <a:duotone>
                  <a:prstClr val="black"/>
                  <a:schemeClr val="accent4">
                    <a:tint val="45000"/>
                    <a:satMod val="400000"/>
                  </a:schemeClr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55252" t="5911" b="67731"/>
              <a:stretch/>
            </p:blipFill>
            <p:spPr>
              <a:xfrm>
                <a:off x="4138819" y="1259059"/>
                <a:ext cx="1304976" cy="768667"/>
              </a:xfrm>
              <a:prstGeom prst="rect">
                <a:avLst/>
              </a:prstGeom>
            </p:spPr>
          </p:pic>
          <p:sp>
            <p:nvSpPr>
              <p:cNvPr id="44" name="Oval 43"/>
              <p:cNvSpPr/>
              <p:nvPr/>
            </p:nvSpPr>
            <p:spPr>
              <a:xfrm>
                <a:off x="4138819" y="1342436"/>
                <a:ext cx="1255055" cy="601912"/>
              </a:xfrm>
              <a:prstGeom prst="ellipse">
                <a:avLst/>
              </a:prstGeom>
              <a:solidFill>
                <a:srgbClr val="EBFFFF"/>
              </a:solidFill>
              <a:ln>
                <a:noFill/>
              </a:ln>
              <a:effectLst>
                <a:softEdge rad="1270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800" dirty="0">
                  <a:solidFill>
                    <a:srgbClr val="000000"/>
                  </a:solidFill>
                </a:endParaRPr>
              </a:p>
            </p:txBody>
          </p:sp>
        </p:grpSp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id="{7BF6BCDF-9F5D-43EF-8D2F-74DA0EBB0C5C}"/>
                </a:ext>
              </a:extLst>
            </p:cNvPr>
            <p:cNvSpPr txBox="1"/>
            <p:nvPr/>
          </p:nvSpPr>
          <p:spPr>
            <a:xfrm>
              <a:off x="5570112" y="2481169"/>
              <a:ext cx="1489451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 err="1" smtClean="0">
                  <a:latin typeface="UTM Avo" panose="02040603050506020204" pitchFamily="18" charset="0"/>
                </a:rPr>
                <a:t>rực</a:t>
              </a:r>
              <a:r>
                <a:rPr lang="en-US" sz="1600" dirty="0" smtClean="0">
                  <a:latin typeface="UTM Avo" panose="02040603050506020204" pitchFamily="18" charset="0"/>
                </a:rPr>
                <a:t> </a:t>
              </a:r>
              <a:r>
                <a:rPr lang="en-US" sz="1600" dirty="0" err="1" smtClean="0">
                  <a:latin typeface="UTM Avo" panose="02040603050506020204" pitchFamily="18" charset="0"/>
                </a:rPr>
                <a:t>rỡ</a:t>
              </a:r>
              <a:r>
                <a:rPr lang="en-US" sz="1600" dirty="0" smtClean="0">
                  <a:latin typeface="UTM Avo" panose="02040603050506020204" pitchFamily="18" charset="0"/>
                </a:rPr>
                <a:t> </a:t>
              </a:r>
              <a:r>
                <a:rPr lang="en-US" sz="1600" dirty="0" err="1" smtClean="0">
                  <a:latin typeface="UTM Avo" panose="02040603050506020204" pitchFamily="18" charset="0"/>
                </a:rPr>
                <a:t>sau</a:t>
              </a:r>
              <a:r>
                <a:rPr lang="en-US" sz="1600" dirty="0" smtClean="0">
                  <a:latin typeface="UTM Avo" panose="02040603050506020204" pitchFamily="18" charset="0"/>
                </a:rPr>
                <a:t> </a:t>
              </a:r>
              <a:r>
                <a:rPr lang="en-US" sz="1600" dirty="0" err="1" smtClean="0">
                  <a:latin typeface="UTM Avo" panose="02040603050506020204" pitchFamily="18" charset="0"/>
                </a:rPr>
                <a:t>cơn</a:t>
              </a:r>
              <a:r>
                <a:rPr lang="en-US" sz="1600" dirty="0" smtClean="0">
                  <a:latin typeface="UTM Avo" panose="02040603050506020204" pitchFamily="18" charset="0"/>
                </a:rPr>
                <a:t> </a:t>
              </a:r>
              <a:r>
                <a:rPr lang="en-US" sz="1600" dirty="0" err="1" smtClean="0">
                  <a:latin typeface="UTM Avo" panose="02040603050506020204" pitchFamily="18" charset="0"/>
                </a:rPr>
                <a:t>mưa</a:t>
              </a:r>
              <a:r>
                <a:rPr lang="en-US" sz="1600" dirty="0" smtClean="0">
                  <a:latin typeface="UTM Avo" panose="02040603050506020204" pitchFamily="18" charset="0"/>
                </a:rPr>
                <a:t>.</a:t>
              </a:r>
              <a:endParaRPr lang="vi-VN" sz="1600" dirty="0">
                <a:latin typeface="UTM Avo" panose="02040603050506020204" pitchFamily="18" charset="0"/>
              </a:endParaRPr>
            </a:p>
          </p:txBody>
        </p:sp>
      </p:grpSp>
      <p:cxnSp>
        <p:nvCxnSpPr>
          <p:cNvPr id="56" name="Straight Connector 55"/>
          <p:cNvCxnSpPr>
            <a:stCxn id="16" idx="4"/>
            <a:endCxn id="37" idx="0"/>
          </p:cNvCxnSpPr>
          <p:nvPr/>
        </p:nvCxnSpPr>
        <p:spPr>
          <a:xfrm>
            <a:off x="1177882" y="2112213"/>
            <a:ext cx="1616980" cy="563639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Connector 57"/>
          <p:cNvCxnSpPr>
            <a:stCxn id="21" idx="4"/>
            <a:endCxn id="33" idx="0"/>
          </p:cNvCxnSpPr>
          <p:nvPr/>
        </p:nvCxnSpPr>
        <p:spPr>
          <a:xfrm flipH="1">
            <a:off x="1168012" y="2112213"/>
            <a:ext cx="1686442" cy="573471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Connector 60"/>
          <p:cNvCxnSpPr>
            <a:stCxn id="25" idx="4"/>
            <a:endCxn id="44" idx="0"/>
          </p:cNvCxnSpPr>
          <p:nvPr/>
        </p:nvCxnSpPr>
        <p:spPr>
          <a:xfrm>
            <a:off x="4467315" y="2112213"/>
            <a:ext cx="1271800" cy="573471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Connector 64"/>
          <p:cNvCxnSpPr>
            <a:stCxn id="28" idx="4"/>
            <a:endCxn id="41" idx="0"/>
          </p:cNvCxnSpPr>
          <p:nvPr/>
        </p:nvCxnSpPr>
        <p:spPr>
          <a:xfrm flipH="1">
            <a:off x="4243426" y="2124131"/>
            <a:ext cx="1648922" cy="614831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064887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8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3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8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3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48148E-6 -2.71605E-6 L 0.2382 -0.14228 " pathEditMode="relative" rAng="0" ptsTypes="AA">
                                      <p:cBhvr>
                                        <p:cTn id="69" dur="7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898" y="-7130"/>
                                    </p:animMotion>
                                  </p:childTnLst>
                                </p:cTn>
                              </p:par>
                              <p:par>
                                <p:cTn id="70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-2.22222E-6 L -0.24005 -0.11975 " pathEditMode="relative" rAng="0" ptsTypes="AA">
                                      <p:cBhvr>
                                        <p:cTn id="71" dur="75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014" y="-5988"/>
                                    </p:animMotion>
                                  </p:childTnLst>
                                </p:cTn>
                              </p:par>
                              <p:par>
                                <p:cTn id="72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81481E-6 -2.34568E-6 L 0.23657 -0.15247 " pathEditMode="relative" rAng="0" ptsTypes="AA">
                                      <p:cBhvr>
                                        <p:cTn id="73" dur="7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829" y="-7623"/>
                                    </p:animMotion>
                                  </p:childTnLst>
                                </p:cTn>
                              </p:par>
                              <p:par>
                                <p:cTn id="74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2.71605E-6 L -0.18217 -0.13981 " pathEditMode="relative" rAng="0" ptsTypes="AA">
                                      <p:cBhvr>
                                        <p:cTn id="75" dur="75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120" y="-700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build="p"/>
    </p:bldLst>
  </p:timing>
</p:sld>
</file>

<file path=ppt/theme/theme1.xml><?xml version="1.0" encoding="utf-8"?>
<a:theme xmlns:a="http://schemas.openxmlformats.org/drawingml/2006/main" name="Doodle Sketchbook by Slidesgo">
  <a:themeElements>
    <a:clrScheme name="Simple Light">
      <a:dk1>
        <a:srgbClr val="213054"/>
      </a:dk1>
      <a:lt1>
        <a:srgbClr val="BAE5E4"/>
      </a:lt1>
      <a:dk2>
        <a:srgbClr val="A889CC"/>
      </a:dk2>
      <a:lt2>
        <a:srgbClr val="FC7D77"/>
      </a:lt2>
      <a:accent1>
        <a:srgbClr val="FFAB40"/>
      </a:accent1>
      <a:accent2>
        <a:srgbClr val="FFFFFF"/>
      </a:accent2>
      <a:accent3>
        <a:srgbClr val="213054"/>
      </a:accent3>
      <a:accent4>
        <a:srgbClr val="BAE5E4"/>
      </a:accent4>
      <a:accent5>
        <a:srgbClr val="A889CC"/>
      </a:accent5>
      <a:accent6>
        <a:srgbClr val="FC7D77"/>
      </a:accent6>
      <a:hlink>
        <a:srgbClr val="213054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1740</TotalTime>
  <Words>809</Words>
  <Application>Microsoft Office PowerPoint</Application>
  <PresentationFormat>Custom</PresentationFormat>
  <Paragraphs>146</Paragraphs>
  <Slides>26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4" baseType="lpstr">
      <vt:lpstr>Arial</vt:lpstr>
      <vt:lpstr>Kalam</vt:lpstr>
      <vt:lpstr>Times New Roman</vt:lpstr>
      <vt:lpstr>Montserrat</vt:lpstr>
      <vt:lpstr>UTM Cookies</vt:lpstr>
      <vt:lpstr>UTM Avo</vt:lpstr>
      <vt:lpstr>Wingdings</vt:lpstr>
      <vt:lpstr>Doodle Sketchbook by Slidesgo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L.U</dc:creator>
  <cp:lastModifiedBy>admin</cp:lastModifiedBy>
  <cp:revision>139</cp:revision>
  <dcterms:modified xsi:type="dcterms:W3CDTF">2021-06-02T16:30:36Z</dcterms:modified>
</cp:coreProperties>
</file>