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1" r:id="rId2"/>
    <p:sldId id="342" r:id="rId3"/>
    <p:sldId id="287" r:id="rId4"/>
    <p:sldId id="340" r:id="rId5"/>
    <p:sldId id="341" r:id="rId6"/>
    <p:sldId id="290" r:id="rId7"/>
    <p:sldId id="289" r:id="rId8"/>
    <p:sldId id="347" r:id="rId9"/>
    <p:sldId id="291" r:id="rId10"/>
    <p:sldId id="343" r:id="rId11"/>
    <p:sldId id="35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46DB5-653E-479A-B307-2E5AE633C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8AB9F5-7DE9-4AAE-ABD8-1F0DD8165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4772B-4F3C-4771-8D5D-C1697759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E9D1C-672C-4E83-9168-63F94007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C638C-4FA9-4829-A50B-0177AEF8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1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80DE1-11FC-461D-B713-CB00FA8DE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E0997-C25B-43A0-9E19-2822B89F0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32506-1403-4788-9518-A92620A76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C7408-32CD-4B7E-93BA-E628617E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358B-DC24-4A04-B775-B88BD7AC5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7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C0C7B8-0FA9-4489-932D-3F0811DC48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5BA3B-C09D-4F46-9A2A-6BC4AA699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E95B6-40AF-4067-BCED-6E10B946D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865E2-BA6F-4DB3-B842-59E2E741D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25832-7089-49E9-9A83-E974BF76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46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353BF63-EF83-44E5-A7A6-23757CC5B5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D9D5D13-96A6-4926-8B36-A961B121E1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924BE1-2F9A-4271-BE1C-08EDEBAE1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824EAE-32E6-4643-91CD-7948A0EEE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31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8A62B-490B-4E2C-A959-2D7E9DA0C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11B3E-14E2-46E1-9D2F-611A21B65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14AF5-63AD-49ED-BED5-F4C499FD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95EA7-8974-47D9-809C-6FEF84F79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593CA-A579-4372-8980-0B267D1B7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0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688B3-ABF4-4AE9-9DBA-629313F7C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A6A0D-456A-4D17-A7A4-F849E5D35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F6196-D7F1-466F-BDC9-4512ACEF4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40EB0-A0AA-4E80-9D73-E73579018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D3EEF-F144-48E6-8CF0-330EDE6BD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8E1D-AFDB-4064-8A19-FB8A9F1A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35BC-8CB9-4AF1-A5B8-2915E33E43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7352E-4491-4F78-8F3A-97997802A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80F9F9-F9D4-415A-9D22-D30A9A2A0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39D08-217C-4F8B-818E-D05D555B9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37B62-E6AF-4059-B7F6-1416EE027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1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BF7E0-131C-473C-9093-C6CB4DFF2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62CB8-970B-4B11-BE9E-BD585C942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D08436-5CB1-4884-9AA9-B80720D07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463E7E-025C-4720-A0B9-FEEF47D44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33CC4-6CFA-4DD4-8517-AEECA0814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2C2701-C7E7-4E85-9073-F1FB018B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3CCABC-CD90-4F33-A4F7-A45FAEF87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054932-C712-4F57-B878-00BCB21B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0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FC2F0-7088-474E-BADD-B43C013DA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E029DB-7685-4A12-8E72-7071B8FBC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99E551-FC43-439F-95A5-E71C7D09A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12065A-146F-4AD2-92BD-1ADD35BB2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4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4505C8-897B-4A8C-B36E-09D66FA90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960BA-D64E-473D-B5B4-3E920A2F0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A9C32-D97D-4D8B-9537-1A215CB1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7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09D25-DBD5-498D-905C-80E1F4CEF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7A945-B9A4-497B-8CF5-CE59D8DA8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A41AC9-2DF7-423A-801B-6099930B6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965AC-BD40-41A9-BCA2-718E47195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C5044-05C8-4C1E-82E2-7DD49E768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265CD-CFC2-43C4-884B-0440CA1D2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7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5A10-996C-4C74-8B22-9A1EE52C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8971F3-9929-49B4-98CE-106DEB4481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95517-8C09-49FE-ABD0-E3F240E68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276F7-181E-4F10-AE52-C81C504C0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B1D9D-EFDA-4A4F-BD88-DA8D7694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2F222-41CA-4E1E-982B-859723F9A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7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BA08AE-BCEE-47DF-A9A1-BCF6DE075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C56CD-D3F7-4571-92B6-056F6E04D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3F686-926F-4370-8880-300184764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6EE6D-5648-4C2B-B6D2-5821B4E03BC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68CEA-E14C-4807-8E3B-C4690FBE0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D16AE-F712-4601-8855-170B45450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7A96B-0A30-4B63-AB93-5E09DC70A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56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image" Target="../media/image16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êu đề 1">
            <a:extLst>
              <a:ext uri="{FF2B5EF4-FFF2-40B4-BE49-F238E27FC236}">
                <a16:creationId xmlns:a16="http://schemas.microsoft.com/office/drawing/2014/main" id="{2BF57684-F739-4426-AA27-72A1B3E266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Tiêu đề phụ 2">
            <a:extLst>
              <a:ext uri="{FF2B5EF4-FFF2-40B4-BE49-F238E27FC236}">
                <a16:creationId xmlns:a16="http://schemas.microsoft.com/office/drawing/2014/main" id="{E4EE5002-0676-495C-8ED7-FA0ADC2057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52" name="Picture 2" descr="C:\Users\admin\Desktop\chữ đệp để dăng\23473251_2050281321872832_442635963033901212_n.jpg">
            <a:extLst>
              <a:ext uri="{FF2B5EF4-FFF2-40B4-BE49-F238E27FC236}">
                <a16:creationId xmlns:a16="http://schemas.microsoft.com/office/drawing/2014/main" id="{0003BC91-1DBC-47F0-A7E1-75A0AEECC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95300"/>
            <a:ext cx="9144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extLst>
              <a:ext uri="{FF2B5EF4-FFF2-40B4-BE49-F238E27FC236}">
                <a16:creationId xmlns:a16="http://schemas.microsoft.com/office/drawing/2014/main" id="{E62DBEC0-2163-4944-A722-0700150DF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7239000"/>
          </a:xfrm>
          <a:prstGeom prst="flowChartProcess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vi-VN" sz="2400">
              <a:latin typeface="Times New Roman" pitchFamily="18" charset="0"/>
            </a:endParaRPr>
          </a:p>
        </p:txBody>
      </p:sp>
      <p:pic>
        <p:nvPicPr>
          <p:cNvPr id="11267" name="Picture 3" descr="8F831D4C86504E53A1502B3F9E6393B7">
            <a:extLst>
              <a:ext uri="{FF2B5EF4-FFF2-40B4-BE49-F238E27FC236}">
                <a16:creationId xmlns:a16="http://schemas.microsoft.com/office/drawing/2014/main" id="{6A69A7FA-CB3B-4203-A507-49A850C33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63" y="2057400"/>
            <a:ext cx="952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8F831D4C86504E53A1502B3F9E6393B7">
            <a:extLst>
              <a:ext uri="{FF2B5EF4-FFF2-40B4-BE49-F238E27FC236}">
                <a16:creationId xmlns:a16="http://schemas.microsoft.com/office/drawing/2014/main" id="{F12E59C7-36F1-4F28-AD28-B414C2139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138" y="2057400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8F831D4C86504E53A1502B3F9E6393B7">
            <a:extLst>
              <a:ext uri="{FF2B5EF4-FFF2-40B4-BE49-F238E27FC236}">
                <a16:creationId xmlns:a16="http://schemas.microsoft.com/office/drawing/2014/main" id="{A2BFC284-CE03-45CE-A79B-1DEB44A57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364" y="2057400"/>
            <a:ext cx="92868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8F831D4C86504E53A1502B3F9E6393B7">
            <a:extLst>
              <a:ext uri="{FF2B5EF4-FFF2-40B4-BE49-F238E27FC236}">
                <a16:creationId xmlns:a16="http://schemas.microsoft.com/office/drawing/2014/main" id="{F3C6793A-BCB7-4EF8-8A30-906ED59B8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3" y="2057400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 descr="8F831D4C86504E53A1502B3F9E6393B7">
            <a:extLst>
              <a:ext uri="{FF2B5EF4-FFF2-40B4-BE49-F238E27FC236}">
                <a16:creationId xmlns:a16="http://schemas.microsoft.com/office/drawing/2014/main" id="{C908C933-EB51-4F7A-97A3-A4AC45020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3" y="2052638"/>
            <a:ext cx="9525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8F831D4C86504E53A1502B3F9E6393B7">
            <a:extLst>
              <a:ext uri="{FF2B5EF4-FFF2-40B4-BE49-F238E27FC236}">
                <a16:creationId xmlns:a16="http://schemas.microsoft.com/office/drawing/2014/main" id="{ED501314-B813-4649-9708-A8D2FFB6E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488" y="2057400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 descr="8F831D4C86504E53A1502B3F9E6393B7">
            <a:extLst>
              <a:ext uri="{FF2B5EF4-FFF2-40B4-BE49-F238E27FC236}">
                <a16:creationId xmlns:a16="http://schemas.microsoft.com/office/drawing/2014/main" id="{B53481D2-07EE-480C-9E0E-B996484EB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2057400"/>
            <a:ext cx="914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 descr="8F831D4C86504E53A1502B3F9E6393B7">
            <a:extLst>
              <a:ext uri="{FF2B5EF4-FFF2-40B4-BE49-F238E27FC236}">
                <a16:creationId xmlns:a16="http://schemas.microsoft.com/office/drawing/2014/main" id="{E2043CC6-9E81-446D-9DFE-E844897DA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138" y="2057400"/>
            <a:ext cx="952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1" descr="8F831D4C86504E53A1502B3F9E6393B7">
            <a:extLst>
              <a:ext uri="{FF2B5EF4-FFF2-40B4-BE49-F238E27FC236}">
                <a16:creationId xmlns:a16="http://schemas.microsoft.com/office/drawing/2014/main" id="{8E7A2A19-5EE3-450F-A3B7-6BB65B149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963" y="2057400"/>
            <a:ext cx="952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12" descr="005368138">
            <a:extLst>
              <a:ext uri="{FF2B5EF4-FFF2-40B4-BE49-F238E27FC236}">
                <a16:creationId xmlns:a16="http://schemas.microsoft.com/office/drawing/2014/main" id="{C84D11EB-AF0E-48E2-A617-77425E895CC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038600"/>
            <a:ext cx="3200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3" descr="005368138">
            <a:extLst>
              <a:ext uri="{FF2B5EF4-FFF2-40B4-BE49-F238E27FC236}">
                <a16:creationId xmlns:a16="http://schemas.microsoft.com/office/drawing/2014/main" id="{893D7200-FFB3-4A31-8E55-4E10E05250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038600"/>
            <a:ext cx="3048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14" descr="005368138">
            <a:extLst>
              <a:ext uri="{FF2B5EF4-FFF2-40B4-BE49-F238E27FC236}">
                <a16:creationId xmlns:a16="http://schemas.microsoft.com/office/drawing/2014/main" id="{3D0C5EEB-8A36-4080-BC1A-37C546AE02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962400"/>
            <a:ext cx="2971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9" name="WordArt 17">
            <a:extLst>
              <a:ext uri="{FF2B5EF4-FFF2-40B4-BE49-F238E27FC236}">
                <a16:creationId xmlns:a16="http://schemas.microsoft.com/office/drawing/2014/main" id="{626A1839-0734-44F9-AD57-CBAFD997221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7391400" cy="1600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0000FF"/>
                    </a:gs>
                    <a:gs pos="5000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cám ơn</a:t>
            </a:r>
          </a:p>
          <a:p>
            <a:pPr algn="ctr"/>
            <a:r>
              <a:rPr lang="vi-VN" sz="3600" kern="10">
                <a:gradFill rotWithShape="1">
                  <a:gsLst>
                    <a:gs pos="0">
                      <a:srgbClr val="0000FF"/>
                    </a:gs>
                    <a:gs pos="5000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các thầy cô và các em!</a:t>
            </a:r>
            <a:endParaRPr lang="en-US" sz="3600" kern="10">
              <a:gradFill rotWithShape="1">
                <a:gsLst>
                  <a:gs pos="0">
                    <a:srgbClr val="0000FF"/>
                  </a:gs>
                  <a:gs pos="50000">
                    <a:srgbClr val="FF0000"/>
                  </a:gs>
                  <a:gs pos="100000">
                    <a:srgbClr val="0000FF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80" name="Group 16">
            <a:extLst>
              <a:ext uri="{FF2B5EF4-FFF2-40B4-BE49-F238E27FC236}">
                <a16:creationId xmlns:a16="http://schemas.microsoft.com/office/drawing/2014/main" id="{AAEBC6D9-B931-41D8-8234-3F0642FE3CF8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11281" name="Picture 17" descr="POINSET2">
              <a:extLst>
                <a:ext uri="{FF2B5EF4-FFF2-40B4-BE49-F238E27FC236}">
                  <a16:creationId xmlns:a16="http://schemas.microsoft.com/office/drawing/2014/main" id="{063D0EE3-D52C-4201-BB72-469FBF9FA9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82" name="Picture 18" descr="POINSET2">
              <a:extLst>
                <a:ext uri="{FF2B5EF4-FFF2-40B4-BE49-F238E27FC236}">
                  <a16:creationId xmlns:a16="http://schemas.microsoft.com/office/drawing/2014/main" id="{4F02D91D-05AE-4A3B-96D0-75EDFC3801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83" name="Picture 19" descr="POINSET2">
              <a:extLst>
                <a:ext uri="{FF2B5EF4-FFF2-40B4-BE49-F238E27FC236}">
                  <a16:creationId xmlns:a16="http://schemas.microsoft.com/office/drawing/2014/main" id="{9B9F114B-EDE5-40B1-B620-32ED706C9C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84" name="Picture 20" descr="POINSET2">
              <a:extLst>
                <a:ext uri="{FF2B5EF4-FFF2-40B4-BE49-F238E27FC236}">
                  <a16:creationId xmlns:a16="http://schemas.microsoft.com/office/drawing/2014/main" id="{35177489-D37B-490F-88CA-15C7D8EBB1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85" name="Group 21">
              <a:extLst>
                <a:ext uri="{FF2B5EF4-FFF2-40B4-BE49-F238E27FC236}">
                  <a16:creationId xmlns:a16="http://schemas.microsoft.com/office/drawing/2014/main" id="{37522E50-F40D-4FDE-B3C9-6A4720B607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1313" name="AutoShape 22">
                <a:extLst>
                  <a:ext uri="{FF2B5EF4-FFF2-40B4-BE49-F238E27FC236}">
                    <a16:creationId xmlns:a16="http://schemas.microsoft.com/office/drawing/2014/main" id="{930C6B32-BF07-45A0-ACF8-EF4933FF3C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4" name="AutoShape 23">
                <a:extLst>
                  <a:ext uri="{FF2B5EF4-FFF2-40B4-BE49-F238E27FC236}">
                    <a16:creationId xmlns:a16="http://schemas.microsoft.com/office/drawing/2014/main" id="{0EDC5BB5-C6EB-4FD4-8528-79B90871E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5" name="AutoShape 24">
                <a:extLst>
                  <a:ext uri="{FF2B5EF4-FFF2-40B4-BE49-F238E27FC236}">
                    <a16:creationId xmlns:a16="http://schemas.microsoft.com/office/drawing/2014/main" id="{A5CB2ABE-A3C8-46E9-98BC-85E44D3ADB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6" name="AutoShape 25">
                <a:extLst>
                  <a:ext uri="{FF2B5EF4-FFF2-40B4-BE49-F238E27FC236}">
                    <a16:creationId xmlns:a16="http://schemas.microsoft.com/office/drawing/2014/main" id="{1600209C-BB0B-45E2-B617-F4194296AE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7" name="AutoShape 26">
                <a:extLst>
                  <a:ext uri="{FF2B5EF4-FFF2-40B4-BE49-F238E27FC236}">
                    <a16:creationId xmlns:a16="http://schemas.microsoft.com/office/drawing/2014/main" id="{E2B1FF2B-B5BD-4FE5-9FE5-7516CCD7D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8" name="AutoShape 27">
                <a:extLst>
                  <a:ext uri="{FF2B5EF4-FFF2-40B4-BE49-F238E27FC236}">
                    <a16:creationId xmlns:a16="http://schemas.microsoft.com/office/drawing/2014/main" id="{A70998BD-DDD1-471E-A164-3A38F54DE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9" name="AutoShape 28">
                <a:extLst>
                  <a:ext uri="{FF2B5EF4-FFF2-40B4-BE49-F238E27FC236}">
                    <a16:creationId xmlns:a16="http://schemas.microsoft.com/office/drawing/2014/main" id="{148F9B8E-51F1-483D-AD37-CDADAF558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0" name="AutoShape 29">
                <a:extLst>
                  <a:ext uri="{FF2B5EF4-FFF2-40B4-BE49-F238E27FC236}">
                    <a16:creationId xmlns:a16="http://schemas.microsoft.com/office/drawing/2014/main" id="{43BD515B-14B8-42F6-8D17-497491A1E3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1" name="AutoShape 30">
                <a:extLst>
                  <a:ext uri="{FF2B5EF4-FFF2-40B4-BE49-F238E27FC236}">
                    <a16:creationId xmlns:a16="http://schemas.microsoft.com/office/drawing/2014/main" id="{4CB76211-D869-4140-9F37-7CE51E8A7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2" name="AutoShape 31">
                <a:extLst>
                  <a:ext uri="{FF2B5EF4-FFF2-40B4-BE49-F238E27FC236}">
                    <a16:creationId xmlns:a16="http://schemas.microsoft.com/office/drawing/2014/main" id="{087C098D-6F10-4FB0-A9D3-4C2160EDC5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3" name="AutoShape 32">
                <a:extLst>
                  <a:ext uri="{FF2B5EF4-FFF2-40B4-BE49-F238E27FC236}">
                    <a16:creationId xmlns:a16="http://schemas.microsoft.com/office/drawing/2014/main" id="{0288C0DD-64D9-4DE6-AE14-96561235AD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4" name="AutoShape 33">
                <a:extLst>
                  <a:ext uri="{FF2B5EF4-FFF2-40B4-BE49-F238E27FC236}">
                    <a16:creationId xmlns:a16="http://schemas.microsoft.com/office/drawing/2014/main" id="{5A07C818-8FBF-4B59-8154-63B72FEA01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286" name="Group 34">
              <a:extLst>
                <a:ext uri="{FF2B5EF4-FFF2-40B4-BE49-F238E27FC236}">
                  <a16:creationId xmlns:a16="http://schemas.microsoft.com/office/drawing/2014/main" id="{6E2F2ABD-A236-4655-898E-014BCDAF99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1301" name="AutoShape 35">
                <a:extLst>
                  <a:ext uri="{FF2B5EF4-FFF2-40B4-BE49-F238E27FC236}">
                    <a16:creationId xmlns:a16="http://schemas.microsoft.com/office/drawing/2014/main" id="{F01EA407-875C-495E-9221-0025C7FBD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2" name="AutoShape 36">
                <a:extLst>
                  <a:ext uri="{FF2B5EF4-FFF2-40B4-BE49-F238E27FC236}">
                    <a16:creationId xmlns:a16="http://schemas.microsoft.com/office/drawing/2014/main" id="{E842334D-A451-4AE9-BBE5-54E99BD1A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3" name="AutoShape 37">
                <a:extLst>
                  <a:ext uri="{FF2B5EF4-FFF2-40B4-BE49-F238E27FC236}">
                    <a16:creationId xmlns:a16="http://schemas.microsoft.com/office/drawing/2014/main" id="{6353993D-F5EB-4086-B1BD-B7CF2C6717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4" name="AutoShape 38">
                <a:extLst>
                  <a:ext uri="{FF2B5EF4-FFF2-40B4-BE49-F238E27FC236}">
                    <a16:creationId xmlns:a16="http://schemas.microsoft.com/office/drawing/2014/main" id="{FABDC93F-F5D5-476A-A73F-759FD2A52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5" name="AutoShape 39">
                <a:extLst>
                  <a:ext uri="{FF2B5EF4-FFF2-40B4-BE49-F238E27FC236}">
                    <a16:creationId xmlns:a16="http://schemas.microsoft.com/office/drawing/2014/main" id="{1217EB82-2443-4653-BF0E-D34BB0B9BA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6" name="AutoShape 40">
                <a:extLst>
                  <a:ext uri="{FF2B5EF4-FFF2-40B4-BE49-F238E27FC236}">
                    <a16:creationId xmlns:a16="http://schemas.microsoft.com/office/drawing/2014/main" id="{80FACD06-EF0B-48F2-A070-93E11719BB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7" name="AutoShape 41">
                <a:extLst>
                  <a:ext uri="{FF2B5EF4-FFF2-40B4-BE49-F238E27FC236}">
                    <a16:creationId xmlns:a16="http://schemas.microsoft.com/office/drawing/2014/main" id="{35A64CA6-AB39-4651-A544-968ED59149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8" name="AutoShape 42">
                <a:extLst>
                  <a:ext uri="{FF2B5EF4-FFF2-40B4-BE49-F238E27FC236}">
                    <a16:creationId xmlns:a16="http://schemas.microsoft.com/office/drawing/2014/main" id="{AB66B485-79C7-4DBF-994E-64A461DD0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9" name="AutoShape 43">
                <a:extLst>
                  <a:ext uri="{FF2B5EF4-FFF2-40B4-BE49-F238E27FC236}">
                    <a16:creationId xmlns:a16="http://schemas.microsoft.com/office/drawing/2014/main" id="{84AA98B5-B3DF-4B8A-8381-7772146DF9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0" name="AutoShape 44">
                <a:extLst>
                  <a:ext uri="{FF2B5EF4-FFF2-40B4-BE49-F238E27FC236}">
                    <a16:creationId xmlns:a16="http://schemas.microsoft.com/office/drawing/2014/main" id="{6A420768-05A8-4E99-A4A3-739FAC3B36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1" name="AutoShape 45">
                <a:extLst>
                  <a:ext uri="{FF2B5EF4-FFF2-40B4-BE49-F238E27FC236}">
                    <a16:creationId xmlns:a16="http://schemas.microsoft.com/office/drawing/2014/main" id="{14EE8E88-82C7-4163-B3CB-BB306C3CC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2" name="AutoShape 46">
                <a:extLst>
                  <a:ext uri="{FF2B5EF4-FFF2-40B4-BE49-F238E27FC236}">
                    <a16:creationId xmlns:a16="http://schemas.microsoft.com/office/drawing/2014/main" id="{7B102870-204E-494A-A42D-9EA563BF5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287" name="Group 47">
              <a:extLst>
                <a:ext uri="{FF2B5EF4-FFF2-40B4-BE49-F238E27FC236}">
                  <a16:creationId xmlns:a16="http://schemas.microsoft.com/office/drawing/2014/main" id="{B53FAD5F-F728-40D4-A28D-70232EB904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1295" name="AutoShape 48">
                <a:extLst>
                  <a:ext uri="{FF2B5EF4-FFF2-40B4-BE49-F238E27FC236}">
                    <a16:creationId xmlns:a16="http://schemas.microsoft.com/office/drawing/2014/main" id="{0809DA2D-BA13-4B3A-BEDB-255A6DACA5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6" name="AutoShape 49">
                <a:extLst>
                  <a:ext uri="{FF2B5EF4-FFF2-40B4-BE49-F238E27FC236}">
                    <a16:creationId xmlns:a16="http://schemas.microsoft.com/office/drawing/2014/main" id="{C7C986D7-FACF-45AF-AA2B-647F81E701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7" name="AutoShape 50">
                <a:extLst>
                  <a:ext uri="{FF2B5EF4-FFF2-40B4-BE49-F238E27FC236}">
                    <a16:creationId xmlns:a16="http://schemas.microsoft.com/office/drawing/2014/main" id="{95928D4F-1F5C-4D9C-8E19-3D09D9662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8" name="AutoShape 51">
                <a:extLst>
                  <a:ext uri="{FF2B5EF4-FFF2-40B4-BE49-F238E27FC236}">
                    <a16:creationId xmlns:a16="http://schemas.microsoft.com/office/drawing/2014/main" id="{2B6C8750-D4A3-4F1F-A901-758E025A2A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9" name="AutoShape 52">
                <a:extLst>
                  <a:ext uri="{FF2B5EF4-FFF2-40B4-BE49-F238E27FC236}">
                    <a16:creationId xmlns:a16="http://schemas.microsoft.com/office/drawing/2014/main" id="{ADFD3665-7CB8-4A0C-ADD3-60BB18A7FC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0" name="AutoShape 53">
                <a:extLst>
                  <a:ext uri="{FF2B5EF4-FFF2-40B4-BE49-F238E27FC236}">
                    <a16:creationId xmlns:a16="http://schemas.microsoft.com/office/drawing/2014/main" id="{1BBCDA58-9D5D-4CA9-814A-7C58D5E75A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288" name="Group 54">
              <a:extLst>
                <a:ext uri="{FF2B5EF4-FFF2-40B4-BE49-F238E27FC236}">
                  <a16:creationId xmlns:a16="http://schemas.microsoft.com/office/drawing/2014/main" id="{F22F8967-DA7E-4199-AFDB-21163319C7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1289" name="AutoShape 55">
                <a:extLst>
                  <a:ext uri="{FF2B5EF4-FFF2-40B4-BE49-F238E27FC236}">
                    <a16:creationId xmlns:a16="http://schemas.microsoft.com/office/drawing/2014/main" id="{36D172B6-78DE-46FE-84EE-E75E94D925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0" name="AutoShape 56">
                <a:extLst>
                  <a:ext uri="{FF2B5EF4-FFF2-40B4-BE49-F238E27FC236}">
                    <a16:creationId xmlns:a16="http://schemas.microsoft.com/office/drawing/2014/main" id="{F8A22A1F-D311-4B84-BCE4-FE17427CC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1" name="AutoShape 57">
                <a:extLst>
                  <a:ext uri="{FF2B5EF4-FFF2-40B4-BE49-F238E27FC236}">
                    <a16:creationId xmlns:a16="http://schemas.microsoft.com/office/drawing/2014/main" id="{6A4D7532-785D-4334-80AF-1127D003A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2" name="AutoShape 58">
                <a:extLst>
                  <a:ext uri="{FF2B5EF4-FFF2-40B4-BE49-F238E27FC236}">
                    <a16:creationId xmlns:a16="http://schemas.microsoft.com/office/drawing/2014/main" id="{94898E45-CABE-4D21-BEE2-5D865BE510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3" name="AutoShape 59">
                <a:extLst>
                  <a:ext uri="{FF2B5EF4-FFF2-40B4-BE49-F238E27FC236}">
                    <a16:creationId xmlns:a16="http://schemas.microsoft.com/office/drawing/2014/main" id="{A6ED65B0-9AC9-475A-90EA-335E3BA12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4" name="AutoShape 60">
                <a:extLst>
                  <a:ext uri="{FF2B5EF4-FFF2-40B4-BE49-F238E27FC236}">
                    <a16:creationId xmlns:a16="http://schemas.microsoft.com/office/drawing/2014/main" id="{C0DBD210-5C6D-4C59-B28E-3FC2B319F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applause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EJ1450">
            <a:extLst>
              <a:ext uri="{FF2B5EF4-FFF2-40B4-BE49-F238E27FC236}">
                <a16:creationId xmlns:a16="http://schemas.microsoft.com/office/drawing/2014/main" id="{ACAD134B-5D83-4A4A-BCB1-C4E4C4816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4" descr="EJ1450">
            <a:extLst>
              <a:ext uri="{FF2B5EF4-FFF2-40B4-BE49-F238E27FC236}">
                <a16:creationId xmlns:a16="http://schemas.microsoft.com/office/drawing/2014/main" id="{6E2F0FA6-96AC-4CF7-8442-48B139FAB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10591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WordArt 6">
            <a:extLst>
              <a:ext uri="{FF2B5EF4-FFF2-40B4-BE49-F238E27FC236}">
                <a16:creationId xmlns:a16="http://schemas.microsoft.com/office/drawing/2014/main" id="{F5C13B4B-4591-4186-8307-CA4663F0C15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600200"/>
            <a:ext cx="7620000" cy="3733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5E6EEEA6-C91E-42C5-B8DD-38382AA5E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7526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endParaRPr lang="en-US" altLang="en-US" b="1">
              <a:latin typeface="Arial" panose="020B0604020202020204" pitchFamily="34" charset="0"/>
            </a:endParaRPr>
          </a:p>
        </p:txBody>
      </p:sp>
      <p:sp>
        <p:nvSpPr>
          <p:cNvPr id="3075" name="WordArt 5">
            <a:extLst>
              <a:ext uri="{FF2B5EF4-FFF2-40B4-BE49-F238E27FC236}">
                <a16:creationId xmlns:a16="http://schemas.microsoft.com/office/drawing/2014/main" id="{F033B17A-5B5C-4307-8760-CF7B52EA12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1" y="1373188"/>
            <a:ext cx="7146925" cy="54848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50947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 panose="020B0604020202020204" pitchFamily="34" charset="0"/>
              </a:rPr>
              <a:t>Nhiệt liệt chào mừng quý thầy cô</a:t>
            </a:r>
          </a:p>
        </p:txBody>
      </p:sp>
      <p:sp>
        <p:nvSpPr>
          <p:cNvPr id="324614" name="WordArt 6">
            <a:extLst>
              <a:ext uri="{FF2B5EF4-FFF2-40B4-BE49-F238E27FC236}">
                <a16:creationId xmlns:a16="http://schemas.microsoft.com/office/drawing/2014/main" id="{E3C36E48-3E9F-4D09-8FF4-787CBA99AD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0" y="3429000"/>
            <a:ext cx="57912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4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TẬP VIẾT</a:t>
            </a:r>
          </a:p>
          <a:p>
            <a:pPr algn="ctr">
              <a:defRPr/>
            </a:pPr>
            <a:r>
              <a:rPr lang="en-US" sz="24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ÔN</a:t>
            </a:r>
            <a:r>
              <a:rPr lang="en-US" sz="24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4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CHỮ</a:t>
            </a:r>
            <a:r>
              <a:rPr lang="en-US" sz="24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4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HOA</a:t>
            </a:r>
            <a:r>
              <a:rPr lang="en-US" sz="24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: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</a:t>
            </a:r>
            <a:r>
              <a:rPr lang="en-US" sz="24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6000">
                      <a:srgbClr val="E81766"/>
                    </a:gs>
                    <a:gs pos="13500">
                      <a:srgbClr val="EE3F17"/>
                    </a:gs>
                    <a:gs pos="24000">
                      <a:srgbClr val="FFFF00"/>
                    </a:gs>
                    <a:gs pos="32499">
                      <a:srgbClr val="1A8D48"/>
                    </a:gs>
                    <a:gs pos="39500">
                      <a:srgbClr val="0819FB"/>
                    </a:gs>
                    <a:gs pos="50000">
                      <a:srgbClr val="A603AB"/>
                    </a:gs>
                    <a:gs pos="60501">
                      <a:srgbClr val="0819FB"/>
                    </a:gs>
                    <a:gs pos="67501">
                      <a:srgbClr val="1A8D48"/>
                    </a:gs>
                    <a:gs pos="76000">
                      <a:srgbClr val="FFFF00"/>
                    </a:gs>
                    <a:gs pos="86500">
                      <a:srgbClr val="EE3F17"/>
                    </a:gs>
                    <a:gs pos="94000">
                      <a:srgbClr val="E81766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</p:txBody>
      </p:sp>
      <p:grpSp>
        <p:nvGrpSpPr>
          <p:cNvPr id="3077" name="Group 11">
            <a:extLst>
              <a:ext uri="{FF2B5EF4-FFF2-40B4-BE49-F238E27FC236}">
                <a16:creationId xmlns:a16="http://schemas.microsoft.com/office/drawing/2014/main" id="{5AC9F962-F291-486E-84E3-BD892D349DAB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3078" name="Picture 12" descr="POINSET2">
              <a:extLst>
                <a:ext uri="{FF2B5EF4-FFF2-40B4-BE49-F238E27FC236}">
                  <a16:creationId xmlns:a16="http://schemas.microsoft.com/office/drawing/2014/main" id="{CC7A6217-6760-4D0C-AC2F-C776A6D0E8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Picture 13" descr="POINSET2">
              <a:extLst>
                <a:ext uri="{FF2B5EF4-FFF2-40B4-BE49-F238E27FC236}">
                  <a16:creationId xmlns:a16="http://schemas.microsoft.com/office/drawing/2014/main" id="{BC269A53-1CE4-416A-ADEB-C62D9EB13D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14" descr="POINSET2">
              <a:extLst>
                <a:ext uri="{FF2B5EF4-FFF2-40B4-BE49-F238E27FC236}">
                  <a16:creationId xmlns:a16="http://schemas.microsoft.com/office/drawing/2014/main" id="{DB73BF4D-C7D8-4A92-A40B-ADC0F35D3B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15" descr="POINSET2">
              <a:extLst>
                <a:ext uri="{FF2B5EF4-FFF2-40B4-BE49-F238E27FC236}">
                  <a16:creationId xmlns:a16="http://schemas.microsoft.com/office/drawing/2014/main" id="{26DC9C6B-4EDC-4DE9-9D0A-2D29AD9F33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82" name="Group 16">
              <a:extLst>
                <a:ext uri="{FF2B5EF4-FFF2-40B4-BE49-F238E27FC236}">
                  <a16:creationId xmlns:a16="http://schemas.microsoft.com/office/drawing/2014/main" id="{325C9D8C-3A2A-476C-A9C5-CA9A9A7B16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3110" name="AutoShape 17">
                <a:extLst>
                  <a:ext uri="{FF2B5EF4-FFF2-40B4-BE49-F238E27FC236}">
                    <a16:creationId xmlns:a16="http://schemas.microsoft.com/office/drawing/2014/main" id="{DFAE0BD1-B8F7-4589-8A15-2C800D64D6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1" name="AutoShape 18">
                <a:extLst>
                  <a:ext uri="{FF2B5EF4-FFF2-40B4-BE49-F238E27FC236}">
                    <a16:creationId xmlns:a16="http://schemas.microsoft.com/office/drawing/2014/main" id="{A1D34A66-35B2-4C75-A9A5-E59D98AF8C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2" name="AutoShape 19">
                <a:extLst>
                  <a:ext uri="{FF2B5EF4-FFF2-40B4-BE49-F238E27FC236}">
                    <a16:creationId xmlns:a16="http://schemas.microsoft.com/office/drawing/2014/main" id="{8F128A1B-30E4-4C8D-8C9F-BCB84414D1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3" name="AutoShape 20">
                <a:extLst>
                  <a:ext uri="{FF2B5EF4-FFF2-40B4-BE49-F238E27FC236}">
                    <a16:creationId xmlns:a16="http://schemas.microsoft.com/office/drawing/2014/main" id="{D12B88EB-C651-48D1-9A90-B23ABAE2E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4" name="AutoShape 21">
                <a:extLst>
                  <a:ext uri="{FF2B5EF4-FFF2-40B4-BE49-F238E27FC236}">
                    <a16:creationId xmlns:a16="http://schemas.microsoft.com/office/drawing/2014/main" id="{09A4280C-376F-4B83-A0D0-901756405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5" name="AutoShape 22">
                <a:extLst>
                  <a:ext uri="{FF2B5EF4-FFF2-40B4-BE49-F238E27FC236}">
                    <a16:creationId xmlns:a16="http://schemas.microsoft.com/office/drawing/2014/main" id="{349965DC-F6AC-4F9B-A4B6-0D0C3E559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6" name="AutoShape 23">
                <a:extLst>
                  <a:ext uri="{FF2B5EF4-FFF2-40B4-BE49-F238E27FC236}">
                    <a16:creationId xmlns:a16="http://schemas.microsoft.com/office/drawing/2014/main" id="{8DE812C5-8103-4B7A-A0AA-9ECF34650A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7" name="AutoShape 24">
                <a:extLst>
                  <a:ext uri="{FF2B5EF4-FFF2-40B4-BE49-F238E27FC236}">
                    <a16:creationId xmlns:a16="http://schemas.microsoft.com/office/drawing/2014/main" id="{25A25340-2760-4801-9C78-DC7ADF2376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8" name="AutoShape 25">
                <a:extLst>
                  <a:ext uri="{FF2B5EF4-FFF2-40B4-BE49-F238E27FC236}">
                    <a16:creationId xmlns:a16="http://schemas.microsoft.com/office/drawing/2014/main" id="{D201FBE5-571B-43C6-B686-A9471D0C8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19" name="AutoShape 26">
                <a:extLst>
                  <a:ext uri="{FF2B5EF4-FFF2-40B4-BE49-F238E27FC236}">
                    <a16:creationId xmlns:a16="http://schemas.microsoft.com/office/drawing/2014/main" id="{91359463-5B3A-4E8A-B4A9-1D81FBE30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20" name="AutoShape 27">
                <a:extLst>
                  <a:ext uri="{FF2B5EF4-FFF2-40B4-BE49-F238E27FC236}">
                    <a16:creationId xmlns:a16="http://schemas.microsoft.com/office/drawing/2014/main" id="{FF132C7D-1A97-470F-8E8F-67940240D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21" name="AutoShape 28">
                <a:extLst>
                  <a:ext uri="{FF2B5EF4-FFF2-40B4-BE49-F238E27FC236}">
                    <a16:creationId xmlns:a16="http://schemas.microsoft.com/office/drawing/2014/main" id="{3EC446EB-ABE9-4FA1-81BA-210AE8B6B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083" name="Group 29">
              <a:extLst>
                <a:ext uri="{FF2B5EF4-FFF2-40B4-BE49-F238E27FC236}">
                  <a16:creationId xmlns:a16="http://schemas.microsoft.com/office/drawing/2014/main" id="{DA70616B-6525-40F9-B2F3-F61ED889E0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3098" name="AutoShape 30">
                <a:extLst>
                  <a:ext uri="{FF2B5EF4-FFF2-40B4-BE49-F238E27FC236}">
                    <a16:creationId xmlns:a16="http://schemas.microsoft.com/office/drawing/2014/main" id="{8F745421-5C95-40B1-B3E4-F0AD34CB0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9" name="AutoShape 31">
                <a:extLst>
                  <a:ext uri="{FF2B5EF4-FFF2-40B4-BE49-F238E27FC236}">
                    <a16:creationId xmlns:a16="http://schemas.microsoft.com/office/drawing/2014/main" id="{5F786BD8-0CB8-499D-A64F-13A562AAD1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0" name="AutoShape 32">
                <a:extLst>
                  <a:ext uri="{FF2B5EF4-FFF2-40B4-BE49-F238E27FC236}">
                    <a16:creationId xmlns:a16="http://schemas.microsoft.com/office/drawing/2014/main" id="{085C8DB2-9AD5-4C39-B539-F756B94E1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1" name="AutoShape 33">
                <a:extLst>
                  <a:ext uri="{FF2B5EF4-FFF2-40B4-BE49-F238E27FC236}">
                    <a16:creationId xmlns:a16="http://schemas.microsoft.com/office/drawing/2014/main" id="{EC642A7F-17CE-4CBF-84AA-82DE54DC45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2" name="AutoShape 34">
                <a:extLst>
                  <a:ext uri="{FF2B5EF4-FFF2-40B4-BE49-F238E27FC236}">
                    <a16:creationId xmlns:a16="http://schemas.microsoft.com/office/drawing/2014/main" id="{7DF6D39C-BCD7-47BD-9D3C-BAF7F2DE97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3" name="AutoShape 35">
                <a:extLst>
                  <a:ext uri="{FF2B5EF4-FFF2-40B4-BE49-F238E27FC236}">
                    <a16:creationId xmlns:a16="http://schemas.microsoft.com/office/drawing/2014/main" id="{9C255866-B35F-4660-B7F1-7DA5C68460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4" name="AutoShape 36">
                <a:extLst>
                  <a:ext uri="{FF2B5EF4-FFF2-40B4-BE49-F238E27FC236}">
                    <a16:creationId xmlns:a16="http://schemas.microsoft.com/office/drawing/2014/main" id="{8DFBDAB7-4CBA-465B-8C29-0E9D0D586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5" name="AutoShape 37">
                <a:extLst>
                  <a:ext uri="{FF2B5EF4-FFF2-40B4-BE49-F238E27FC236}">
                    <a16:creationId xmlns:a16="http://schemas.microsoft.com/office/drawing/2014/main" id="{961DC180-E55A-4D2E-B1BC-7081428874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6" name="AutoShape 38">
                <a:extLst>
                  <a:ext uri="{FF2B5EF4-FFF2-40B4-BE49-F238E27FC236}">
                    <a16:creationId xmlns:a16="http://schemas.microsoft.com/office/drawing/2014/main" id="{D3DF5464-7675-47DA-841D-EF7951F630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7" name="AutoShape 39">
                <a:extLst>
                  <a:ext uri="{FF2B5EF4-FFF2-40B4-BE49-F238E27FC236}">
                    <a16:creationId xmlns:a16="http://schemas.microsoft.com/office/drawing/2014/main" id="{6FF5F293-F5FA-4CE5-97D9-6A52380D5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8" name="AutoShape 40">
                <a:extLst>
                  <a:ext uri="{FF2B5EF4-FFF2-40B4-BE49-F238E27FC236}">
                    <a16:creationId xmlns:a16="http://schemas.microsoft.com/office/drawing/2014/main" id="{E47C770F-DE6A-4EAD-B0A2-D37CED6C1D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09" name="AutoShape 41">
                <a:extLst>
                  <a:ext uri="{FF2B5EF4-FFF2-40B4-BE49-F238E27FC236}">
                    <a16:creationId xmlns:a16="http://schemas.microsoft.com/office/drawing/2014/main" id="{5D4CA7DB-15FD-4B0D-97E0-496F7B6A3B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084" name="Group 42">
              <a:extLst>
                <a:ext uri="{FF2B5EF4-FFF2-40B4-BE49-F238E27FC236}">
                  <a16:creationId xmlns:a16="http://schemas.microsoft.com/office/drawing/2014/main" id="{348A8B4B-24B3-4119-AB05-BD04FCDC89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3092" name="AutoShape 43">
                <a:extLst>
                  <a:ext uri="{FF2B5EF4-FFF2-40B4-BE49-F238E27FC236}">
                    <a16:creationId xmlns:a16="http://schemas.microsoft.com/office/drawing/2014/main" id="{B4A4DE34-FFA6-478D-87AB-535181EC32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3" name="AutoShape 44">
                <a:extLst>
                  <a:ext uri="{FF2B5EF4-FFF2-40B4-BE49-F238E27FC236}">
                    <a16:creationId xmlns:a16="http://schemas.microsoft.com/office/drawing/2014/main" id="{ECF7713A-2360-42F6-B80D-084EECB22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4" name="AutoShape 45">
                <a:extLst>
                  <a:ext uri="{FF2B5EF4-FFF2-40B4-BE49-F238E27FC236}">
                    <a16:creationId xmlns:a16="http://schemas.microsoft.com/office/drawing/2014/main" id="{2A2E7AA7-F9C0-4CB1-BCCA-B16EF6124A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5" name="AutoShape 46">
                <a:extLst>
                  <a:ext uri="{FF2B5EF4-FFF2-40B4-BE49-F238E27FC236}">
                    <a16:creationId xmlns:a16="http://schemas.microsoft.com/office/drawing/2014/main" id="{F18DFDDE-C261-4FC7-828A-E06EFB7BC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6" name="AutoShape 47">
                <a:extLst>
                  <a:ext uri="{FF2B5EF4-FFF2-40B4-BE49-F238E27FC236}">
                    <a16:creationId xmlns:a16="http://schemas.microsoft.com/office/drawing/2014/main" id="{B583B8CE-3900-4F3E-8E87-C3A67C9B8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7" name="AutoShape 48">
                <a:extLst>
                  <a:ext uri="{FF2B5EF4-FFF2-40B4-BE49-F238E27FC236}">
                    <a16:creationId xmlns:a16="http://schemas.microsoft.com/office/drawing/2014/main" id="{37BE8BD7-DDD2-4954-AC26-CCB9D5FB2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085" name="Group 49">
              <a:extLst>
                <a:ext uri="{FF2B5EF4-FFF2-40B4-BE49-F238E27FC236}">
                  <a16:creationId xmlns:a16="http://schemas.microsoft.com/office/drawing/2014/main" id="{1E932DEB-E445-4162-8A90-C1E9E330D4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3086" name="AutoShape 50">
                <a:extLst>
                  <a:ext uri="{FF2B5EF4-FFF2-40B4-BE49-F238E27FC236}">
                    <a16:creationId xmlns:a16="http://schemas.microsoft.com/office/drawing/2014/main" id="{6CE846CC-65E3-4BEC-AA1B-EB31D3CFE3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87" name="AutoShape 51">
                <a:extLst>
                  <a:ext uri="{FF2B5EF4-FFF2-40B4-BE49-F238E27FC236}">
                    <a16:creationId xmlns:a16="http://schemas.microsoft.com/office/drawing/2014/main" id="{EB8AC533-6F6E-4F07-8F54-3A5AF32653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88" name="AutoShape 52">
                <a:extLst>
                  <a:ext uri="{FF2B5EF4-FFF2-40B4-BE49-F238E27FC236}">
                    <a16:creationId xmlns:a16="http://schemas.microsoft.com/office/drawing/2014/main" id="{4E09BCB7-CC53-4FAC-A058-104D744AB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89" name="AutoShape 53">
                <a:extLst>
                  <a:ext uri="{FF2B5EF4-FFF2-40B4-BE49-F238E27FC236}">
                    <a16:creationId xmlns:a16="http://schemas.microsoft.com/office/drawing/2014/main" id="{22B8221D-BAE7-411A-8E6C-749E68262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0" name="AutoShape 54">
                <a:extLst>
                  <a:ext uri="{FF2B5EF4-FFF2-40B4-BE49-F238E27FC236}">
                    <a16:creationId xmlns:a16="http://schemas.microsoft.com/office/drawing/2014/main" id="{380E9A02-C8EF-44AD-A486-D1E1AA1BC1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91" name="AutoShape 55">
                <a:extLst>
                  <a:ext uri="{FF2B5EF4-FFF2-40B4-BE49-F238E27FC236}">
                    <a16:creationId xmlns:a16="http://schemas.microsoft.com/office/drawing/2014/main" id="{3EC770B9-6F28-4C9F-AC0A-10514E4E9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3">
            <a:extLst>
              <a:ext uri="{FF2B5EF4-FFF2-40B4-BE49-F238E27FC236}">
                <a16:creationId xmlns:a16="http://schemas.microsoft.com/office/drawing/2014/main" id="{B8340CEF-8817-4508-BBA0-E495E4A5E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57201"/>
            <a:ext cx="358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099" name="Text Box 14">
            <a:extLst>
              <a:ext uri="{FF2B5EF4-FFF2-40B4-BE49-F238E27FC236}">
                <a16:creationId xmlns:a16="http://schemas.microsoft.com/office/drawing/2014/main" id="{4D8654D3-F9EA-4B7A-8107-37172C163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7620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solidFill>
                <a:srgbClr val="000066"/>
              </a:solidFill>
              <a:latin typeface=".VnTime" panose="020B7200000000000000" pitchFamily="34" charset="0"/>
            </a:endParaRPr>
          </a:p>
        </p:txBody>
      </p:sp>
      <p:grpSp>
        <p:nvGrpSpPr>
          <p:cNvPr id="4100" name="Group 20">
            <a:extLst>
              <a:ext uri="{FF2B5EF4-FFF2-40B4-BE49-F238E27FC236}">
                <a16:creationId xmlns:a16="http://schemas.microsoft.com/office/drawing/2014/main" id="{4F52EAFD-0967-4412-8B22-39513B8FAB24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4103" name="Picture 21" descr="POINSET2">
              <a:extLst>
                <a:ext uri="{FF2B5EF4-FFF2-40B4-BE49-F238E27FC236}">
                  <a16:creationId xmlns:a16="http://schemas.microsoft.com/office/drawing/2014/main" id="{83EFC241-1654-4D36-A732-EAE9C4AC18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4" name="Picture 22" descr="POINSET2">
              <a:extLst>
                <a:ext uri="{FF2B5EF4-FFF2-40B4-BE49-F238E27FC236}">
                  <a16:creationId xmlns:a16="http://schemas.microsoft.com/office/drawing/2014/main" id="{790B159D-0651-4D4F-B669-279F28A84E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5" name="Picture 23" descr="POINSET2">
              <a:extLst>
                <a:ext uri="{FF2B5EF4-FFF2-40B4-BE49-F238E27FC236}">
                  <a16:creationId xmlns:a16="http://schemas.microsoft.com/office/drawing/2014/main" id="{34E1C9A2-8F78-429F-A638-D6F224AB0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6" name="Picture 24" descr="POINSET2">
              <a:extLst>
                <a:ext uri="{FF2B5EF4-FFF2-40B4-BE49-F238E27FC236}">
                  <a16:creationId xmlns:a16="http://schemas.microsoft.com/office/drawing/2014/main" id="{3B14D2D6-B0E5-43D3-9F23-77DF3D7F7F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7" name="Group 25">
              <a:extLst>
                <a:ext uri="{FF2B5EF4-FFF2-40B4-BE49-F238E27FC236}">
                  <a16:creationId xmlns:a16="http://schemas.microsoft.com/office/drawing/2014/main" id="{C1199EA8-A034-489D-BFA4-589852C7E5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4135" name="AutoShape 26">
                <a:extLst>
                  <a:ext uri="{FF2B5EF4-FFF2-40B4-BE49-F238E27FC236}">
                    <a16:creationId xmlns:a16="http://schemas.microsoft.com/office/drawing/2014/main" id="{9EB77AFC-E919-4BD9-8DEC-7D53494AB3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6" name="AutoShape 27">
                <a:extLst>
                  <a:ext uri="{FF2B5EF4-FFF2-40B4-BE49-F238E27FC236}">
                    <a16:creationId xmlns:a16="http://schemas.microsoft.com/office/drawing/2014/main" id="{63E2487A-9E97-4411-ADD6-C6FD0AE84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7" name="AutoShape 28">
                <a:extLst>
                  <a:ext uri="{FF2B5EF4-FFF2-40B4-BE49-F238E27FC236}">
                    <a16:creationId xmlns:a16="http://schemas.microsoft.com/office/drawing/2014/main" id="{4978430F-0EA9-4CDC-B66E-16AAC49226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8" name="AutoShape 29">
                <a:extLst>
                  <a:ext uri="{FF2B5EF4-FFF2-40B4-BE49-F238E27FC236}">
                    <a16:creationId xmlns:a16="http://schemas.microsoft.com/office/drawing/2014/main" id="{F3B5247A-B864-42FE-9220-0C41EF521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9" name="AutoShape 30">
                <a:extLst>
                  <a:ext uri="{FF2B5EF4-FFF2-40B4-BE49-F238E27FC236}">
                    <a16:creationId xmlns:a16="http://schemas.microsoft.com/office/drawing/2014/main" id="{44BA8FFC-0F38-4337-AFF3-DAAF0398A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0" name="AutoShape 31">
                <a:extLst>
                  <a:ext uri="{FF2B5EF4-FFF2-40B4-BE49-F238E27FC236}">
                    <a16:creationId xmlns:a16="http://schemas.microsoft.com/office/drawing/2014/main" id="{0CCEBDDC-F50A-4D55-84BB-A490FC54F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1" name="AutoShape 32">
                <a:extLst>
                  <a:ext uri="{FF2B5EF4-FFF2-40B4-BE49-F238E27FC236}">
                    <a16:creationId xmlns:a16="http://schemas.microsoft.com/office/drawing/2014/main" id="{A3E0A051-7E3E-47AC-8AD0-10EB79F5E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2" name="AutoShape 33">
                <a:extLst>
                  <a:ext uri="{FF2B5EF4-FFF2-40B4-BE49-F238E27FC236}">
                    <a16:creationId xmlns:a16="http://schemas.microsoft.com/office/drawing/2014/main" id="{E02E7C3D-287F-4004-BF64-3AAA3EEA8C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3" name="AutoShape 34">
                <a:extLst>
                  <a:ext uri="{FF2B5EF4-FFF2-40B4-BE49-F238E27FC236}">
                    <a16:creationId xmlns:a16="http://schemas.microsoft.com/office/drawing/2014/main" id="{ABB0CABE-5335-4FC2-8E5D-78672C401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4" name="AutoShape 35">
                <a:extLst>
                  <a:ext uri="{FF2B5EF4-FFF2-40B4-BE49-F238E27FC236}">
                    <a16:creationId xmlns:a16="http://schemas.microsoft.com/office/drawing/2014/main" id="{36AD6676-2467-4A8C-83B9-EE67949808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5" name="AutoShape 36">
                <a:extLst>
                  <a:ext uri="{FF2B5EF4-FFF2-40B4-BE49-F238E27FC236}">
                    <a16:creationId xmlns:a16="http://schemas.microsoft.com/office/drawing/2014/main" id="{31446DE7-99DC-43C1-B08F-7FD377E699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46" name="AutoShape 37">
                <a:extLst>
                  <a:ext uri="{FF2B5EF4-FFF2-40B4-BE49-F238E27FC236}">
                    <a16:creationId xmlns:a16="http://schemas.microsoft.com/office/drawing/2014/main" id="{97F1F7BC-D88A-41C7-ACC3-29B503DAF5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08" name="Group 38">
              <a:extLst>
                <a:ext uri="{FF2B5EF4-FFF2-40B4-BE49-F238E27FC236}">
                  <a16:creationId xmlns:a16="http://schemas.microsoft.com/office/drawing/2014/main" id="{FA7223C8-0CDF-4309-8A47-E78D97EE3D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4123" name="AutoShape 39">
                <a:extLst>
                  <a:ext uri="{FF2B5EF4-FFF2-40B4-BE49-F238E27FC236}">
                    <a16:creationId xmlns:a16="http://schemas.microsoft.com/office/drawing/2014/main" id="{7F05BB43-F208-4545-B376-BFB675C36F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4" name="AutoShape 40">
                <a:extLst>
                  <a:ext uri="{FF2B5EF4-FFF2-40B4-BE49-F238E27FC236}">
                    <a16:creationId xmlns:a16="http://schemas.microsoft.com/office/drawing/2014/main" id="{BB5402E7-9E24-4211-834D-582BA3FB4A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5" name="AutoShape 41">
                <a:extLst>
                  <a:ext uri="{FF2B5EF4-FFF2-40B4-BE49-F238E27FC236}">
                    <a16:creationId xmlns:a16="http://schemas.microsoft.com/office/drawing/2014/main" id="{2F889A67-54B8-41AC-830D-A448C01E3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6" name="AutoShape 42">
                <a:extLst>
                  <a:ext uri="{FF2B5EF4-FFF2-40B4-BE49-F238E27FC236}">
                    <a16:creationId xmlns:a16="http://schemas.microsoft.com/office/drawing/2014/main" id="{4BDE5345-92A4-4A2F-8BAF-0211D49276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7" name="AutoShape 43">
                <a:extLst>
                  <a:ext uri="{FF2B5EF4-FFF2-40B4-BE49-F238E27FC236}">
                    <a16:creationId xmlns:a16="http://schemas.microsoft.com/office/drawing/2014/main" id="{98F0DEE4-4FAA-4E3B-A92D-14EFC1A777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8" name="AutoShape 44">
                <a:extLst>
                  <a:ext uri="{FF2B5EF4-FFF2-40B4-BE49-F238E27FC236}">
                    <a16:creationId xmlns:a16="http://schemas.microsoft.com/office/drawing/2014/main" id="{C797C894-010F-4964-A377-79213E08FB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9" name="AutoShape 45">
                <a:extLst>
                  <a:ext uri="{FF2B5EF4-FFF2-40B4-BE49-F238E27FC236}">
                    <a16:creationId xmlns:a16="http://schemas.microsoft.com/office/drawing/2014/main" id="{39DD1FC3-2433-4823-A915-A37A318F82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0" name="AutoShape 46">
                <a:extLst>
                  <a:ext uri="{FF2B5EF4-FFF2-40B4-BE49-F238E27FC236}">
                    <a16:creationId xmlns:a16="http://schemas.microsoft.com/office/drawing/2014/main" id="{136CF01C-8989-4E40-A34C-3BCC84E60E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1" name="AutoShape 47">
                <a:extLst>
                  <a:ext uri="{FF2B5EF4-FFF2-40B4-BE49-F238E27FC236}">
                    <a16:creationId xmlns:a16="http://schemas.microsoft.com/office/drawing/2014/main" id="{D732A196-9F22-4F1E-BC7B-D1D64290D3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2" name="AutoShape 48">
                <a:extLst>
                  <a:ext uri="{FF2B5EF4-FFF2-40B4-BE49-F238E27FC236}">
                    <a16:creationId xmlns:a16="http://schemas.microsoft.com/office/drawing/2014/main" id="{2CB8E7A7-5DF2-4997-80BA-59002966EF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3" name="AutoShape 49">
                <a:extLst>
                  <a:ext uri="{FF2B5EF4-FFF2-40B4-BE49-F238E27FC236}">
                    <a16:creationId xmlns:a16="http://schemas.microsoft.com/office/drawing/2014/main" id="{BA88530C-F60D-4396-A43A-7E9DF5312B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4" name="AutoShape 50">
                <a:extLst>
                  <a:ext uri="{FF2B5EF4-FFF2-40B4-BE49-F238E27FC236}">
                    <a16:creationId xmlns:a16="http://schemas.microsoft.com/office/drawing/2014/main" id="{155375F6-8450-4BDA-A1CE-0A7CE5320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09" name="Group 51">
              <a:extLst>
                <a:ext uri="{FF2B5EF4-FFF2-40B4-BE49-F238E27FC236}">
                  <a16:creationId xmlns:a16="http://schemas.microsoft.com/office/drawing/2014/main" id="{7E88F7CB-3619-4364-9C98-ED6ABD6B5A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4117" name="AutoShape 52">
                <a:extLst>
                  <a:ext uri="{FF2B5EF4-FFF2-40B4-BE49-F238E27FC236}">
                    <a16:creationId xmlns:a16="http://schemas.microsoft.com/office/drawing/2014/main" id="{8AB823FE-D41B-4170-BB96-F579E7F988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8" name="AutoShape 53">
                <a:extLst>
                  <a:ext uri="{FF2B5EF4-FFF2-40B4-BE49-F238E27FC236}">
                    <a16:creationId xmlns:a16="http://schemas.microsoft.com/office/drawing/2014/main" id="{77F8143E-5E4B-4E91-B42E-09C6EAF890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9" name="AutoShape 54">
                <a:extLst>
                  <a:ext uri="{FF2B5EF4-FFF2-40B4-BE49-F238E27FC236}">
                    <a16:creationId xmlns:a16="http://schemas.microsoft.com/office/drawing/2014/main" id="{BC470E8A-F192-4459-A8A5-54BFB7344F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0" name="AutoShape 55">
                <a:extLst>
                  <a:ext uri="{FF2B5EF4-FFF2-40B4-BE49-F238E27FC236}">
                    <a16:creationId xmlns:a16="http://schemas.microsoft.com/office/drawing/2014/main" id="{4858B9C9-5FEE-45CA-A140-F174997B3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1" name="AutoShape 56">
                <a:extLst>
                  <a:ext uri="{FF2B5EF4-FFF2-40B4-BE49-F238E27FC236}">
                    <a16:creationId xmlns:a16="http://schemas.microsoft.com/office/drawing/2014/main" id="{9BE04477-5D00-40F8-90EC-A40749D028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2" name="AutoShape 57">
                <a:extLst>
                  <a:ext uri="{FF2B5EF4-FFF2-40B4-BE49-F238E27FC236}">
                    <a16:creationId xmlns:a16="http://schemas.microsoft.com/office/drawing/2014/main" id="{95B6CA40-BD75-42F3-889C-9C2576886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10" name="Group 58">
              <a:extLst>
                <a:ext uri="{FF2B5EF4-FFF2-40B4-BE49-F238E27FC236}">
                  <a16:creationId xmlns:a16="http://schemas.microsoft.com/office/drawing/2014/main" id="{70B487F7-1477-4A35-97F0-09E82ADE1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4111" name="AutoShape 59">
                <a:extLst>
                  <a:ext uri="{FF2B5EF4-FFF2-40B4-BE49-F238E27FC236}">
                    <a16:creationId xmlns:a16="http://schemas.microsoft.com/office/drawing/2014/main" id="{FFF856CF-A5B3-458E-A92A-3B516E717E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2" name="AutoShape 60">
                <a:extLst>
                  <a:ext uri="{FF2B5EF4-FFF2-40B4-BE49-F238E27FC236}">
                    <a16:creationId xmlns:a16="http://schemas.microsoft.com/office/drawing/2014/main" id="{80E7E7C4-8343-40D7-860D-57E7C65C0C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3" name="AutoShape 61">
                <a:extLst>
                  <a:ext uri="{FF2B5EF4-FFF2-40B4-BE49-F238E27FC236}">
                    <a16:creationId xmlns:a16="http://schemas.microsoft.com/office/drawing/2014/main" id="{B13E9464-9F49-439F-B4FC-9244ED2B61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4" name="AutoShape 62">
                <a:extLst>
                  <a:ext uri="{FF2B5EF4-FFF2-40B4-BE49-F238E27FC236}">
                    <a16:creationId xmlns:a16="http://schemas.microsoft.com/office/drawing/2014/main" id="{B96D6111-6EBC-4DA8-B4CA-E8B3CD6006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5" name="AutoShape 63">
                <a:extLst>
                  <a:ext uri="{FF2B5EF4-FFF2-40B4-BE49-F238E27FC236}">
                    <a16:creationId xmlns:a16="http://schemas.microsoft.com/office/drawing/2014/main" id="{8BE1445A-E9B6-4DF3-8B98-9650AD7C07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6" name="AutoShape 64">
                <a:extLst>
                  <a:ext uri="{FF2B5EF4-FFF2-40B4-BE49-F238E27FC236}">
                    <a16:creationId xmlns:a16="http://schemas.microsoft.com/office/drawing/2014/main" id="{91CE02E4-71E1-420F-9ACD-0A250DABC6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pic>
        <p:nvPicPr>
          <p:cNvPr id="231489" name="Picture 65">
            <a:extLst>
              <a:ext uri="{FF2B5EF4-FFF2-40B4-BE49-F238E27FC236}">
                <a16:creationId xmlns:a16="http://schemas.microsoft.com/office/drawing/2014/main" id="{62B560A3-F60C-41E1-A9A3-82E112F64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63" t="32292" r="32813" b="53125"/>
          <a:stretch>
            <a:fillRect/>
          </a:stretch>
        </p:blipFill>
        <p:spPr bwMode="auto">
          <a:xfrm>
            <a:off x="4724400" y="2362200"/>
            <a:ext cx="274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1491" name="Line 67">
            <a:extLst>
              <a:ext uri="{FF2B5EF4-FFF2-40B4-BE49-F238E27FC236}">
                <a16:creationId xmlns:a16="http://schemas.microsoft.com/office/drawing/2014/main" id="{69503A8A-72FB-4022-A1FA-0AEE754AD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357563"/>
            <a:ext cx="2667000" cy="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31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" dur="2000"/>
                                        <p:tgtEl>
                                          <p:spTgt spid="231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>
            <a:extLst>
              <a:ext uri="{FF2B5EF4-FFF2-40B4-BE49-F238E27FC236}">
                <a16:creationId xmlns:a16="http://schemas.microsoft.com/office/drawing/2014/main" id="{DE6E7059-E376-4D0D-8FD6-B26499B2E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505076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pic>
        <p:nvPicPr>
          <p:cNvPr id="5123" name="Picture 83">
            <a:extLst>
              <a:ext uri="{FF2B5EF4-FFF2-40B4-BE49-F238E27FC236}">
                <a16:creationId xmlns:a16="http://schemas.microsoft.com/office/drawing/2014/main" id="{81605ECF-830D-4ED3-B780-547570739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1" t="23958" r="52344" b="59375"/>
          <a:stretch>
            <a:fillRect/>
          </a:stretch>
        </p:blipFill>
        <p:spPr bwMode="auto">
          <a:xfrm>
            <a:off x="2667000" y="1905001"/>
            <a:ext cx="7162800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4" name="Group 86">
            <a:extLst>
              <a:ext uri="{FF2B5EF4-FFF2-40B4-BE49-F238E27FC236}">
                <a16:creationId xmlns:a16="http://schemas.microsoft.com/office/drawing/2014/main" id="{26010821-E3F7-48D9-8A4F-F7C30733A9C4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5125" name="Picture 87" descr="POINSET2">
              <a:extLst>
                <a:ext uri="{FF2B5EF4-FFF2-40B4-BE49-F238E27FC236}">
                  <a16:creationId xmlns:a16="http://schemas.microsoft.com/office/drawing/2014/main" id="{A3A27904-D660-4971-A8E2-A27BA9DD2F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88" descr="POINSET2">
              <a:extLst>
                <a:ext uri="{FF2B5EF4-FFF2-40B4-BE49-F238E27FC236}">
                  <a16:creationId xmlns:a16="http://schemas.microsoft.com/office/drawing/2014/main" id="{07E259F5-6583-4662-8B19-6426F7938E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Picture 89" descr="POINSET2">
              <a:extLst>
                <a:ext uri="{FF2B5EF4-FFF2-40B4-BE49-F238E27FC236}">
                  <a16:creationId xmlns:a16="http://schemas.microsoft.com/office/drawing/2014/main" id="{0C2FA1AE-5BA5-4F1B-B10D-068ED5CF5A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Picture 90" descr="POINSET2">
              <a:extLst>
                <a:ext uri="{FF2B5EF4-FFF2-40B4-BE49-F238E27FC236}">
                  <a16:creationId xmlns:a16="http://schemas.microsoft.com/office/drawing/2014/main" id="{38B9BD11-7453-4F07-AE33-5FB396E090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9" name="Group 91">
              <a:extLst>
                <a:ext uri="{FF2B5EF4-FFF2-40B4-BE49-F238E27FC236}">
                  <a16:creationId xmlns:a16="http://schemas.microsoft.com/office/drawing/2014/main" id="{37087F9E-4B44-42FA-9D8D-C4E4B32C9F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5157" name="AutoShape 92">
                <a:extLst>
                  <a:ext uri="{FF2B5EF4-FFF2-40B4-BE49-F238E27FC236}">
                    <a16:creationId xmlns:a16="http://schemas.microsoft.com/office/drawing/2014/main" id="{413041B4-BF96-457F-ABF1-B11A3A484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8" name="AutoShape 93">
                <a:extLst>
                  <a:ext uri="{FF2B5EF4-FFF2-40B4-BE49-F238E27FC236}">
                    <a16:creationId xmlns:a16="http://schemas.microsoft.com/office/drawing/2014/main" id="{A16183C6-FB12-4E70-95FB-A39591C8C4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9" name="AutoShape 94">
                <a:extLst>
                  <a:ext uri="{FF2B5EF4-FFF2-40B4-BE49-F238E27FC236}">
                    <a16:creationId xmlns:a16="http://schemas.microsoft.com/office/drawing/2014/main" id="{28CD7C82-8C21-43A0-9E57-EE1DF929D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0" name="AutoShape 95">
                <a:extLst>
                  <a:ext uri="{FF2B5EF4-FFF2-40B4-BE49-F238E27FC236}">
                    <a16:creationId xmlns:a16="http://schemas.microsoft.com/office/drawing/2014/main" id="{05B1D664-1323-4ABE-94DA-F7CB367802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1" name="AutoShape 96">
                <a:extLst>
                  <a:ext uri="{FF2B5EF4-FFF2-40B4-BE49-F238E27FC236}">
                    <a16:creationId xmlns:a16="http://schemas.microsoft.com/office/drawing/2014/main" id="{55CB50F9-2738-45E1-929B-8E63F2665D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2" name="AutoShape 97">
                <a:extLst>
                  <a:ext uri="{FF2B5EF4-FFF2-40B4-BE49-F238E27FC236}">
                    <a16:creationId xmlns:a16="http://schemas.microsoft.com/office/drawing/2014/main" id="{85F43456-A8F6-4969-A461-08BBFE334C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3" name="AutoShape 98">
                <a:extLst>
                  <a:ext uri="{FF2B5EF4-FFF2-40B4-BE49-F238E27FC236}">
                    <a16:creationId xmlns:a16="http://schemas.microsoft.com/office/drawing/2014/main" id="{DD079EEE-7259-4817-AB46-219AD3B38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4" name="AutoShape 99">
                <a:extLst>
                  <a:ext uri="{FF2B5EF4-FFF2-40B4-BE49-F238E27FC236}">
                    <a16:creationId xmlns:a16="http://schemas.microsoft.com/office/drawing/2014/main" id="{61FBD616-37E0-4EC5-BF85-2133F6499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5" name="AutoShape 100">
                <a:extLst>
                  <a:ext uri="{FF2B5EF4-FFF2-40B4-BE49-F238E27FC236}">
                    <a16:creationId xmlns:a16="http://schemas.microsoft.com/office/drawing/2014/main" id="{5C841060-837F-4BD6-8238-B6645F6AF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6" name="AutoShape 101">
                <a:extLst>
                  <a:ext uri="{FF2B5EF4-FFF2-40B4-BE49-F238E27FC236}">
                    <a16:creationId xmlns:a16="http://schemas.microsoft.com/office/drawing/2014/main" id="{65F3337A-B851-4FC7-858D-0B53C0C81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7" name="AutoShape 102">
                <a:extLst>
                  <a:ext uri="{FF2B5EF4-FFF2-40B4-BE49-F238E27FC236}">
                    <a16:creationId xmlns:a16="http://schemas.microsoft.com/office/drawing/2014/main" id="{E7D98EAA-856B-4DF3-AF48-418697B8F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68" name="AutoShape 103">
                <a:extLst>
                  <a:ext uri="{FF2B5EF4-FFF2-40B4-BE49-F238E27FC236}">
                    <a16:creationId xmlns:a16="http://schemas.microsoft.com/office/drawing/2014/main" id="{73F2C3F8-6C86-4698-8AB2-BAB0B46097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130" name="Group 104">
              <a:extLst>
                <a:ext uri="{FF2B5EF4-FFF2-40B4-BE49-F238E27FC236}">
                  <a16:creationId xmlns:a16="http://schemas.microsoft.com/office/drawing/2014/main" id="{4BD63FCC-E240-46F1-ACFF-32033F31EC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5145" name="AutoShape 105">
                <a:extLst>
                  <a:ext uri="{FF2B5EF4-FFF2-40B4-BE49-F238E27FC236}">
                    <a16:creationId xmlns:a16="http://schemas.microsoft.com/office/drawing/2014/main" id="{C8D920E2-98E1-4A31-8C37-D917D5EC9F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6" name="AutoShape 106">
                <a:extLst>
                  <a:ext uri="{FF2B5EF4-FFF2-40B4-BE49-F238E27FC236}">
                    <a16:creationId xmlns:a16="http://schemas.microsoft.com/office/drawing/2014/main" id="{A59D213F-8149-4B6B-84BE-94DC60AD34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7" name="AutoShape 107">
                <a:extLst>
                  <a:ext uri="{FF2B5EF4-FFF2-40B4-BE49-F238E27FC236}">
                    <a16:creationId xmlns:a16="http://schemas.microsoft.com/office/drawing/2014/main" id="{8432CB5F-1DA8-4731-AFA2-B191C8375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8" name="AutoShape 108">
                <a:extLst>
                  <a:ext uri="{FF2B5EF4-FFF2-40B4-BE49-F238E27FC236}">
                    <a16:creationId xmlns:a16="http://schemas.microsoft.com/office/drawing/2014/main" id="{CBEF44CC-96DE-4FE0-AEAC-C004565D4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9" name="AutoShape 109">
                <a:extLst>
                  <a:ext uri="{FF2B5EF4-FFF2-40B4-BE49-F238E27FC236}">
                    <a16:creationId xmlns:a16="http://schemas.microsoft.com/office/drawing/2014/main" id="{7DAB7154-424C-404A-A55F-DECACC5CA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0" name="AutoShape 110">
                <a:extLst>
                  <a:ext uri="{FF2B5EF4-FFF2-40B4-BE49-F238E27FC236}">
                    <a16:creationId xmlns:a16="http://schemas.microsoft.com/office/drawing/2014/main" id="{D06D9795-3446-455C-9F82-12EFE0C67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1" name="AutoShape 111">
                <a:extLst>
                  <a:ext uri="{FF2B5EF4-FFF2-40B4-BE49-F238E27FC236}">
                    <a16:creationId xmlns:a16="http://schemas.microsoft.com/office/drawing/2014/main" id="{461F2803-41D7-4F7D-9C70-AC01C9C49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2" name="AutoShape 112">
                <a:extLst>
                  <a:ext uri="{FF2B5EF4-FFF2-40B4-BE49-F238E27FC236}">
                    <a16:creationId xmlns:a16="http://schemas.microsoft.com/office/drawing/2014/main" id="{BE28EEF6-F992-4268-B12A-C4E8798E36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3" name="AutoShape 113">
                <a:extLst>
                  <a:ext uri="{FF2B5EF4-FFF2-40B4-BE49-F238E27FC236}">
                    <a16:creationId xmlns:a16="http://schemas.microsoft.com/office/drawing/2014/main" id="{6BF10F01-3E3A-4FBE-86D0-C25A1E326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4" name="AutoShape 114">
                <a:extLst>
                  <a:ext uri="{FF2B5EF4-FFF2-40B4-BE49-F238E27FC236}">
                    <a16:creationId xmlns:a16="http://schemas.microsoft.com/office/drawing/2014/main" id="{220A4550-A178-4E5D-8741-AD077061ED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5" name="AutoShape 115">
                <a:extLst>
                  <a:ext uri="{FF2B5EF4-FFF2-40B4-BE49-F238E27FC236}">
                    <a16:creationId xmlns:a16="http://schemas.microsoft.com/office/drawing/2014/main" id="{B145DC1C-32C0-402B-8815-B35041BFB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6" name="AutoShape 116">
                <a:extLst>
                  <a:ext uri="{FF2B5EF4-FFF2-40B4-BE49-F238E27FC236}">
                    <a16:creationId xmlns:a16="http://schemas.microsoft.com/office/drawing/2014/main" id="{13B96E05-37DC-4F2B-A06C-55888A97AF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131" name="Group 117">
              <a:extLst>
                <a:ext uri="{FF2B5EF4-FFF2-40B4-BE49-F238E27FC236}">
                  <a16:creationId xmlns:a16="http://schemas.microsoft.com/office/drawing/2014/main" id="{F8A4AFEB-6822-41B5-8783-F12D459A65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5139" name="AutoShape 118">
                <a:extLst>
                  <a:ext uri="{FF2B5EF4-FFF2-40B4-BE49-F238E27FC236}">
                    <a16:creationId xmlns:a16="http://schemas.microsoft.com/office/drawing/2014/main" id="{4163EB37-32E2-4296-BA3F-C9B786C06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0" name="AutoShape 119">
                <a:extLst>
                  <a:ext uri="{FF2B5EF4-FFF2-40B4-BE49-F238E27FC236}">
                    <a16:creationId xmlns:a16="http://schemas.microsoft.com/office/drawing/2014/main" id="{D68087EC-170A-45B8-B2D1-D154F17247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1" name="AutoShape 120">
                <a:extLst>
                  <a:ext uri="{FF2B5EF4-FFF2-40B4-BE49-F238E27FC236}">
                    <a16:creationId xmlns:a16="http://schemas.microsoft.com/office/drawing/2014/main" id="{77B87A8F-C569-4BF0-BB82-E63884E505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2" name="AutoShape 121">
                <a:extLst>
                  <a:ext uri="{FF2B5EF4-FFF2-40B4-BE49-F238E27FC236}">
                    <a16:creationId xmlns:a16="http://schemas.microsoft.com/office/drawing/2014/main" id="{0FEC4657-A3F5-4D83-8750-EDFBD9E6B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3" name="AutoShape 122">
                <a:extLst>
                  <a:ext uri="{FF2B5EF4-FFF2-40B4-BE49-F238E27FC236}">
                    <a16:creationId xmlns:a16="http://schemas.microsoft.com/office/drawing/2014/main" id="{FB9E5597-503F-4D44-BC5A-DA6BD43F7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4" name="AutoShape 123">
                <a:extLst>
                  <a:ext uri="{FF2B5EF4-FFF2-40B4-BE49-F238E27FC236}">
                    <a16:creationId xmlns:a16="http://schemas.microsoft.com/office/drawing/2014/main" id="{B22366C8-9E88-46D8-AA27-98EF21D2E7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132" name="Group 124">
              <a:extLst>
                <a:ext uri="{FF2B5EF4-FFF2-40B4-BE49-F238E27FC236}">
                  <a16:creationId xmlns:a16="http://schemas.microsoft.com/office/drawing/2014/main" id="{FAE5D0FD-4CDF-4AB2-9FB4-24137510F1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5133" name="AutoShape 125">
                <a:extLst>
                  <a:ext uri="{FF2B5EF4-FFF2-40B4-BE49-F238E27FC236}">
                    <a16:creationId xmlns:a16="http://schemas.microsoft.com/office/drawing/2014/main" id="{58825AA6-D674-4098-81A0-A79F673C24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34" name="AutoShape 126">
                <a:extLst>
                  <a:ext uri="{FF2B5EF4-FFF2-40B4-BE49-F238E27FC236}">
                    <a16:creationId xmlns:a16="http://schemas.microsoft.com/office/drawing/2014/main" id="{38583B09-26E1-45DD-B62D-7F548838E5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35" name="AutoShape 127">
                <a:extLst>
                  <a:ext uri="{FF2B5EF4-FFF2-40B4-BE49-F238E27FC236}">
                    <a16:creationId xmlns:a16="http://schemas.microsoft.com/office/drawing/2014/main" id="{EF5C585D-6BA2-4922-8317-71B0B5B5DA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36" name="AutoShape 128">
                <a:extLst>
                  <a:ext uri="{FF2B5EF4-FFF2-40B4-BE49-F238E27FC236}">
                    <a16:creationId xmlns:a16="http://schemas.microsoft.com/office/drawing/2014/main" id="{A9D9B818-4815-47BC-A040-DAC70872F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37" name="AutoShape 129">
                <a:extLst>
                  <a:ext uri="{FF2B5EF4-FFF2-40B4-BE49-F238E27FC236}">
                    <a16:creationId xmlns:a16="http://schemas.microsoft.com/office/drawing/2014/main" id="{F5BD569D-CC55-4823-815E-77B16146F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38" name="AutoShape 130">
                <a:extLst>
                  <a:ext uri="{FF2B5EF4-FFF2-40B4-BE49-F238E27FC236}">
                    <a16:creationId xmlns:a16="http://schemas.microsoft.com/office/drawing/2014/main" id="{8FC5EC90-F77A-4710-9138-73FE3C9D5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106">
            <a:extLst>
              <a:ext uri="{FF2B5EF4-FFF2-40B4-BE49-F238E27FC236}">
                <a16:creationId xmlns:a16="http://schemas.microsoft.com/office/drawing/2014/main" id="{9D55DF22-B0F6-4352-95D5-FB5CBC902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88900"/>
            <a:ext cx="4572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7" name="Freeform 143">
            <a:extLst>
              <a:ext uri="{FF2B5EF4-FFF2-40B4-BE49-F238E27FC236}">
                <a16:creationId xmlns:a16="http://schemas.microsoft.com/office/drawing/2014/main" id="{5EF0B9DD-7291-4DF6-BEFB-D188ABC9315F}"/>
              </a:ext>
            </a:extLst>
          </p:cNvPr>
          <p:cNvSpPr>
            <a:spLocks/>
          </p:cNvSpPr>
          <p:nvPr/>
        </p:nvSpPr>
        <p:spPr bwMode="auto">
          <a:xfrm>
            <a:off x="5016500" y="3214688"/>
            <a:ext cx="38100" cy="23812"/>
          </a:xfrm>
          <a:custGeom>
            <a:avLst/>
            <a:gdLst>
              <a:gd name="T0" fmla="*/ 0 w 24"/>
              <a:gd name="T1" fmla="*/ 2147483647 h 15"/>
              <a:gd name="T2" fmla="*/ 2147483647 w 24"/>
              <a:gd name="T3" fmla="*/ 0 h 15"/>
              <a:gd name="T4" fmla="*/ 0 w 24"/>
              <a:gd name="T5" fmla="*/ 2147483647 h 15"/>
              <a:gd name="T6" fmla="*/ 0 60000 65536"/>
              <a:gd name="T7" fmla="*/ 0 60000 65536"/>
              <a:gd name="T8" fmla="*/ 0 60000 65536"/>
              <a:gd name="T9" fmla="*/ 0 w 24"/>
              <a:gd name="T10" fmla="*/ 0 h 15"/>
              <a:gd name="T11" fmla="*/ 24 w 24"/>
              <a:gd name="T12" fmla="*/ 15 h 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" h="15">
                <a:moveTo>
                  <a:pt x="0" y="15"/>
                </a:moveTo>
                <a:cubicBezTo>
                  <a:pt x="8" y="10"/>
                  <a:pt x="24" y="0"/>
                  <a:pt x="24" y="0"/>
                </a:cubicBezTo>
                <a:cubicBezTo>
                  <a:pt x="24" y="0"/>
                  <a:pt x="8" y="10"/>
                  <a:pt x="0" y="15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Freeform 144">
            <a:extLst>
              <a:ext uri="{FF2B5EF4-FFF2-40B4-BE49-F238E27FC236}">
                <a16:creationId xmlns:a16="http://schemas.microsoft.com/office/drawing/2014/main" id="{43989618-BE0F-44F7-8C9B-A7E5C1964AD0}"/>
              </a:ext>
            </a:extLst>
          </p:cNvPr>
          <p:cNvSpPr>
            <a:spLocks/>
          </p:cNvSpPr>
          <p:nvPr/>
        </p:nvSpPr>
        <p:spPr bwMode="auto">
          <a:xfrm>
            <a:off x="5029200" y="3214688"/>
            <a:ext cx="38100" cy="23812"/>
          </a:xfrm>
          <a:custGeom>
            <a:avLst/>
            <a:gdLst>
              <a:gd name="T0" fmla="*/ 0 w 24"/>
              <a:gd name="T1" fmla="*/ 2147483647 h 15"/>
              <a:gd name="T2" fmla="*/ 2147483647 w 24"/>
              <a:gd name="T3" fmla="*/ 0 h 15"/>
              <a:gd name="T4" fmla="*/ 0 w 24"/>
              <a:gd name="T5" fmla="*/ 2147483647 h 15"/>
              <a:gd name="T6" fmla="*/ 0 60000 65536"/>
              <a:gd name="T7" fmla="*/ 0 60000 65536"/>
              <a:gd name="T8" fmla="*/ 0 60000 65536"/>
              <a:gd name="T9" fmla="*/ 0 w 24"/>
              <a:gd name="T10" fmla="*/ 0 h 15"/>
              <a:gd name="T11" fmla="*/ 24 w 24"/>
              <a:gd name="T12" fmla="*/ 15 h 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" h="15">
                <a:moveTo>
                  <a:pt x="0" y="15"/>
                </a:moveTo>
                <a:cubicBezTo>
                  <a:pt x="8" y="10"/>
                  <a:pt x="24" y="0"/>
                  <a:pt x="24" y="0"/>
                </a:cubicBezTo>
                <a:cubicBezTo>
                  <a:pt x="24" y="0"/>
                  <a:pt x="8" y="10"/>
                  <a:pt x="0" y="15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16585" name="Picture 169">
            <a:extLst>
              <a:ext uri="{FF2B5EF4-FFF2-40B4-BE49-F238E27FC236}">
                <a16:creationId xmlns:a16="http://schemas.microsoft.com/office/drawing/2014/main" id="{5DC5F1CA-9C1D-4EAE-8ECD-6C67A5721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1" t="17932" r="81599"/>
          <a:stretch>
            <a:fillRect/>
          </a:stretch>
        </p:blipFill>
        <p:spPr bwMode="auto">
          <a:xfrm>
            <a:off x="4267200" y="2146301"/>
            <a:ext cx="16002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Oval 171">
            <a:extLst>
              <a:ext uri="{FF2B5EF4-FFF2-40B4-BE49-F238E27FC236}">
                <a16:creationId xmlns:a16="http://schemas.microsoft.com/office/drawing/2014/main" id="{EAEEA942-3FCB-42CF-9348-EBEAE3FB9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222500"/>
            <a:ext cx="3048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175">
            <a:extLst>
              <a:ext uri="{FF2B5EF4-FFF2-40B4-BE49-F238E27FC236}">
                <a16:creationId xmlns:a16="http://schemas.microsoft.com/office/drawing/2014/main" id="{B3A95778-34CE-42F1-98CE-E5C5BED90B57}"/>
              </a:ext>
            </a:extLst>
          </p:cNvPr>
          <p:cNvGrpSpPr>
            <a:grpSpLocks/>
          </p:cNvGrpSpPr>
          <p:nvPr/>
        </p:nvGrpSpPr>
        <p:grpSpPr bwMode="auto">
          <a:xfrm>
            <a:off x="5853113" y="2147889"/>
            <a:ext cx="609600" cy="2092325"/>
            <a:chOff x="3504" y="1008"/>
            <a:chExt cx="384" cy="1318"/>
          </a:xfrm>
        </p:grpSpPr>
        <p:pic>
          <p:nvPicPr>
            <p:cNvPr id="6224" name="Picture 168">
              <a:extLst>
                <a:ext uri="{FF2B5EF4-FFF2-40B4-BE49-F238E27FC236}">
                  <a16:creationId xmlns:a16="http://schemas.microsoft.com/office/drawing/2014/main" id="{737A02E4-94BC-4B68-AF31-237EE4A283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401" t="17932" r="75984"/>
            <a:stretch>
              <a:fillRect/>
            </a:stretch>
          </p:blipFill>
          <p:spPr bwMode="auto">
            <a:xfrm>
              <a:off x="3504" y="1008"/>
              <a:ext cx="384" cy="1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25" name="Oval 174">
              <a:extLst>
                <a:ext uri="{FF2B5EF4-FFF2-40B4-BE49-F238E27FC236}">
                  <a16:creationId xmlns:a16="http://schemas.microsoft.com/office/drawing/2014/main" id="{DE7A83EE-B190-47D4-9508-56B60DB6C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248"/>
              <a:ext cx="240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UNI Tap Viet 5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316592" name="Picture 176">
            <a:extLst>
              <a:ext uri="{FF2B5EF4-FFF2-40B4-BE49-F238E27FC236}">
                <a16:creationId xmlns:a16="http://schemas.microsoft.com/office/drawing/2014/main" id="{4E5AE598-4011-40BB-A5C8-78BEC33F2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97" t="17932" r="78792" b="55168"/>
          <a:stretch>
            <a:fillRect/>
          </a:stretch>
        </p:blipFill>
        <p:spPr bwMode="auto">
          <a:xfrm>
            <a:off x="5715000" y="2133600"/>
            <a:ext cx="457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595" name="Line 179">
            <a:extLst>
              <a:ext uri="{FF2B5EF4-FFF2-40B4-BE49-F238E27FC236}">
                <a16:creationId xmlns:a16="http://schemas.microsoft.com/office/drawing/2014/main" id="{734979FD-A20E-47E0-A88F-32D9CF3F9A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1905000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6597" name="Line 181">
            <a:extLst>
              <a:ext uri="{FF2B5EF4-FFF2-40B4-BE49-F238E27FC236}">
                <a16:creationId xmlns:a16="http://schemas.microsoft.com/office/drawing/2014/main" id="{8F23EF17-B132-4D8C-8848-F6ED3E4772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43600" y="1905000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82">
            <a:extLst>
              <a:ext uri="{FF2B5EF4-FFF2-40B4-BE49-F238E27FC236}">
                <a16:creationId xmlns:a16="http://schemas.microsoft.com/office/drawing/2014/main" id="{B3195C39-AFAC-43EC-84A5-E5B2F0FB87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2100" y="1943100"/>
            <a:ext cx="6324600" cy="0"/>
          </a:xfrm>
          <a:prstGeom prst="line">
            <a:avLst/>
          </a:prstGeom>
          <a:noFill/>
          <a:ln w="1905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86">
            <a:extLst>
              <a:ext uri="{FF2B5EF4-FFF2-40B4-BE49-F238E27FC236}">
                <a16:creationId xmlns:a16="http://schemas.microsoft.com/office/drawing/2014/main" id="{D2796277-BBFE-41DF-984A-FD6FA0F52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6225" y="1460500"/>
            <a:ext cx="6324600" cy="0"/>
          </a:xfrm>
          <a:prstGeom prst="line">
            <a:avLst/>
          </a:prstGeom>
          <a:noFill/>
          <a:ln w="1905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87">
            <a:extLst>
              <a:ext uri="{FF2B5EF4-FFF2-40B4-BE49-F238E27FC236}">
                <a16:creationId xmlns:a16="http://schemas.microsoft.com/office/drawing/2014/main" id="{A3ADA971-D397-441B-8198-C266608EC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2100" y="3933825"/>
            <a:ext cx="6324600" cy="0"/>
          </a:xfrm>
          <a:prstGeom prst="line">
            <a:avLst/>
          </a:prstGeom>
          <a:noFill/>
          <a:ln w="1905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88">
            <a:extLst>
              <a:ext uri="{FF2B5EF4-FFF2-40B4-BE49-F238E27FC236}">
                <a16:creationId xmlns:a16="http://schemas.microsoft.com/office/drawing/2014/main" id="{22BDE1E6-19A5-47E7-AF89-CEC11F63DB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2100" y="4419600"/>
            <a:ext cx="6324600" cy="0"/>
          </a:xfrm>
          <a:prstGeom prst="line">
            <a:avLst/>
          </a:prstGeom>
          <a:noFill/>
          <a:ln w="1905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92">
            <a:extLst>
              <a:ext uri="{FF2B5EF4-FFF2-40B4-BE49-F238E27FC236}">
                <a16:creationId xmlns:a16="http://schemas.microsoft.com/office/drawing/2014/main" id="{A4B2ABF6-21F2-4A84-8016-EEE020D6A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990600"/>
            <a:ext cx="6324600" cy="0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6649" name="Picture 233">
            <a:extLst>
              <a:ext uri="{FF2B5EF4-FFF2-40B4-BE49-F238E27FC236}">
                <a16:creationId xmlns:a16="http://schemas.microsoft.com/office/drawing/2014/main" id="{C0514693-1F4A-4178-A442-75AFA6FC1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85" t="7968" b="8772"/>
          <a:stretch>
            <a:fillRect/>
          </a:stretch>
        </p:blipFill>
        <p:spPr bwMode="auto">
          <a:xfrm>
            <a:off x="4241800" y="2209800"/>
            <a:ext cx="4572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52" name="Picture 236">
            <a:extLst>
              <a:ext uri="{FF2B5EF4-FFF2-40B4-BE49-F238E27FC236}">
                <a16:creationId xmlns:a16="http://schemas.microsoft.com/office/drawing/2014/main" id="{D869D038-CD15-4012-AABF-9D56C10F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2971800"/>
            <a:ext cx="5715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75" name="Picture 259">
            <a:extLst>
              <a:ext uri="{FF2B5EF4-FFF2-40B4-BE49-F238E27FC236}">
                <a16:creationId xmlns:a16="http://schemas.microsoft.com/office/drawing/2014/main" id="{9575523D-43C2-4960-871D-8B8AB1E0F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19" t="25397" r="58456" b="42094"/>
          <a:stretch>
            <a:fillRect/>
          </a:stretch>
        </p:blipFill>
        <p:spPr bwMode="auto">
          <a:xfrm>
            <a:off x="3797300" y="2184400"/>
            <a:ext cx="40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676" name="AutoShape 260">
            <a:extLst>
              <a:ext uri="{FF2B5EF4-FFF2-40B4-BE49-F238E27FC236}">
                <a16:creationId xmlns:a16="http://schemas.microsoft.com/office/drawing/2014/main" id="{BAFA7BE4-0A46-4059-80F5-703A676A6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775" y="2217738"/>
            <a:ext cx="152400" cy="76200"/>
          </a:xfrm>
          <a:prstGeom prst="flowChartPunchedTap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16678" name="Picture 262">
            <a:extLst>
              <a:ext uri="{FF2B5EF4-FFF2-40B4-BE49-F238E27FC236}">
                <a16:creationId xmlns:a16="http://schemas.microsoft.com/office/drawing/2014/main" id="{2EFE8DE2-6B55-445C-8338-2CB27B891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120901"/>
            <a:ext cx="45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79" name="Picture 263">
            <a:extLst>
              <a:ext uri="{FF2B5EF4-FFF2-40B4-BE49-F238E27FC236}">
                <a16:creationId xmlns:a16="http://schemas.microsoft.com/office/drawing/2014/main" id="{B86DD11E-080B-46DA-863F-076BC4B7D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538" y="2155826"/>
            <a:ext cx="284162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81" name="Picture 265">
            <a:extLst>
              <a:ext uri="{FF2B5EF4-FFF2-40B4-BE49-F238E27FC236}">
                <a16:creationId xmlns:a16="http://schemas.microsoft.com/office/drawing/2014/main" id="{9AA727A6-7B4E-4D5C-A5C4-72DC9DF88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575" y="2938464"/>
            <a:ext cx="5334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82" name="Picture 266">
            <a:extLst>
              <a:ext uri="{FF2B5EF4-FFF2-40B4-BE49-F238E27FC236}">
                <a16:creationId xmlns:a16="http://schemas.microsoft.com/office/drawing/2014/main" id="{8A28F168-BD3C-406F-B51E-27F7417D3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2168526"/>
            <a:ext cx="5715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83" name="Picture 267">
            <a:extLst>
              <a:ext uri="{FF2B5EF4-FFF2-40B4-BE49-F238E27FC236}">
                <a16:creationId xmlns:a16="http://schemas.microsoft.com/office/drawing/2014/main" id="{82B9497E-C666-428F-BD0D-AA851785F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 b="3999"/>
          <a:stretch>
            <a:fillRect/>
          </a:stretch>
        </p:blipFill>
        <p:spPr bwMode="auto">
          <a:xfrm>
            <a:off x="7759700" y="2719388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9" name="Line 268">
            <a:extLst>
              <a:ext uri="{FF2B5EF4-FFF2-40B4-BE49-F238E27FC236}">
                <a16:creationId xmlns:a16="http://schemas.microsoft.com/office/drawing/2014/main" id="{78FFE0FD-E446-416D-8DC0-2C66F6FE17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25750" y="3476625"/>
            <a:ext cx="6324600" cy="0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69">
            <a:extLst>
              <a:ext uri="{FF2B5EF4-FFF2-40B4-BE49-F238E27FC236}">
                <a16:creationId xmlns:a16="http://schemas.microsoft.com/office/drawing/2014/main" id="{A1ACCF38-A846-4CE2-9A70-D36265A3A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27338" y="2963863"/>
            <a:ext cx="6324600" cy="0"/>
          </a:xfrm>
          <a:prstGeom prst="line">
            <a:avLst/>
          </a:prstGeom>
          <a:noFill/>
          <a:ln w="1905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0">
            <a:extLst>
              <a:ext uri="{FF2B5EF4-FFF2-40B4-BE49-F238E27FC236}">
                <a16:creationId xmlns:a16="http://schemas.microsoft.com/office/drawing/2014/main" id="{9D3DAD93-8F7D-4AEF-95D4-93C93AFDF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213" y="2438400"/>
            <a:ext cx="6324600" cy="0"/>
          </a:xfrm>
          <a:prstGeom prst="line">
            <a:avLst/>
          </a:prstGeom>
          <a:noFill/>
          <a:ln w="19050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6687" name="AutoShape 271">
            <a:extLst>
              <a:ext uri="{FF2B5EF4-FFF2-40B4-BE49-F238E27FC236}">
                <a16:creationId xmlns:a16="http://schemas.microsoft.com/office/drawing/2014/main" id="{FA5CEBE5-EFAF-4E40-BE74-0B6A6E810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8900" y="2197100"/>
            <a:ext cx="152400" cy="76200"/>
          </a:xfrm>
          <a:prstGeom prst="flowChartPunchedTap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6688" name="AutoShape 272">
            <a:extLst>
              <a:ext uri="{FF2B5EF4-FFF2-40B4-BE49-F238E27FC236}">
                <a16:creationId xmlns:a16="http://schemas.microsoft.com/office/drawing/2014/main" id="{136EBA81-38F5-4C5C-90D1-D99118EFF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5901" y="2667000"/>
            <a:ext cx="87313" cy="152400"/>
          </a:xfrm>
          <a:prstGeom prst="flowChartProcess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6689" name="AutoShape 273">
            <a:extLst>
              <a:ext uri="{FF2B5EF4-FFF2-40B4-BE49-F238E27FC236}">
                <a16:creationId xmlns:a16="http://schemas.microsoft.com/office/drawing/2014/main" id="{84582A49-349B-4A83-8FE2-02E2FD42C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726" y="2819400"/>
            <a:ext cx="87313" cy="152400"/>
          </a:xfrm>
          <a:prstGeom prst="flowChartProcess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75" name="Oval 274">
            <a:extLst>
              <a:ext uri="{FF2B5EF4-FFF2-40B4-BE49-F238E27FC236}">
                <a16:creationId xmlns:a16="http://schemas.microsoft.com/office/drawing/2014/main" id="{DF7D5CAA-9825-43CB-8022-007E81AEF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5" y="32766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76" name="Oval 275">
            <a:extLst>
              <a:ext uri="{FF2B5EF4-FFF2-40B4-BE49-F238E27FC236}">
                <a16:creationId xmlns:a16="http://schemas.microsoft.com/office/drawing/2014/main" id="{6FB1DC3C-EF4F-437B-863F-5E93C04BD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913" y="3276600"/>
            <a:ext cx="762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6177" name="Group 276">
            <a:extLst>
              <a:ext uri="{FF2B5EF4-FFF2-40B4-BE49-F238E27FC236}">
                <a16:creationId xmlns:a16="http://schemas.microsoft.com/office/drawing/2014/main" id="{CA33FA35-4802-43E9-92BC-93F65E7AC029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6180" name="Picture 277" descr="POINSET2">
              <a:extLst>
                <a:ext uri="{FF2B5EF4-FFF2-40B4-BE49-F238E27FC236}">
                  <a16:creationId xmlns:a16="http://schemas.microsoft.com/office/drawing/2014/main" id="{FEB7AF78-27C5-4FF1-9BAA-5C1B586E36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1" name="Picture 278" descr="POINSET2">
              <a:extLst>
                <a:ext uri="{FF2B5EF4-FFF2-40B4-BE49-F238E27FC236}">
                  <a16:creationId xmlns:a16="http://schemas.microsoft.com/office/drawing/2014/main" id="{B446D780-BE8B-4E03-8077-E69EF95C60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2" name="Picture 279" descr="POINSET2">
              <a:extLst>
                <a:ext uri="{FF2B5EF4-FFF2-40B4-BE49-F238E27FC236}">
                  <a16:creationId xmlns:a16="http://schemas.microsoft.com/office/drawing/2014/main" id="{8771F734-76B9-47F6-B3A5-B4FBF39290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3" name="Picture 280" descr="POINSET2">
              <a:extLst>
                <a:ext uri="{FF2B5EF4-FFF2-40B4-BE49-F238E27FC236}">
                  <a16:creationId xmlns:a16="http://schemas.microsoft.com/office/drawing/2014/main" id="{7FBACF7F-6A18-448A-838A-7EBFDB0EE7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84" name="Group 281">
              <a:extLst>
                <a:ext uri="{FF2B5EF4-FFF2-40B4-BE49-F238E27FC236}">
                  <a16:creationId xmlns:a16="http://schemas.microsoft.com/office/drawing/2014/main" id="{033E8C99-8920-4CE5-AE6F-3DFB450E81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6212" name="AutoShape 282">
                <a:extLst>
                  <a:ext uri="{FF2B5EF4-FFF2-40B4-BE49-F238E27FC236}">
                    <a16:creationId xmlns:a16="http://schemas.microsoft.com/office/drawing/2014/main" id="{315CB808-7184-4E4B-B3A7-BC299BEFF4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3" name="AutoShape 283">
                <a:extLst>
                  <a:ext uri="{FF2B5EF4-FFF2-40B4-BE49-F238E27FC236}">
                    <a16:creationId xmlns:a16="http://schemas.microsoft.com/office/drawing/2014/main" id="{EF3B62AA-90D4-4A37-81D6-737B7955E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4" name="AutoShape 284">
                <a:extLst>
                  <a:ext uri="{FF2B5EF4-FFF2-40B4-BE49-F238E27FC236}">
                    <a16:creationId xmlns:a16="http://schemas.microsoft.com/office/drawing/2014/main" id="{DE2430EB-BC6B-4E5A-AE3F-EE27B30E1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5" name="AutoShape 285">
                <a:extLst>
                  <a:ext uri="{FF2B5EF4-FFF2-40B4-BE49-F238E27FC236}">
                    <a16:creationId xmlns:a16="http://schemas.microsoft.com/office/drawing/2014/main" id="{752DD27D-7D15-4F78-AD07-0D62613B3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6" name="AutoShape 286">
                <a:extLst>
                  <a:ext uri="{FF2B5EF4-FFF2-40B4-BE49-F238E27FC236}">
                    <a16:creationId xmlns:a16="http://schemas.microsoft.com/office/drawing/2014/main" id="{3A084626-805A-4849-845F-5BCD2CB12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7" name="AutoShape 287">
                <a:extLst>
                  <a:ext uri="{FF2B5EF4-FFF2-40B4-BE49-F238E27FC236}">
                    <a16:creationId xmlns:a16="http://schemas.microsoft.com/office/drawing/2014/main" id="{B79FE893-D47A-4072-9559-5AB9F95AA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8" name="AutoShape 288">
                <a:extLst>
                  <a:ext uri="{FF2B5EF4-FFF2-40B4-BE49-F238E27FC236}">
                    <a16:creationId xmlns:a16="http://schemas.microsoft.com/office/drawing/2014/main" id="{FB34056F-9D12-4E2F-AE76-90A26E97CC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9" name="AutoShape 289">
                <a:extLst>
                  <a:ext uri="{FF2B5EF4-FFF2-40B4-BE49-F238E27FC236}">
                    <a16:creationId xmlns:a16="http://schemas.microsoft.com/office/drawing/2014/main" id="{9B67DDCB-18C3-4DF6-B200-B71A0637F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20" name="AutoShape 290">
                <a:extLst>
                  <a:ext uri="{FF2B5EF4-FFF2-40B4-BE49-F238E27FC236}">
                    <a16:creationId xmlns:a16="http://schemas.microsoft.com/office/drawing/2014/main" id="{57F7B49F-8F4E-4FFD-AA7B-D96F44CF5C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21" name="AutoShape 291">
                <a:extLst>
                  <a:ext uri="{FF2B5EF4-FFF2-40B4-BE49-F238E27FC236}">
                    <a16:creationId xmlns:a16="http://schemas.microsoft.com/office/drawing/2014/main" id="{92CC16C2-4B1A-493E-97A7-F0B6D441D7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22" name="AutoShape 292">
                <a:extLst>
                  <a:ext uri="{FF2B5EF4-FFF2-40B4-BE49-F238E27FC236}">
                    <a16:creationId xmlns:a16="http://schemas.microsoft.com/office/drawing/2014/main" id="{15B8BB06-0135-4FB9-8070-718769E96C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23" name="AutoShape 293">
                <a:extLst>
                  <a:ext uri="{FF2B5EF4-FFF2-40B4-BE49-F238E27FC236}">
                    <a16:creationId xmlns:a16="http://schemas.microsoft.com/office/drawing/2014/main" id="{0B2DBAF7-F7A3-4951-9377-90CB6A37D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85" name="Group 294">
              <a:extLst>
                <a:ext uri="{FF2B5EF4-FFF2-40B4-BE49-F238E27FC236}">
                  <a16:creationId xmlns:a16="http://schemas.microsoft.com/office/drawing/2014/main" id="{7BAA6B67-C85C-4801-A063-A6201A90F9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6200" name="AutoShape 295">
                <a:extLst>
                  <a:ext uri="{FF2B5EF4-FFF2-40B4-BE49-F238E27FC236}">
                    <a16:creationId xmlns:a16="http://schemas.microsoft.com/office/drawing/2014/main" id="{78EF1049-5452-4DFC-951A-A8A1770ED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1" name="AutoShape 296">
                <a:extLst>
                  <a:ext uri="{FF2B5EF4-FFF2-40B4-BE49-F238E27FC236}">
                    <a16:creationId xmlns:a16="http://schemas.microsoft.com/office/drawing/2014/main" id="{D645E457-4DEB-4C11-93D5-8FDD6DEBA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2" name="AutoShape 297">
                <a:extLst>
                  <a:ext uri="{FF2B5EF4-FFF2-40B4-BE49-F238E27FC236}">
                    <a16:creationId xmlns:a16="http://schemas.microsoft.com/office/drawing/2014/main" id="{07C654EF-3628-4969-B8F1-FA61099A7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3" name="AutoShape 298">
                <a:extLst>
                  <a:ext uri="{FF2B5EF4-FFF2-40B4-BE49-F238E27FC236}">
                    <a16:creationId xmlns:a16="http://schemas.microsoft.com/office/drawing/2014/main" id="{48664424-861F-42C9-BB55-5700B4C4B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4" name="AutoShape 299">
                <a:extLst>
                  <a:ext uri="{FF2B5EF4-FFF2-40B4-BE49-F238E27FC236}">
                    <a16:creationId xmlns:a16="http://schemas.microsoft.com/office/drawing/2014/main" id="{BB3C9E64-2583-4938-8C60-54F9732B3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5" name="AutoShape 300">
                <a:extLst>
                  <a:ext uri="{FF2B5EF4-FFF2-40B4-BE49-F238E27FC236}">
                    <a16:creationId xmlns:a16="http://schemas.microsoft.com/office/drawing/2014/main" id="{34F9C79B-BE87-489F-85CA-9863DE809E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6" name="AutoShape 301">
                <a:extLst>
                  <a:ext uri="{FF2B5EF4-FFF2-40B4-BE49-F238E27FC236}">
                    <a16:creationId xmlns:a16="http://schemas.microsoft.com/office/drawing/2014/main" id="{1C44786E-D0E3-4332-AFBB-23B43D678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7" name="AutoShape 302">
                <a:extLst>
                  <a:ext uri="{FF2B5EF4-FFF2-40B4-BE49-F238E27FC236}">
                    <a16:creationId xmlns:a16="http://schemas.microsoft.com/office/drawing/2014/main" id="{E0F378F6-3DCE-4480-9282-AD2072DEBE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8" name="AutoShape 303">
                <a:extLst>
                  <a:ext uri="{FF2B5EF4-FFF2-40B4-BE49-F238E27FC236}">
                    <a16:creationId xmlns:a16="http://schemas.microsoft.com/office/drawing/2014/main" id="{4FB59BE7-49A6-40AC-B649-B5E7F9E867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9" name="AutoShape 304">
                <a:extLst>
                  <a:ext uri="{FF2B5EF4-FFF2-40B4-BE49-F238E27FC236}">
                    <a16:creationId xmlns:a16="http://schemas.microsoft.com/office/drawing/2014/main" id="{7B397265-C171-4D8C-9046-D3590D376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0" name="AutoShape 305">
                <a:extLst>
                  <a:ext uri="{FF2B5EF4-FFF2-40B4-BE49-F238E27FC236}">
                    <a16:creationId xmlns:a16="http://schemas.microsoft.com/office/drawing/2014/main" id="{36F09744-CC09-4578-A2AA-12C2BC3ED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1" name="AutoShape 306">
                <a:extLst>
                  <a:ext uri="{FF2B5EF4-FFF2-40B4-BE49-F238E27FC236}">
                    <a16:creationId xmlns:a16="http://schemas.microsoft.com/office/drawing/2014/main" id="{581E2869-1AAC-4537-8784-73444CE86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86" name="Group 307">
              <a:extLst>
                <a:ext uri="{FF2B5EF4-FFF2-40B4-BE49-F238E27FC236}">
                  <a16:creationId xmlns:a16="http://schemas.microsoft.com/office/drawing/2014/main" id="{7EA4509A-DD4C-4557-9DF4-7795FE33F8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6194" name="AutoShape 308">
                <a:extLst>
                  <a:ext uri="{FF2B5EF4-FFF2-40B4-BE49-F238E27FC236}">
                    <a16:creationId xmlns:a16="http://schemas.microsoft.com/office/drawing/2014/main" id="{D2B1750E-1120-4417-AB48-BEE548ECF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5" name="AutoShape 309">
                <a:extLst>
                  <a:ext uri="{FF2B5EF4-FFF2-40B4-BE49-F238E27FC236}">
                    <a16:creationId xmlns:a16="http://schemas.microsoft.com/office/drawing/2014/main" id="{D6655938-E120-43F5-BF45-AEED96922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6" name="AutoShape 310">
                <a:extLst>
                  <a:ext uri="{FF2B5EF4-FFF2-40B4-BE49-F238E27FC236}">
                    <a16:creationId xmlns:a16="http://schemas.microsoft.com/office/drawing/2014/main" id="{BABE609C-4502-42A6-BC97-E94098EE3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7" name="AutoShape 311">
                <a:extLst>
                  <a:ext uri="{FF2B5EF4-FFF2-40B4-BE49-F238E27FC236}">
                    <a16:creationId xmlns:a16="http://schemas.microsoft.com/office/drawing/2014/main" id="{2729A84B-ABA1-4B6B-B400-FFA516938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8" name="AutoShape 312">
                <a:extLst>
                  <a:ext uri="{FF2B5EF4-FFF2-40B4-BE49-F238E27FC236}">
                    <a16:creationId xmlns:a16="http://schemas.microsoft.com/office/drawing/2014/main" id="{00499E9F-D40D-44E3-A7F2-1C9C9984BC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9" name="AutoShape 313">
                <a:extLst>
                  <a:ext uri="{FF2B5EF4-FFF2-40B4-BE49-F238E27FC236}">
                    <a16:creationId xmlns:a16="http://schemas.microsoft.com/office/drawing/2014/main" id="{46C5EA94-47B5-45C1-B2B1-FF3E743D1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87" name="Group 314">
              <a:extLst>
                <a:ext uri="{FF2B5EF4-FFF2-40B4-BE49-F238E27FC236}">
                  <a16:creationId xmlns:a16="http://schemas.microsoft.com/office/drawing/2014/main" id="{94B3A598-4E6A-4438-B111-35D23CA1A9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6188" name="AutoShape 315">
                <a:extLst>
                  <a:ext uri="{FF2B5EF4-FFF2-40B4-BE49-F238E27FC236}">
                    <a16:creationId xmlns:a16="http://schemas.microsoft.com/office/drawing/2014/main" id="{6941BECF-BAC6-44F6-AFE1-2FEDB0EB4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89" name="AutoShape 316">
                <a:extLst>
                  <a:ext uri="{FF2B5EF4-FFF2-40B4-BE49-F238E27FC236}">
                    <a16:creationId xmlns:a16="http://schemas.microsoft.com/office/drawing/2014/main" id="{8F71E2F2-CE38-4533-82A1-14309D56FD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0" name="AutoShape 317">
                <a:extLst>
                  <a:ext uri="{FF2B5EF4-FFF2-40B4-BE49-F238E27FC236}">
                    <a16:creationId xmlns:a16="http://schemas.microsoft.com/office/drawing/2014/main" id="{C9556165-02C6-4C0F-AE55-34AF6B7952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1" name="AutoShape 318">
                <a:extLst>
                  <a:ext uri="{FF2B5EF4-FFF2-40B4-BE49-F238E27FC236}">
                    <a16:creationId xmlns:a16="http://schemas.microsoft.com/office/drawing/2014/main" id="{40BD4E59-512E-4CD4-BF75-87C5952A4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2" name="AutoShape 319">
                <a:extLst>
                  <a:ext uri="{FF2B5EF4-FFF2-40B4-BE49-F238E27FC236}">
                    <a16:creationId xmlns:a16="http://schemas.microsoft.com/office/drawing/2014/main" id="{2D7EC6A2-5CC9-4E5F-8300-F2C90B9CA2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3" name="AutoShape 320">
                <a:extLst>
                  <a:ext uri="{FF2B5EF4-FFF2-40B4-BE49-F238E27FC236}">
                    <a16:creationId xmlns:a16="http://schemas.microsoft.com/office/drawing/2014/main" id="{E5F1850E-6251-4C58-B59D-08BD70227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6178" name="Line 321">
            <a:extLst>
              <a:ext uri="{FF2B5EF4-FFF2-40B4-BE49-F238E27FC236}">
                <a16:creationId xmlns:a16="http://schemas.microsoft.com/office/drawing/2014/main" id="{86DA97C5-99BA-4C86-AACA-88C04C0048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990600"/>
            <a:ext cx="0" cy="3429000"/>
          </a:xfrm>
          <a:prstGeom prst="line">
            <a:avLst/>
          </a:prstGeom>
          <a:noFill/>
          <a:ln w="9525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9" name="Line 322">
            <a:extLst>
              <a:ext uri="{FF2B5EF4-FFF2-40B4-BE49-F238E27FC236}">
                <a16:creationId xmlns:a16="http://schemas.microsoft.com/office/drawing/2014/main" id="{11708701-9DFE-4609-A898-B4651762025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995363"/>
            <a:ext cx="0" cy="3429000"/>
          </a:xfrm>
          <a:prstGeom prst="line">
            <a:avLst/>
          </a:prstGeom>
          <a:noFill/>
          <a:ln w="9525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1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0"/>
                                        <p:tgtEl>
                                          <p:spTgt spid="31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31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1000"/>
                                        <p:tgtEl>
                                          <p:spTgt spid="31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1000"/>
                                        <p:tgtEl>
                                          <p:spTgt spid="31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31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31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1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1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31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676" grpId="0" animBg="1"/>
      <p:bldP spid="316687" grpId="0" animBg="1"/>
      <p:bldP spid="316688" grpId="0" animBg="1"/>
      <p:bldP spid="3166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0">
            <a:extLst>
              <a:ext uri="{FF2B5EF4-FFF2-40B4-BE49-F238E27FC236}">
                <a16:creationId xmlns:a16="http://schemas.microsoft.com/office/drawing/2014/main" id="{11DBAA70-79A2-4FAF-9DC9-5318D2B3F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00" y="29337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7171" name="Text Box 67">
            <a:extLst>
              <a:ext uri="{FF2B5EF4-FFF2-40B4-BE49-F238E27FC236}">
                <a16:creationId xmlns:a16="http://schemas.microsoft.com/office/drawing/2014/main" id="{73C22C56-EBCB-4096-8DF5-D56C61853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7940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7172" name="Text Box 68">
            <a:extLst>
              <a:ext uri="{FF2B5EF4-FFF2-40B4-BE49-F238E27FC236}">
                <a16:creationId xmlns:a16="http://schemas.microsoft.com/office/drawing/2014/main" id="{38310124-6DF3-4001-B6B0-950AE61D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809876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pic>
        <p:nvPicPr>
          <p:cNvPr id="7173" name="Picture 144">
            <a:extLst>
              <a:ext uri="{FF2B5EF4-FFF2-40B4-BE49-F238E27FC236}">
                <a16:creationId xmlns:a16="http://schemas.microsoft.com/office/drawing/2014/main" id="{91365547-8C0C-4260-B9C7-8F4D269D3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6" t="47917" r="21094" b="36458"/>
          <a:stretch>
            <a:fillRect/>
          </a:stretch>
        </p:blipFill>
        <p:spPr bwMode="auto">
          <a:xfrm>
            <a:off x="1633539" y="2209800"/>
            <a:ext cx="89058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4" name="Group 145">
            <a:extLst>
              <a:ext uri="{FF2B5EF4-FFF2-40B4-BE49-F238E27FC236}">
                <a16:creationId xmlns:a16="http://schemas.microsoft.com/office/drawing/2014/main" id="{5E4D5BC7-574B-468A-B03E-2218FADDCEA2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7175" name="Picture 146" descr="POINSET2">
              <a:extLst>
                <a:ext uri="{FF2B5EF4-FFF2-40B4-BE49-F238E27FC236}">
                  <a16:creationId xmlns:a16="http://schemas.microsoft.com/office/drawing/2014/main" id="{D53BE54F-8A79-43F5-836F-9E3DDF3A17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147" descr="POINSET2">
              <a:extLst>
                <a:ext uri="{FF2B5EF4-FFF2-40B4-BE49-F238E27FC236}">
                  <a16:creationId xmlns:a16="http://schemas.microsoft.com/office/drawing/2014/main" id="{6AA196CE-A4CA-434B-BB66-4482D33E76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7" name="Picture 148" descr="POINSET2">
              <a:extLst>
                <a:ext uri="{FF2B5EF4-FFF2-40B4-BE49-F238E27FC236}">
                  <a16:creationId xmlns:a16="http://schemas.microsoft.com/office/drawing/2014/main" id="{A657AF2A-439F-4909-A032-AD7192CD2B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8" name="Picture 149" descr="POINSET2">
              <a:extLst>
                <a:ext uri="{FF2B5EF4-FFF2-40B4-BE49-F238E27FC236}">
                  <a16:creationId xmlns:a16="http://schemas.microsoft.com/office/drawing/2014/main" id="{C4093E9A-16F2-4779-A113-1E387B2100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79" name="Group 150">
              <a:extLst>
                <a:ext uri="{FF2B5EF4-FFF2-40B4-BE49-F238E27FC236}">
                  <a16:creationId xmlns:a16="http://schemas.microsoft.com/office/drawing/2014/main" id="{E31D6DB5-E0EE-4870-91FE-67DDB97B45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7207" name="AutoShape 151">
                <a:extLst>
                  <a:ext uri="{FF2B5EF4-FFF2-40B4-BE49-F238E27FC236}">
                    <a16:creationId xmlns:a16="http://schemas.microsoft.com/office/drawing/2014/main" id="{B94A9310-DF1E-4685-ABB8-FFC86FFDDD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8" name="AutoShape 152">
                <a:extLst>
                  <a:ext uri="{FF2B5EF4-FFF2-40B4-BE49-F238E27FC236}">
                    <a16:creationId xmlns:a16="http://schemas.microsoft.com/office/drawing/2014/main" id="{5BA7C737-341D-42B8-BFCF-70C10D250E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9" name="AutoShape 153">
                <a:extLst>
                  <a:ext uri="{FF2B5EF4-FFF2-40B4-BE49-F238E27FC236}">
                    <a16:creationId xmlns:a16="http://schemas.microsoft.com/office/drawing/2014/main" id="{C0A1707C-EA08-400F-BA0A-D30C0D15E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0" name="AutoShape 154">
                <a:extLst>
                  <a:ext uri="{FF2B5EF4-FFF2-40B4-BE49-F238E27FC236}">
                    <a16:creationId xmlns:a16="http://schemas.microsoft.com/office/drawing/2014/main" id="{A206728B-8DF0-4E0A-95CB-9F5D9A2BC1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1" name="AutoShape 155">
                <a:extLst>
                  <a:ext uri="{FF2B5EF4-FFF2-40B4-BE49-F238E27FC236}">
                    <a16:creationId xmlns:a16="http://schemas.microsoft.com/office/drawing/2014/main" id="{2A723B00-D9F8-4627-B062-47596D637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2" name="AutoShape 156">
                <a:extLst>
                  <a:ext uri="{FF2B5EF4-FFF2-40B4-BE49-F238E27FC236}">
                    <a16:creationId xmlns:a16="http://schemas.microsoft.com/office/drawing/2014/main" id="{C3E2ABED-59F1-43B8-815B-59EBFC1BD7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3" name="AutoShape 157">
                <a:extLst>
                  <a:ext uri="{FF2B5EF4-FFF2-40B4-BE49-F238E27FC236}">
                    <a16:creationId xmlns:a16="http://schemas.microsoft.com/office/drawing/2014/main" id="{908A908D-572F-46E7-BF3F-68AF353BD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4" name="AutoShape 158">
                <a:extLst>
                  <a:ext uri="{FF2B5EF4-FFF2-40B4-BE49-F238E27FC236}">
                    <a16:creationId xmlns:a16="http://schemas.microsoft.com/office/drawing/2014/main" id="{EC2ADE43-A42B-47AE-8A6F-CFB0B7A80F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5" name="AutoShape 159">
                <a:extLst>
                  <a:ext uri="{FF2B5EF4-FFF2-40B4-BE49-F238E27FC236}">
                    <a16:creationId xmlns:a16="http://schemas.microsoft.com/office/drawing/2014/main" id="{A61DB394-4F88-4C34-B834-5BE5D479C1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6" name="AutoShape 160">
                <a:extLst>
                  <a:ext uri="{FF2B5EF4-FFF2-40B4-BE49-F238E27FC236}">
                    <a16:creationId xmlns:a16="http://schemas.microsoft.com/office/drawing/2014/main" id="{CD504ED0-FDAC-472A-8A4A-051578F0E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7" name="AutoShape 161">
                <a:extLst>
                  <a:ext uri="{FF2B5EF4-FFF2-40B4-BE49-F238E27FC236}">
                    <a16:creationId xmlns:a16="http://schemas.microsoft.com/office/drawing/2014/main" id="{9B18AE18-E20E-41E7-98EF-362BF7EA0E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8" name="AutoShape 162">
                <a:extLst>
                  <a:ext uri="{FF2B5EF4-FFF2-40B4-BE49-F238E27FC236}">
                    <a16:creationId xmlns:a16="http://schemas.microsoft.com/office/drawing/2014/main" id="{E23B177C-DA8F-4007-A7EA-B2BAE2F83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7180" name="Group 163">
              <a:extLst>
                <a:ext uri="{FF2B5EF4-FFF2-40B4-BE49-F238E27FC236}">
                  <a16:creationId xmlns:a16="http://schemas.microsoft.com/office/drawing/2014/main" id="{35A05544-5C87-41E0-BE28-7A0198FEA2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7195" name="AutoShape 164">
                <a:extLst>
                  <a:ext uri="{FF2B5EF4-FFF2-40B4-BE49-F238E27FC236}">
                    <a16:creationId xmlns:a16="http://schemas.microsoft.com/office/drawing/2014/main" id="{B0838574-C697-4F0E-A37F-353CDAFE0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6" name="AutoShape 165">
                <a:extLst>
                  <a:ext uri="{FF2B5EF4-FFF2-40B4-BE49-F238E27FC236}">
                    <a16:creationId xmlns:a16="http://schemas.microsoft.com/office/drawing/2014/main" id="{BAC62C4C-2ADE-4197-BA5E-1FA9E8091D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7" name="AutoShape 166">
                <a:extLst>
                  <a:ext uri="{FF2B5EF4-FFF2-40B4-BE49-F238E27FC236}">
                    <a16:creationId xmlns:a16="http://schemas.microsoft.com/office/drawing/2014/main" id="{A404BE7F-3BB7-448E-BF67-EF14FC7492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8" name="AutoShape 167">
                <a:extLst>
                  <a:ext uri="{FF2B5EF4-FFF2-40B4-BE49-F238E27FC236}">
                    <a16:creationId xmlns:a16="http://schemas.microsoft.com/office/drawing/2014/main" id="{0EA3C510-878C-4EE3-9681-D7CF2C265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9" name="AutoShape 168">
                <a:extLst>
                  <a:ext uri="{FF2B5EF4-FFF2-40B4-BE49-F238E27FC236}">
                    <a16:creationId xmlns:a16="http://schemas.microsoft.com/office/drawing/2014/main" id="{375ACD4D-1F30-4F46-975F-04A756AF9C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0" name="AutoShape 169">
                <a:extLst>
                  <a:ext uri="{FF2B5EF4-FFF2-40B4-BE49-F238E27FC236}">
                    <a16:creationId xmlns:a16="http://schemas.microsoft.com/office/drawing/2014/main" id="{67A73771-5F18-473F-A844-B6B174790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1" name="AutoShape 170">
                <a:extLst>
                  <a:ext uri="{FF2B5EF4-FFF2-40B4-BE49-F238E27FC236}">
                    <a16:creationId xmlns:a16="http://schemas.microsoft.com/office/drawing/2014/main" id="{4347DBCA-D7E6-4A4F-905F-FC4806D24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2" name="AutoShape 171">
                <a:extLst>
                  <a:ext uri="{FF2B5EF4-FFF2-40B4-BE49-F238E27FC236}">
                    <a16:creationId xmlns:a16="http://schemas.microsoft.com/office/drawing/2014/main" id="{BCEA3733-6F4A-4606-93CA-79D5EFA06E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3" name="AutoShape 172">
                <a:extLst>
                  <a:ext uri="{FF2B5EF4-FFF2-40B4-BE49-F238E27FC236}">
                    <a16:creationId xmlns:a16="http://schemas.microsoft.com/office/drawing/2014/main" id="{72217E04-2BBC-46F9-8288-D82DF7F060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4" name="AutoShape 173">
                <a:extLst>
                  <a:ext uri="{FF2B5EF4-FFF2-40B4-BE49-F238E27FC236}">
                    <a16:creationId xmlns:a16="http://schemas.microsoft.com/office/drawing/2014/main" id="{FBF05C22-8A3F-4C5B-AAA9-83037745D8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5" name="AutoShape 174">
                <a:extLst>
                  <a:ext uri="{FF2B5EF4-FFF2-40B4-BE49-F238E27FC236}">
                    <a16:creationId xmlns:a16="http://schemas.microsoft.com/office/drawing/2014/main" id="{5DA3C871-4563-41AB-BDB4-3A34621D1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06" name="AutoShape 175">
                <a:extLst>
                  <a:ext uri="{FF2B5EF4-FFF2-40B4-BE49-F238E27FC236}">
                    <a16:creationId xmlns:a16="http://schemas.microsoft.com/office/drawing/2014/main" id="{1F356DB2-863D-40FB-840D-EE6867F3C6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7181" name="Group 176">
              <a:extLst>
                <a:ext uri="{FF2B5EF4-FFF2-40B4-BE49-F238E27FC236}">
                  <a16:creationId xmlns:a16="http://schemas.microsoft.com/office/drawing/2014/main" id="{88B40776-5F29-4D2C-9089-9850341DC1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7189" name="AutoShape 177">
                <a:extLst>
                  <a:ext uri="{FF2B5EF4-FFF2-40B4-BE49-F238E27FC236}">
                    <a16:creationId xmlns:a16="http://schemas.microsoft.com/office/drawing/2014/main" id="{A2EF4BBC-BABA-499E-8802-363DC7154A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0" name="AutoShape 178">
                <a:extLst>
                  <a:ext uri="{FF2B5EF4-FFF2-40B4-BE49-F238E27FC236}">
                    <a16:creationId xmlns:a16="http://schemas.microsoft.com/office/drawing/2014/main" id="{8D96E165-4A1F-4911-BFBE-935BF4BD84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1" name="AutoShape 179">
                <a:extLst>
                  <a:ext uri="{FF2B5EF4-FFF2-40B4-BE49-F238E27FC236}">
                    <a16:creationId xmlns:a16="http://schemas.microsoft.com/office/drawing/2014/main" id="{AE8590AE-BEC2-402E-8A57-7C5A69C307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2" name="AutoShape 180">
                <a:extLst>
                  <a:ext uri="{FF2B5EF4-FFF2-40B4-BE49-F238E27FC236}">
                    <a16:creationId xmlns:a16="http://schemas.microsoft.com/office/drawing/2014/main" id="{A601A59C-7614-4CAF-93EE-EF41914F9E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3" name="AutoShape 181">
                <a:extLst>
                  <a:ext uri="{FF2B5EF4-FFF2-40B4-BE49-F238E27FC236}">
                    <a16:creationId xmlns:a16="http://schemas.microsoft.com/office/drawing/2014/main" id="{CE289622-E7D8-4EF4-8CBA-9AFC02AA8F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94" name="AutoShape 182">
                <a:extLst>
                  <a:ext uri="{FF2B5EF4-FFF2-40B4-BE49-F238E27FC236}">
                    <a16:creationId xmlns:a16="http://schemas.microsoft.com/office/drawing/2014/main" id="{CA214EB2-12F7-4918-AF03-EAD2DDBF9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7182" name="Group 183">
              <a:extLst>
                <a:ext uri="{FF2B5EF4-FFF2-40B4-BE49-F238E27FC236}">
                  <a16:creationId xmlns:a16="http://schemas.microsoft.com/office/drawing/2014/main" id="{AC40F028-E8C1-4912-A853-017AF3DE53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7183" name="AutoShape 184">
                <a:extLst>
                  <a:ext uri="{FF2B5EF4-FFF2-40B4-BE49-F238E27FC236}">
                    <a16:creationId xmlns:a16="http://schemas.microsoft.com/office/drawing/2014/main" id="{E3641865-7290-4FF8-8893-6D829DA74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84" name="AutoShape 185">
                <a:extLst>
                  <a:ext uri="{FF2B5EF4-FFF2-40B4-BE49-F238E27FC236}">
                    <a16:creationId xmlns:a16="http://schemas.microsoft.com/office/drawing/2014/main" id="{BF551CB9-C060-4256-BA48-C8B7C9278C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85" name="AutoShape 186">
                <a:extLst>
                  <a:ext uri="{FF2B5EF4-FFF2-40B4-BE49-F238E27FC236}">
                    <a16:creationId xmlns:a16="http://schemas.microsoft.com/office/drawing/2014/main" id="{48C41ED5-28B1-4526-8023-FDA14A56B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86" name="AutoShape 187">
                <a:extLst>
                  <a:ext uri="{FF2B5EF4-FFF2-40B4-BE49-F238E27FC236}">
                    <a16:creationId xmlns:a16="http://schemas.microsoft.com/office/drawing/2014/main" id="{5880B781-B1D3-4058-9E26-9A4A3D99D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87" name="AutoShape 188">
                <a:extLst>
                  <a:ext uri="{FF2B5EF4-FFF2-40B4-BE49-F238E27FC236}">
                    <a16:creationId xmlns:a16="http://schemas.microsoft.com/office/drawing/2014/main" id="{CB303124-3D8A-4012-967E-2DE10BC5C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188" name="AutoShape 189">
                <a:extLst>
                  <a:ext uri="{FF2B5EF4-FFF2-40B4-BE49-F238E27FC236}">
                    <a16:creationId xmlns:a16="http://schemas.microsoft.com/office/drawing/2014/main" id="{D78BDA30-BA6D-4E7D-AA09-C94B576379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7">
            <a:extLst>
              <a:ext uri="{FF2B5EF4-FFF2-40B4-BE49-F238E27FC236}">
                <a16:creationId xmlns:a16="http://schemas.microsoft.com/office/drawing/2014/main" id="{313EE80E-9703-44F5-8630-6FC45D9CC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30226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8195" name="Text Box 63">
            <a:extLst>
              <a:ext uri="{FF2B5EF4-FFF2-40B4-BE49-F238E27FC236}">
                <a16:creationId xmlns:a16="http://schemas.microsoft.com/office/drawing/2014/main" id="{9340A41B-F69C-40B9-8DD1-FC764E127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3038476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pic>
        <p:nvPicPr>
          <p:cNvPr id="8196" name="Picture 136">
            <a:extLst>
              <a:ext uri="{FF2B5EF4-FFF2-40B4-BE49-F238E27FC236}">
                <a16:creationId xmlns:a16="http://schemas.microsoft.com/office/drawing/2014/main" id="{FFCD254B-1178-43D7-8CC2-DAC49FD07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09" t="65172" r="49219" b="18922"/>
          <a:stretch>
            <a:fillRect/>
          </a:stretch>
        </p:blipFill>
        <p:spPr bwMode="auto">
          <a:xfrm>
            <a:off x="2971800" y="1981200"/>
            <a:ext cx="6858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38">
            <a:extLst>
              <a:ext uri="{FF2B5EF4-FFF2-40B4-BE49-F238E27FC236}">
                <a16:creationId xmlns:a16="http://schemas.microsoft.com/office/drawing/2014/main" id="{F2905C5E-44F3-4D95-8514-475603255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7" t="65172" r="81479" b="18922"/>
          <a:stretch>
            <a:fillRect/>
          </a:stretch>
        </p:blipFill>
        <p:spPr bwMode="auto">
          <a:xfrm>
            <a:off x="2981325" y="1976438"/>
            <a:ext cx="1371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8" name="Group 139">
            <a:extLst>
              <a:ext uri="{FF2B5EF4-FFF2-40B4-BE49-F238E27FC236}">
                <a16:creationId xmlns:a16="http://schemas.microsoft.com/office/drawing/2014/main" id="{BCC915B9-164F-4C36-9E73-2F462DAD236F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8199" name="Picture 140" descr="POINSET2">
              <a:extLst>
                <a:ext uri="{FF2B5EF4-FFF2-40B4-BE49-F238E27FC236}">
                  <a16:creationId xmlns:a16="http://schemas.microsoft.com/office/drawing/2014/main" id="{F9093BA1-A98B-4A50-BBE2-A2A117273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0" name="Picture 141" descr="POINSET2">
              <a:extLst>
                <a:ext uri="{FF2B5EF4-FFF2-40B4-BE49-F238E27FC236}">
                  <a16:creationId xmlns:a16="http://schemas.microsoft.com/office/drawing/2014/main" id="{560C543D-BC4C-40E2-82B0-3291289CD2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1" name="Picture 142" descr="POINSET2">
              <a:extLst>
                <a:ext uri="{FF2B5EF4-FFF2-40B4-BE49-F238E27FC236}">
                  <a16:creationId xmlns:a16="http://schemas.microsoft.com/office/drawing/2014/main" id="{3C408F75-BD57-447F-BE7B-282AB66547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143" descr="POINSET2">
              <a:extLst>
                <a:ext uri="{FF2B5EF4-FFF2-40B4-BE49-F238E27FC236}">
                  <a16:creationId xmlns:a16="http://schemas.microsoft.com/office/drawing/2014/main" id="{05334662-B350-4963-B321-361A35224F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3" name="Group 144">
              <a:extLst>
                <a:ext uri="{FF2B5EF4-FFF2-40B4-BE49-F238E27FC236}">
                  <a16:creationId xmlns:a16="http://schemas.microsoft.com/office/drawing/2014/main" id="{4434C93B-2F05-4A50-876D-CF2A01018D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8231" name="AutoShape 145">
                <a:extLst>
                  <a:ext uri="{FF2B5EF4-FFF2-40B4-BE49-F238E27FC236}">
                    <a16:creationId xmlns:a16="http://schemas.microsoft.com/office/drawing/2014/main" id="{05F7B6E3-0195-4E82-80FD-40D9B0DC3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2" name="AutoShape 146">
                <a:extLst>
                  <a:ext uri="{FF2B5EF4-FFF2-40B4-BE49-F238E27FC236}">
                    <a16:creationId xmlns:a16="http://schemas.microsoft.com/office/drawing/2014/main" id="{26716B9F-700C-4FF0-AFFF-E7E01B690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3" name="AutoShape 147">
                <a:extLst>
                  <a:ext uri="{FF2B5EF4-FFF2-40B4-BE49-F238E27FC236}">
                    <a16:creationId xmlns:a16="http://schemas.microsoft.com/office/drawing/2014/main" id="{97D1D70A-9745-4E76-BA68-423B69A15E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4" name="AutoShape 148">
                <a:extLst>
                  <a:ext uri="{FF2B5EF4-FFF2-40B4-BE49-F238E27FC236}">
                    <a16:creationId xmlns:a16="http://schemas.microsoft.com/office/drawing/2014/main" id="{859840BB-6A7C-4DE3-A7FD-95589E90DF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5" name="AutoShape 149">
                <a:extLst>
                  <a:ext uri="{FF2B5EF4-FFF2-40B4-BE49-F238E27FC236}">
                    <a16:creationId xmlns:a16="http://schemas.microsoft.com/office/drawing/2014/main" id="{E0F7D8B2-503D-4D0F-980C-042D641C7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6" name="AutoShape 150">
                <a:extLst>
                  <a:ext uri="{FF2B5EF4-FFF2-40B4-BE49-F238E27FC236}">
                    <a16:creationId xmlns:a16="http://schemas.microsoft.com/office/drawing/2014/main" id="{57C4FD66-692D-4D3E-8981-2429A4C97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7" name="AutoShape 151">
                <a:extLst>
                  <a:ext uri="{FF2B5EF4-FFF2-40B4-BE49-F238E27FC236}">
                    <a16:creationId xmlns:a16="http://schemas.microsoft.com/office/drawing/2014/main" id="{64A3D0EC-2E75-498D-B2A5-F160B8268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8" name="AutoShape 152">
                <a:extLst>
                  <a:ext uri="{FF2B5EF4-FFF2-40B4-BE49-F238E27FC236}">
                    <a16:creationId xmlns:a16="http://schemas.microsoft.com/office/drawing/2014/main" id="{F7514669-90DC-43AD-BB13-6B40EC4F41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9" name="AutoShape 153">
                <a:extLst>
                  <a:ext uri="{FF2B5EF4-FFF2-40B4-BE49-F238E27FC236}">
                    <a16:creationId xmlns:a16="http://schemas.microsoft.com/office/drawing/2014/main" id="{D779A4DB-F00D-4997-8648-7D5DB4F044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40" name="AutoShape 154">
                <a:extLst>
                  <a:ext uri="{FF2B5EF4-FFF2-40B4-BE49-F238E27FC236}">
                    <a16:creationId xmlns:a16="http://schemas.microsoft.com/office/drawing/2014/main" id="{E2B523F5-86A6-483B-B356-4D7F87BEA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41" name="AutoShape 155">
                <a:extLst>
                  <a:ext uri="{FF2B5EF4-FFF2-40B4-BE49-F238E27FC236}">
                    <a16:creationId xmlns:a16="http://schemas.microsoft.com/office/drawing/2014/main" id="{43E8E6F6-E5DA-4005-8B25-7EBC363A4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42" name="AutoShape 156">
                <a:extLst>
                  <a:ext uri="{FF2B5EF4-FFF2-40B4-BE49-F238E27FC236}">
                    <a16:creationId xmlns:a16="http://schemas.microsoft.com/office/drawing/2014/main" id="{F3BBF39F-88D9-45CC-8C14-B487A17FE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8204" name="Group 157">
              <a:extLst>
                <a:ext uri="{FF2B5EF4-FFF2-40B4-BE49-F238E27FC236}">
                  <a16:creationId xmlns:a16="http://schemas.microsoft.com/office/drawing/2014/main" id="{622405AD-CD19-4EF0-93EA-68B4A3E29C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8219" name="AutoShape 158">
                <a:extLst>
                  <a:ext uri="{FF2B5EF4-FFF2-40B4-BE49-F238E27FC236}">
                    <a16:creationId xmlns:a16="http://schemas.microsoft.com/office/drawing/2014/main" id="{B0E40CE9-9E79-4BBA-97D5-8DAEE1E300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0" name="AutoShape 159">
                <a:extLst>
                  <a:ext uri="{FF2B5EF4-FFF2-40B4-BE49-F238E27FC236}">
                    <a16:creationId xmlns:a16="http://schemas.microsoft.com/office/drawing/2014/main" id="{FBD62B95-6CD8-4F03-93A0-1D47532D44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1" name="AutoShape 160">
                <a:extLst>
                  <a:ext uri="{FF2B5EF4-FFF2-40B4-BE49-F238E27FC236}">
                    <a16:creationId xmlns:a16="http://schemas.microsoft.com/office/drawing/2014/main" id="{027E0A21-96D5-4257-9CF3-98C1CF09C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2" name="AutoShape 161">
                <a:extLst>
                  <a:ext uri="{FF2B5EF4-FFF2-40B4-BE49-F238E27FC236}">
                    <a16:creationId xmlns:a16="http://schemas.microsoft.com/office/drawing/2014/main" id="{712E650C-7EF6-431F-8113-DF3875907E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3" name="AutoShape 162">
                <a:extLst>
                  <a:ext uri="{FF2B5EF4-FFF2-40B4-BE49-F238E27FC236}">
                    <a16:creationId xmlns:a16="http://schemas.microsoft.com/office/drawing/2014/main" id="{6923B22C-8EED-4EA1-896E-8525D27B91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4" name="AutoShape 163">
                <a:extLst>
                  <a:ext uri="{FF2B5EF4-FFF2-40B4-BE49-F238E27FC236}">
                    <a16:creationId xmlns:a16="http://schemas.microsoft.com/office/drawing/2014/main" id="{7009B791-9AD9-4BCA-831B-9A43D7D16D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5" name="AutoShape 164">
                <a:extLst>
                  <a:ext uri="{FF2B5EF4-FFF2-40B4-BE49-F238E27FC236}">
                    <a16:creationId xmlns:a16="http://schemas.microsoft.com/office/drawing/2014/main" id="{2098482C-CF4F-4766-A1F5-27953E06E0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6" name="AutoShape 165">
                <a:extLst>
                  <a:ext uri="{FF2B5EF4-FFF2-40B4-BE49-F238E27FC236}">
                    <a16:creationId xmlns:a16="http://schemas.microsoft.com/office/drawing/2014/main" id="{C3CC19F1-D1CE-48F2-BF13-1D53C35798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7" name="AutoShape 166">
                <a:extLst>
                  <a:ext uri="{FF2B5EF4-FFF2-40B4-BE49-F238E27FC236}">
                    <a16:creationId xmlns:a16="http://schemas.microsoft.com/office/drawing/2014/main" id="{FB9032F3-F358-4444-BB03-F6A7D2E5D4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8" name="AutoShape 167">
                <a:extLst>
                  <a:ext uri="{FF2B5EF4-FFF2-40B4-BE49-F238E27FC236}">
                    <a16:creationId xmlns:a16="http://schemas.microsoft.com/office/drawing/2014/main" id="{46375EC6-5A3B-4EC2-BC96-CBAF40967B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29" name="AutoShape 168">
                <a:extLst>
                  <a:ext uri="{FF2B5EF4-FFF2-40B4-BE49-F238E27FC236}">
                    <a16:creationId xmlns:a16="http://schemas.microsoft.com/office/drawing/2014/main" id="{8A2C81E2-130A-4006-B48E-81AE57202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30" name="AutoShape 169">
                <a:extLst>
                  <a:ext uri="{FF2B5EF4-FFF2-40B4-BE49-F238E27FC236}">
                    <a16:creationId xmlns:a16="http://schemas.microsoft.com/office/drawing/2014/main" id="{342537E9-605B-46EF-B0E4-D32C05C843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8205" name="Group 170">
              <a:extLst>
                <a:ext uri="{FF2B5EF4-FFF2-40B4-BE49-F238E27FC236}">
                  <a16:creationId xmlns:a16="http://schemas.microsoft.com/office/drawing/2014/main" id="{08BA09B9-8389-4D26-8C48-0235922304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8213" name="AutoShape 171">
                <a:extLst>
                  <a:ext uri="{FF2B5EF4-FFF2-40B4-BE49-F238E27FC236}">
                    <a16:creationId xmlns:a16="http://schemas.microsoft.com/office/drawing/2014/main" id="{6A1192B4-63C8-413A-B7AC-4087A8A8FF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4" name="AutoShape 172">
                <a:extLst>
                  <a:ext uri="{FF2B5EF4-FFF2-40B4-BE49-F238E27FC236}">
                    <a16:creationId xmlns:a16="http://schemas.microsoft.com/office/drawing/2014/main" id="{92A0A577-9F65-452E-AED3-C7E5DF950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5" name="AutoShape 173">
                <a:extLst>
                  <a:ext uri="{FF2B5EF4-FFF2-40B4-BE49-F238E27FC236}">
                    <a16:creationId xmlns:a16="http://schemas.microsoft.com/office/drawing/2014/main" id="{56E8D38A-D714-48D6-BB38-DD99C8ED8C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6" name="AutoShape 174">
                <a:extLst>
                  <a:ext uri="{FF2B5EF4-FFF2-40B4-BE49-F238E27FC236}">
                    <a16:creationId xmlns:a16="http://schemas.microsoft.com/office/drawing/2014/main" id="{631CC473-2139-4F40-9D45-0AA0C6423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7" name="AutoShape 175">
                <a:extLst>
                  <a:ext uri="{FF2B5EF4-FFF2-40B4-BE49-F238E27FC236}">
                    <a16:creationId xmlns:a16="http://schemas.microsoft.com/office/drawing/2014/main" id="{F4B5BBE0-DE8C-47CE-A567-6A8A52883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8" name="AutoShape 176">
                <a:extLst>
                  <a:ext uri="{FF2B5EF4-FFF2-40B4-BE49-F238E27FC236}">
                    <a16:creationId xmlns:a16="http://schemas.microsoft.com/office/drawing/2014/main" id="{9014780C-99DE-4BE7-B3A4-0F7693F56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8206" name="Group 177">
              <a:extLst>
                <a:ext uri="{FF2B5EF4-FFF2-40B4-BE49-F238E27FC236}">
                  <a16:creationId xmlns:a16="http://schemas.microsoft.com/office/drawing/2014/main" id="{13CBCB3C-7408-4131-8642-0FB6FA7B68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8207" name="AutoShape 178">
                <a:extLst>
                  <a:ext uri="{FF2B5EF4-FFF2-40B4-BE49-F238E27FC236}">
                    <a16:creationId xmlns:a16="http://schemas.microsoft.com/office/drawing/2014/main" id="{DD8756D1-ECA6-41EB-BE31-35C086C6B8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08" name="AutoShape 179">
                <a:extLst>
                  <a:ext uri="{FF2B5EF4-FFF2-40B4-BE49-F238E27FC236}">
                    <a16:creationId xmlns:a16="http://schemas.microsoft.com/office/drawing/2014/main" id="{A3F0ABF2-ACC1-4038-A6CB-FC91007A73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09" name="AutoShape 180">
                <a:extLst>
                  <a:ext uri="{FF2B5EF4-FFF2-40B4-BE49-F238E27FC236}">
                    <a16:creationId xmlns:a16="http://schemas.microsoft.com/office/drawing/2014/main" id="{72866E9C-ECA5-41D8-BB52-287E3E6BFF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0" name="AutoShape 181">
                <a:extLst>
                  <a:ext uri="{FF2B5EF4-FFF2-40B4-BE49-F238E27FC236}">
                    <a16:creationId xmlns:a16="http://schemas.microsoft.com/office/drawing/2014/main" id="{7482CD8C-C24A-469D-A44B-8F98E2933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1" name="AutoShape 182">
                <a:extLst>
                  <a:ext uri="{FF2B5EF4-FFF2-40B4-BE49-F238E27FC236}">
                    <a16:creationId xmlns:a16="http://schemas.microsoft.com/office/drawing/2014/main" id="{4A0B7F1E-9883-42A3-885C-F345B35A3C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12" name="AutoShape 183">
                <a:extLst>
                  <a:ext uri="{FF2B5EF4-FFF2-40B4-BE49-F238E27FC236}">
                    <a16:creationId xmlns:a16="http://schemas.microsoft.com/office/drawing/2014/main" id="{446049C0-2B7A-4C20-9774-D1B755AEE9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6">
            <a:extLst>
              <a:ext uri="{FF2B5EF4-FFF2-40B4-BE49-F238E27FC236}">
                <a16:creationId xmlns:a16="http://schemas.microsoft.com/office/drawing/2014/main" id="{E160503E-A94B-4AEA-9FD6-D5DF89606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8956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9219" name="Text Box 113">
            <a:extLst>
              <a:ext uri="{FF2B5EF4-FFF2-40B4-BE49-F238E27FC236}">
                <a16:creationId xmlns:a16="http://schemas.microsoft.com/office/drawing/2014/main" id="{1A74F25F-B42D-4F8C-8062-AE1F15B55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27940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9220" name="Text Box 114">
            <a:extLst>
              <a:ext uri="{FF2B5EF4-FFF2-40B4-BE49-F238E27FC236}">
                <a16:creationId xmlns:a16="http://schemas.microsoft.com/office/drawing/2014/main" id="{A1E225AA-752F-42B4-8D69-F5C48BF23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2809876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pic>
        <p:nvPicPr>
          <p:cNvPr id="9221" name="Picture 192">
            <a:extLst>
              <a:ext uri="{FF2B5EF4-FFF2-40B4-BE49-F238E27FC236}">
                <a16:creationId xmlns:a16="http://schemas.microsoft.com/office/drawing/2014/main" id="{36146825-6E77-4639-BAB4-A5672F0EA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8"/>
          <a:stretch>
            <a:fillRect/>
          </a:stretch>
        </p:blipFill>
        <p:spPr bwMode="auto">
          <a:xfrm>
            <a:off x="2201864" y="1219200"/>
            <a:ext cx="7704137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2" name="Group 193">
            <a:extLst>
              <a:ext uri="{FF2B5EF4-FFF2-40B4-BE49-F238E27FC236}">
                <a16:creationId xmlns:a16="http://schemas.microsoft.com/office/drawing/2014/main" id="{DC58E316-766E-4655-8094-F20F61DDF118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9223" name="Picture 194" descr="POINSET2">
              <a:extLst>
                <a:ext uri="{FF2B5EF4-FFF2-40B4-BE49-F238E27FC236}">
                  <a16:creationId xmlns:a16="http://schemas.microsoft.com/office/drawing/2014/main" id="{4B78F1F4-E165-43FA-83CF-88280F4DBD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4" name="Picture 195" descr="POINSET2">
              <a:extLst>
                <a:ext uri="{FF2B5EF4-FFF2-40B4-BE49-F238E27FC236}">
                  <a16:creationId xmlns:a16="http://schemas.microsoft.com/office/drawing/2014/main" id="{970063D1-DB44-4452-9626-CCCF851B33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Picture 196" descr="POINSET2">
              <a:extLst>
                <a:ext uri="{FF2B5EF4-FFF2-40B4-BE49-F238E27FC236}">
                  <a16:creationId xmlns:a16="http://schemas.microsoft.com/office/drawing/2014/main" id="{E6768918-5993-421D-846F-3E9381A02F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197" descr="POINSET2">
              <a:extLst>
                <a:ext uri="{FF2B5EF4-FFF2-40B4-BE49-F238E27FC236}">
                  <a16:creationId xmlns:a16="http://schemas.microsoft.com/office/drawing/2014/main" id="{2A094018-1E4B-477C-B73F-137951C280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27" name="Group 198">
              <a:extLst>
                <a:ext uri="{FF2B5EF4-FFF2-40B4-BE49-F238E27FC236}">
                  <a16:creationId xmlns:a16="http://schemas.microsoft.com/office/drawing/2014/main" id="{75F77444-A445-4B98-930C-E98BF9CEF6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9255" name="AutoShape 199">
                <a:extLst>
                  <a:ext uri="{FF2B5EF4-FFF2-40B4-BE49-F238E27FC236}">
                    <a16:creationId xmlns:a16="http://schemas.microsoft.com/office/drawing/2014/main" id="{6AA190D2-F7A7-4117-A2D9-115E30229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6" name="AutoShape 200">
                <a:extLst>
                  <a:ext uri="{FF2B5EF4-FFF2-40B4-BE49-F238E27FC236}">
                    <a16:creationId xmlns:a16="http://schemas.microsoft.com/office/drawing/2014/main" id="{9C447618-CAA8-4D2C-BB00-427F2E2DE3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7" name="AutoShape 201">
                <a:extLst>
                  <a:ext uri="{FF2B5EF4-FFF2-40B4-BE49-F238E27FC236}">
                    <a16:creationId xmlns:a16="http://schemas.microsoft.com/office/drawing/2014/main" id="{6DE9C7D5-BC62-48D4-80A1-CAAF43BA8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8" name="AutoShape 202">
                <a:extLst>
                  <a:ext uri="{FF2B5EF4-FFF2-40B4-BE49-F238E27FC236}">
                    <a16:creationId xmlns:a16="http://schemas.microsoft.com/office/drawing/2014/main" id="{1E4A22B1-B909-4A09-8D0D-F861F8C6E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9" name="AutoShape 203">
                <a:extLst>
                  <a:ext uri="{FF2B5EF4-FFF2-40B4-BE49-F238E27FC236}">
                    <a16:creationId xmlns:a16="http://schemas.microsoft.com/office/drawing/2014/main" id="{B24375C4-7910-4756-A98D-B0EAE2C28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0" name="AutoShape 204">
                <a:extLst>
                  <a:ext uri="{FF2B5EF4-FFF2-40B4-BE49-F238E27FC236}">
                    <a16:creationId xmlns:a16="http://schemas.microsoft.com/office/drawing/2014/main" id="{E06B0B27-0106-4630-9D7C-A35E7D4D9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1" name="AutoShape 205">
                <a:extLst>
                  <a:ext uri="{FF2B5EF4-FFF2-40B4-BE49-F238E27FC236}">
                    <a16:creationId xmlns:a16="http://schemas.microsoft.com/office/drawing/2014/main" id="{D3831561-9BA9-4B87-97F0-8B31D4138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2" name="AutoShape 206">
                <a:extLst>
                  <a:ext uri="{FF2B5EF4-FFF2-40B4-BE49-F238E27FC236}">
                    <a16:creationId xmlns:a16="http://schemas.microsoft.com/office/drawing/2014/main" id="{7950E8BF-0DA4-42CF-8B5F-EEBC2021C9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3" name="AutoShape 207">
                <a:extLst>
                  <a:ext uri="{FF2B5EF4-FFF2-40B4-BE49-F238E27FC236}">
                    <a16:creationId xmlns:a16="http://schemas.microsoft.com/office/drawing/2014/main" id="{06890871-702E-41B4-BF0B-7B2CCA0DD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4" name="AutoShape 208">
                <a:extLst>
                  <a:ext uri="{FF2B5EF4-FFF2-40B4-BE49-F238E27FC236}">
                    <a16:creationId xmlns:a16="http://schemas.microsoft.com/office/drawing/2014/main" id="{17E157E2-6144-4E05-A26F-416F8CB50F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5" name="AutoShape 209">
                <a:extLst>
                  <a:ext uri="{FF2B5EF4-FFF2-40B4-BE49-F238E27FC236}">
                    <a16:creationId xmlns:a16="http://schemas.microsoft.com/office/drawing/2014/main" id="{D3B74363-E816-4B49-8734-C05E80502E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6" name="AutoShape 210">
                <a:extLst>
                  <a:ext uri="{FF2B5EF4-FFF2-40B4-BE49-F238E27FC236}">
                    <a16:creationId xmlns:a16="http://schemas.microsoft.com/office/drawing/2014/main" id="{E7EC2F8B-E42E-4E12-9C30-730CAB6F21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9228" name="Group 211">
              <a:extLst>
                <a:ext uri="{FF2B5EF4-FFF2-40B4-BE49-F238E27FC236}">
                  <a16:creationId xmlns:a16="http://schemas.microsoft.com/office/drawing/2014/main" id="{65E8F904-9B59-4104-AD13-5D743D3934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9243" name="AutoShape 212">
                <a:extLst>
                  <a:ext uri="{FF2B5EF4-FFF2-40B4-BE49-F238E27FC236}">
                    <a16:creationId xmlns:a16="http://schemas.microsoft.com/office/drawing/2014/main" id="{87D43202-1F68-4250-8C4B-79EA420F3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4" name="AutoShape 213">
                <a:extLst>
                  <a:ext uri="{FF2B5EF4-FFF2-40B4-BE49-F238E27FC236}">
                    <a16:creationId xmlns:a16="http://schemas.microsoft.com/office/drawing/2014/main" id="{393E7BCA-07C9-4861-AAE1-42C9047FD7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5" name="AutoShape 214">
                <a:extLst>
                  <a:ext uri="{FF2B5EF4-FFF2-40B4-BE49-F238E27FC236}">
                    <a16:creationId xmlns:a16="http://schemas.microsoft.com/office/drawing/2014/main" id="{A325F3BB-7D9C-4403-A1C1-C4358FAB7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6" name="AutoShape 215">
                <a:extLst>
                  <a:ext uri="{FF2B5EF4-FFF2-40B4-BE49-F238E27FC236}">
                    <a16:creationId xmlns:a16="http://schemas.microsoft.com/office/drawing/2014/main" id="{380BC4B7-652A-4493-9920-B8018CE0E0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7" name="AutoShape 216">
                <a:extLst>
                  <a:ext uri="{FF2B5EF4-FFF2-40B4-BE49-F238E27FC236}">
                    <a16:creationId xmlns:a16="http://schemas.microsoft.com/office/drawing/2014/main" id="{9E120E8F-57DD-4906-831F-1B648DA446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8" name="AutoShape 217">
                <a:extLst>
                  <a:ext uri="{FF2B5EF4-FFF2-40B4-BE49-F238E27FC236}">
                    <a16:creationId xmlns:a16="http://schemas.microsoft.com/office/drawing/2014/main" id="{5AAADF90-10B5-4988-A769-C20A754001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9" name="AutoShape 218">
                <a:extLst>
                  <a:ext uri="{FF2B5EF4-FFF2-40B4-BE49-F238E27FC236}">
                    <a16:creationId xmlns:a16="http://schemas.microsoft.com/office/drawing/2014/main" id="{47EF3698-2BB5-4FFA-A9B9-3101D83D7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0" name="AutoShape 219">
                <a:extLst>
                  <a:ext uri="{FF2B5EF4-FFF2-40B4-BE49-F238E27FC236}">
                    <a16:creationId xmlns:a16="http://schemas.microsoft.com/office/drawing/2014/main" id="{FD44C76C-C1CF-43A5-BE97-DD1ED942E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1" name="AutoShape 220">
                <a:extLst>
                  <a:ext uri="{FF2B5EF4-FFF2-40B4-BE49-F238E27FC236}">
                    <a16:creationId xmlns:a16="http://schemas.microsoft.com/office/drawing/2014/main" id="{F325B95C-8CD6-4012-931D-AB1A4D8893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2" name="AutoShape 221">
                <a:extLst>
                  <a:ext uri="{FF2B5EF4-FFF2-40B4-BE49-F238E27FC236}">
                    <a16:creationId xmlns:a16="http://schemas.microsoft.com/office/drawing/2014/main" id="{91EA83D4-A96F-4CA6-8EA4-D17AD9492B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3" name="AutoShape 222">
                <a:extLst>
                  <a:ext uri="{FF2B5EF4-FFF2-40B4-BE49-F238E27FC236}">
                    <a16:creationId xmlns:a16="http://schemas.microsoft.com/office/drawing/2014/main" id="{B0EFFF14-C9EB-4644-8A3E-6C3EEEC781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54" name="AutoShape 223">
                <a:extLst>
                  <a:ext uri="{FF2B5EF4-FFF2-40B4-BE49-F238E27FC236}">
                    <a16:creationId xmlns:a16="http://schemas.microsoft.com/office/drawing/2014/main" id="{DDD425B7-9123-4725-A6E6-FE446E65F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9229" name="Group 224">
              <a:extLst>
                <a:ext uri="{FF2B5EF4-FFF2-40B4-BE49-F238E27FC236}">
                  <a16:creationId xmlns:a16="http://schemas.microsoft.com/office/drawing/2014/main" id="{B9C54A7B-B1FD-4D5D-9330-2A00F1BBD5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9237" name="AutoShape 225">
                <a:extLst>
                  <a:ext uri="{FF2B5EF4-FFF2-40B4-BE49-F238E27FC236}">
                    <a16:creationId xmlns:a16="http://schemas.microsoft.com/office/drawing/2014/main" id="{CCD7DE99-5C89-45F1-955B-27B28F6D36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8" name="AutoShape 226">
                <a:extLst>
                  <a:ext uri="{FF2B5EF4-FFF2-40B4-BE49-F238E27FC236}">
                    <a16:creationId xmlns:a16="http://schemas.microsoft.com/office/drawing/2014/main" id="{3B89DEFB-54FC-42E0-ADFF-87BBB9CAA6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9" name="AutoShape 227">
                <a:extLst>
                  <a:ext uri="{FF2B5EF4-FFF2-40B4-BE49-F238E27FC236}">
                    <a16:creationId xmlns:a16="http://schemas.microsoft.com/office/drawing/2014/main" id="{F3187711-FBF9-4507-9C39-6EEC9B9405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0" name="AutoShape 228">
                <a:extLst>
                  <a:ext uri="{FF2B5EF4-FFF2-40B4-BE49-F238E27FC236}">
                    <a16:creationId xmlns:a16="http://schemas.microsoft.com/office/drawing/2014/main" id="{D0EA22B1-77EE-42E0-A85D-539B307EDE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1" name="AutoShape 229">
                <a:extLst>
                  <a:ext uri="{FF2B5EF4-FFF2-40B4-BE49-F238E27FC236}">
                    <a16:creationId xmlns:a16="http://schemas.microsoft.com/office/drawing/2014/main" id="{55724DEB-23DF-4E62-8551-7E433375E9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42" name="AutoShape 230">
                <a:extLst>
                  <a:ext uri="{FF2B5EF4-FFF2-40B4-BE49-F238E27FC236}">
                    <a16:creationId xmlns:a16="http://schemas.microsoft.com/office/drawing/2014/main" id="{491F1111-78DB-476B-903C-8D39E52EC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9230" name="Group 231">
              <a:extLst>
                <a:ext uri="{FF2B5EF4-FFF2-40B4-BE49-F238E27FC236}">
                  <a16:creationId xmlns:a16="http://schemas.microsoft.com/office/drawing/2014/main" id="{D8F13CD5-F6FB-4535-8093-F3AFFF4A2E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9231" name="AutoShape 232">
                <a:extLst>
                  <a:ext uri="{FF2B5EF4-FFF2-40B4-BE49-F238E27FC236}">
                    <a16:creationId xmlns:a16="http://schemas.microsoft.com/office/drawing/2014/main" id="{666055FB-1682-4D7F-AE3D-5E5966DBD1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2" name="AutoShape 233">
                <a:extLst>
                  <a:ext uri="{FF2B5EF4-FFF2-40B4-BE49-F238E27FC236}">
                    <a16:creationId xmlns:a16="http://schemas.microsoft.com/office/drawing/2014/main" id="{02891C88-C7CE-42C7-8EA7-FE948B6A07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3" name="AutoShape 234">
                <a:extLst>
                  <a:ext uri="{FF2B5EF4-FFF2-40B4-BE49-F238E27FC236}">
                    <a16:creationId xmlns:a16="http://schemas.microsoft.com/office/drawing/2014/main" id="{1F72C283-8369-4374-9ED6-C21074E22A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4" name="AutoShape 235">
                <a:extLst>
                  <a:ext uri="{FF2B5EF4-FFF2-40B4-BE49-F238E27FC236}">
                    <a16:creationId xmlns:a16="http://schemas.microsoft.com/office/drawing/2014/main" id="{C743710F-39D1-4448-B619-41D2844CF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5" name="AutoShape 236">
                <a:extLst>
                  <a:ext uri="{FF2B5EF4-FFF2-40B4-BE49-F238E27FC236}">
                    <a16:creationId xmlns:a16="http://schemas.microsoft.com/office/drawing/2014/main" id="{87A2C488-A6A3-4C60-A947-B41BC90B88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6" name="AutoShape 237">
                <a:extLst>
                  <a:ext uri="{FF2B5EF4-FFF2-40B4-BE49-F238E27FC236}">
                    <a16:creationId xmlns:a16="http://schemas.microsoft.com/office/drawing/2014/main" id="{7BB54AEC-CE77-4FF9-B680-74EB6E0C7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6">
            <a:extLst>
              <a:ext uri="{FF2B5EF4-FFF2-40B4-BE49-F238E27FC236}">
                <a16:creationId xmlns:a16="http://schemas.microsoft.com/office/drawing/2014/main" id="{FFD736DB-7F4C-4560-9BAA-F8B453C03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8956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10243" name="Text Box 113">
            <a:extLst>
              <a:ext uri="{FF2B5EF4-FFF2-40B4-BE49-F238E27FC236}">
                <a16:creationId xmlns:a16="http://schemas.microsoft.com/office/drawing/2014/main" id="{70E6E983-1B4A-4CE3-B26B-AA72138C5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27940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10244" name="Text Box 114">
            <a:extLst>
              <a:ext uri="{FF2B5EF4-FFF2-40B4-BE49-F238E27FC236}">
                <a16:creationId xmlns:a16="http://schemas.microsoft.com/office/drawing/2014/main" id="{001DFDA3-393E-4661-ACE7-B85B610C2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2809876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Tap Viet 5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erdana" panose="020B0604030504040204" pitchFamily="34" charset="0"/>
            </a:endParaRPr>
          </a:p>
        </p:txBody>
      </p:sp>
      <p:pic>
        <p:nvPicPr>
          <p:cNvPr id="10245" name="Picture 188">
            <a:extLst>
              <a:ext uri="{FF2B5EF4-FFF2-40B4-BE49-F238E27FC236}">
                <a16:creationId xmlns:a16="http://schemas.microsoft.com/office/drawing/2014/main" id="{F467D0C4-E290-4800-9A96-2A5D6BB35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1" t="23958" r="52344" b="62695"/>
          <a:stretch>
            <a:fillRect/>
          </a:stretch>
        </p:blipFill>
        <p:spPr bwMode="auto">
          <a:xfrm>
            <a:off x="3276600" y="381000"/>
            <a:ext cx="5029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89">
            <a:extLst>
              <a:ext uri="{FF2B5EF4-FFF2-40B4-BE49-F238E27FC236}">
                <a16:creationId xmlns:a16="http://schemas.microsoft.com/office/drawing/2014/main" id="{DB322D3C-C96C-4840-8E4C-56C653CE3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7" t="65172" r="49219" b="18922"/>
          <a:stretch>
            <a:fillRect/>
          </a:stretch>
        </p:blipFill>
        <p:spPr bwMode="auto">
          <a:xfrm>
            <a:off x="3276600" y="1828800"/>
            <a:ext cx="5867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90">
            <a:extLst>
              <a:ext uri="{FF2B5EF4-FFF2-40B4-BE49-F238E27FC236}">
                <a16:creationId xmlns:a16="http://schemas.microsoft.com/office/drawing/2014/main" id="{F461EF17-C31D-4E0C-8689-C2532D486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6" t="47917" r="21094" b="36458"/>
          <a:stretch>
            <a:fillRect/>
          </a:stretch>
        </p:blipFill>
        <p:spPr bwMode="auto">
          <a:xfrm>
            <a:off x="1941513" y="3810000"/>
            <a:ext cx="8488362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8" name="Group 193">
            <a:extLst>
              <a:ext uri="{FF2B5EF4-FFF2-40B4-BE49-F238E27FC236}">
                <a16:creationId xmlns:a16="http://schemas.microsoft.com/office/drawing/2014/main" id="{A348712C-F640-4A40-9AA0-8B1C593946D1}"/>
              </a:ext>
            </a:extLst>
          </p:cNvPr>
          <p:cNvGrpSpPr>
            <a:grpSpLocks/>
          </p:cNvGrpSpPr>
          <p:nvPr/>
        </p:nvGrpSpPr>
        <p:grpSpPr bwMode="auto">
          <a:xfrm>
            <a:off x="1509712" y="-28575"/>
            <a:ext cx="9158288" cy="6900863"/>
            <a:chOff x="-9" y="-18"/>
            <a:chExt cx="5769" cy="4347"/>
          </a:xfrm>
        </p:grpSpPr>
        <p:pic>
          <p:nvPicPr>
            <p:cNvPr id="10249" name="Picture 194" descr="POINSET2">
              <a:extLst>
                <a:ext uri="{FF2B5EF4-FFF2-40B4-BE49-F238E27FC236}">
                  <a16:creationId xmlns:a16="http://schemas.microsoft.com/office/drawing/2014/main" id="{740A44C7-E54B-427D-B136-DB94612608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195" descr="POINSET2">
              <a:extLst>
                <a:ext uri="{FF2B5EF4-FFF2-40B4-BE49-F238E27FC236}">
                  <a16:creationId xmlns:a16="http://schemas.microsoft.com/office/drawing/2014/main" id="{133B4A21-8052-40EE-ADD8-3E23B45AFE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1" name="Picture 196" descr="POINSET2">
              <a:extLst>
                <a:ext uri="{FF2B5EF4-FFF2-40B4-BE49-F238E27FC236}">
                  <a16:creationId xmlns:a16="http://schemas.microsoft.com/office/drawing/2014/main" id="{F343DA93-4624-49C2-843F-3F6EAB64F9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2" name="Picture 197" descr="POINSET2">
              <a:extLst>
                <a:ext uri="{FF2B5EF4-FFF2-40B4-BE49-F238E27FC236}">
                  <a16:creationId xmlns:a16="http://schemas.microsoft.com/office/drawing/2014/main" id="{32DE497E-4F4C-449F-A154-6012947C5F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3" name="Group 198">
              <a:extLst>
                <a:ext uri="{FF2B5EF4-FFF2-40B4-BE49-F238E27FC236}">
                  <a16:creationId xmlns:a16="http://schemas.microsoft.com/office/drawing/2014/main" id="{CA78BDDC-54DC-4ED8-A080-9FD4FB91AF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0281" name="AutoShape 199">
                <a:extLst>
                  <a:ext uri="{FF2B5EF4-FFF2-40B4-BE49-F238E27FC236}">
                    <a16:creationId xmlns:a16="http://schemas.microsoft.com/office/drawing/2014/main" id="{50745738-4CDB-4D99-9E0D-E8F908C54F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2" name="AutoShape 200">
                <a:extLst>
                  <a:ext uri="{FF2B5EF4-FFF2-40B4-BE49-F238E27FC236}">
                    <a16:creationId xmlns:a16="http://schemas.microsoft.com/office/drawing/2014/main" id="{9155D133-E6E4-434D-865B-6826ADA03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3" name="AutoShape 201">
                <a:extLst>
                  <a:ext uri="{FF2B5EF4-FFF2-40B4-BE49-F238E27FC236}">
                    <a16:creationId xmlns:a16="http://schemas.microsoft.com/office/drawing/2014/main" id="{5BEC3591-E505-493C-8285-3A50C3562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4" name="AutoShape 202">
                <a:extLst>
                  <a:ext uri="{FF2B5EF4-FFF2-40B4-BE49-F238E27FC236}">
                    <a16:creationId xmlns:a16="http://schemas.microsoft.com/office/drawing/2014/main" id="{B1DAA002-EFEE-4CAF-9868-DF4A8BA6F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5" name="AutoShape 203">
                <a:extLst>
                  <a:ext uri="{FF2B5EF4-FFF2-40B4-BE49-F238E27FC236}">
                    <a16:creationId xmlns:a16="http://schemas.microsoft.com/office/drawing/2014/main" id="{74930F92-E670-4765-86EE-CBDE89FD23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6" name="AutoShape 204">
                <a:extLst>
                  <a:ext uri="{FF2B5EF4-FFF2-40B4-BE49-F238E27FC236}">
                    <a16:creationId xmlns:a16="http://schemas.microsoft.com/office/drawing/2014/main" id="{12D07312-B5FB-4D30-979B-94099E477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7" name="AutoShape 205">
                <a:extLst>
                  <a:ext uri="{FF2B5EF4-FFF2-40B4-BE49-F238E27FC236}">
                    <a16:creationId xmlns:a16="http://schemas.microsoft.com/office/drawing/2014/main" id="{554E7FB3-3021-4F67-9E98-AAF4664A9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8" name="AutoShape 206">
                <a:extLst>
                  <a:ext uri="{FF2B5EF4-FFF2-40B4-BE49-F238E27FC236}">
                    <a16:creationId xmlns:a16="http://schemas.microsoft.com/office/drawing/2014/main" id="{4B3E6A61-0644-469E-B777-581E19E17B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9" name="AutoShape 207">
                <a:extLst>
                  <a:ext uri="{FF2B5EF4-FFF2-40B4-BE49-F238E27FC236}">
                    <a16:creationId xmlns:a16="http://schemas.microsoft.com/office/drawing/2014/main" id="{FC9CBB15-BD79-4F8B-8FA2-AD55A6FBD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90" name="AutoShape 208">
                <a:extLst>
                  <a:ext uri="{FF2B5EF4-FFF2-40B4-BE49-F238E27FC236}">
                    <a16:creationId xmlns:a16="http://schemas.microsoft.com/office/drawing/2014/main" id="{6539F219-3F48-446A-BBD1-B5D5082DCD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91" name="AutoShape 209">
                <a:extLst>
                  <a:ext uri="{FF2B5EF4-FFF2-40B4-BE49-F238E27FC236}">
                    <a16:creationId xmlns:a16="http://schemas.microsoft.com/office/drawing/2014/main" id="{A1DD7BF6-7FAE-47C9-8559-A18226A67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92" name="AutoShape 210">
                <a:extLst>
                  <a:ext uri="{FF2B5EF4-FFF2-40B4-BE49-F238E27FC236}">
                    <a16:creationId xmlns:a16="http://schemas.microsoft.com/office/drawing/2014/main" id="{BCB0DD9D-376E-4192-BC6B-80B9B6FA5A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254" name="Group 211">
              <a:extLst>
                <a:ext uri="{FF2B5EF4-FFF2-40B4-BE49-F238E27FC236}">
                  <a16:creationId xmlns:a16="http://schemas.microsoft.com/office/drawing/2014/main" id="{86597660-993B-483B-BF05-A263A64473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0269" name="AutoShape 212">
                <a:extLst>
                  <a:ext uri="{FF2B5EF4-FFF2-40B4-BE49-F238E27FC236}">
                    <a16:creationId xmlns:a16="http://schemas.microsoft.com/office/drawing/2014/main" id="{993DED73-D256-4B2C-BE9D-AFAF95F6E4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0" name="AutoShape 213">
                <a:extLst>
                  <a:ext uri="{FF2B5EF4-FFF2-40B4-BE49-F238E27FC236}">
                    <a16:creationId xmlns:a16="http://schemas.microsoft.com/office/drawing/2014/main" id="{90FEAD34-2DC2-43A2-9F2B-469055F84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1" name="AutoShape 214">
                <a:extLst>
                  <a:ext uri="{FF2B5EF4-FFF2-40B4-BE49-F238E27FC236}">
                    <a16:creationId xmlns:a16="http://schemas.microsoft.com/office/drawing/2014/main" id="{5D28BB97-E976-4148-AFCA-5DF3B5FE0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2" name="AutoShape 215">
                <a:extLst>
                  <a:ext uri="{FF2B5EF4-FFF2-40B4-BE49-F238E27FC236}">
                    <a16:creationId xmlns:a16="http://schemas.microsoft.com/office/drawing/2014/main" id="{68D4C4E5-3607-471C-8532-3D51CCE55E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3" name="AutoShape 216">
                <a:extLst>
                  <a:ext uri="{FF2B5EF4-FFF2-40B4-BE49-F238E27FC236}">
                    <a16:creationId xmlns:a16="http://schemas.microsoft.com/office/drawing/2014/main" id="{C051B833-1187-48F4-A2B2-9FCFFAF111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4" name="AutoShape 217">
                <a:extLst>
                  <a:ext uri="{FF2B5EF4-FFF2-40B4-BE49-F238E27FC236}">
                    <a16:creationId xmlns:a16="http://schemas.microsoft.com/office/drawing/2014/main" id="{C5879931-21DE-499F-BBCB-E1EBED126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5" name="AutoShape 218">
                <a:extLst>
                  <a:ext uri="{FF2B5EF4-FFF2-40B4-BE49-F238E27FC236}">
                    <a16:creationId xmlns:a16="http://schemas.microsoft.com/office/drawing/2014/main" id="{37B1440E-FB6D-4E95-B9E4-9E80EA9AEB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6" name="AutoShape 219">
                <a:extLst>
                  <a:ext uri="{FF2B5EF4-FFF2-40B4-BE49-F238E27FC236}">
                    <a16:creationId xmlns:a16="http://schemas.microsoft.com/office/drawing/2014/main" id="{115859D9-837A-49AB-BF18-933D7AD6B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7" name="AutoShape 220">
                <a:extLst>
                  <a:ext uri="{FF2B5EF4-FFF2-40B4-BE49-F238E27FC236}">
                    <a16:creationId xmlns:a16="http://schemas.microsoft.com/office/drawing/2014/main" id="{9A8E0EAF-8E64-4FF4-9993-515F61BA7C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8" name="AutoShape 221">
                <a:extLst>
                  <a:ext uri="{FF2B5EF4-FFF2-40B4-BE49-F238E27FC236}">
                    <a16:creationId xmlns:a16="http://schemas.microsoft.com/office/drawing/2014/main" id="{D27AAFA0-E99B-4E43-B439-6534623D86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79" name="AutoShape 222">
                <a:extLst>
                  <a:ext uri="{FF2B5EF4-FFF2-40B4-BE49-F238E27FC236}">
                    <a16:creationId xmlns:a16="http://schemas.microsoft.com/office/drawing/2014/main" id="{20236DE6-232F-4390-87D1-73F85B3A05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80" name="AutoShape 223">
                <a:extLst>
                  <a:ext uri="{FF2B5EF4-FFF2-40B4-BE49-F238E27FC236}">
                    <a16:creationId xmlns:a16="http://schemas.microsoft.com/office/drawing/2014/main" id="{8C0B531F-51C6-4DBA-B62E-AE1A537B5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255" name="Group 224">
              <a:extLst>
                <a:ext uri="{FF2B5EF4-FFF2-40B4-BE49-F238E27FC236}">
                  <a16:creationId xmlns:a16="http://schemas.microsoft.com/office/drawing/2014/main" id="{8E8119B1-A3D6-4F91-8119-2CD45DB572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0263" name="AutoShape 225">
                <a:extLst>
                  <a:ext uri="{FF2B5EF4-FFF2-40B4-BE49-F238E27FC236}">
                    <a16:creationId xmlns:a16="http://schemas.microsoft.com/office/drawing/2014/main" id="{FF56C63E-8FE2-49B4-A81E-472733B8C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4" name="AutoShape 226">
                <a:extLst>
                  <a:ext uri="{FF2B5EF4-FFF2-40B4-BE49-F238E27FC236}">
                    <a16:creationId xmlns:a16="http://schemas.microsoft.com/office/drawing/2014/main" id="{AEB2020F-D274-4AE3-80DD-77A9ED0A8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5" name="AutoShape 227">
                <a:extLst>
                  <a:ext uri="{FF2B5EF4-FFF2-40B4-BE49-F238E27FC236}">
                    <a16:creationId xmlns:a16="http://schemas.microsoft.com/office/drawing/2014/main" id="{4C6E28AA-F893-43BD-BFD7-D5F690A45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6" name="AutoShape 228">
                <a:extLst>
                  <a:ext uri="{FF2B5EF4-FFF2-40B4-BE49-F238E27FC236}">
                    <a16:creationId xmlns:a16="http://schemas.microsoft.com/office/drawing/2014/main" id="{DE36A6FD-041C-4202-A5A0-51EB5E496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7" name="AutoShape 229">
                <a:extLst>
                  <a:ext uri="{FF2B5EF4-FFF2-40B4-BE49-F238E27FC236}">
                    <a16:creationId xmlns:a16="http://schemas.microsoft.com/office/drawing/2014/main" id="{3A32FC2C-95CC-4024-9C3E-E01D092586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8" name="AutoShape 230">
                <a:extLst>
                  <a:ext uri="{FF2B5EF4-FFF2-40B4-BE49-F238E27FC236}">
                    <a16:creationId xmlns:a16="http://schemas.microsoft.com/office/drawing/2014/main" id="{BAF45F0D-FF8D-43E6-8788-31A294DDD9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256" name="Group 231">
              <a:extLst>
                <a:ext uri="{FF2B5EF4-FFF2-40B4-BE49-F238E27FC236}">
                  <a16:creationId xmlns:a16="http://schemas.microsoft.com/office/drawing/2014/main" id="{FA103C55-747F-4BEB-908F-96A1D97286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0257" name="AutoShape 232">
                <a:extLst>
                  <a:ext uri="{FF2B5EF4-FFF2-40B4-BE49-F238E27FC236}">
                    <a16:creationId xmlns:a16="http://schemas.microsoft.com/office/drawing/2014/main" id="{D9F7F090-5A4E-42EE-8BB9-F624986F1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58" name="AutoShape 233">
                <a:extLst>
                  <a:ext uri="{FF2B5EF4-FFF2-40B4-BE49-F238E27FC236}">
                    <a16:creationId xmlns:a16="http://schemas.microsoft.com/office/drawing/2014/main" id="{35B2EF3A-574D-4F40-B5AC-C0A1EC7031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59" name="AutoShape 234">
                <a:extLst>
                  <a:ext uri="{FF2B5EF4-FFF2-40B4-BE49-F238E27FC236}">
                    <a16:creationId xmlns:a16="http://schemas.microsoft.com/office/drawing/2014/main" id="{1E86C701-94AA-4F90-AC21-2B0093156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0" name="AutoShape 235">
                <a:extLst>
                  <a:ext uri="{FF2B5EF4-FFF2-40B4-BE49-F238E27FC236}">
                    <a16:creationId xmlns:a16="http://schemas.microsoft.com/office/drawing/2014/main" id="{EE42ACB8-C7B5-4C6B-925E-D6C6D9C42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1" name="AutoShape 236">
                <a:extLst>
                  <a:ext uri="{FF2B5EF4-FFF2-40B4-BE49-F238E27FC236}">
                    <a16:creationId xmlns:a16="http://schemas.microsoft.com/office/drawing/2014/main" id="{2723033B-C070-48B9-A154-D4A5380E2F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262" name="AutoShape 237">
                <a:extLst>
                  <a:ext uri="{FF2B5EF4-FFF2-40B4-BE49-F238E27FC236}">
                    <a16:creationId xmlns:a16="http://schemas.microsoft.com/office/drawing/2014/main" id="{A52F3FF8-D53E-487D-A9E0-243ABCEAD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UNI Tap Viet 5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Impact</vt:lpstr>
      <vt:lpstr>Times New Roman</vt:lpstr>
      <vt:lpstr>UNI Tap Viet 5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2020-11-30T07:22:15Z</dcterms:created>
  <dcterms:modified xsi:type="dcterms:W3CDTF">2020-11-30T07:22:35Z</dcterms:modified>
</cp:coreProperties>
</file>