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5" r:id="rId4"/>
    <p:sldId id="270" r:id="rId5"/>
    <p:sldId id="27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51" d="100"/>
          <a:sy n="51" d="100"/>
        </p:scale>
        <p:origin x="1387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9BE1-FB69-4D58-90D2-F9BFAE4B02A8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1A35-5D42-4C10-8DE5-C921702F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47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9BE1-FB69-4D58-90D2-F9BFAE4B02A8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1A35-5D42-4C10-8DE5-C921702F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330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9BE1-FB69-4D58-90D2-F9BFAE4B02A8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1A35-5D42-4C10-8DE5-C921702F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318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9BE1-FB69-4D58-90D2-F9BFAE4B02A8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1A35-5D42-4C10-8DE5-C921702F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137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9BE1-FB69-4D58-90D2-F9BFAE4B02A8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1A35-5D42-4C10-8DE5-C921702F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840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9BE1-FB69-4D58-90D2-F9BFAE4B02A8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1A35-5D42-4C10-8DE5-C921702F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36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9BE1-FB69-4D58-90D2-F9BFAE4B02A8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1A35-5D42-4C10-8DE5-C921702F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8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9BE1-FB69-4D58-90D2-F9BFAE4B02A8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1A35-5D42-4C10-8DE5-C921702F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422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9BE1-FB69-4D58-90D2-F9BFAE4B02A8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1A35-5D42-4C10-8DE5-C921702F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229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9BE1-FB69-4D58-90D2-F9BFAE4B02A8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1A35-5D42-4C10-8DE5-C921702F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82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E9BE1-FB69-4D58-90D2-F9BFAE4B02A8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1A35-5D42-4C10-8DE5-C921702F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83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E9BE1-FB69-4D58-90D2-F9BFAE4B02A8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D1A35-5D42-4C10-8DE5-C921702F6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667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5401"/>
            <a:ext cx="9144000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539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4000">
        <p:split orient="vert"/>
      </p:transition>
    </mc:Choice>
    <mc:Fallback xmlns="">
      <p:transition spd="slow" advClick="0" advTm="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532691"/>
            <a:ext cx="8229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bận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sắm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mâm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cỗ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bưởi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khía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cài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ổi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nải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chuối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ngự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bó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mía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8001000" y="2895600"/>
            <a:ext cx="76200" cy="4572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5675857" y="2292263"/>
            <a:ext cx="76200" cy="4572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614272" y="2292263"/>
            <a:ext cx="76200" cy="4572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267200" y="1676400"/>
            <a:ext cx="76200" cy="4572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523995" y="4724400"/>
            <a:ext cx="76200" cy="4572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600195" y="4724400"/>
            <a:ext cx="76200" cy="4572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8077200" y="3425517"/>
            <a:ext cx="76200" cy="4572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141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4000">
        <p:split orient="vert"/>
      </p:transition>
    </mc:Choice>
    <mc:Fallback xmlns="">
      <p:transition spd="slow" advClick="0" advTm="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1219200"/>
            <a:ext cx="8686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thỉnh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thoảng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,  reo:   “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tùng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US" sz="4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!...”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8458200" y="1905000"/>
            <a:ext cx="76200" cy="4572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943600" y="1361162"/>
            <a:ext cx="76200" cy="4572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8538053" y="1905000"/>
            <a:ext cx="76200" cy="4572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8763000" y="2496472"/>
            <a:ext cx="76200" cy="4572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1295400" y="3200400"/>
            <a:ext cx="76200" cy="4572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1371600" y="3200400"/>
            <a:ext cx="76200" cy="4572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8461853" y="3244902"/>
            <a:ext cx="76200" cy="4572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8516654" y="3254297"/>
            <a:ext cx="76200" cy="4572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1925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4000">
        <p:split orient="vert"/>
      </p:transition>
    </mc:Choice>
    <mc:Fallback xmlns="">
      <p:transition spd="slow" advClick="0" advTm="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5334000"/>
            <a:ext cx="891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Chuối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ngự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chuối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ruột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3164" y="1905000"/>
            <a:ext cx="3733800" cy="28670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66800"/>
            <a:ext cx="51816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420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4000">
        <p:split orient="vert"/>
      </p:transition>
    </mc:Choice>
    <mc:Fallback xmlns="">
      <p:transition spd="slow" advClick="0" advTm="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686800" cy="4221162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dung:</a:t>
            </a:r>
            <a:br>
              <a:rPr lang="en-US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cỗ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rước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bó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6161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146</Words>
  <Application>Microsoft Office PowerPoint</Application>
  <PresentationFormat>On-screen Show (4:3)</PresentationFormat>
  <Paragraphs>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              Nội dung: Trẻ em Việt Nam rất thích cỗ Trung thu và đêm hội rước đèn. Trong cuộc vui ngày tết Trung thu, các em thêm yêu quý, gắn bó với  nhau.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OanhTu</cp:lastModifiedBy>
  <cp:revision>27</cp:revision>
  <dcterms:created xsi:type="dcterms:W3CDTF">2015-08-11T14:28:56Z</dcterms:created>
  <dcterms:modified xsi:type="dcterms:W3CDTF">2021-03-22T12:51:04Z</dcterms:modified>
</cp:coreProperties>
</file>