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</p:sldMasterIdLst>
  <p:sldIdLst>
    <p:sldId id="279" r:id="rId3"/>
    <p:sldId id="272" r:id="rId4"/>
    <p:sldId id="259" r:id="rId5"/>
    <p:sldId id="289" r:id="rId6"/>
    <p:sldId id="283" r:id="rId7"/>
    <p:sldId id="281" r:id="rId8"/>
    <p:sldId id="284" r:id="rId9"/>
    <p:sldId id="267" r:id="rId10"/>
    <p:sldId id="285" r:id="rId11"/>
    <p:sldId id="286" r:id="rId12"/>
    <p:sldId id="287" r:id="rId13"/>
    <p:sldId id="278" r:id="rId14"/>
    <p:sldId id="277" r:id="rId15"/>
    <p:sldId id="290" r:id="rId16"/>
    <p:sldId id="276" r:id="rId17"/>
    <p:sldId id="274" r:id="rId18"/>
    <p:sldId id="291" r:id="rId19"/>
    <p:sldId id="288" r:id="rId20"/>
    <p:sldId id="265" r:id="rId21"/>
  </p:sldIdLst>
  <p:sldSz cx="9144000" cy="6858000" type="screen4x3"/>
  <p:notesSz cx="6858000" cy="9144000"/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197" y="6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707FBD-B38B-4ADA-B60D-3CF6A86FA00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2/23/2021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D702D1-837A-46B2-87C0-0C3B04FE3C7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48774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707FBD-B38B-4ADA-B60D-3CF6A86FA00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2/23/2021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D702D1-837A-46B2-87C0-0C3B04FE3C7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08116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707FBD-B38B-4ADA-B60D-3CF6A86FA00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2/23/2021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D702D1-837A-46B2-87C0-0C3B04FE3C7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997079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EB60B3-6D7F-4781-AE2E-93361D992D4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2/23/2021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E96F64-03E6-4B83-818B-89E9A6F7D2C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208103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EB60B3-6D7F-4781-AE2E-93361D992D4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2/23/2021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E96F64-03E6-4B83-818B-89E9A6F7D2C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676654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EB60B3-6D7F-4781-AE2E-93361D992D4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2/23/2021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E96F64-03E6-4B83-818B-89E9A6F7D2C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011397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EB60B3-6D7F-4781-AE2E-93361D992D4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2/23/2021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E96F64-03E6-4B83-818B-89E9A6F7D2C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292235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EB60B3-6D7F-4781-AE2E-93361D992D4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2/23/2021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E96F64-03E6-4B83-818B-89E9A6F7D2C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192956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EB60B3-6D7F-4781-AE2E-93361D992D4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2/23/2021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E96F64-03E6-4B83-818B-89E9A6F7D2C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389136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EB60B3-6D7F-4781-AE2E-93361D992D4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2/23/2021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E96F64-03E6-4B83-818B-89E9A6F7D2C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422287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EB60B3-6D7F-4781-AE2E-93361D992D4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2/23/2021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E96F64-03E6-4B83-818B-89E9A6F7D2C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53595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707FBD-B38B-4ADA-B60D-3CF6A86FA00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2/23/2021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D702D1-837A-46B2-87C0-0C3B04FE3C7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258488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EB60B3-6D7F-4781-AE2E-93361D992D4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2/23/2021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E96F64-03E6-4B83-818B-89E9A6F7D2C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735187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EB60B3-6D7F-4781-AE2E-93361D992D4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2/23/2021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E96F64-03E6-4B83-818B-89E9A6F7D2C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017896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EB60B3-6D7F-4781-AE2E-93361D992D4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2/23/2021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E96F64-03E6-4B83-818B-89E9A6F7D2C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80201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707FBD-B38B-4ADA-B60D-3CF6A86FA00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2/23/2021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D702D1-837A-46B2-87C0-0C3B04FE3C7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09386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707FBD-B38B-4ADA-B60D-3CF6A86FA00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2/23/2021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D702D1-837A-46B2-87C0-0C3B04FE3C7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7958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707FBD-B38B-4ADA-B60D-3CF6A86FA00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2/23/2021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D702D1-837A-46B2-87C0-0C3B04FE3C7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37408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707FBD-B38B-4ADA-B60D-3CF6A86FA00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2/23/2021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D702D1-837A-46B2-87C0-0C3B04FE3C7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95716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707FBD-B38B-4ADA-B60D-3CF6A86FA00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2/23/2021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D702D1-837A-46B2-87C0-0C3B04FE3C7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36407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707FBD-B38B-4ADA-B60D-3CF6A86FA00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2/23/2021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D702D1-837A-46B2-87C0-0C3B04FE3C7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69586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707FBD-B38B-4ADA-B60D-3CF6A86FA00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2/23/2021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D702D1-837A-46B2-87C0-0C3B04FE3C7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91468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707FBD-B38B-4ADA-B60D-3CF6A86FA00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2/23/2021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D702D1-837A-46B2-87C0-0C3B04FE3C7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73773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EB60B3-6D7F-4781-AE2E-93361D992D4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2/23/2021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E96F64-03E6-4B83-818B-89E9A6F7D2C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27356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gif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8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4" descr="MCj04358090000[1]">
            <a:extLst>
              <a:ext uri="{FF2B5EF4-FFF2-40B4-BE49-F238E27FC236}">
                <a16:creationId xmlns:a16="http://schemas.microsoft.com/office/drawing/2014/main" id="{007A44B1-08A7-4B72-B439-DC5FC81FB1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962525"/>
            <a:ext cx="1219200" cy="1895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14" descr="Firewrk8">
            <a:extLst>
              <a:ext uri="{FF2B5EF4-FFF2-40B4-BE49-F238E27FC236}">
                <a16:creationId xmlns:a16="http://schemas.microsoft.com/office/drawing/2014/main" id="{FE135743-97B1-4603-9749-4C04C825E54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lum bright="6000" contras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9454" y="2643182"/>
            <a:ext cx="1905000" cy="1865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8" descr="Book-09">
            <a:extLst>
              <a:ext uri="{FF2B5EF4-FFF2-40B4-BE49-F238E27FC236}">
                <a16:creationId xmlns:a16="http://schemas.microsoft.com/office/drawing/2014/main" id="{54CD46EC-8A01-4A4F-9B7F-190A05AFC5D8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2863" y="3509963"/>
            <a:ext cx="1676400" cy="1276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7" name="WordArt 10">
            <a:extLst>
              <a:ext uri="{FF2B5EF4-FFF2-40B4-BE49-F238E27FC236}">
                <a16:creationId xmlns:a16="http://schemas.microsoft.com/office/drawing/2014/main" id="{A285D8C6-06A1-4587-836C-6E9DEE196303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5334000" y="1295400"/>
            <a:ext cx="3362325" cy="2057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eaLnBrk="0" hangingPunct="0"/>
            <a:endParaRPr lang="en-US" sz="3600" b="1" kern="10">
              <a:ln w="9525">
                <a:solidFill>
                  <a:srgbClr val="0000FF"/>
                </a:solidFill>
                <a:round/>
                <a:headEnd/>
                <a:tailEnd/>
              </a:ln>
              <a:solidFill>
                <a:srgbClr val="000000"/>
              </a:solidFill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78" name="WordArt 9">
            <a:extLst>
              <a:ext uri="{FF2B5EF4-FFF2-40B4-BE49-F238E27FC236}">
                <a16:creationId xmlns:a16="http://schemas.microsoft.com/office/drawing/2014/main" id="{B6187C2C-585F-4CED-B66E-3342BDB0AC29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411162" y="1676400"/>
            <a:ext cx="8466138" cy="1893094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49668"/>
              </a:avLst>
            </a:prstTxWarp>
          </a:bodyPr>
          <a:lstStyle/>
          <a:p>
            <a:pPr algn="ctr"/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</a:rPr>
              <a:t>MỞ RỘNG VỐN TỪ: SÁNG TẠO.</a:t>
            </a:r>
          </a:p>
          <a:p>
            <a:pPr algn="ctr"/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</a:rPr>
              <a:t>DẤU PHẨY. DẤU CHẤM. DẤU CHẤM HỎ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</a:rPr>
              <a:t>I</a:t>
            </a:r>
            <a:endParaRPr lang="en-US" sz="3600" dirty="0">
              <a:latin typeface="Times New Roman" pitchFamily="18" charset="0"/>
            </a:endParaRPr>
          </a:p>
          <a:p>
            <a:pPr algn="ctr" eaLnBrk="0" hangingPunct="0"/>
            <a:endParaRPr lang="en-US" sz="3600" b="1" spc="50" dirty="0">
              <a:ln w="11430"/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9" name="Picture 12" descr="Firewrk8">
            <a:extLst>
              <a:ext uri="{FF2B5EF4-FFF2-40B4-BE49-F238E27FC236}">
                <a16:creationId xmlns:a16="http://schemas.microsoft.com/office/drawing/2014/main" id="{FBAB94F7-3915-4A61-9895-4BB5B0684BE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lum bright="6000" contras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825" y="2890838"/>
            <a:ext cx="1905000" cy="1492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80" name="WordArt 9">
            <a:extLst>
              <a:ext uri="{FF2B5EF4-FFF2-40B4-BE49-F238E27FC236}">
                <a16:creationId xmlns:a16="http://schemas.microsoft.com/office/drawing/2014/main" id="{8AD944A7-F251-4E18-B363-585F5192227C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428728" y="4929198"/>
            <a:ext cx="5786478" cy="928694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eaLnBrk="0" hangingPunct="0"/>
            <a:r>
              <a:rPr lang="en-US" sz="3600" b="1" kern="10" dirty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MÔN: LUYỆN TỪ VÀ CÂU - LỚP 3</a:t>
            </a:r>
          </a:p>
          <a:p>
            <a:pPr algn="ctr" eaLnBrk="0" hangingPunct="0"/>
            <a:r>
              <a:rPr lang="en-US" sz="3600" b="1" kern="10" dirty="0" err="1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Tuần</a:t>
            </a:r>
            <a:r>
              <a:rPr lang="en-US" sz="3600" b="1" kern="10" dirty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22</a:t>
            </a: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81D42A0B-A40D-4CF0-8720-79F9DC494A50}"/>
              </a:ext>
            </a:extLst>
          </p:cNvPr>
          <p:cNvCxnSpPr/>
          <p:nvPr/>
        </p:nvCxnSpPr>
        <p:spPr>
          <a:xfrm>
            <a:off x="2767013" y="831850"/>
            <a:ext cx="384810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69205894"/>
      </p:ext>
    </p:extLst>
  </p:cSld>
  <p:clrMapOvr>
    <a:masterClrMapping/>
  </p:clrMapOvr>
  <p:transition spd="slow" advTm="60000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1142984"/>
            <a:ext cx="8258185" cy="52149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500042"/>
            <a:ext cx="8608279" cy="57388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642966"/>
            <a:ext cx="10001288" cy="75009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angle 3"/>
          <p:cNvSpPr/>
          <p:nvPr/>
        </p:nvSpPr>
        <p:spPr>
          <a:xfrm>
            <a:off x="1428728" y="0"/>
            <a:ext cx="7358114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en-US" sz="2800" dirty="0" err="1">
                <a:solidFill>
                  <a:srgbClr val="000014"/>
                </a:solidFill>
                <a:latin typeface="Times New Roman" pitchFamily="18" charset="0"/>
              </a:rPr>
              <a:t>Môn</a:t>
            </a:r>
            <a:r>
              <a:rPr lang="en-US" altLang="en-US" sz="2800" dirty="0">
                <a:solidFill>
                  <a:srgbClr val="000014"/>
                </a:solidFill>
                <a:latin typeface="Times New Roman" pitchFamily="18" charset="0"/>
              </a:rPr>
              <a:t>: </a:t>
            </a:r>
            <a:r>
              <a:rPr lang="en-US" altLang="en-US" sz="2800" dirty="0" err="1">
                <a:latin typeface="Times New Roman" pitchFamily="18" charset="0"/>
              </a:rPr>
              <a:t>Luyện</a:t>
            </a:r>
            <a:r>
              <a:rPr lang="en-US" altLang="en-US" sz="2800" dirty="0">
                <a:latin typeface="Times New Roman" pitchFamily="18" charset="0"/>
              </a:rPr>
              <a:t> </a:t>
            </a:r>
            <a:r>
              <a:rPr lang="en-US" altLang="en-US" sz="2800" dirty="0" err="1">
                <a:latin typeface="Times New Roman" pitchFamily="18" charset="0"/>
              </a:rPr>
              <a:t>từ</a:t>
            </a:r>
            <a:r>
              <a:rPr lang="en-US" altLang="en-US" sz="2800" dirty="0">
                <a:latin typeface="Times New Roman" pitchFamily="18" charset="0"/>
              </a:rPr>
              <a:t> </a:t>
            </a:r>
            <a:r>
              <a:rPr lang="en-US" altLang="en-US" sz="2800" dirty="0" err="1">
                <a:latin typeface="Times New Roman" pitchFamily="18" charset="0"/>
              </a:rPr>
              <a:t>và</a:t>
            </a:r>
            <a:r>
              <a:rPr lang="en-US" altLang="en-US" sz="2800" dirty="0">
                <a:latin typeface="Times New Roman" pitchFamily="18" charset="0"/>
              </a:rPr>
              <a:t> </a:t>
            </a:r>
            <a:r>
              <a:rPr lang="en-US" altLang="en-US" sz="2800" dirty="0" err="1">
                <a:latin typeface="Times New Roman" pitchFamily="18" charset="0"/>
              </a:rPr>
              <a:t>câu</a:t>
            </a:r>
            <a:r>
              <a:rPr lang="en-US" altLang="en-US" sz="2800" b="1" dirty="0">
                <a:latin typeface="Times New Roman" pitchFamily="18" charset="0"/>
              </a:rPr>
              <a:t> </a:t>
            </a:r>
          </a:p>
          <a:p>
            <a:pPr algn="ctr"/>
            <a:r>
              <a:rPr lang="en-US" altLang="en-US" sz="2800" dirty="0">
                <a:latin typeface="Times New Roman" pitchFamily="18" charset="0"/>
              </a:rPr>
              <a:t>  </a:t>
            </a:r>
            <a:r>
              <a:rPr lang="en-US" altLang="en-US" sz="2800" dirty="0" err="1">
                <a:latin typeface="Times New Roman" pitchFamily="18" charset="0"/>
              </a:rPr>
              <a:t>Bài</a:t>
            </a:r>
            <a:r>
              <a:rPr lang="en-US" altLang="en-US" sz="2800" dirty="0">
                <a:latin typeface="Times New Roman" pitchFamily="18" charset="0"/>
              </a:rPr>
              <a:t>:</a:t>
            </a:r>
            <a:r>
              <a:rPr lang="en-US" altLang="en-US" sz="2800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itchFamily="18" charset="0"/>
              </a:rPr>
              <a:t>Từ</a:t>
            </a:r>
            <a:r>
              <a:rPr lang="en-US" altLang="en-US" sz="28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itchFamily="18" charset="0"/>
              </a:rPr>
              <a:t>ngữ</a:t>
            </a:r>
            <a:r>
              <a:rPr lang="en-US" altLang="en-US" sz="28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itchFamily="18" charset="0"/>
              </a:rPr>
              <a:t>về</a:t>
            </a:r>
            <a:r>
              <a:rPr lang="en-US" altLang="en-US" sz="28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itchFamily="18" charset="0"/>
              </a:rPr>
              <a:t>sáng</a:t>
            </a:r>
            <a:r>
              <a:rPr lang="en-US" altLang="en-US" sz="28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itchFamily="18" charset="0"/>
              </a:rPr>
              <a:t>tạo</a:t>
            </a:r>
            <a:r>
              <a:rPr lang="en-US" altLang="en-US" sz="2800" b="1" dirty="0">
                <a:solidFill>
                  <a:srgbClr val="FF0000"/>
                </a:solidFill>
                <a:latin typeface="Times New Roman" pitchFamily="18" charset="0"/>
              </a:rPr>
              <a:t>.                                                   </a:t>
            </a:r>
          </a:p>
          <a:p>
            <a:pPr algn="ctr"/>
            <a:r>
              <a:rPr lang="en-US" altLang="en-US" sz="2800" b="1" dirty="0">
                <a:solidFill>
                  <a:srgbClr val="FF0000"/>
                </a:solidFill>
                <a:latin typeface="Times New Roman" pitchFamily="18" charset="0"/>
              </a:rPr>
              <a:t>    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itchFamily="18" charset="0"/>
              </a:rPr>
              <a:t>Dấu</a:t>
            </a:r>
            <a:r>
              <a:rPr lang="en-US" altLang="en-US" sz="28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itchFamily="18" charset="0"/>
              </a:rPr>
              <a:t>phẩy</a:t>
            </a:r>
            <a:r>
              <a:rPr lang="en-US" altLang="en-US" sz="2800" b="1" dirty="0">
                <a:solidFill>
                  <a:srgbClr val="FF0000"/>
                </a:solidFill>
                <a:latin typeface="Times New Roman" pitchFamily="18" charset="0"/>
              </a:rPr>
              <a:t>,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itchFamily="18" charset="0"/>
              </a:rPr>
              <a:t>dấu</a:t>
            </a:r>
            <a:r>
              <a:rPr lang="en-US" altLang="en-US" sz="28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itchFamily="18" charset="0"/>
              </a:rPr>
              <a:t>chấm</a:t>
            </a:r>
            <a:r>
              <a:rPr lang="en-US" altLang="en-US" sz="2800" b="1" dirty="0">
                <a:solidFill>
                  <a:srgbClr val="FF0000"/>
                </a:solidFill>
                <a:latin typeface="Times New Roman" pitchFamily="18" charset="0"/>
              </a:rPr>
              <a:t>,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itchFamily="18" charset="0"/>
              </a:rPr>
              <a:t>dấu</a:t>
            </a:r>
            <a:r>
              <a:rPr lang="en-US" altLang="en-US" sz="28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itchFamily="18" charset="0"/>
              </a:rPr>
              <a:t>chấm</a:t>
            </a:r>
            <a:r>
              <a:rPr lang="en-US" altLang="en-US" sz="28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itchFamily="18" charset="0"/>
              </a:rPr>
              <a:t>hỏi</a:t>
            </a:r>
            <a:r>
              <a:rPr lang="en-US" altLang="en-US" sz="2800" b="1" dirty="0">
                <a:solidFill>
                  <a:srgbClr val="FF0000"/>
                </a:solidFill>
                <a:latin typeface="Times New Roman" pitchFamily="18" charset="0"/>
              </a:rPr>
              <a:t>.</a:t>
            </a:r>
          </a:p>
        </p:txBody>
      </p: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571472" y="1714488"/>
          <a:ext cx="8715436" cy="4498686"/>
        </p:xfrm>
        <a:graphic>
          <a:graphicData uri="http://schemas.openxmlformats.org/drawingml/2006/table">
            <a:tbl>
              <a:tblPr firstRow="1" firstCol="1" bandRow="1">
                <a:tableStyleId>{5A111915-BE36-4E01-A7E5-04B1672EAD32}</a:tableStyleId>
              </a:tblPr>
              <a:tblGrid>
                <a:gridCol w="33281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38731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5592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28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Chỉ tri thức</a:t>
                      </a:r>
                      <a:endParaRPr lang="en-US" sz="280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28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Chỉ</a:t>
                      </a:r>
                      <a:r>
                        <a:rPr lang="pt-BR" sz="2800" baseline="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h</a:t>
                      </a:r>
                      <a:r>
                        <a:rPr lang="pt-BR" sz="28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oạt động của tri thức</a:t>
                      </a:r>
                      <a:endParaRPr lang="en-US" sz="280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8708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Bác</a:t>
                      </a:r>
                      <a:r>
                        <a:rPr lang="en-US" sz="2800" baseline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aseline="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sĩ</a:t>
                      </a:r>
                      <a:r>
                        <a:rPr lang="en-US" sz="2800" baseline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en-US" sz="2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t-BR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khám,</a:t>
                      </a:r>
                      <a:r>
                        <a:rPr lang="pt-BR" sz="2800" baseline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chữa bệnh; nghiên cứu </a:t>
                      </a:r>
                      <a:endParaRPr lang="en-US" sz="2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7150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t-BR" sz="2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Cô giáo</a:t>
                      </a:r>
                      <a:endParaRPr lang="en-US" sz="2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t-BR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dạy học</a:t>
                      </a:r>
                      <a:endParaRPr lang="en-US" sz="2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2136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Nhạc</a:t>
                      </a:r>
                      <a:r>
                        <a:rPr lang="en-US" sz="2800" baseline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aseline="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sĩ</a:t>
                      </a:r>
                      <a:r>
                        <a:rPr lang="en-US" sz="2800" baseline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en-US" sz="2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t-BR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sáng</a:t>
                      </a:r>
                      <a:r>
                        <a:rPr lang="pt-BR" sz="2800" baseline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tác nhạc, bài hát</a:t>
                      </a:r>
                      <a:endParaRPr lang="en-US" sz="2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5592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t-BR" sz="2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Kĩ sư</a:t>
                      </a:r>
                      <a:endParaRPr lang="en-US" sz="2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t-BR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thiết kế nhà cửa, cầu cống,…</a:t>
                      </a:r>
                      <a:endParaRPr lang="en-US" sz="2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5592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Nhà</a:t>
                      </a:r>
                      <a:r>
                        <a:rPr lang="en-US" sz="2800" baseline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aseline="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khoa</a:t>
                      </a:r>
                      <a:r>
                        <a:rPr lang="en-US" sz="2800" baseline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hoc.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endParaRPr lang="en-US" sz="2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Dược</a:t>
                      </a:r>
                      <a:r>
                        <a:rPr lang="en-US" sz="2800" baseline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aseline="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sĩ</a:t>
                      </a:r>
                      <a:r>
                        <a:rPr lang="en-US" sz="2800" baseline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en-US" sz="2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t-BR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nghiên cứu, phát minh, chế tạo máy móc....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pt-BR" sz="2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Chế tạo</a:t>
                      </a:r>
                      <a:r>
                        <a:rPr lang="pt-BR" sz="2800" baseline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thuốc ...</a:t>
                      </a:r>
                      <a:endParaRPr lang="pt-BR" sz="2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endParaRPr lang="en-US" sz="2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cxnSp>
        <p:nvCxnSpPr>
          <p:cNvPr id="7" name="Straight Connector 6"/>
          <p:cNvCxnSpPr/>
          <p:nvPr/>
        </p:nvCxnSpPr>
        <p:spPr>
          <a:xfrm>
            <a:off x="571472" y="5357826"/>
            <a:ext cx="8715436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1275234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 Box 5"/>
          <p:cNvSpPr txBox="1">
            <a:spLocks noChangeArrowheads="1"/>
          </p:cNvSpPr>
          <p:nvPr/>
        </p:nvSpPr>
        <p:spPr bwMode="auto">
          <a:xfrm>
            <a:off x="360162" y="28954"/>
            <a:ext cx="8143456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en-US" sz="3200" u="sng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Bài</a:t>
            </a:r>
            <a:r>
              <a:rPr lang="en-US" sz="3200" u="sng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2</a:t>
            </a:r>
            <a:r>
              <a:rPr lang="en-US" sz="3200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:  </a:t>
            </a:r>
            <a:r>
              <a:rPr lang="en-US" sz="3200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Đặt</a:t>
            </a:r>
            <a:r>
              <a:rPr lang="en-US" sz="3200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dấu</a:t>
            </a:r>
            <a:r>
              <a:rPr lang="en-US" sz="3200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phẩy</a:t>
            </a:r>
            <a:r>
              <a:rPr lang="en-US" sz="3200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vào</a:t>
            </a:r>
            <a:r>
              <a:rPr lang="en-US" sz="3200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chỗ</a:t>
            </a:r>
            <a:r>
              <a:rPr lang="en-US" sz="3200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thích</a:t>
            </a:r>
            <a:r>
              <a:rPr lang="en-US" sz="3200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hợp</a:t>
            </a:r>
            <a:r>
              <a:rPr lang="en-US" sz="3200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trong</a:t>
            </a:r>
            <a:r>
              <a:rPr lang="en-US" sz="3200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mỗi</a:t>
            </a:r>
            <a:r>
              <a:rPr lang="en-US" sz="3200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câu</a:t>
            </a:r>
            <a:r>
              <a:rPr lang="en-US" sz="3200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sau</a:t>
            </a:r>
            <a:r>
              <a:rPr lang="en-US" sz="3200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? </a:t>
            </a:r>
          </a:p>
        </p:txBody>
      </p:sp>
      <p:sp>
        <p:nvSpPr>
          <p:cNvPr id="19" name="Text Box 7"/>
          <p:cNvSpPr txBox="1">
            <a:spLocks noChangeArrowheads="1"/>
          </p:cNvSpPr>
          <p:nvPr/>
        </p:nvSpPr>
        <p:spPr bwMode="auto">
          <a:xfrm>
            <a:off x="139859" y="1134172"/>
            <a:ext cx="85344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en-US" sz="3200" dirty="0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a)  Ở </a:t>
            </a:r>
            <a:r>
              <a:rPr lang="en-US" sz="3200" dirty="0" err="1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nhà</a:t>
            </a:r>
            <a:r>
              <a:rPr lang="en-US" sz="3200" dirty="0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 </a:t>
            </a:r>
            <a:r>
              <a:rPr lang="en-US" sz="3200" dirty="0" err="1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em</a:t>
            </a:r>
            <a:r>
              <a:rPr lang="en-US" sz="3200" dirty="0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</a:t>
            </a:r>
            <a:r>
              <a:rPr lang="en-US" sz="3200" dirty="0" err="1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thường</a:t>
            </a:r>
            <a:r>
              <a:rPr lang="en-US" sz="3200" dirty="0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</a:t>
            </a:r>
            <a:r>
              <a:rPr lang="en-US" sz="3200" dirty="0" err="1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giúp</a:t>
            </a:r>
            <a:r>
              <a:rPr lang="en-US" sz="3200" dirty="0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</a:t>
            </a:r>
            <a:r>
              <a:rPr lang="en-US" sz="3200" dirty="0" err="1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bà</a:t>
            </a:r>
            <a:r>
              <a:rPr lang="en-US" sz="3200" dirty="0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</a:t>
            </a:r>
            <a:r>
              <a:rPr lang="en-US" sz="3200" dirty="0" err="1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xâu</a:t>
            </a:r>
            <a:r>
              <a:rPr lang="en-US" sz="3200" dirty="0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</a:t>
            </a:r>
            <a:r>
              <a:rPr lang="en-US" sz="3200" dirty="0" err="1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kim</a:t>
            </a:r>
            <a:r>
              <a:rPr lang="en-US" sz="3200" dirty="0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.</a:t>
            </a:r>
          </a:p>
        </p:txBody>
      </p:sp>
      <p:sp>
        <p:nvSpPr>
          <p:cNvPr id="21" name="Text Box 8"/>
          <p:cNvSpPr txBox="1">
            <a:spLocks noChangeArrowheads="1"/>
          </p:cNvSpPr>
          <p:nvPr/>
        </p:nvSpPr>
        <p:spPr bwMode="auto">
          <a:xfrm>
            <a:off x="139859" y="2135136"/>
            <a:ext cx="8721508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3200" dirty="0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b)  </a:t>
            </a:r>
            <a:r>
              <a:rPr lang="en-US" sz="3200" dirty="0" err="1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Trong</a:t>
            </a:r>
            <a:r>
              <a:rPr lang="en-US" sz="3200" dirty="0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</a:t>
            </a:r>
            <a:r>
              <a:rPr lang="en-US" sz="3200" dirty="0" err="1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lớp</a:t>
            </a:r>
            <a:r>
              <a:rPr lang="en-US" sz="3200" dirty="0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 </a:t>
            </a:r>
            <a:r>
              <a:rPr lang="en-US" sz="3200" dirty="0" err="1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Liên</a:t>
            </a:r>
            <a:r>
              <a:rPr lang="en-US" sz="3200" dirty="0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</a:t>
            </a:r>
            <a:r>
              <a:rPr lang="en-US" sz="3200" dirty="0" err="1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luôn</a:t>
            </a:r>
            <a:r>
              <a:rPr lang="en-US" sz="3200" dirty="0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</a:t>
            </a:r>
            <a:r>
              <a:rPr lang="en-US" sz="3200" dirty="0" err="1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luôn</a:t>
            </a:r>
            <a:r>
              <a:rPr lang="en-US" sz="3200" dirty="0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</a:t>
            </a:r>
            <a:r>
              <a:rPr lang="en-US" sz="3200" dirty="0" err="1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chăm</a:t>
            </a:r>
            <a:r>
              <a:rPr lang="en-US" sz="3200" dirty="0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</a:t>
            </a:r>
            <a:r>
              <a:rPr lang="en-US" sz="3200" dirty="0" err="1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chú</a:t>
            </a:r>
            <a:r>
              <a:rPr lang="en-US" sz="3200" dirty="0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</a:t>
            </a:r>
            <a:r>
              <a:rPr lang="en-US" sz="3200" dirty="0" err="1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nghe</a:t>
            </a:r>
            <a:r>
              <a:rPr lang="en-US" sz="3200" dirty="0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</a:t>
            </a:r>
            <a:r>
              <a:rPr lang="en-US" sz="3200" dirty="0" err="1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giảng</a:t>
            </a:r>
            <a:r>
              <a:rPr lang="en-US" sz="3200" dirty="0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.</a:t>
            </a:r>
          </a:p>
        </p:txBody>
      </p:sp>
      <p:sp>
        <p:nvSpPr>
          <p:cNvPr id="22" name="Text Box 9"/>
          <p:cNvSpPr txBox="1">
            <a:spLocks noChangeArrowheads="1"/>
          </p:cNvSpPr>
          <p:nvPr/>
        </p:nvSpPr>
        <p:spPr bwMode="auto">
          <a:xfrm>
            <a:off x="236990" y="3050425"/>
            <a:ext cx="8631273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3200" dirty="0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c)  </a:t>
            </a:r>
            <a:r>
              <a:rPr lang="en-US" sz="3200" dirty="0" err="1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Hai</a:t>
            </a:r>
            <a:r>
              <a:rPr lang="en-US" sz="3200" dirty="0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</a:t>
            </a:r>
            <a:r>
              <a:rPr lang="en-US" sz="3200" dirty="0" err="1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bên</a:t>
            </a:r>
            <a:r>
              <a:rPr lang="en-US" sz="3200" dirty="0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</a:t>
            </a:r>
            <a:r>
              <a:rPr lang="en-US" sz="3200" dirty="0" err="1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bờ</a:t>
            </a:r>
            <a:r>
              <a:rPr lang="en-US" sz="3200" dirty="0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</a:t>
            </a:r>
            <a:r>
              <a:rPr lang="en-US" sz="3200" dirty="0" err="1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sông</a:t>
            </a:r>
            <a:r>
              <a:rPr lang="en-US" sz="3200" dirty="0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 </a:t>
            </a:r>
            <a:r>
              <a:rPr lang="en-US" sz="3200" dirty="0" err="1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những</a:t>
            </a:r>
            <a:r>
              <a:rPr lang="en-US" sz="3200" dirty="0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</a:t>
            </a:r>
            <a:r>
              <a:rPr lang="en-US" sz="3200" dirty="0" err="1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bãi</a:t>
            </a:r>
            <a:r>
              <a:rPr lang="en-US" sz="3200" dirty="0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</a:t>
            </a:r>
            <a:r>
              <a:rPr lang="en-US" sz="3200" dirty="0" err="1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ngô</a:t>
            </a:r>
            <a:r>
              <a:rPr lang="en-US" sz="3200" dirty="0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</a:t>
            </a:r>
            <a:r>
              <a:rPr lang="en-US" sz="3200" dirty="0" err="1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bắt</a:t>
            </a:r>
            <a:r>
              <a:rPr lang="en-US" sz="3200" dirty="0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</a:t>
            </a:r>
            <a:r>
              <a:rPr lang="en-US" sz="3200" dirty="0" err="1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đầu</a:t>
            </a:r>
            <a:r>
              <a:rPr lang="en-US" sz="3200" dirty="0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</a:t>
            </a:r>
            <a:r>
              <a:rPr lang="en-US" sz="3200" dirty="0" err="1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xanh</a:t>
            </a:r>
            <a:r>
              <a:rPr lang="en-US" sz="3200" dirty="0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</a:t>
            </a:r>
            <a:r>
              <a:rPr lang="en-US" sz="3200" dirty="0" err="1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tốt</a:t>
            </a:r>
            <a:r>
              <a:rPr lang="en-US" sz="3200" dirty="0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.</a:t>
            </a:r>
          </a:p>
        </p:txBody>
      </p:sp>
      <p:sp>
        <p:nvSpPr>
          <p:cNvPr id="23" name="Line 11"/>
          <p:cNvSpPr>
            <a:spLocks noChangeShapeType="1"/>
          </p:cNvSpPr>
          <p:nvPr/>
        </p:nvSpPr>
        <p:spPr bwMode="auto">
          <a:xfrm flipV="1">
            <a:off x="2432157" y="585685"/>
            <a:ext cx="1491772" cy="0"/>
          </a:xfrm>
          <a:prstGeom prst="line">
            <a:avLst/>
          </a:prstGeom>
          <a:noFill/>
          <a:ln w="28575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vi-VN" sz="3200">
              <a:solidFill>
                <a:srgbClr val="FF0000"/>
              </a:solidFill>
            </a:endParaRPr>
          </a:p>
        </p:txBody>
      </p:sp>
      <p:sp>
        <p:nvSpPr>
          <p:cNvPr id="25" name="Line 13"/>
          <p:cNvSpPr>
            <a:spLocks noChangeShapeType="1"/>
          </p:cNvSpPr>
          <p:nvPr/>
        </p:nvSpPr>
        <p:spPr bwMode="auto">
          <a:xfrm flipV="1">
            <a:off x="4932040" y="585684"/>
            <a:ext cx="2160240" cy="0"/>
          </a:xfrm>
          <a:prstGeom prst="line">
            <a:avLst/>
          </a:prstGeom>
          <a:noFill/>
          <a:ln w="28575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vi-VN" sz="3200">
              <a:solidFill>
                <a:srgbClr val="FF0000"/>
              </a:solidFill>
            </a:endParaRPr>
          </a:p>
        </p:txBody>
      </p:sp>
      <p:sp>
        <p:nvSpPr>
          <p:cNvPr id="26" name="Text Box 14"/>
          <p:cNvSpPr txBox="1">
            <a:spLocks noChangeArrowheads="1"/>
          </p:cNvSpPr>
          <p:nvPr/>
        </p:nvSpPr>
        <p:spPr bwMode="auto">
          <a:xfrm>
            <a:off x="1586943" y="811790"/>
            <a:ext cx="790575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6000" dirty="0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,  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360162" y="5085184"/>
            <a:ext cx="8721508" cy="1569660"/>
          </a:xfrm>
          <a:prstGeom prst="rect">
            <a:avLst/>
          </a:prstGeom>
          <a:noFill/>
          <a:ln w="381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ngữ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2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ở </a:t>
            </a:r>
            <a:r>
              <a:rPr lang="en-US" sz="32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đâu</a:t>
            </a:r>
            <a:r>
              <a:rPr lang="en-US" sz="32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; </a:t>
            </a:r>
            <a:r>
              <a:rPr lang="en-US" sz="32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2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32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; </a:t>
            </a:r>
            <a:r>
              <a:rPr lang="en-US" sz="32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32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bên</a:t>
            </a:r>
            <a:r>
              <a:rPr lang="en-US" sz="32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bờ</a:t>
            </a:r>
            <a:r>
              <a:rPr lang="en-US" sz="32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sông</a:t>
            </a:r>
            <a:r>
              <a:rPr lang="en-US" sz="32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; </a:t>
            </a:r>
            <a:r>
              <a:rPr lang="en-US" sz="32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32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32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cánh</a:t>
            </a:r>
            <a:r>
              <a:rPr lang="en-US" sz="32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rừng</a:t>
            </a:r>
            <a:r>
              <a:rPr lang="en-US" sz="32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mới</a:t>
            </a:r>
            <a:r>
              <a:rPr lang="en-US" sz="32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trồng</a:t>
            </a:r>
            <a:r>
              <a:rPr lang="en-US" sz="32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bộ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phận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trả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lời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hỏi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?</a:t>
            </a:r>
            <a:endParaRPr lang="vi-VN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2" name="Line 11"/>
          <p:cNvSpPr>
            <a:spLocks noChangeShapeType="1"/>
          </p:cNvSpPr>
          <p:nvPr/>
        </p:nvSpPr>
        <p:spPr bwMode="auto">
          <a:xfrm flipV="1">
            <a:off x="741730" y="2636912"/>
            <a:ext cx="1484153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vi-VN" sz="3200">
              <a:solidFill>
                <a:srgbClr val="FF0000"/>
              </a:solidFill>
            </a:endParaRPr>
          </a:p>
        </p:txBody>
      </p:sp>
      <p:sp>
        <p:nvSpPr>
          <p:cNvPr id="33" name="Line 11"/>
          <p:cNvSpPr>
            <a:spLocks noChangeShapeType="1"/>
          </p:cNvSpPr>
          <p:nvPr/>
        </p:nvSpPr>
        <p:spPr bwMode="auto">
          <a:xfrm flipV="1">
            <a:off x="697154" y="1635617"/>
            <a:ext cx="889789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vi-VN" sz="3200">
              <a:solidFill>
                <a:srgbClr val="FF0000"/>
              </a:solidFill>
            </a:endParaRPr>
          </a:p>
        </p:txBody>
      </p:sp>
      <p:sp>
        <p:nvSpPr>
          <p:cNvPr id="34" name="Line 11"/>
          <p:cNvSpPr>
            <a:spLocks noChangeShapeType="1"/>
          </p:cNvSpPr>
          <p:nvPr/>
        </p:nvSpPr>
        <p:spPr bwMode="auto">
          <a:xfrm flipV="1">
            <a:off x="744584" y="3562970"/>
            <a:ext cx="2593691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vi-VN" sz="3200">
              <a:solidFill>
                <a:srgbClr val="FF0000"/>
              </a:solidFill>
            </a:endParaRPr>
          </a:p>
        </p:txBody>
      </p:sp>
      <p:sp>
        <p:nvSpPr>
          <p:cNvPr id="36" name="Text Box 14"/>
          <p:cNvSpPr txBox="1">
            <a:spLocks noChangeArrowheads="1"/>
          </p:cNvSpPr>
          <p:nvPr/>
        </p:nvSpPr>
        <p:spPr bwMode="auto">
          <a:xfrm>
            <a:off x="2225882" y="1827453"/>
            <a:ext cx="790575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6000" dirty="0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,</a:t>
            </a:r>
          </a:p>
        </p:txBody>
      </p:sp>
      <p:sp>
        <p:nvSpPr>
          <p:cNvPr id="37" name="Text Box 14"/>
          <p:cNvSpPr txBox="1">
            <a:spLocks noChangeArrowheads="1"/>
          </p:cNvSpPr>
          <p:nvPr/>
        </p:nvSpPr>
        <p:spPr bwMode="auto">
          <a:xfrm>
            <a:off x="3314750" y="2719911"/>
            <a:ext cx="790575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6000" dirty="0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,</a:t>
            </a:r>
          </a:p>
        </p:txBody>
      </p:sp>
      <p:sp>
        <p:nvSpPr>
          <p:cNvPr id="38" name="Text Box 9"/>
          <p:cNvSpPr txBox="1">
            <a:spLocks noChangeArrowheads="1"/>
          </p:cNvSpPr>
          <p:nvPr/>
        </p:nvSpPr>
        <p:spPr bwMode="auto">
          <a:xfrm>
            <a:off x="253026" y="3861048"/>
            <a:ext cx="8631273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3200" dirty="0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d)  </a:t>
            </a:r>
            <a:r>
              <a:rPr lang="en-US" sz="3200" dirty="0" err="1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Trên</a:t>
            </a:r>
            <a:r>
              <a:rPr lang="en-US" sz="3200" dirty="0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</a:t>
            </a:r>
            <a:r>
              <a:rPr lang="en-US" sz="3200" dirty="0" err="1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cánh</a:t>
            </a:r>
            <a:r>
              <a:rPr lang="en-US" sz="3200" dirty="0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</a:t>
            </a:r>
            <a:r>
              <a:rPr lang="en-US" sz="3200" dirty="0" err="1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rừng</a:t>
            </a:r>
            <a:r>
              <a:rPr lang="en-US" sz="3200" dirty="0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</a:t>
            </a:r>
            <a:r>
              <a:rPr lang="en-US" sz="3200" dirty="0" err="1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mới</a:t>
            </a:r>
            <a:r>
              <a:rPr lang="en-US" sz="3200" dirty="0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</a:t>
            </a:r>
            <a:r>
              <a:rPr lang="en-US" sz="3200" dirty="0" err="1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trồng</a:t>
            </a:r>
            <a:r>
              <a:rPr lang="en-US" sz="3200" dirty="0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 </a:t>
            </a:r>
            <a:r>
              <a:rPr lang="en-US" sz="3200" dirty="0" err="1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chim</a:t>
            </a:r>
            <a:r>
              <a:rPr lang="en-US" sz="3200" dirty="0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</a:t>
            </a:r>
            <a:r>
              <a:rPr lang="en-US" sz="3200" dirty="0" err="1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chóc</a:t>
            </a:r>
            <a:r>
              <a:rPr lang="en-US" sz="3200" dirty="0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</a:t>
            </a:r>
            <a:r>
              <a:rPr lang="en-US" sz="3200" dirty="0" err="1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lại</a:t>
            </a:r>
            <a:r>
              <a:rPr lang="en-US" sz="3200" dirty="0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bay </a:t>
            </a:r>
            <a:r>
              <a:rPr lang="en-US" sz="3200" dirty="0" err="1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về</a:t>
            </a:r>
            <a:r>
              <a:rPr lang="en-US" sz="3200" dirty="0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</a:t>
            </a:r>
            <a:r>
              <a:rPr lang="en-US" sz="3200" dirty="0" err="1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ríu</a:t>
            </a:r>
            <a:r>
              <a:rPr lang="en-US" sz="3200" dirty="0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</a:t>
            </a:r>
            <a:r>
              <a:rPr lang="en-US" sz="3200" dirty="0" err="1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rít</a:t>
            </a:r>
            <a:r>
              <a:rPr lang="en-US" sz="3200" dirty="0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.</a:t>
            </a:r>
          </a:p>
        </p:txBody>
      </p:sp>
      <p:sp>
        <p:nvSpPr>
          <p:cNvPr id="39" name="Text Box 14"/>
          <p:cNvSpPr txBox="1">
            <a:spLocks noChangeArrowheads="1"/>
          </p:cNvSpPr>
          <p:nvPr/>
        </p:nvSpPr>
        <p:spPr bwMode="auto">
          <a:xfrm>
            <a:off x="4932040" y="3562970"/>
            <a:ext cx="790575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6000" dirty="0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,</a:t>
            </a:r>
          </a:p>
        </p:txBody>
      </p:sp>
      <p:sp>
        <p:nvSpPr>
          <p:cNvPr id="40" name="Line 11"/>
          <p:cNvSpPr>
            <a:spLocks noChangeShapeType="1"/>
          </p:cNvSpPr>
          <p:nvPr/>
        </p:nvSpPr>
        <p:spPr bwMode="auto">
          <a:xfrm flipV="1">
            <a:off x="795417" y="4399657"/>
            <a:ext cx="4147019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vi-VN" sz="320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17614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500"/>
                            </p:stCondLst>
                            <p:childTnLst>
                              <p:par>
                                <p:cTn id="5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1000"/>
                            </p:stCondLst>
                            <p:childTnLst>
                              <p:par>
                                <p:cTn id="6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1500"/>
                            </p:stCondLst>
                            <p:childTnLst>
                              <p:par>
                                <p:cTn id="6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/>
      <p:bldP spid="21" grpId="0"/>
      <p:bldP spid="22" grpId="0"/>
      <p:bldP spid="23" grpId="0" animBg="1"/>
      <p:bldP spid="25" grpId="0" animBg="1"/>
      <p:bldP spid="26" grpId="0"/>
      <p:bldP spid="2" grpId="0" animBg="1"/>
      <p:bldP spid="32" grpId="0" animBg="1"/>
      <p:bldP spid="33" grpId="0" animBg="1"/>
      <p:bldP spid="34" grpId="0" animBg="1"/>
      <p:bldP spid="36" grpId="0"/>
      <p:bldP spid="37" grpId="0"/>
      <p:bldP spid="38" grpId="0"/>
      <p:bldP spid="39" grpId="0"/>
      <p:bldP spid="40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14348" y="642918"/>
            <a:ext cx="8215370" cy="23698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endParaRPr lang="en-US" altLang="en-US" sz="3600" dirty="0">
              <a:solidFill>
                <a:srgbClr val="FF0000"/>
              </a:solidFill>
              <a:latin typeface="Times New Roman" pitchFamily="18" charset="0"/>
            </a:endParaRPr>
          </a:p>
          <a:p>
            <a:pPr algn="ctr">
              <a:spcBef>
                <a:spcPct val="50000"/>
              </a:spcBef>
              <a:buFont typeface="Arial" charset="0"/>
              <a:buChar char="•"/>
            </a:pPr>
            <a:r>
              <a:rPr lang="en-US" altLang="en-US" sz="3200" b="1" dirty="0" err="1">
                <a:solidFill>
                  <a:srgbClr val="FF0000"/>
                </a:solidFill>
                <a:latin typeface="Times New Roman" pitchFamily="18" charset="0"/>
              </a:rPr>
              <a:t>Dấu</a:t>
            </a:r>
            <a:r>
              <a:rPr lang="en-US" altLang="en-US" sz="32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itchFamily="18" charset="0"/>
              </a:rPr>
              <a:t>phẩy</a:t>
            </a:r>
            <a:r>
              <a:rPr lang="en-US" altLang="en-US" sz="32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itchFamily="18" charset="0"/>
              </a:rPr>
              <a:t>thường</a:t>
            </a:r>
            <a:r>
              <a:rPr lang="en-US" altLang="en-US" sz="32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itchFamily="18" charset="0"/>
              </a:rPr>
              <a:t>đứng</a:t>
            </a:r>
            <a:r>
              <a:rPr lang="en-US" altLang="en-US" sz="32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itchFamily="18" charset="0"/>
              </a:rPr>
              <a:t>sau</a:t>
            </a:r>
            <a:r>
              <a:rPr lang="en-US" altLang="en-US" sz="32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itchFamily="18" charset="0"/>
              </a:rPr>
              <a:t>bộ</a:t>
            </a:r>
            <a:r>
              <a:rPr lang="en-US" altLang="en-US" sz="32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itchFamily="18" charset="0"/>
              </a:rPr>
              <a:t>phận</a:t>
            </a:r>
            <a:r>
              <a:rPr lang="en-US" altLang="en-US" sz="32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itchFamily="18" charset="0"/>
              </a:rPr>
              <a:t>trả</a:t>
            </a:r>
            <a:r>
              <a:rPr lang="en-US" altLang="en-US" sz="32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itchFamily="18" charset="0"/>
              </a:rPr>
              <a:t>lời</a:t>
            </a:r>
            <a:r>
              <a:rPr lang="en-US" altLang="en-US" sz="32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itchFamily="18" charset="0"/>
              </a:rPr>
              <a:t>câu</a:t>
            </a:r>
            <a:r>
              <a:rPr lang="en-US" altLang="en-US" sz="32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itchFamily="18" charset="0"/>
              </a:rPr>
              <a:t>hỏi</a:t>
            </a:r>
            <a:r>
              <a:rPr lang="en-US" altLang="en-US" sz="3200" b="1" dirty="0">
                <a:solidFill>
                  <a:srgbClr val="FF0000"/>
                </a:solidFill>
                <a:latin typeface="Times New Roman" pitchFamily="18" charset="0"/>
              </a:rPr>
              <a:t>: Ở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itchFamily="18" charset="0"/>
              </a:rPr>
              <a:t>đâu</a:t>
            </a:r>
            <a:r>
              <a:rPr lang="en-US" altLang="en-US" sz="3200" b="1" dirty="0">
                <a:solidFill>
                  <a:srgbClr val="FF0000"/>
                </a:solidFill>
                <a:latin typeface="Times New Roman" pitchFamily="18" charset="0"/>
              </a:rPr>
              <a:t>?(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itchFamily="18" charset="0"/>
              </a:rPr>
              <a:t>Bộ</a:t>
            </a:r>
            <a:r>
              <a:rPr lang="en-US" altLang="en-US" sz="32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itchFamily="18" charset="0"/>
              </a:rPr>
              <a:t>phận</a:t>
            </a:r>
            <a:r>
              <a:rPr lang="en-US" altLang="en-US" sz="32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itchFamily="18" charset="0"/>
              </a:rPr>
              <a:t>đó</a:t>
            </a:r>
            <a:r>
              <a:rPr lang="en-US" altLang="en-US" sz="32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itchFamily="18" charset="0"/>
              </a:rPr>
              <a:t>chỉ</a:t>
            </a:r>
            <a:r>
              <a:rPr lang="en-US" altLang="en-US" sz="32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itchFamily="18" charset="0"/>
              </a:rPr>
              <a:t>nơi</a:t>
            </a:r>
            <a:r>
              <a:rPr lang="en-US" altLang="en-US" sz="32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itchFamily="18" charset="0"/>
              </a:rPr>
              <a:t>chốn</a:t>
            </a:r>
            <a:r>
              <a:rPr lang="en-US" altLang="en-US" sz="3200" b="1" dirty="0">
                <a:solidFill>
                  <a:srgbClr val="FF0000"/>
                </a:solidFill>
                <a:latin typeface="Times New Roman" pitchFamily="18" charset="0"/>
              </a:rPr>
              <a:t>,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itchFamily="18" charset="0"/>
              </a:rPr>
              <a:t>địa</a:t>
            </a:r>
            <a:r>
              <a:rPr lang="en-US" altLang="en-US" sz="32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itchFamily="18" charset="0"/>
              </a:rPr>
              <a:t>điểm</a:t>
            </a:r>
            <a:r>
              <a:rPr lang="en-US" altLang="en-US" sz="3200" b="1" dirty="0">
                <a:solidFill>
                  <a:srgbClr val="FF0000"/>
                </a:solidFill>
                <a:latin typeface="Times New Roman" pitchFamily="18" charset="0"/>
              </a:rPr>
              <a:t>,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itchFamily="18" charset="0"/>
              </a:rPr>
              <a:t>vị</a:t>
            </a:r>
            <a:r>
              <a:rPr lang="en-US" altLang="en-US" sz="32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itchFamily="18" charset="0"/>
              </a:rPr>
              <a:t>trí</a:t>
            </a:r>
            <a:r>
              <a:rPr lang="en-US" altLang="en-US" sz="3200" b="1" dirty="0">
                <a:solidFill>
                  <a:srgbClr val="FF0000"/>
                </a:solidFill>
                <a:latin typeface="Times New Roman" pitchFamily="18" charset="0"/>
              </a:rPr>
              <a:t>.) 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Text Box 4"/>
          <p:cNvSpPr txBox="1">
            <a:spLocks noChangeArrowheads="1"/>
          </p:cNvSpPr>
          <p:nvPr/>
        </p:nvSpPr>
        <p:spPr bwMode="auto">
          <a:xfrm>
            <a:off x="225469" y="195898"/>
            <a:ext cx="8458200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indent="465138"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200" u="sng" dirty="0" err="1">
                <a:solidFill>
                  <a:srgbClr val="000066"/>
                </a:solidFill>
                <a:latin typeface="Times New Roman" pitchFamily="18" charset="0"/>
              </a:rPr>
              <a:t>Bài</a:t>
            </a:r>
            <a:r>
              <a:rPr lang="en-US" sz="3200" u="sng" dirty="0">
                <a:solidFill>
                  <a:srgbClr val="000066"/>
                </a:solidFill>
                <a:latin typeface="Times New Roman" pitchFamily="18" charset="0"/>
              </a:rPr>
              <a:t> 3</a:t>
            </a:r>
            <a:r>
              <a:rPr lang="en-US" sz="3200" dirty="0">
                <a:solidFill>
                  <a:srgbClr val="000066"/>
                </a:solidFill>
                <a:latin typeface="Times New Roman" pitchFamily="18" charset="0"/>
              </a:rPr>
              <a:t>. </a:t>
            </a:r>
            <a:r>
              <a:rPr lang="en-US" sz="3200" dirty="0" err="1">
                <a:solidFill>
                  <a:srgbClr val="000066"/>
                </a:solidFill>
                <a:latin typeface="Times New Roman" pitchFamily="18" charset="0"/>
              </a:rPr>
              <a:t>Bạn</a:t>
            </a:r>
            <a:r>
              <a:rPr lang="en-US" sz="3200" dirty="0">
                <a:solidFill>
                  <a:srgbClr val="000066"/>
                </a:solidFill>
                <a:latin typeface="Times New Roman" pitchFamily="18" charset="0"/>
              </a:rPr>
              <a:t> </a:t>
            </a:r>
            <a:r>
              <a:rPr lang="en-US" sz="3200" dirty="0" err="1">
                <a:solidFill>
                  <a:srgbClr val="000066"/>
                </a:solidFill>
                <a:latin typeface="Times New Roman" pitchFamily="18" charset="0"/>
              </a:rPr>
              <a:t>Hoa</a:t>
            </a:r>
            <a:r>
              <a:rPr lang="en-US" sz="3200" dirty="0">
                <a:solidFill>
                  <a:srgbClr val="000066"/>
                </a:solidFill>
                <a:latin typeface="Times New Roman" pitchFamily="18" charset="0"/>
              </a:rPr>
              <a:t> </a:t>
            </a:r>
            <a:r>
              <a:rPr lang="en-US" sz="3200" dirty="0" err="1">
                <a:solidFill>
                  <a:srgbClr val="000066"/>
                </a:solidFill>
                <a:latin typeface="Times New Roman" pitchFamily="18" charset="0"/>
              </a:rPr>
              <a:t>điền</a:t>
            </a:r>
            <a:r>
              <a:rPr lang="en-US" sz="3200" dirty="0">
                <a:solidFill>
                  <a:srgbClr val="000066"/>
                </a:solidFill>
                <a:latin typeface="Times New Roman" pitchFamily="18" charset="0"/>
              </a:rPr>
              <a:t> </a:t>
            </a:r>
            <a:r>
              <a:rPr lang="en-US" sz="3200" dirty="0" err="1">
                <a:solidFill>
                  <a:srgbClr val="000066"/>
                </a:solidFill>
                <a:latin typeface="Times New Roman" pitchFamily="18" charset="0"/>
              </a:rPr>
              <a:t>toàn</a:t>
            </a:r>
            <a:r>
              <a:rPr lang="en-US" sz="3200" dirty="0">
                <a:solidFill>
                  <a:srgbClr val="000066"/>
                </a:solidFill>
                <a:latin typeface="Times New Roman" pitchFamily="18" charset="0"/>
              </a:rPr>
              <a:t> </a:t>
            </a:r>
            <a:r>
              <a:rPr lang="en-US" sz="3200" dirty="0" err="1">
                <a:solidFill>
                  <a:srgbClr val="000066"/>
                </a:solidFill>
                <a:latin typeface="Times New Roman" pitchFamily="18" charset="0"/>
              </a:rPr>
              <a:t>dấu</a:t>
            </a:r>
            <a:r>
              <a:rPr lang="en-US" sz="3200" dirty="0">
                <a:solidFill>
                  <a:srgbClr val="000066"/>
                </a:solidFill>
                <a:latin typeface="Times New Roman" pitchFamily="18" charset="0"/>
              </a:rPr>
              <a:t> </a:t>
            </a:r>
            <a:r>
              <a:rPr lang="en-US" sz="3200" dirty="0" err="1">
                <a:solidFill>
                  <a:srgbClr val="000066"/>
                </a:solidFill>
                <a:latin typeface="Times New Roman" pitchFamily="18" charset="0"/>
              </a:rPr>
              <a:t>chấm</a:t>
            </a:r>
            <a:r>
              <a:rPr lang="en-US" sz="3200" dirty="0">
                <a:solidFill>
                  <a:srgbClr val="000066"/>
                </a:solidFill>
                <a:latin typeface="Times New Roman" pitchFamily="18" charset="0"/>
              </a:rPr>
              <a:t> </a:t>
            </a:r>
            <a:r>
              <a:rPr lang="en-US" sz="3200" dirty="0" err="1">
                <a:solidFill>
                  <a:srgbClr val="000066"/>
                </a:solidFill>
                <a:latin typeface="Times New Roman" pitchFamily="18" charset="0"/>
              </a:rPr>
              <a:t>vào</a:t>
            </a:r>
            <a:r>
              <a:rPr lang="en-US" sz="3200" dirty="0">
                <a:solidFill>
                  <a:srgbClr val="000066"/>
                </a:solidFill>
                <a:latin typeface="Times New Roman" pitchFamily="18" charset="0"/>
              </a:rPr>
              <a:t>      </a:t>
            </a:r>
            <a:r>
              <a:rPr lang="en-US" sz="3200" dirty="0" err="1">
                <a:solidFill>
                  <a:srgbClr val="000066"/>
                </a:solidFill>
                <a:latin typeface="Times New Roman" pitchFamily="18" charset="0"/>
              </a:rPr>
              <a:t>trong</a:t>
            </a:r>
            <a:r>
              <a:rPr lang="en-US" sz="3200" dirty="0">
                <a:solidFill>
                  <a:srgbClr val="000066"/>
                </a:solidFill>
                <a:latin typeface="Times New Roman" pitchFamily="18" charset="0"/>
              </a:rPr>
              <a:t> </a:t>
            </a:r>
            <a:r>
              <a:rPr lang="en-US" sz="3200" dirty="0" err="1">
                <a:solidFill>
                  <a:srgbClr val="000066"/>
                </a:solidFill>
                <a:latin typeface="Times New Roman" pitchFamily="18" charset="0"/>
              </a:rPr>
              <a:t>truyện</a:t>
            </a:r>
            <a:r>
              <a:rPr lang="en-US" sz="3200" dirty="0">
                <a:solidFill>
                  <a:srgbClr val="000066"/>
                </a:solidFill>
                <a:latin typeface="Times New Roman" pitchFamily="18" charset="0"/>
              </a:rPr>
              <a:t> </a:t>
            </a:r>
            <a:r>
              <a:rPr lang="en-US" sz="3200" dirty="0" err="1">
                <a:solidFill>
                  <a:srgbClr val="000066"/>
                </a:solidFill>
                <a:latin typeface="Times New Roman" pitchFamily="18" charset="0"/>
              </a:rPr>
              <a:t>vui</a:t>
            </a:r>
            <a:r>
              <a:rPr lang="en-US" sz="3200" dirty="0">
                <a:solidFill>
                  <a:srgbClr val="000066"/>
                </a:solidFill>
                <a:latin typeface="Times New Roman" pitchFamily="18" charset="0"/>
              </a:rPr>
              <a:t> </a:t>
            </a:r>
            <a:r>
              <a:rPr lang="en-US" sz="3200" dirty="0" err="1">
                <a:solidFill>
                  <a:srgbClr val="000066"/>
                </a:solidFill>
                <a:latin typeface="Times New Roman" pitchFamily="18" charset="0"/>
              </a:rPr>
              <a:t>dưới</a:t>
            </a:r>
            <a:r>
              <a:rPr lang="en-US" sz="3200" dirty="0">
                <a:solidFill>
                  <a:srgbClr val="000066"/>
                </a:solidFill>
                <a:latin typeface="Times New Roman" pitchFamily="18" charset="0"/>
              </a:rPr>
              <a:t> </a:t>
            </a:r>
            <a:r>
              <a:rPr lang="en-US" sz="3200" dirty="0" err="1">
                <a:solidFill>
                  <a:srgbClr val="000066"/>
                </a:solidFill>
                <a:latin typeface="Times New Roman" pitchFamily="18" charset="0"/>
              </a:rPr>
              <a:t>đây</a:t>
            </a:r>
            <a:r>
              <a:rPr lang="en-US" sz="3200" dirty="0">
                <a:solidFill>
                  <a:srgbClr val="000066"/>
                </a:solidFill>
                <a:latin typeface="Times New Roman" pitchFamily="18" charset="0"/>
              </a:rPr>
              <a:t>. </a:t>
            </a:r>
            <a:r>
              <a:rPr lang="en-US" sz="3200" dirty="0" err="1">
                <a:solidFill>
                  <a:srgbClr val="000066"/>
                </a:solidFill>
                <a:latin typeface="Times New Roman" pitchFamily="18" charset="0"/>
              </a:rPr>
              <a:t>Hãy</a:t>
            </a:r>
            <a:r>
              <a:rPr lang="en-US" sz="3200" dirty="0">
                <a:solidFill>
                  <a:srgbClr val="000066"/>
                </a:solidFill>
                <a:latin typeface="Times New Roman" pitchFamily="18" charset="0"/>
              </a:rPr>
              <a:t> </a:t>
            </a:r>
            <a:r>
              <a:rPr lang="en-US" sz="3200" dirty="0" err="1">
                <a:solidFill>
                  <a:srgbClr val="000066"/>
                </a:solidFill>
                <a:latin typeface="Times New Roman" pitchFamily="18" charset="0"/>
              </a:rPr>
              <a:t>sửa</a:t>
            </a:r>
            <a:r>
              <a:rPr lang="en-US" sz="3200" dirty="0">
                <a:solidFill>
                  <a:srgbClr val="000066"/>
                </a:solidFill>
                <a:latin typeface="Times New Roman" pitchFamily="18" charset="0"/>
              </a:rPr>
              <a:t> </a:t>
            </a:r>
            <a:r>
              <a:rPr lang="en-US" sz="3200" dirty="0" err="1">
                <a:solidFill>
                  <a:srgbClr val="000066"/>
                </a:solidFill>
                <a:latin typeface="Times New Roman" pitchFamily="18" charset="0"/>
              </a:rPr>
              <a:t>lại</a:t>
            </a:r>
            <a:r>
              <a:rPr lang="en-US" sz="3200" dirty="0">
                <a:solidFill>
                  <a:srgbClr val="000066"/>
                </a:solidFill>
                <a:latin typeface="Times New Roman" pitchFamily="18" charset="0"/>
              </a:rPr>
              <a:t> </a:t>
            </a:r>
            <a:r>
              <a:rPr lang="en-US" sz="3200" dirty="0" err="1">
                <a:solidFill>
                  <a:srgbClr val="000066"/>
                </a:solidFill>
                <a:latin typeface="Times New Roman" pitchFamily="18" charset="0"/>
              </a:rPr>
              <a:t>những</a:t>
            </a:r>
            <a:r>
              <a:rPr lang="en-US" sz="3200" dirty="0">
                <a:solidFill>
                  <a:srgbClr val="000066"/>
                </a:solidFill>
                <a:latin typeface="Times New Roman" pitchFamily="18" charset="0"/>
              </a:rPr>
              <a:t> </a:t>
            </a:r>
            <a:r>
              <a:rPr lang="en-US" sz="3200" dirty="0" err="1">
                <a:solidFill>
                  <a:srgbClr val="000066"/>
                </a:solidFill>
                <a:latin typeface="Times New Roman" pitchFamily="18" charset="0"/>
              </a:rPr>
              <a:t>chỗ</a:t>
            </a:r>
            <a:r>
              <a:rPr lang="en-US" sz="3200" dirty="0">
                <a:solidFill>
                  <a:srgbClr val="000066"/>
                </a:solidFill>
                <a:latin typeface="Times New Roman" pitchFamily="18" charset="0"/>
              </a:rPr>
              <a:t> </a:t>
            </a:r>
            <a:r>
              <a:rPr lang="en-US" sz="3200" dirty="0" err="1">
                <a:solidFill>
                  <a:srgbClr val="000066"/>
                </a:solidFill>
                <a:latin typeface="Times New Roman" pitchFamily="18" charset="0"/>
              </a:rPr>
              <a:t>dùng</a:t>
            </a:r>
            <a:r>
              <a:rPr lang="en-US" sz="3200" dirty="0">
                <a:solidFill>
                  <a:srgbClr val="000066"/>
                </a:solidFill>
                <a:latin typeface="Times New Roman" pitchFamily="18" charset="0"/>
              </a:rPr>
              <a:t> </a:t>
            </a:r>
            <a:r>
              <a:rPr lang="en-US" sz="3200" dirty="0" err="1">
                <a:solidFill>
                  <a:srgbClr val="000066"/>
                </a:solidFill>
                <a:latin typeface="Times New Roman" pitchFamily="18" charset="0"/>
              </a:rPr>
              <a:t>dấu</a:t>
            </a:r>
            <a:r>
              <a:rPr lang="en-US" sz="3200" dirty="0">
                <a:solidFill>
                  <a:srgbClr val="000066"/>
                </a:solidFill>
                <a:latin typeface="Times New Roman" pitchFamily="18" charset="0"/>
              </a:rPr>
              <a:t> </a:t>
            </a:r>
            <a:r>
              <a:rPr lang="en-US" sz="3200" dirty="0" err="1">
                <a:solidFill>
                  <a:srgbClr val="000066"/>
                </a:solidFill>
                <a:latin typeface="Times New Roman" pitchFamily="18" charset="0"/>
              </a:rPr>
              <a:t>chấm</a:t>
            </a:r>
            <a:r>
              <a:rPr lang="en-US" sz="3200" dirty="0">
                <a:solidFill>
                  <a:srgbClr val="000066"/>
                </a:solidFill>
                <a:latin typeface="Times New Roman" pitchFamily="18" charset="0"/>
              </a:rPr>
              <a:t> </a:t>
            </a:r>
            <a:r>
              <a:rPr lang="en-US" sz="3200" dirty="0" err="1">
                <a:solidFill>
                  <a:srgbClr val="000066"/>
                </a:solidFill>
                <a:latin typeface="Times New Roman" pitchFamily="18" charset="0"/>
              </a:rPr>
              <a:t>sai</a:t>
            </a:r>
            <a:r>
              <a:rPr lang="en-US" sz="3200" dirty="0">
                <a:solidFill>
                  <a:srgbClr val="000066"/>
                </a:solidFill>
                <a:latin typeface="Times New Roman" pitchFamily="18" charset="0"/>
              </a:rPr>
              <a:t>. </a:t>
            </a:r>
          </a:p>
        </p:txBody>
      </p:sp>
      <p:sp>
        <p:nvSpPr>
          <p:cNvPr id="28" name="Text Box 5"/>
          <p:cNvSpPr txBox="1">
            <a:spLocks noChangeArrowheads="1"/>
          </p:cNvSpPr>
          <p:nvPr/>
        </p:nvSpPr>
        <p:spPr bwMode="auto">
          <a:xfrm rot="10800000" flipV="1">
            <a:off x="3357554" y="1714488"/>
            <a:ext cx="19812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3600" b="1" dirty="0" err="1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Điện</a:t>
            </a:r>
            <a:endParaRPr lang="en-US" sz="3600" b="1" dirty="0">
              <a:solidFill>
                <a:srgbClr val="CC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</a:endParaRPr>
          </a:p>
        </p:txBody>
      </p:sp>
      <p:sp>
        <p:nvSpPr>
          <p:cNvPr id="29" name="Text Box 6"/>
          <p:cNvSpPr txBox="1">
            <a:spLocks noChangeArrowheads="1"/>
          </p:cNvSpPr>
          <p:nvPr/>
        </p:nvSpPr>
        <p:spPr bwMode="auto">
          <a:xfrm>
            <a:off x="234830" y="2500306"/>
            <a:ext cx="8552012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-"/>
              <a:defRPr/>
            </a:pPr>
            <a:r>
              <a:rPr lang="en-US" sz="3200" dirty="0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</a:t>
            </a:r>
            <a:r>
              <a:rPr lang="en-US" sz="3200" dirty="0" err="1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Anh</a:t>
            </a:r>
            <a:r>
              <a:rPr lang="en-US" sz="3200" dirty="0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</a:t>
            </a:r>
            <a:r>
              <a:rPr lang="en-US" sz="3200" dirty="0" err="1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ơi</a:t>
            </a:r>
            <a:r>
              <a:rPr lang="en-US" sz="3200" dirty="0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</a:t>
            </a:r>
            <a:r>
              <a:rPr lang="en-US" sz="3200" dirty="0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. </a:t>
            </a:r>
            <a:r>
              <a:rPr lang="en-US" sz="3200" dirty="0" err="1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người</a:t>
            </a:r>
            <a:r>
              <a:rPr lang="en-US" sz="3200" dirty="0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</a:t>
            </a:r>
            <a:r>
              <a:rPr lang="en-US" sz="3200" dirty="0" err="1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ta</a:t>
            </a:r>
            <a:r>
              <a:rPr lang="en-US" sz="3200" dirty="0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</a:t>
            </a:r>
            <a:r>
              <a:rPr lang="en-US" sz="3200" dirty="0" err="1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làm</a:t>
            </a:r>
            <a:r>
              <a:rPr lang="en-US" sz="3200" dirty="0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</a:t>
            </a:r>
            <a:r>
              <a:rPr lang="en-US" sz="3200" dirty="0" err="1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ra</a:t>
            </a:r>
            <a:r>
              <a:rPr lang="en-US" sz="3200" dirty="0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</a:t>
            </a:r>
            <a:r>
              <a:rPr lang="en-US" sz="3200" dirty="0" err="1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điện</a:t>
            </a:r>
            <a:r>
              <a:rPr lang="en-US" sz="3200" dirty="0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</a:t>
            </a:r>
            <a:r>
              <a:rPr lang="en-US" sz="3200" dirty="0" err="1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để</a:t>
            </a:r>
            <a:r>
              <a:rPr lang="en-US" sz="3200" dirty="0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</a:t>
            </a:r>
            <a:r>
              <a:rPr lang="en-US" sz="3200" dirty="0" err="1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làm</a:t>
            </a:r>
            <a:r>
              <a:rPr lang="en-US" sz="3200" dirty="0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</a:t>
            </a:r>
            <a:r>
              <a:rPr lang="en-US" sz="3200" dirty="0" err="1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gì</a:t>
            </a:r>
            <a:r>
              <a:rPr lang="en-US" sz="3200" dirty="0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</a:t>
            </a:r>
            <a:r>
              <a:rPr lang="en-US" sz="3200" dirty="0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. </a:t>
            </a:r>
            <a:r>
              <a:rPr lang="en-US" sz="3200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   </a:t>
            </a:r>
          </a:p>
          <a:p>
            <a:pPr eaLnBrk="1" hangingPunct="1">
              <a:spcBef>
                <a:spcPct val="50000"/>
              </a:spcBef>
              <a:buFontTx/>
              <a:buChar char="-"/>
              <a:defRPr/>
            </a:pPr>
            <a:r>
              <a:rPr lang="en-US" sz="3200" dirty="0" err="1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Điện</a:t>
            </a:r>
            <a:r>
              <a:rPr lang="en-US" sz="3200" dirty="0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</a:t>
            </a:r>
            <a:r>
              <a:rPr lang="en-US" sz="3200" dirty="0" err="1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quan</a:t>
            </a:r>
            <a:r>
              <a:rPr lang="en-US" sz="3200" dirty="0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</a:t>
            </a:r>
            <a:r>
              <a:rPr lang="en-US" sz="3200" dirty="0" err="1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trọng</a:t>
            </a:r>
            <a:r>
              <a:rPr lang="en-US" sz="3200" dirty="0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</a:t>
            </a:r>
            <a:r>
              <a:rPr lang="en-US" sz="3200" dirty="0" err="1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lắm</a:t>
            </a:r>
            <a:r>
              <a:rPr lang="en-US" sz="3200" dirty="0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</a:t>
            </a:r>
            <a:r>
              <a:rPr lang="en-US" sz="3200" dirty="0" err="1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em</a:t>
            </a:r>
            <a:r>
              <a:rPr lang="en-US" sz="3200" dirty="0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ạ, </a:t>
            </a:r>
            <a:r>
              <a:rPr lang="en-US" sz="3200" dirty="0" err="1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vì</a:t>
            </a:r>
            <a:r>
              <a:rPr lang="en-US" sz="3200" dirty="0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</a:t>
            </a:r>
            <a:r>
              <a:rPr lang="en-US" sz="3200" dirty="0" err="1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nếu</a:t>
            </a:r>
            <a:r>
              <a:rPr lang="en-US" sz="3200" dirty="0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</a:t>
            </a:r>
            <a:r>
              <a:rPr lang="en-US" sz="3200" dirty="0" err="1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đến</a:t>
            </a:r>
            <a:r>
              <a:rPr lang="en-US" sz="3200" dirty="0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</a:t>
            </a:r>
            <a:r>
              <a:rPr lang="en-US" sz="3200" dirty="0" err="1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bây</a:t>
            </a:r>
            <a:r>
              <a:rPr lang="en-US" sz="3200" dirty="0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</a:t>
            </a:r>
            <a:r>
              <a:rPr lang="en-US" sz="3200" dirty="0" err="1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giờ</a:t>
            </a:r>
            <a:r>
              <a:rPr lang="en-US" sz="3200" dirty="0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</a:t>
            </a:r>
            <a:r>
              <a:rPr lang="en-US" sz="3200" dirty="0" err="1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vẫn</a:t>
            </a:r>
            <a:r>
              <a:rPr lang="en-US" sz="3200" dirty="0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</a:t>
            </a:r>
            <a:r>
              <a:rPr lang="en-US" sz="3200" dirty="0" err="1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chưa</a:t>
            </a:r>
            <a:r>
              <a:rPr lang="en-US" sz="3200" dirty="0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</a:t>
            </a:r>
            <a:r>
              <a:rPr lang="en-US" sz="3200" dirty="0" err="1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phát</a:t>
            </a:r>
            <a:r>
              <a:rPr lang="en-US" sz="3200" dirty="0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minh </a:t>
            </a:r>
            <a:r>
              <a:rPr lang="en-US" sz="3200" dirty="0" err="1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ra</a:t>
            </a:r>
            <a:r>
              <a:rPr lang="en-US" sz="3200" dirty="0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</a:t>
            </a:r>
            <a:r>
              <a:rPr lang="en-US" sz="3200" dirty="0" err="1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điện</a:t>
            </a:r>
            <a:r>
              <a:rPr lang="en-US" sz="3200" dirty="0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</a:t>
            </a:r>
            <a:r>
              <a:rPr lang="en-US" sz="3200" dirty="0" err="1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thì</a:t>
            </a:r>
            <a:r>
              <a:rPr lang="en-US" sz="3200" dirty="0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</a:t>
            </a:r>
            <a:r>
              <a:rPr lang="en-US" sz="3200" dirty="0" err="1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anh</a:t>
            </a:r>
            <a:r>
              <a:rPr lang="en-US" sz="3200" dirty="0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</a:t>
            </a:r>
            <a:r>
              <a:rPr lang="en-US" sz="3200" dirty="0" err="1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em</a:t>
            </a:r>
            <a:r>
              <a:rPr lang="en-US" sz="3200" dirty="0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</a:t>
            </a:r>
            <a:r>
              <a:rPr lang="en-US" sz="3200" dirty="0" err="1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mình</a:t>
            </a:r>
            <a:r>
              <a:rPr lang="en-US" sz="3200" dirty="0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</a:t>
            </a:r>
            <a:r>
              <a:rPr lang="en-US" sz="3200" dirty="0" err="1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phải</a:t>
            </a:r>
            <a:r>
              <a:rPr lang="en-US" sz="3200" dirty="0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</a:t>
            </a:r>
            <a:r>
              <a:rPr lang="en-US" sz="3200" dirty="0" err="1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thắp</a:t>
            </a:r>
            <a:r>
              <a:rPr lang="en-US" sz="3200" dirty="0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</a:t>
            </a:r>
            <a:r>
              <a:rPr lang="en-US" sz="3200" dirty="0" err="1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đèn</a:t>
            </a:r>
            <a:r>
              <a:rPr lang="en-US" sz="3200" dirty="0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</a:t>
            </a:r>
            <a:r>
              <a:rPr lang="en-US" sz="3200" dirty="0" err="1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dầu</a:t>
            </a:r>
            <a:r>
              <a:rPr lang="en-US" sz="3200" dirty="0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</a:t>
            </a:r>
            <a:r>
              <a:rPr lang="en-US" sz="3200" dirty="0" err="1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để</a:t>
            </a:r>
            <a:r>
              <a:rPr lang="en-US" sz="3200" dirty="0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</a:t>
            </a:r>
            <a:r>
              <a:rPr lang="en-US" sz="3200" dirty="0" err="1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xem</a:t>
            </a:r>
            <a:r>
              <a:rPr lang="en-US" sz="3200" dirty="0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</a:t>
            </a:r>
            <a:r>
              <a:rPr lang="en-US" sz="3200" dirty="0" err="1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vô</a:t>
            </a:r>
            <a:r>
              <a:rPr lang="en-US" sz="3200" dirty="0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</a:t>
            </a:r>
            <a:r>
              <a:rPr lang="en-US" sz="3200" dirty="0" err="1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tuyến</a:t>
            </a:r>
            <a:r>
              <a:rPr lang="en-US" sz="3200" dirty="0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</a:t>
            </a:r>
            <a:r>
              <a:rPr lang="en-US" sz="3200" dirty="0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. </a:t>
            </a:r>
          </a:p>
        </p:txBody>
      </p:sp>
      <p:sp>
        <p:nvSpPr>
          <p:cNvPr id="41" name="Text Box 27"/>
          <p:cNvSpPr txBox="1">
            <a:spLocks noChangeArrowheads="1"/>
          </p:cNvSpPr>
          <p:nvPr/>
        </p:nvSpPr>
        <p:spPr bwMode="auto">
          <a:xfrm>
            <a:off x="7894546" y="332656"/>
            <a:ext cx="337636" cy="432048"/>
          </a:xfrm>
          <a:prstGeom prst="rect">
            <a:avLst/>
          </a:prstGeom>
          <a:solidFill>
            <a:srgbClr val="FFFFFF"/>
          </a:solidFill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3308903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  <p:bldP spid="28" grpId="0"/>
      <p:bldP spid="29" grpId="0"/>
      <p:bldP spid="41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5"/>
          <p:cNvSpPr txBox="1">
            <a:spLocks noChangeArrowheads="1"/>
          </p:cNvSpPr>
          <p:nvPr/>
        </p:nvSpPr>
        <p:spPr bwMode="auto">
          <a:xfrm rot="10800000" flipV="1">
            <a:off x="3463969" y="1036825"/>
            <a:ext cx="19812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3600" b="1" dirty="0" err="1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Điện</a:t>
            </a:r>
            <a:endParaRPr lang="en-US" sz="3600" b="1" dirty="0">
              <a:solidFill>
                <a:srgbClr val="CC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</a:endParaRPr>
          </a:p>
        </p:txBody>
      </p:sp>
      <p:sp>
        <p:nvSpPr>
          <p:cNvPr id="3" name="Text Box 6"/>
          <p:cNvSpPr txBox="1">
            <a:spLocks noChangeArrowheads="1"/>
          </p:cNvSpPr>
          <p:nvPr/>
        </p:nvSpPr>
        <p:spPr bwMode="auto">
          <a:xfrm>
            <a:off x="234830" y="1844824"/>
            <a:ext cx="8832044" cy="3323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-"/>
              <a:defRPr/>
            </a:pPr>
            <a:r>
              <a:rPr lang="en-US" sz="3600" dirty="0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 </a:t>
            </a:r>
            <a:r>
              <a:rPr lang="en-US" sz="3600" dirty="0" err="1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Anh</a:t>
            </a:r>
            <a:r>
              <a:rPr lang="en-US" sz="3600" dirty="0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</a:t>
            </a:r>
            <a:r>
              <a:rPr lang="en-US" sz="3600" dirty="0" err="1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ơi</a:t>
            </a:r>
            <a:r>
              <a:rPr lang="en-US" sz="6000" dirty="0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, </a:t>
            </a:r>
            <a:r>
              <a:rPr lang="en-US" sz="3600" dirty="0" err="1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người</a:t>
            </a:r>
            <a:r>
              <a:rPr lang="en-US" sz="3600" dirty="0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ta </a:t>
            </a:r>
            <a:r>
              <a:rPr lang="en-US" sz="3600" dirty="0" err="1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làm</a:t>
            </a:r>
            <a:r>
              <a:rPr lang="en-US" sz="3600" dirty="0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</a:t>
            </a:r>
            <a:r>
              <a:rPr lang="en-US" sz="3600" dirty="0" err="1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ra</a:t>
            </a:r>
            <a:r>
              <a:rPr lang="en-US" sz="3600" dirty="0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</a:t>
            </a:r>
            <a:r>
              <a:rPr lang="en-US" sz="3600" dirty="0" err="1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điện</a:t>
            </a:r>
            <a:r>
              <a:rPr lang="en-US" sz="3600" dirty="0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</a:t>
            </a:r>
            <a:r>
              <a:rPr lang="en-US" sz="3600" dirty="0" err="1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để</a:t>
            </a:r>
            <a:r>
              <a:rPr lang="en-US" sz="3600" dirty="0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</a:t>
            </a:r>
            <a:r>
              <a:rPr lang="en-US" sz="3600" dirty="0" err="1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làm</a:t>
            </a:r>
            <a:r>
              <a:rPr lang="en-US" sz="3600" dirty="0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</a:t>
            </a:r>
            <a:r>
              <a:rPr lang="en-US" sz="3600" dirty="0" err="1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gì</a:t>
            </a:r>
            <a:r>
              <a:rPr lang="en-US" sz="6000" dirty="0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? </a:t>
            </a:r>
          </a:p>
          <a:p>
            <a:pPr eaLnBrk="1" hangingPunct="1">
              <a:spcBef>
                <a:spcPct val="50000"/>
              </a:spcBef>
              <a:buFontTx/>
              <a:buChar char="-"/>
              <a:defRPr/>
            </a:pPr>
            <a:r>
              <a:rPr lang="en-US" sz="3600" dirty="0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</a:t>
            </a:r>
            <a:r>
              <a:rPr lang="en-US" sz="3600" dirty="0" err="1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Điện</a:t>
            </a:r>
            <a:r>
              <a:rPr lang="en-US" sz="3600" dirty="0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</a:t>
            </a:r>
            <a:r>
              <a:rPr lang="en-US" sz="3600" dirty="0" err="1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quan</a:t>
            </a:r>
            <a:r>
              <a:rPr lang="en-US" sz="3600" dirty="0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</a:t>
            </a:r>
            <a:r>
              <a:rPr lang="en-US" sz="3600" dirty="0" err="1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trọng</a:t>
            </a:r>
            <a:r>
              <a:rPr lang="en-US" sz="3600" dirty="0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</a:t>
            </a:r>
            <a:r>
              <a:rPr lang="en-US" sz="3600" dirty="0" err="1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lắm</a:t>
            </a:r>
            <a:r>
              <a:rPr lang="en-US" sz="3600" dirty="0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</a:t>
            </a:r>
            <a:r>
              <a:rPr lang="en-US" sz="3600" dirty="0" err="1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em</a:t>
            </a:r>
            <a:r>
              <a:rPr lang="en-US" sz="3600" dirty="0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ạ, </a:t>
            </a:r>
            <a:r>
              <a:rPr lang="en-US" sz="3600" dirty="0" err="1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vì</a:t>
            </a:r>
            <a:r>
              <a:rPr lang="en-US" sz="3600" dirty="0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</a:t>
            </a:r>
            <a:r>
              <a:rPr lang="en-US" sz="3600" dirty="0" err="1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nếu</a:t>
            </a:r>
            <a:r>
              <a:rPr lang="en-US" sz="3600" dirty="0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</a:t>
            </a:r>
            <a:r>
              <a:rPr lang="en-US" sz="3600" dirty="0" err="1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đến</a:t>
            </a:r>
            <a:r>
              <a:rPr lang="en-US" sz="3600" dirty="0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</a:t>
            </a:r>
            <a:r>
              <a:rPr lang="en-US" sz="3600" dirty="0" err="1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bây</a:t>
            </a:r>
            <a:r>
              <a:rPr lang="en-US" sz="3600" dirty="0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</a:t>
            </a:r>
            <a:r>
              <a:rPr lang="en-US" sz="3600" dirty="0" err="1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giờ</a:t>
            </a:r>
            <a:r>
              <a:rPr lang="en-US" sz="3600" dirty="0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</a:t>
            </a:r>
            <a:r>
              <a:rPr lang="en-US" sz="3600" dirty="0" err="1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vẫn</a:t>
            </a:r>
            <a:r>
              <a:rPr lang="en-US" sz="3600" dirty="0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</a:t>
            </a:r>
            <a:r>
              <a:rPr lang="en-US" sz="3600" dirty="0" err="1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chưa</a:t>
            </a:r>
            <a:r>
              <a:rPr lang="en-US" sz="3600" dirty="0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</a:t>
            </a:r>
            <a:r>
              <a:rPr lang="en-US" sz="3600" dirty="0" err="1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phát</a:t>
            </a:r>
            <a:r>
              <a:rPr lang="en-US" sz="3600" dirty="0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minh </a:t>
            </a:r>
            <a:r>
              <a:rPr lang="en-US" sz="3600" dirty="0" err="1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ra</a:t>
            </a:r>
            <a:r>
              <a:rPr lang="en-US" sz="3600" dirty="0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</a:t>
            </a:r>
            <a:r>
              <a:rPr lang="en-US" sz="3600" dirty="0" err="1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điện</a:t>
            </a:r>
            <a:r>
              <a:rPr lang="en-US" sz="3600" dirty="0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</a:t>
            </a:r>
            <a:r>
              <a:rPr lang="en-US" sz="3600" dirty="0" err="1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thì</a:t>
            </a:r>
            <a:r>
              <a:rPr lang="en-US" sz="3600" dirty="0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</a:t>
            </a:r>
            <a:r>
              <a:rPr lang="en-US" sz="3600" dirty="0" err="1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anh</a:t>
            </a:r>
            <a:r>
              <a:rPr lang="en-US" sz="3600" dirty="0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</a:t>
            </a:r>
            <a:r>
              <a:rPr lang="en-US" sz="3600" dirty="0" err="1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em</a:t>
            </a:r>
            <a:r>
              <a:rPr lang="en-US" sz="3600" dirty="0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</a:t>
            </a:r>
            <a:r>
              <a:rPr lang="en-US" sz="3600" dirty="0" err="1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mình</a:t>
            </a:r>
            <a:r>
              <a:rPr lang="en-US" sz="3600" dirty="0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</a:t>
            </a:r>
            <a:r>
              <a:rPr lang="en-US" sz="3600" dirty="0" err="1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phải</a:t>
            </a:r>
            <a:r>
              <a:rPr lang="en-US" sz="3600" dirty="0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</a:t>
            </a:r>
            <a:r>
              <a:rPr lang="en-US" sz="3600" dirty="0" err="1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thắp</a:t>
            </a:r>
            <a:r>
              <a:rPr lang="en-US" sz="3600" dirty="0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</a:t>
            </a:r>
            <a:r>
              <a:rPr lang="en-US" sz="3600" dirty="0" err="1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đèn</a:t>
            </a:r>
            <a:r>
              <a:rPr lang="en-US" sz="3600" dirty="0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</a:t>
            </a:r>
            <a:r>
              <a:rPr lang="en-US" sz="3600" dirty="0" err="1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dầu</a:t>
            </a:r>
            <a:r>
              <a:rPr lang="en-US" sz="3600" dirty="0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</a:t>
            </a:r>
            <a:r>
              <a:rPr lang="en-US" sz="3600" dirty="0" err="1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để</a:t>
            </a:r>
            <a:r>
              <a:rPr lang="en-US" sz="3600" dirty="0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</a:t>
            </a:r>
            <a:r>
              <a:rPr lang="en-US" sz="3600" dirty="0" err="1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xem</a:t>
            </a:r>
            <a:r>
              <a:rPr lang="en-US" sz="3600" dirty="0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</a:t>
            </a:r>
            <a:r>
              <a:rPr lang="en-US" sz="3600" dirty="0" err="1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vô</a:t>
            </a:r>
            <a:r>
              <a:rPr lang="en-US" sz="3600" dirty="0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</a:t>
            </a:r>
            <a:r>
              <a:rPr lang="en-US" sz="3600" dirty="0" err="1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tuyến</a:t>
            </a:r>
            <a:r>
              <a:rPr lang="en-US" sz="6000" dirty="0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28320557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71604" y="1928802"/>
            <a:ext cx="6858048" cy="9787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r>
              <a:rPr lang="en-US" alt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Dấu</a:t>
            </a:r>
            <a:r>
              <a:rPr lang="en-US" alt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chấm</a:t>
            </a:r>
            <a:r>
              <a:rPr lang="en-US" alt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(.)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alt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dấu</a:t>
            </a:r>
            <a:r>
              <a:rPr lang="en-US" alt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dùng</a:t>
            </a:r>
            <a:r>
              <a:rPr lang="en-US" alt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alt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kết</a:t>
            </a:r>
            <a:r>
              <a:rPr lang="en-US" alt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thúc</a:t>
            </a:r>
            <a:r>
              <a:rPr lang="en-US" alt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alt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alt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diễn</a:t>
            </a:r>
            <a:r>
              <a:rPr lang="en-US" alt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đạt</a:t>
            </a:r>
            <a:r>
              <a:rPr lang="en-US" alt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alt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ý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trọn</a:t>
            </a:r>
            <a:r>
              <a:rPr lang="en-US" alt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vẹn</a:t>
            </a:r>
            <a:r>
              <a:rPr lang="en-US" alt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3" name="Rectangle 2"/>
          <p:cNvSpPr/>
          <p:nvPr/>
        </p:nvSpPr>
        <p:spPr>
          <a:xfrm>
            <a:off x="1571604" y="2857496"/>
            <a:ext cx="6429420" cy="9787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r>
              <a:rPr lang="en-US" alt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Dấu</a:t>
            </a:r>
            <a:r>
              <a:rPr lang="en-US" alt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hỏi</a:t>
            </a:r>
            <a:r>
              <a:rPr lang="en-US" alt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(?)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dùng</a:t>
            </a:r>
            <a:r>
              <a:rPr lang="en-US" alt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alt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kết</a:t>
            </a:r>
            <a:r>
              <a:rPr lang="en-US" alt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thúc</a:t>
            </a:r>
            <a:r>
              <a:rPr lang="en-US" alt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alt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alt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hỏi</a:t>
            </a:r>
            <a:r>
              <a:rPr lang="en-US" alt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7" descr="Káº¿t quáº£ hÃ¬nh áº£nh cho wallpaper powerpoint blue sky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ctangle 2"/>
          <p:cNvSpPr/>
          <p:nvPr/>
        </p:nvSpPr>
        <p:spPr>
          <a:xfrm>
            <a:off x="2500298" y="1643050"/>
            <a:ext cx="514353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4000" b="1" dirty="0" err="1">
                <a:ln w="1143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Dặn</a:t>
            </a:r>
            <a:r>
              <a:rPr lang="en-US" sz="4000" b="1" dirty="0">
                <a:ln w="1143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ln w="1143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dò</a:t>
            </a:r>
            <a:r>
              <a:rPr lang="en-US" b="1" dirty="0">
                <a:ln w="1143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  <p:sp>
        <p:nvSpPr>
          <p:cNvPr id="4" name="Rectangle 3"/>
          <p:cNvSpPr/>
          <p:nvPr/>
        </p:nvSpPr>
        <p:spPr>
          <a:xfrm>
            <a:off x="1214414" y="2357430"/>
            <a:ext cx="6858048" cy="23698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-571500" algn="ctr">
              <a:defRPr/>
            </a:pPr>
            <a:endParaRPr lang="en-US" sz="400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marL="571500" indent="-571500" algn="ctr">
              <a:defRPr/>
            </a:pPr>
            <a:r>
              <a:rPr lang="en-US" sz="4000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sz="400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hóa</a:t>
            </a:r>
            <a:r>
              <a:rPr lang="en-US" sz="400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4000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Ôn</a:t>
            </a:r>
            <a:r>
              <a:rPr lang="en-US" sz="400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400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400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đạt</a:t>
            </a:r>
            <a:r>
              <a:rPr lang="en-US" sz="400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400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trả</a:t>
            </a:r>
            <a:r>
              <a:rPr lang="en-US" sz="400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lời</a:t>
            </a:r>
            <a:r>
              <a:rPr lang="en-US" sz="400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400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hỏi</a:t>
            </a:r>
            <a:r>
              <a:rPr lang="en-US" sz="400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sz="400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sz="400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400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? </a:t>
            </a:r>
          </a:p>
          <a:p>
            <a:pPr marL="571500" indent="-571500" algn="ctr">
              <a:defRPr/>
            </a:pPr>
            <a:r>
              <a:rPr lang="en-US" sz="2800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Tuần</a:t>
            </a:r>
            <a:r>
              <a:rPr lang="en-US" sz="280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23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1524000"/>
            <a:ext cx="7620000" cy="381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816570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6"/>
          <p:cNvSpPr txBox="1">
            <a:spLocks noChangeArrowheads="1"/>
          </p:cNvSpPr>
          <p:nvPr/>
        </p:nvSpPr>
        <p:spPr bwMode="auto">
          <a:xfrm>
            <a:off x="754062" y="204432"/>
            <a:ext cx="5402114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36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Ôn</a:t>
            </a:r>
            <a:r>
              <a:rPr lang="en-US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bài</a:t>
            </a:r>
            <a:r>
              <a:rPr lang="en-US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cũ</a:t>
            </a:r>
            <a:endParaRPr lang="en-US" sz="3600" b="1" dirty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</a:endParaRPr>
          </a:p>
        </p:txBody>
      </p:sp>
      <p:sp>
        <p:nvSpPr>
          <p:cNvPr id="3" name="Text Box 24"/>
          <p:cNvSpPr txBox="1">
            <a:spLocks noChangeArrowheads="1"/>
          </p:cNvSpPr>
          <p:nvPr/>
        </p:nvSpPr>
        <p:spPr bwMode="auto">
          <a:xfrm>
            <a:off x="1119187" y="1222020"/>
            <a:ext cx="4435475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vi-VN" sz="3200"/>
          </a:p>
        </p:txBody>
      </p:sp>
      <p:sp>
        <p:nvSpPr>
          <p:cNvPr id="4" name="Text Box 27"/>
          <p:cNvSpPr txBox="1">
            <a:spLocks noChangeArrowheads="1"/>
          </p:cNvSpPr>
          <p:nvPr/>
        </p:nvSpPr>
        <p:spPr bwMode="auto">
          <a:xfrm>
            <a:off x="539035" y="1210275"/>
            <a:ext cx="8064896" cy="1077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200" b="0" dirty="0" err="1">
                <a:latin typeface="Times New Roman" pitchFamily="18" charset="0"/>
              </a:rPr>
              <a:t>Đặt</a:t>
            </a:r>
            <a:r>
              <a:rPr lang="en-US" sz="3200" b="0" dirty="0">
                <a:latin typeface="Times New Roman" pitchFamily="18" charset="0"/>
              </a:rPr>
              <a:t> 1 </a:t>
            </a:r>
            <a:r>
              <a:rPr lang="en-US" sz="3200" b="0" dirty="0" err="1">
                <a:latin typeface="Times New Roman" pitchFamily="18" charset="0"/>
              </a:rPr>
              <a:t>câu</a:t>
            </a:r>
            <a:r>
              <a:rPr lang="en-US" sz="3200" b="0" dirty="0">
                <a:latin typeface="Times New Roman" pitchFamily="18" charset="0"/>
              </a:rPr>
              <a:t> </a:t>
            </a:r>
            <a:r>
              <a:rPr lang="en-US" sz="3200" b="0" dirty="0" err="1">
                <a:latin typeface="Times New Roman" pitchFamily="18" charset="0"/>
              </a:rPr>
              <a:t>sử</a:t>
            </a:r>
            <a:r>
              <a:rPr lang="en-US" sz="3200" b="0" dirty="0">
                <a:latin typeface="Times New Roman" pitchFamily="18" charset="0"/>
              </a:rPr>
              <a:t> </a:t>
            </a:r>
            <a:r>
              <a:rPr lang="en-US" sz="3200" b="0" dirty="0" err="1">
                <a:latin typeface="Times New Roman" pitchFamily="18" charset="0"/>
              </a:rPr>
              <a:t>dụng</a:t>
            </a:r>
            <a:r>
              <a:rPr lang="en-US" sz="3200" b="0" dirty="0">
                <a:latin typeface="Times New Roman" pitchFamily="18" charset="0"/>
              </a:rPr>
              <a:t> </a:t>
            </a:r>
            <a:r>
              <a:rPr lang="en-US" sz="3200" b="0" dirty="0" err="1">
                <a:latin typeface="Times New Roman" pitchFamily="18" charset="0"/>
              </a:rPr>
              <a:t>biện</a:t>
            </a:r>
            <a:r>
              <a:rPr lang="en-US" sz="3200" b="0" dirty="0">
                <a:latin typeface="Times New Roman" pitchFamily="18" charset="0"/>
              </a:rPr>
              <a:t> </a:t>
            </a:r>
            <a:r>
              <a:rPr lang="en-US" sz="3200" b="0" dirty="0" err="1">
                <a:latin typeface="Times New Roman" pitchFamily="18" charset="0"/>
              </a:rPr>
              <a:t>pháp</a:t>
            </a:r>
            <a:r>
              <a:rPr lang="en-US" sz="3200" b="0" dirty="0">
                <a:latin typeface="Times New Roman" pitchFamily="18" charset="0"/>
              </a:rPr>
              <a:t> </a:t>
            </a:r>
            <a:r>
              <a:rPr lang="en-US" sz="3200" b="0" dirty="0" err="1">
                <a:latin typeface="Times New Roman" pitchFamily="18" charset="0"/>
              </a:rPr>
              <a:t>hóa</a:t>
            </a:r>
            <a:r>
              <a:rPr lang="en-US" sz="3200" b="0" dirty="0">
                <a:latin typeface="Times New Roman" pitchFamily="18" charset="0"/>
              </a:rPr>
              <a:t> </a:t>
            </a:r>
            <a:r>
              <a:rPr lang="en-US" sz="3200" b="0" dirty="0" err="1">
                <a:latin typeface="Times New Roman" pitchFamily="18" charset="0"/>
              </a:rPr>
              <a:t>nhân</a:t>
            </a:r>
            <a:r>
              <a:rPr lang="en-US" sz="3200" b="0" dirty="0">
                <a:latin typeface="Times New Roman" pitchFamily="18" charset="0"/>
              </a:rPr>
              <a:t> </a:t>
            </a:r>
            <a:r>
              <a:rPr lang="en-US" sz="3200" b="0" dirty="0" err="1">
                <a:latin typeface="Times New Roman" pitchFamily="18" charset="0"/>
              </a:rPr>
              <a:t>hóa</a:t>
            </a:r>
            <a:r>
              <a:rPr lang="en-US" sz="3200" b="0" dirty="0">
                <a:latin typeface="Times New Roman" pitchFamily="18" charset="0"/>
              </a:rPr>
              <a:t> </a:t>
            </a:r>
            <a:r>
              <a:rPr lang="en-US" sz="3200" b="0" dirty="0" err="1">
                <a:latin typeface="Times New Roman" pitchFamily="18" charset="0"/>
              </a:rPr>
              <a:t>có</a:t>
            </a:r>
            <a:r>
              <a:rPr lang="en-US" sz="3200" b="0" dirty="0">
                <a:latin typeface="Times New Roman" pitchFamily="18" charset="0"/>
              </a:rPr>
              <a:t> </a:t>
            </a:r>
            <a:r>
              <a:rPr lang="en-US" sz="3200" b="0" dirty="0" err="1">
                <a:latin typeface="Times New Roman" pitchFamily="18" charset="0"/>
              </a:rPr>
              <a:t>dùng</a:t>
            </a:r>
            <a:r>
              <a:rPr lang="en-US" sz="3200" b="0" dirty="0">
                <a:latin typeface="Times New Roman" pitchFamily="18" charset="0"/>
              </a:rPr>
              <a:t> </a:t>
            </a:r>
            <a:r>
              <a:rPr lang="en-US" sz="3200" b="0" dirty="0" err="1">
                <a:latin typeface="Times New Roman" pitchFamily="18" charset="0"/>
              </a:rPr>
              <a:t>từ</a:t>
            </a:r>
            <a:r>
              <a:rPr lang="en-US" sz="3200" b="0" dirty="0">
                <a:latin typeface="Times New Roman" pitchFamily="18" charset="0"/>
              </a:rPr>
              <a:t> </a:t>
            </a:r>
            <a:r>
              <a:rPr lang="en-US" sz="3200" b="0" dirty="0" err="1">
                <a:latin typeface="Times New Roman" pitchFamily="18" charset="0"/>
              </a:rPr>
              <a:t>gọi</a:t>
            </a:r>
            <a:r>
              <a:rPr lang="en-US" sz="3200" b="0" dirty="0">
                <a:latin typeface="Times New Roman" pitchFamily="18" charset="0"/>
              </a:rPr>
              <a:t> </a:t>
            </a:r>
            <a:r>
              <a:rPr lang="en-US" sz="3200" b="0" dirty="0" err="1">
                <a:latin typeface="Times New Roman" pitchFamily="18" charset="0"/>
              </a:rPr>
              <a:t>người</a:t>
            </a:r>
            <a:r>
              <a:rPr lang="en-US" sz="3200" b="0" dirty="0">
                <a:latin typeface="Times New Roman" pitchFamily="18" charset="0"/>
              </a:rPr>
              <a:t> </a:t>
            </a:r>
            <a:r>
              <a:rPr lang="en-US" sz="3200" b="0" dirty="0" err="1">
                <a:latin typeface="Times New Roman" pitchFamily="18" charset="0"/>
              </a:rPr>
              <a:t>để</a:t>
            </a:r>
            <a:r>
              <a:rPr lang="en-US" sz="3200" b="0" dirty="0">
                <a:latin typeface="Times New Roman" pitchFamily="18" charset="0"/>
              </a:rPr>
              <a:t> </a:t>
            </a:r>
            <a:r>
              <a:rPr lang="en-US" sz="3200" b="0" dirty="0" err="1">
                <a:latin typeface="Times New Roman" pitchFamily="18" charset="0"/>
              </a:rPr>
              <a:t>gọi</a:t>
            </a:r>
            <a:r>
              <a:rPr lang="en-US" sz="3200" b="0" dirty="0">
                <a:latin typeface="Times New Roman" pitchFamily="18" charset="0"/>
              </a:rPr>
              <a:t> </a:t>
            </a:r>
            <a:r>
              <a:rPr lang="en-US" sz="3200" b="0" dirty="0" err="1">
                <a:latin typeface="Times New Roman" pitchFamily="18" charset="0"/>
              </a:rPr>
              <a:t>sự</a:t>
            </a:r>
            <a:r>
              <a:rPr lang="en-US" sz="3200" b="0" dirty="0">
                <a:latin typeface="Times New Roman" pitchFamily="18" charset="0"/>
              </a:rPr>
              <a:t> </a:t>
            </a:r>
            <a:r>
              <a:rPr lang="en-US" sz="3200" b="0" dirty="0" err="1">
                <a:latin typeface="Times New Roman" pitchFamily="18" charset="0"/>
              </a:rPr>
              <a:t>vật</a:t>
            </a:r>
            <a:r>
              <a:rPr lang="en-US" sz="3200" b="0" dirty="0">
                <a:latin typeface="Times New Roman" pitchFamily="18" charset="0"/>
              </a:rPr>
              <a:t>.</a:t>
            </a:r>
          </a:p>
        </p:txBody>
      </p:sp>
      <p:sp>
        <p:nvSpPr>
          <p:cNvPr id="5" name="Rectangle 29"/>
          <p:cNvSpPr>
            <a:spLocks noChangeArrowheads="1"/>
          </p:cNvSpPr>
          <p:nvPr/>
        </p:nvSpPr>
        <p:spPr bwMode="auto">
          <a:xfrm>
            <a:off x="539553" y="3356992"/>
            <a:ext cx="8352927" cy="1077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0" dirty="0" err="1">
                <a:latin typeface="Times New Roman" pitchFamily="18" charset="0"/>
              </a:rPr>
              <a:t>Đặt</a:t>
            </a:r>
            <a:r>
              <a:rPr lang="en-US" sz="3200" b="0" dirty="0">
                <a:latin typeface="Times New Roman" pitchFamily="18" charset="0"/>
              </a:rPr>
              <a:t> 1 </a:t>
            </a:r>
            <a:r>
              <a:rPr lang="en-US" sz="3200" b="0" dirty="0" err="1">
                <a:latin typeface="Times New Roman" pitchFamily="18" charset="0"/>
              </a:rPr>
              <a:t>câu</a:t>
            </a:r>
            <a:r>
              <a:rPr lang="en-US" sz="3200" b="0" dirty="0">
                <a:latin typeface="Times New Roman" pitchFamily="18" charset="0"/>
              </a:rPr>
              <a:t> </a:t>
            </a:r>
            <a:r>
              <a:rPr lang="en-US" sz="3200" b="0" dirty="0" err="1">
                <a:latin typeface="Times New Roman" pitchFamily="18" charset="0"/>
              </a:rPr>
              <a:t>sử</a:t>
            </a:r>
            <a:r>
              <a:rPr lang="en-US" sz="3200" b="0" dirty="0">
                <a:latin typeface="Times New Roman" pitchFamily="18" charset="0"/>
              </a:rPr>
              <a:t> </a:t>
            </a:r>
            <a:r>
              <a:rPr lang="en-US" sz="3200" b="0" dirty="0" err="1">
                <a:latin typeface="Times New Roman" pitchFamily="18" charset="0"/>
              </a:rPr>
              <a:t>dụng</a:t>
            </a:r>
            <a:r>
              <a:rPr lang="en-US" sz="3200" b="0" dirty="0">
                <a:latin typeface="Times New Roman" pitchFamily="18" charset="0"/>
              </a:rPr>
              <a:t> </a:t>
            </a:r>
            <a:r>
              <a:rPr lang="en-US" sz="3200" b="0" dirty="0" err="1">
                <a:latin typeface="Times New Roman" pitchFamily="18" charset="0"/>
              </a:rPr>
              <a:t>biện</a:t>
            </a:r>
            <a:r>
              <a:rPr lang="en-US" sz="3200" b="0" dirty="0">
                <a:latin typeface="Times New Roman" pitchFamily="18" charset="0"/>
              </a:rPr>
              <a:t> </a:t>
            </a:r>
            <a:r>
              <a:rPr lang="en-US" sz="3200" b="0" dirty="0" err="1">
                <a:latin typeface="Times New Roman" pitchFamily="18" charset="0"/>
              </a:rPr>
              <a:t>pháp</a:t>
            </a:r>
            <a:r>
              <a:rPr lang="en-US" sz="3200" b="0" dirty="0">
                <a:latin typeface="Times New Roman" pitchFamily="18" charset="0"/>
              </a:rPr>
              <a:t> </a:t>
            </a:r>
            <a:r>
              <a:rPr lang="en-US" sz="3200" b="0" dirty="0" err="1">
                <a:latin typeface="Times New Roman" pitchFamily="18" charset="0"/>
              </a:rPr>
              <a:t>nhân</a:t>
            </a:r>
            <a:r>
              <a:rPr lang="en-US" sz="3200" b="0" dirty="0">
                <a:latin typeface="Times New Roman" pitchFamily="18" charset="0"/>
              </a:rPr>
              <a:t> </a:t>
            </a:r>
            <a:r>
              <a:rPr lang="en-US" sz="3200" b="0" dirty="0" err="1">
                <a:latin typeface="Times New Roman" pitchFamily="18" charset="0"/>
              </a:rPr>
              <a:t>hóa</a:t>
            </a:r>
            <a:r>
              <a:rPr lang="en-US" sz="3200" b="0" dirty="0">
                <a:latin typeface="Times New Roman" pitchFamily="18" charset="0"/>
              </a:rPr>
              <a:t> </a:t>
            </a:r>
            <a:r>
              <a:rPr lang="en-US" sz="3200" b="0" dirty="0" err="1">
                <a:latin typeface="Times New Roman" pitchFamily="18" charset="0"/>
              </a:rPr>
              <a:t>có</a:t>
            </a:r>
            <a:r>
              <a:rPr lang="en-US" sz="3200" b="0" dirty="0">
                <a:latin typeface="Times New Roman" pitchFamily="18" charset="0"/>
              </a:rPr>
              <a:t> </a:t>
            </a:r>
            <a:r>
              <a:rPr lang="en-US" sz="3200" b="0" dirty="0" err="1">
                <a:latin typeface="Times New Roman" pitchFamily="18" charset="0"/>
              </a:rPr>
              <a:t>dùng</a:t>
            </a:r>
            <a:r>
              <a:rPr lang="en-US" sz="3200" b="0" dirty="0">
                <a:latin typeface="Times New Roman" pitchFamily="18" charset="0"/>
              </a:rPr>
              <a:t> </a:t>
            </a:r>
            <a:r>
              <a:rPr lang="en-US" sz="3200" b="0" dirty="0" err="1">
                <a:latin typeface="Times New Roman" pitchFamily="18" charset="0"/>
              </a:rPr>
              <a:t>từ</a:t>
            </a:r>
            <a:r>
              <a:rPr lang="en-US" sz="3200" b="0" dirty="0">
                <a:latin typeface="Times New Roman" pitchFamily="18" charset="0"/>
              </a:rPr>
              <a:t> </a:t>
            </a:r>
            <a:r>
              <a:rPr lang="en-US" sz="3200" b="0" dirty="0" err="1">
                <a:latin typeface="Times New Roman" pitchFamily="18" charset="0"/>
              </a:rPr>
              <a:t>ngữ</a:t>
            </a:r>
            <a:r>
              <a:rPr lang="en-US" sz="3200" b="0" dirty="0">
                <a:latin typeface="Times New Roman" pitchFamily="18" charset="0"/>
              </a:rPr>
              <a:t> </a:t>
            </a:r>
            <a:r>
              <a:rPr lang="en-US" sz="3200" b="0" dirty="0" err="1">
                <a:latin typeface="Times New Roman" pitchFamily="18" charset="0"/>
              </a:rPr>
              <a:t>tả</a:t>
            </a:r>
            <a:r>
              <a:rPr lang="en-US" sz="3200" b="0" dirty="0">
                <a:latin typeface="Times New Roman" pitchFamily="18" charset="0"/>
              </a:rPr>
              <a:t> </a:t>
            </a:r>
            <a:r>
              <a:rPr lang="en-US" sz="3200" b="0" dirty="0" err="1">
                <a:latin typeface="Times New Roman" pitchFamily="18" charset="0"/>
              </a:rPr>
              <a:t>người</a:t>
            </a:r>
            <a:r>
              <a:rPr lang="en-US" sz="3200" b="0" dirty="0">
                <a:latin typeface="Times New Roman" pitchFamily="18" charset="0"/>
              </a:rPr>
              <a:t> </a:t>
            </a:r>
            <a:r>
              <a:rPr lang="en-US" sz="3200" b="0" dirty="0" err="1">
                <a:latin typeface="Times New Roman" pitchFamily="18" charset="0"/>
              </a:rPr>
              <a:t>để</a:t>
            </a:r>
            <a:r>
              <a:rPr lang="en-US" sz="3200" b="0" dirty="0">
                <a:latin typeface="Times New Roman" pitchFamily="18" charset="0"/>
              </a:rPr>
              <a:t> </a:t>
            </a:r>
            <a:r>
              <a:rPr lang="en-US" sz="3200" b="0" dirty="0" err="1">
                <a:latin typeface="Times New Roman" pitchFamily="18" charset="0"/>
              </a:rPr>
              <a:t>tả</a:t>
            </a:r>
            <a:r>
              <a:rPr lang="en-US" sz="3200" b="0" dirty="0">
                <a:latin typeface="Times New Roman" pitchFamily="18" charset="0"/>
              </a:rPr>
              <a:t> </a:t>
            </a:r>
            <a:r>
              <a:rPr lang="en-US" sz="3200" b="0" dirty="0" err="1">
                <a:latin typeface="Times New Roman" pitchFamily="18" charset="0"/>
              </a:rPr>
              <a:t>sự</a:t>
            </a:r>
            <a:r>
              <a:rPr lang="en-US" sz="3200" b="0" dirty="0">
                <a:latin typeface="Times New Roman" pitchFamily="18" charset="0"/>
              </a:rPr>
              <a:t> </a:t>
            </a:r>
            <a:r>
              <a:rPr lang="en-US" sz="3200" b="0" dirty="0" err="1">
                <a:latin typeface="Times New Roman" pitchFamily="18" charset="0"/>
              </a:rPr>
              <a:t>vật</a:t>
            </a:r>
            <a:r>
              <a:rPr lang="en-US" sz="3200" b="0" dirty="0">
                <a:latin typeface="Times New Roman" pitchFamily="18" charset="0"/>
              </a:rPr>
              <a:t>.</a:t>
            </a:r>
          </a:p>
        </p:txBody>
      </p:sp>
      <p:sp>
        <p:nvSpPr>
          <p:cNvPr id="6" name="Rectangle 31"/>
          <p:cNvSpPr>
            <a:spLocks noChangeArrowheads="1"/>
          </p:cNvSpPr>
          <p:nvPr/>
        </p:nvSpPr>
        <p:spPr bwMode="auto">
          <a:xfrm>
            <a:off x="539553" y="5017531"/>
            <a:ext cx="4689104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0" dirty="0" err="1">
                <a:latin typeface="Times New Roman" pitchFamily="18" charset="0"/>
              </a:rPr>
              <a:t>Đặt</a:t>
            </a:r>
            <a:r>
              <a:rPr lang="en-US" sz="3200" b="0" dirty="0">
                <a:latin typeface="Times New Roman" pitchFamily="18" charset="0"/>
              </a:rPr>
              <a:t> 1 </a:t>
            </a:r>
            <a:r>
              <a:rPr lang="en-US" sz="3200" b="0" dirty="0" err="1">
                <a:latin typeface="Times New Roman" pitchFamily="18" charset="0"/>
              </a:rPr>
              <a:t>câu</a:t>
            </a:r>
            <a:r>
              <a:rPr lang="en-US" sz="3200" b="0" dirty="0">
                <a:latin typeface="Times New Roman" pitchFamily="18" charset="0"/>
              </a:rPr>
              <a:t> </a:t>
            </a:r>
            <a:r>
              <a:rPr lang="en-US" sz="3200" b="0" dirty="0" err="1">
                <a:latin typeface="Times New Roman" pitchFamily="18" charset="0"/>
              </a:rPr>
              <a:t>theo</a:t>
            </a:r>
            <a:r>
              <a:rPr lang="en-US" sz="3200" b="0" dirty="0">
                <a:latin typeface="Times New Roman" pitchFamily="18" charset="0"/>
              </a:rPr>
              <a:t> </a:t>
            </a:r>
            <a:r>
              <a:rPr lang="en-US" sz="3200" b="0" dirty="0" err="1">
                <a:latin typeface="Times New Roman" pitchFamily="18" charset="0"/>
              </a:rPr>
              <a:t>mẫu</a:t>
            </a:r>
            <a:r>
              <a:rPr lang="en-US" sz="3200" dirty="0">
                <a:latin typeface="Times New Roman" pitchFamily="18" charset="0"/>
              </a:rPr>
              <a:t>: Ở</a:t>
            </a:r>
            <a:r>
              <a:rPr lang="en-US" sz="3200" b="0" dirty="0">
                <a:latin typeface="Times New Roman" pitchFamily="18" charset="0"/>
              </a:rPr>
              <a:t> </a:t>
            </a:r>
            <a:r>
              <a:rPr lang="en-US" sz="3200" b="0" dirty="0" err="1">
                <a:latin typeface="Times New Roman" pitchFamily="18" charset="0"/>
              </a:rPr>
              <a:t>đâu</a:t>
            </a:r>
            <a:r>
              <a:rPr lang="en-US" sz="3200" b="0" dirty="0">
                <a:latin typeface="Times New Roman" pitchFamily="18" charset="0"/>
              </a:rPr>
              <a:t>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39553" y="2564904"/>
            <a:ext cx="775968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M: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chú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chim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đang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hót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líu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lo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cành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.</a:t>
            </a:r>
            <a:endParaRPr lang="vi-VN" sz="3200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2411760" y="3068960"/>
            <a:ext cx="576064" cy="0"/>
          </a:xfrm>
          <a:prstGeom prst="line">
            <a:avLst/>
          </a:prstGeom>
          <a:ln w="381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539553" y="4432077"/>
            <a:ext cx="644400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M: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Ông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mặt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trời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đang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đạp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xe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qua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núi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.</a:t>
            </a:r>
            <a:endParaRPr lang="vi-VN" sz="3200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1" name="Straight Connector 10"/>
          <p:cNvCxnSpPr/>
          <p:nvPr/>
        </p:nvCxnSpPr>
        <p:spPr>
          <a:xfrm>
            <a:off x="4337852" y="4941168"/>
            <a:ext cx="1026236" cy="0"/>
          </a:xfrm>
          <a:prstGeom prst="line">
            <a:avLst/>
          </a:prstGeom>
          <a:ln w="381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539035" y="5877272"/>
            <a:ext cx="846020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M: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cành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cây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chú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chim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đang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hót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líu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lo</a:t>
            </a:r>
            <a:r>
              <a:rPr lang="en-US" sz="3200" dirty="0">
                <a:solidFill>
                  <a:srgbClr val="FF0000"/>
                </a:solidFill>
                <a:latin typeface="+mj-lt"/>
              </a:rPr>
              <a:t>.</a:t>
            </a:r>
            <a:endParaRPr lang="vi-VN" sz="3200" dirty="0">
              <a:solidFill>
                <a:srgbClr val="FF0000"/>
              </a:solidFill>
              <a:latin typeface="+mj-lt"/>
            </a:endParaRPr>
          </a:p>
        </p:txBody>
      </p:sp>
      <p:cxnSp>
        <p:nvCxnSpPr>
          <p:cNvPr id="16" name="Straight Connector 15"/>
          <p:cNvCxnSpPr/>
          <p:nvPr/>
        </p:nvCxnSpPr>
        <p:spPr>
          <a:xfrm>
            <a:off x="1169884" y="6429212"/>
            <a:ext cx="2217737" cy="0"/>
          </a:xfrm>
          <a:prstGeom prst="line">
            <a:avLst/>
          </a:prstGeom>
          <a:ln w="381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307874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5" grpId="0"/>
      <p:bldP spid="6" grpId="0"/>
      <p:bldP spid="7" grpId="0"/>
      <p:bldP spid="10" grpId="0"/>
      <p:bldP spid="1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4000" b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9" descr="blumen-pflanzen094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551595">
            <a:off x="11113" y="152400"/>
            <a:ext cx="1131887" cy="1085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" name="Text Box 33"/>
          <p:cNvSpPr txBox="1">
            <a:spLocks noChangeArrowheads="1"/>
          </p:cNvSpPr>
          <p:nvPr/>
        </p:nvSpPr>
        <p:spPr bwMode="auto">
          <a:xfrm>
            <a:off x="730796" y="699348"/>
            <a:ext cx="80772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20000"/>
              </a:spcBef>
              <a:defRPr/>
            </a:pPr>
            <a:r>
              <a:rPr lang="en-US" sz="3200" dirty="0" err="1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Luyện</a:t>
            </a:r>
            <a:r>
              <a:rPr lang="en-US" sz="3200" dirty="0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3200" dirty="0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200" dirty="0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câu</a:t>
            </a:r>
            <a:endParaRPr lang="en-US" sz="3200" dirty="0">
              <a:solidFill>
                <a:srgbClr val="000066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Text Box 22"/>
          <p:cNvSpPr txBox="1">
            <a:spLocks noChangeArrowheads="1"/>
          </p:cNvSpPr>
          <p:nvPr/>
        </p:nvSpPr>
        <p:spPr bwMode="auto">
          <a:xfrm>
            <a:off x="899592" y="1514902"/>
            <a:ext cx="7099315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sz="3200" dirty="0">
                <a:solidFill>
                  <a:srgbClr val="FF0000"/>
                </a:solidFill>
                <a:latin typeface="Times New Roman" pitchFamily="18" charset="0"/>
              </a:rPr>
              <a:t>MỞ RỘNG VỐN TỪ: SÁNG TẠO.</a:t>
            </a:r>
          </a:p>
          <a:p>
            <a:pPr algn="ctr" eaLnBrk="1" hangingPunct="1"/>
            <a:r>
              <a:rPr lang="en-US" sz="3200" dirty="0">
                <a:solidFill>
                  <a:srgbClr val="FF0000"/>
                </a:solidFill>
                <a:latin typeface="Times New Roman" pitchFamily="18" charset="0"/>
              </a:rPr>
              <a:t>DẤU PHẨY. DẤU CHẤM. DẤU CHẤM HỎI</a:t>
            </a:r>
            <a:endParaRPr lang="en-US" sz="3200" dirty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506436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00034" y="500042"/>
            <a:ext cx="8643966" cy="42165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0" hangingPunct="0"/>
            <a:r>
              <a:rPr lang="en-US" sz="4400" b="1" kern="10" dirty="0" err="1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Mục</a:t>
            </a:r>
            <a:r>
              <a:rPr lang="en-US" sz="4400" b="1" kern="10" dirty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kern="10" dirty="0" err="1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tiêu</a:t>
            </a:r>
            <a:endParaRPr lang="en-US" sz="4400" b="1" kern="10" dirty="0">
              <a:ln w="9525">
                <a:solidFill>
                  <a:srgbClr val="FF0000"/>
                </a:solidFill>
                <a:round/>
                <a:headEnd/>
                <a:tailEnd/>
              </a:ln>
              <a:solidFill>
                <a:srgbClr val="000000"/>
              </a:solidFill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0" hangingPunct="0"/>
            <a:r>
              <a:rPr lang="en-US" sz="3200" b="1" kern="10" dirty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*</a:t>
            </a:r>
            <a:r>
              <a:rPr lang="en-US" sz="3200" b="1" kern="10" dirty="0" err="1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Mở</a:t>
            </a:r>
            <a:r>
              <a:rPr lang="en-US" sz="3200" b="1" kern="10" dirty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kern="10" dirty="0" err="1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rộng</a:t>
            </a:r>
            <a:r>
              <a:rPr lang="en-US" sz="3200" b="1" kern="10" dirty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kern="10" dirty="0" err="1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vốn</a:t>
            </a:r>
            <a:r>
              <a:rPr lang="en-US" sz="3200" b="1" kern="10" dirty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kern="10" dirty="0" err="1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3200" b="1" kern="10" dirty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kern="10" dirty="0" err="1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3200" b="1" kern="10" dirty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kern="10" dirty="0" err="1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chủ</a:t>
            </a:r>
            <a:r>
              <a:rPr lang="en-US" sz="3200" b="1" kern="10" dirty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kern="10" dirty="0" err="1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3200" b="1" kern="10" dirty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kern="10" dirty="0" err="1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Sáng</a:t>
            </a:r>
            <a:r>
              <a:rPr lang="en-US" sz="3200" b="1" kern="10" dirty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kern="10" dirty="0" err="1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3200" b="1" kern="10" dirty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200" b="1" kern="10" dirty="0" err="1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Tìmđược</a:t>
            </a:r>
            <a:r>
              <a:rPr lang="en-US" sz="3200" b="1" kern="10" dirty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kern="10" dirty="0" err="1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b="1" kern="10" dirty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kern="10" dirty="0" err="1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3200" b="1" kern="10" dirty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kern="10" dirty="0" err="1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3200" b="1" kern="10" dirty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kern="10" dirty="0" err="1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trí</a:t>
            </a:r>
            <a:r>
              <a:rPr lang="en-US" sz="3200" b="1" kern="10" dirty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kern="10" dirty="0" err="1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3200" b="1" kern="10" dirty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kern="10" dirty="0" err="1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b="1" kern="10" dirty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kern="10" dirty="0" err="1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3200" b="1" kern="10" dirty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kern="10" dirty="0" err="1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3200" b="1" kern="10" dirty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kern="10" dirty="0" err="1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3200" b="1" kern="10" dirty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kern="10" dirty="0" err="1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3200" b="1" kern="10" dirty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kern="10" dirty="0" err="1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b="1" kern="10" dirty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kern="10" dirty="0" err="1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trí</a:t>
            </a:r>
            <a:r>
              <a:rPr lang="en-US" sz="3200" b="1" kern="10" dirty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kern="10" dirty="0" err="1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3200" b="1" kern="10" dirty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kern="10" dirty="0" err="1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3200" b="1" kern="10" dirty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qua </a:t>
            </a:r>
            <a:r>
              <a:rPr lang="en-US" sz="3200" b="1" kern="10" dirty="0" err="1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b="1" kern="10" dirty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kern="10" dirty="0" err="1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200" b="1" kern="10" dirty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kern="10" dirty="0" err="1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3200" b="1" kern="10" dirty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kern="10" dirty="0" err="1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3200" b="1" kern="10" dirty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kern="10" dirty="0" err="1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b="1" kern="10" dirty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kern="10" dirty="0" err="1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chính</a:t>
            </a:r>
            <a:r>
              <a:rPr lang="en-US" sz="3200" b="1" kern="10" dirty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kern="10" dirty="0" err="1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tả</a:t>
            </a:r>
            <a:r>
              <a:rPr lang="en-US" sz="3200" b="1" kern="10" dirty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kern="10" dirty="0" err="1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200" b="1" kern="10" dirty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kern="10" dirty="0" err="1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sz="3200" b="1" kern="10" dirty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kern="10" dirty="0" err="1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chủ</a:t>
            </a:r>
            <a:r>
              <a:rPr lang="en-US" sz="3200" b="1" kern="10" dirty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kern="10" dirty="0" err="1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3200" b="1" kern="10" dirty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ctr" eaLnBrk="0" hangingPunct="0"/>
            <a:r>
              <a:rPr lang="en-US" sz="3200" b="1" kern="10" dirty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*</a:t>
            </a:r>
            <a:r>
              <a:rPr lang="en-US" sz="3200" b="1" kern="10" dirty="0" err="1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Ôn</a:t>
            </a:r>
            <a:r>
              <a:rPr lang="en-US" sz="3200" b="1" kern="10" dirty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kern="10" dirty="0" err="1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luyện</a:t>
            </a:r>
            <a:r>
              <a:rPr lang="en-US" sz="3200" b="1" kern="10" dirty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kern="10" dirty="0" err="1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3200" b="1" kern="10" dirty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kern="10" dirty="0" err="1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dấu</a:t>
            </a:r>
            <a:r>
              <a:rPr lang="en-US" sz="3200" b="1" kern="10" dirty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kern="10" dirty="0" err="1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phẩy</a:t>
            </a:r>
            <a:r>
              <a:rPr lang="en-US" sz="3200" b="1" kern="10" dirty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200" b="1" kern="10" dirty="0" err="1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đặt</a:t>
            </a:r>
            <a:r>
              <a:rPr lang="en-US" sz="3200" b="1" kern="10" dirty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kern="10" dirty="0" err="1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sz="3200" b="1" kern="10" dirty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kern="10" dirty="0" err="1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r>
              <a:rPr lang="en-US" sz="3200" b="1" kern="10" dirty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kern="10" dirty="0" err="1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trí</a:t>
            </a:r>
            <a:r>
              <a:rPr lang="en-US" sz="3200" b="1" kern="10" dirty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kern="10" dirty="0" err="1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b="1" kern="10" dirty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kern="10" dirty="0" err="1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dấu</a:t>
            </a:r>
            <a:r>
              <a:rPr lang="en-US" sz="3200" b="1" kern="10" dirty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kern="10" dirty="0" err="1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phẩy</a:t>
            </a:r>
            <a:r>
              <a:rPr lang="en-US" sz="3200" b="1" kern="10" dirty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kern="10" dirty="0" err="1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200" b="1" kern="10" dirty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kern="1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câu; </a:t>
            </a:r>
            <a:r>
              <a:rPr lang="en-US" sz="3200" b="1" kern="10" dirty="0" err="1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Ôn</a:t>
            </a:r>
            <a:r>
              <a:rPr lang="en-US" sz="3200" b="1" kern="10" dirty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kern="10" dirty="0" err="1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luyện</a:t>
            </a:r>
            <a:r>
              <a:rPr lang="en-US" sz="3200" b="1" kern="10" dirty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kern="10" dirty="0" err="1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3200" b="1" kern="10" dirty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kern="10" dirty="0" err="1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dấu</a:t>
            </a:r>
            <a:r>
              <a:rPr lang="en-US" sz="3200" b="1" kern="10" dirty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kern="10" dirty="0" err="1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chấm</a:t>
            </a:r>
            <a:r>
              <a:rPr lang="en-US" sz="3200" b="1" kern="10" dirty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kern="10" dirty="0" err="1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b="1" kern="10" dirty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kern="10" dirty="0" err="1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dấu</a:t>
            </a:r>
            <a:r>
              <a:rPr lang="en-US" sz="3200" b="1" kern="10" dirty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kern="10" dirty="0" err="1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chấm</a:t>
            </a:r>
            <a:r>
              <a:rPr lang="en-US" sz="3200" b="1" kern="10" dirty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kern="10" dirty="0" err="1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3200" b="1" kern="10" dirty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  </a:t>
            </a:r>
            <a:endParaRPr lang="en-US" sz="32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ctangle 2"/>
          <p:cNvSpPr/>
          <p:nvPr/>
        </p:nvSpPr>
        <p:spPr>
          <a:xfrm>
            <a:off x="1785918" y="500042"/>
            <a:ext cx="628654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en-US" altLang="en-US" sz="2800" b="1" dirty="0">
              <a:solidFill>
                <a:srgbClr val="FF0000"/>
              </a:solidFill>
              <a:latin typeface="Times New Roman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928662" y="1142984"/>
            <a:ext cx="800105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2800" dirty="0" err="1">
                <a:latin typeface="Times New Roman" pitchFamily="18" charset="0"/>
              </a:rPr>
              <a:t>Bài</a:t>
            </a:r>
            <a:r>
              <a:rPr lang="en-US" altLang="en-US" sz="2800" dirty="0">
                <a:latin typeface="Times New Roman" pitchFamily="18" charset="0"/>
              </a:rPr>
              <a:t> 1. </a:t>
            </a:r>
            <a:r>
              <a:rPr lang="en-US" altLang="en-US" sz="2800" dirty="0" err="1">
                <a:solidFill>
                  <a:srgbClr val="004600"/>
                </a:solidFill>
                <a:latin typeface="Times New Roman" pitchFamily="18" charset="0"/>
              </a:rPr>
              <a:t>Dựa</a:t>
            </a:r>
            <a:r>
              <a:rPr lang="en-US" altLang="en-US" sz="2800" dirty="0">
                <a:solidFill>
                  <a:srgbClr val="004600"/>
                </a:solidFill>
                <a:latin typeface="Times New Roman" pitchFamily="18" charset="0"/>
              </a:rPr>
              <a:t> </a:t>
            </a:r>
            <a:r>
              <a:rPr lang="en-US" altLang="en-US" sz="2800" dirty="0" err="1">
                <a:solidFill>
                  <a:srgbClr val="004600"/>
                </a:solidFill>
                <a:latin typeface="Times New Roman" pitchFamily="18" charset="0"/>
              </a:rPr>
              <a:t>vào</a:t>
            </a:r>
            <a:r>
              <a:rPr lang="en-US" altLang="en-US" sz="2800" dirty="0">
                <a:solidFill>
                  <a:srgbClr val="004600"/>
                </a:solidFill>
                <a:latin typeface="Times New Roman" pitchFamily="18" charset="0"/>
              </a:rPr>
              <a:t> </a:t>
            </a:r>
            <a:r>
              <a:rPr lang="en-US" altLang="en-US" sz="2800" dirty="0" err="1">
                <a:solidFill>
                  <a:srgbClr val="004600"/>
                </a:solidFill>
                <a:latin typeface="Times New Roman" pitchFamily="18" charset="0"/>
              </a:rPr>
              <a:t>những</a:t>
            </a:r>
            <a:r>
              <a:rPr lang="en-US" altLang="en-US" sz="2800" dirty="0">
                <a:solidFill>
                  <a:srgbClr val="004600"/>
                </a:solidFill>
                <a:latin typeface="Times New Roman" pitchFamily="18" charset="0"/>
              </a:rPr>
              <a:t> </a:t>
            </a:r>
            <a:r>
              <a:rPr lang="en-US" altLang="en-US" sz="2800" dirty="0" err="1">
                <a:solidFill>
                  <a:srgbClr val="004600"/>
                </a:solidFill>
                <a:latin typeface="Times New Roman" pitchFamily="18" charset="0"/>
              </a:rPr>
              <a:t>bài</a:t>
            </a:r>
            <a:r>
              <a:rPr lang="en-US" altLang="en-US" sz="2800" dirty="0">
                <a:solidFill>
                  <a:srgbClr val="004600"/>
                </a:solidFill>
                <a:latin typeface="Times New Roman" pitchFamily="18" charset="0"/>
              </a:rPr>
              <a:t> </a:t>
            </a:r>
            <a:r>
              <a:rPr lang="en-US" altLang="en-US" sz="2800" dirty="0" err="1">
                <a:solidFill>
                  <a:srgbClr val="004600"/>
                </a:solidFill>
                <a:latin typeface="Times New Roman" pitchFamily="18" charset="0"/>
              </a:rPr>
              <a:t>tập</a:t>
            </a:r>
            <a:r>
              <a:rPr lang="en-US" altLang="en-US" sz="2800" dirty="0">
                <a:solidFill>
                  <a:srgbClr val="004600"/>
                </a:solidFill>
                <a:latin typeface="Times New Roman" pitchFamily="18" charset="0"/>
              </a:rPr>
              <a:t> </a:t>
            </a:r>
            <a:r>
              <a:rPr lang="en-US" altLang="en-US" sz="2800" dirty="0" err="1">
                <a:solidFill>
                  <a:srgbClr val="004600"/>
                </a:solidFill>
                <a:latin typeface="Times New Roman" pitchFamily="18" charset="0"/>
              </a:rPr>
              <a:t>đọc</a:t>
            </a:r>
            <a:r>
              <a:rPr lang="en-US" altLang="en-US" sz="2800" dirty="0">
                <a:solidFill>
                  <a:srgbClr val="004600"/>
                </a:solidFill>
                <a:latin typeface="Times New Roman" pitchFamily="18" charset="0"/>
              </a:rPr>
              <a:t> </a:t>
            </a:r>
            <a:r>
              <a:rPr lang="en-US" altLang="en-US" sz="2800" dirty="0" err="1">
                <a:solidFill>
                  <a:srgbClr val="004600"/>
                </a:solidFill>
                <a:latin typeface="Times New Roman" pitchFamily="18" charset="0"/>
              </a:rPr>
              <a:t>và</a:t>
            </a:r>
            <a:r>
              <a:rPr lang="en-US" altLang="en-US" sz="2800" dirty="0">
                <a:solidFill>
                  <a:srgbClr val="004600"/>
                </a:solidFill>
                <a:latin typeface="Times New Roman" pitchFamily="18" charset="0"/>
              </a:rPr>
              <a:t> </a:t>
            </a:r>
            <a:r>
              <a:rPr lang="en-US" altLang="en-US" sz="2800" dirty="0" err="1">
                <a:solidFill>
                  <a:srgbClr val="004600"/>
                </a:solidFill>
                <a:latin typeface="Times New Roman" pitchFamily="18" charset="0"/>
              </a:rPr>
              <a:t>chính</a:t>
            </a:r>
            <a:r>
              <a:rPr lang="en-US" altLang="en-US" sz="2800" dirty="0">
                <a:solidFill>
                  <a:srgbClr val="004600"/>
                </a:solidFill>
                <a:latin typeface="Times New Roman" pitchFamily="18" charset="0"/>
              </a:rPr>
              <a:t> </a:t>
            </a:r>
            <a:r>
              <a:rPr lang="en-US" altLang="en-US" sz="2800" dirty="0" err="1">
                <a:solidFill>
                  <a:srgbClr val="004600"/>
                </a:solidFill>
                <a:latin typeface="Times New Roman" pitchFamily="18" charset="0"/>
              </a:rPr>
              <a:t>tả</a:t>
            </a:r>
            <a:r>
              <a:rPr lang="en-US" altLang="en-US" sz="2800" dirty="0">
                <a:solidFill>
                  <a:srgbClr val="004600"/>
                </a:solidFill>
                <a:latin typeface="Times New Roman" pitchFamily="18" charset="0"/>
              </a:rPr>
              <a:t> </a:t>
            </a:r>
            <a:r>
              <a:rPr lang="en-US" altLang="en-US" sz="2800" dirty="0" err="1">
                <a:solidFill>
                  <a:srgbClr val="004600"/>
                </a:solidFill>
                <a:latin typeface="Times New Roman" pitchFamily="18" charset="0"/>
              </a:rPr>
              <a:t>đã</a:t>
            </a:r>
            <a:r>
              <a:rPr lang="en-US" altLang="en-US" sz="2800" dirty="0">
                <a:solidFill>
                  <a:srgbClr val="004600"/>
                </a:solidFill>
                <a:latin typeface="Times New Roman" pitchFamily="18" charset="0"/>
              </a:rPr>
              <a:t> </a:t>
            </a:r>
            <a:r>
              <a:rPr lang="en-US" altLang="en-US" sz="2800" dirty="0" err="1">
                <a:solidFill>
                  <a:srgbClr val="004600"/>
                </a:solidFill>
                <a:latin typeface="Times New Roman" pitchFamily="18" charset="0"/>
              </a:rPr>
              <a:t>học</a:t>
            </a:r>
            <a:r>
              <a:rPr lang="en-US" altLang="en-US" sz="2800" dirty="0">
                <a:solidFill>
                  <a:srgbClr val="004600"/>
                </a:solidFill>
                <a:latin typeface="Times New Roman" pitchFamily="18" charset="0"/>
              </a:rPr>
              <a:t> ở </a:t>
            </a:r>
            <a:r>
              <a:rPr lang="en-US" altLang="en-US" sz="2800" dirty="0" err="1">
                <a:solidFill>
                  <a:srgbClr val="004600"/>
                </a:solidFill>
                <a:latin typeface="Times New Roman" pitchFamily="18" charset="0"/>
              </a:rPr>
              <a:t>các</a:t>
            </a:r>
            <a:r>
              <a:rPr lang="en-US" altLang="en-US" sz="2800" dirty="0">
                <a:solidFill>
                  <a:srgbClr val="004600"/>
                </a:solidFill>
                <a:latin typeface="Times New Roman" pitchFamily="18" charset="0"/>
              </a:rPr>
              <a:t> </a:t>
            </a:r>
            <a:r>
              <a:rPr lang="en-US" altLang="en-US" sz="2800" dirty="0" err="1">
                <a:solidFill>
                  <a:srgbClr val="004600"/>
                </a:solidFill>
                <a:latin typeface="Times New Roman" pitchFamily="18" charset="0"/>
              </a:rPr>
              <a:t>tuần</a:t>
            </a:r>
            <a:r>
              <a:rPr lang="en-US" altLang="en-US" sz="2800" dirty="0">
                <a:solidFill>
                  <a:srgbClr val="004600"/>
                </a:solidFill>
                <a:latin typeface="Times New Roman" pitchFamily="18" charset="0"/>
              </a:rPr>
              <a:t> 21, 22, </a:t>
            </a:r>
            <a:r>
              <a:rPr lang="en-US" altLang="en-US" sz="2800" dirty="0" err="1">
                <a:solidFill>
                  <a:srgbClr val="004600"/>
                </a:solidFill>
                <a:latin typeface="Times New Roman" pitchFamily="18" charset="0"/>
              </a:rPr>
              <a:t>em</a:t>
            </a:r>
            <a:r>
              <a:rPr lang="en-US" altLang="en-US" sz="2800" dirty="0">
                <a:solidFill>
                  <a:srgbClr val="004600"/>
                </a:solidFill>
                <a:latin typeface="Times New Roman" pitchFamily="18" charset="0"/>
              </a:rPr>
              <a:t> </a:t>
            </a:r>
            <a:r>
              <a:rPr lang="en-US" altLang="en-US" sz="2800" dirty="0" err="1">
                <a:solidFill>
                  <a:srgbClr val="004600"/>
                </a:solidFill>
                <a:latin typeface="Times New Roman" pitchFamily="18" charset="0"/>
              </a:rPr>
              <a:t>hãy</a:t>
            </a:r>
            <a:r>
              <a:rPr lang="en-US" altLang="en-US" sz="2800" dirty="0">
                <a:solidFill>
                  <a:srgbClr val="004600"/>
                </a:solidFill>
                <a:latin typeface="Times New Roman" pitchFamily="18" charset="0"/>
              </a:rPr>
              <a:t> </a:t>
            </a:r>
            <a:r>
              <a:rPr lang="en-US" altLang="en-US" sz="2800" dirty="0" err="1">
                <a:solidFill>
                  <a:srgbClr val="004600"/>
                </a:solidFill>
                <a:latin typeface="Times New Roman" pitchFamily="18" charset="0"/>
              </a:rPr>
              <a:t>tìm</a:t>
            </a:r>
            <a:r>
              <a:rPr lang="en-US" altLang="en-US" sz="2800" dirty="0">
                <a:solidFill>
                  <a:srgbClr val="004600"/>
                </a:solidFill>
                <a:latin typeface="Times New Roman" pitchFamily="18" charset="0"/>
              </a:rPr>
              <a:t> </a:t>
            </a:r>
            <a:r>
              <a:rPr lang="en-US" altLang="en-US" sz="2800" dirty="0" err="1">
                <a:solidFill>
                  <a:srgbClr val="004600"/>
                </a:solidFill>
                <a:latin typeface="Times New Roman" pitchFamily="18" charset="0"/>
              </a:rPr>
              <a:t>các</a:t>
            </a:r>
            <a:r>
              <a:rPr lang="en-US" altLang="en-US" sz="2800" dirty="0">
                <a:solidFill>
                  <a:srgbClr val="004600"/>
                </a:solidFill>
                <a:latin typeface="Times New Roman" pitchFamily="18" charset="0"/>
              </a:rPr>
              <a:t> </a:t>
            </a:r>
            <a:r>
              <a:rPr lang="en-US" altLang="en-US" sz="2800" dirty="0" err="1">
                <a:solidFill>
                  <a:srgbClr val="004600"/>
                </a:solidFill>
                <a:latin typeface="Times New Roman" pitchFamily="18" charset="0"/>
              </a:rPr>
              <a:t>từ</a:t>
            </a:r>
            <a:r>
              <a:rPr lang="en-US" altLang="en-US" sz="2800" dirty="0">
                <a:solidFill>
                  <a:srgbClr val="004600"/>
                </a:solidFill>
                <a:latin typeface="Times New Roman" pitchFamily="18" charset="0"/>
              </a:rPr>
              <a:t> </a:t>
            </a:r>
            <a:r>
              <a:rPr lang="en-US" altLang="en-US" sz="2800" dirty="0" err="1">
                <a:solidFill>
                  <a:srgbClr val="004600"/>
                </a:solidFill>
                <a:latin typeface="Times New Roman" pitchFamily="18" charset="0"/>
              </a:rPr>
              <a:t>ngữ</a:t>
            </a:r>
            <a:r>
              <a:rPr lang="en-US" altLang="en-US" sz="2800" dirty="0">
                <a:solidFill>
                  <a:srgbClr val="004600"/>
                </a:solidFill>
                <a:latin typeface="Times New Roman" pitchFamily="18" charset="0"/>
              </a:rPr>
              <a:t> :</a:t>
            </a:r>
            <a:endParaRPr lang="en-US" sz="2800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785754" y="2643182"/>
          <a:ext cx="8143964" cy="3311136"/>
        </p:xfrm>
        <a:graphic>
          <a:graphicData uri="http://schemas.openxmlformats.org/drawingml/2006/table">
            <a:tbl>
              <a:tblPr/>
              <a:tblGrid>
                <a:gridCol w="35712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57268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07039"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00FF"/>
                          </a:solidFill>
                          <a:effectLst/>
                          <a:latin typeface="Times New Roman" panose="02020603050405020304" pitchFamily="18" charset="0"/>
                        </a:rPr>
                        <a:t>Chỉ</a:t>
                      </a: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FF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kumimoji="0" lang="en-US" sz="2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00FF"/>
                          </a:solidFill>
                          <a:effectLst/>
                          <a:latin typeface="Times New Roman" panose="02020603050405020304" pitchFamily="18" charset="0"/>
                        </a:rPr>
                        <a:t>trí</a:t>
                      </a: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FF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kumimoji="0" lang="en-US" sz="2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00FF"/>
                          </a:solidFill>
                          <a:effectLst/>
                          <a:latin typeface="Times New Roman" panose="02020603050405020304" pitchFamily="18" charset="0"/>
                        </a:rPr>
                        <a:t>thức</a:t>
                      </a: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rgbClr val="FF00FF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T="45705" marB="4570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rgbClr val="FF00FF"/>
                          </a:solidFill>
                          <a:effectLst/>
                          <a:latin typeface="Times New Roman" panose="02020603050405020304" pitchFamily="18" charset="0"/>
                        </a:rPr>
                        <a:t>Chỉ hoạt động của trí thức</a:t>
                      </a:r>
                    </a:p>
                  </a:txBody>
                  <a:tcPr marT="45705" marB="4570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24625"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Times New Roman" panose="02020603050405020304" pitchFamily="18" charset="0"/>
                        </a:rPr>
                        <a:t>     </a:t>
                      </a:r>
                      <a:r>
                        <a:rPr kumimoji="0" lang="en-US" sz="2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Times New Roman" panose="02020603050405020304" pitchFamily="18" charset="0"/>
                        </a:rPr>
                        <a:t>Bác</a:t>
                      </a: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kumimoji="0" lang="en-US" sz="2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Times New Roman" panose="02020603050405020304" pitchFamily="18" charset="0"/>
                        </a:rPr>
                        <a:t>sĩ</a:t>
                      </a: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rgbClr val="0033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T="45705" marB="4570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Times New Roman" panose="02020603050405020304" pitchFamily="18" charset="0"/>
                        </a:rPr>
                        <a:t>Nghiên</a:t>
                      </a: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kumimoji="0" lang="en-US" sz="2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Times New Roman" panose="02020603050405020304" pitchFamily="18" charset="0"/>
                        </a:rPr>
                        <a:t>cứu</a:t>
                      </a: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Times New Roman" panose="02020603050405020304" pitchFamily="18" charset="0"/>
                        </a:rPr>
                        <a:t>, ……………………</a:t>
                      </a:r>
                    </a:p>
                  </a:txBody>
                  <a:tcPr marT="45705" marB="4570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65286"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rgbClr val="6600FF"/>
                          </a:solidFill>
                          <a:effectLst/>
                          <a:latin typeface="Times New Roman" panose="02020603050405020304" pitchFamily="18" charset="0"/>
                        </a:rPr>
                        <a:t>     …………………..</a:t>
                      </a:r>
                    </a:p>
                  </a:txBody>
                  <a:tcPr marT="45705" marB="4570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6600FF"/>
                          </a:solidFill>
                          <a:effectLst/>
                          <a:latin typeface="Times New Roman" panose="02020603050405020304" pitchFamily="18" charset="0"/>
                        </a:rPr>
                        <a:t>………………………………</a:t>
                      </a:r>
                    </a:p>
                  </a:txBody>
                  <a:tcPr marT="45705" marB="4570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36724"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Times New Roman" panose="02020603050405020304" pitchFamily="18" charset="0"/>
                        </a:rPr>
                        <a:t>     </a:t>
                      </a: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rgbClr val="6600FF"/>
                          </a:solidFill>
                          <a:effectLst/>
                          <a:latin typeface="Times New Roman" panose="02020603050405020304" pitchFamily="18" charset="0"/>
                        </a:rPr>
                        <a:t>…………………..</a:t>
                      </a: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rgbClr val="0033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T="45705" marB="4570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6600FF"/>
                          </a:solidFill>
                          <a:effectLst/>
                          <a:latin typeface="Times New Roman" panose="02020603050405020304" pitchFamily="18" charset="0"/>
                        </a:rPr>
                        <a:t>………………………………</a:t>
                      </a:r>
                    </a:p>
                  </a:txBody>
                  <a:tcPr marT="45705" marB="4570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32315"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3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rgbClr val="6600FF"/>
                          </a:solidFill>
                          <a:effectLst/>
                          <a:latin typeface="Times New Roman" panose="02020603050405020304" pitchFamily="18" charset="0"/>
                        </a:rPr>
                        <a:t>     …………………..</a:t>
                      </a:r>
                    </a:p>
                  </a:txBody>
                  <a:tcPr marT="45705" marB="4570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6600FF"/>
                          </a:solidFill>
                          <a:effectLst/>
                          <a:latin typeface="Times New Roman" panose="02020603050405020304" pitchFamily="18" charset="0"/>
                        </a:rPr>
                        <a:t>………………………………</a:t>
                      </a:r>
                    </a:p>
                  </a:txBody>
                  <a:tcPr marT="45705" marB="4570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472" y="785794"/>
            <a:ext cx="8072494" cy="53718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14400" y="685800"/>
            <a:ext cx="7315200" cy="548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 descr="images943943_science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228600"/>
            <a:ext cx="8991600" cy="6400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74230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600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6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6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6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642918"/>
            <a:ext cx="8048408" cy="55007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258</TotalTime>
  <Words>652</Words>
  <Application>Microsoft Office PowerPoint</Application>
  <PresentationFormat>On-screen Show (4:3)</PresentationFormat>
  <Paragraphs>71</Paragraphs>
  <Slides>19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19</vt:i4>
      </vt:variant>
    </vt:vector>
  </HeadingPairs>
  <TitlesOfParts>
    <vt:vector size="24" baseType="lpstr">
      <vt:lpstr>Arial</vt:lpstr>
      <vt:lpstr>Calibri</vt:lpstr>
      <vt:lpstr>Times New Roman</vt:lpstr>
      <vt:lpstr>1_Office Theme</vt:lpstr>
      <vt:lpstr>2_Office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TuOanh</cp:lastModifiedBy>
  <cp:revision>41</cp:revision>
  <dcterms:created xsi:type="dcterms:W3CDTF">2020-03-26T02:43:27Z</dcterms:created>
  <dcterms:modified xsi:type="dcterms:W3CDTF">2021-02-23T08:57:18Z</dcterms:modified>
</cp:coreProperties>
</file>