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5" r:id="rId3"/>
    <p:sldId id="286" r:id="rId4"/>
    <p:sldId id="289" r:id="rId5"/>
    <p:sldId id="292" r:id="rId6"/>
    <p:sldId id="293" r:id="rId7"/>
    <p:sldId id="273" r:id="rId8"/>
    <p:sldId id="291" r:id="rId9"/>
    <p:sldId id="287" r:id="rId10"/>
    <p:sldId id="27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80130E36-421A-4213-9D18-8C76DABFF053}"/>
              </a:ext>
            </a:extLst>
          </p:cNvPr>
          <p:cNvGrpSpPr>
            <a:grpSpLocks/>
          </p:cNvGrpSpPr>
          <p:nvPr/>
        </p:nvGrpSpPr>
        <p:grpSpPr bwMode="auto">
          <a:xfrm>
            <a:off x="-10583" y="-7938"/>
            <a:ext cx="12225868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4DAEDA1-432F-4946-BC6B-AF4292A054A6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C59DCFBC-1ABA-4275-A8B4-1F14642D56E7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20">
              <a:extLst>
                <a:ext uri="{FF2B5EF4-FFF2-40B4-BE49-F238E27FC236}">
                  <a16:creationId xmlns:a16="http://schemas.microsoft.com/office/drawing/2014/main" id="{7627592B-76FE-48A9-8C16-492E19F539E1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21">
              <a:extLst>
                <a:ext uri="{FF2B5EF4-FFF2-40B4-BE49-F238E27FC236}">
                  <a16:creationId xmlns:a16="http://schemas.microsoft.com/office/drawing/2014/main" id="{E87F102C-AC37-4691-BC97-495E5F520031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2">
              <a:extLst>
                <a:ext uri="{FF2B5EF4-FFF2-40B4-BE49-F238E27FC236}">
                  <a16:creationId xmlns:a16="http://schemas.microsoft.com/office/drawing/2014/main" id="{7B1B2C04-5229-48BA-A0DE-52BA9FF285AD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3">
              <a:extLst>
                <a:ext uri="{FF2B5EF4-FFF2-40B4-BE49-F238E27FC236}">
                  <a16:creationId xmlns:a16="http://schemas.microsoft.com/office/drawing/2014/main" id="{A2D54B55-136F-4147-8E72-69D611677533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4">
              <a:extLst>
                <a:ext uri="{FF2B5EF4-FFF2-40B4-BE49-F238E27FC236}">
                  <a16:creationId xmlns:a16="http://schemas.microsoft.com/office/drawing/2014/main" id="{5DCF3F58-52C2-4E3B-8CBF-BC2AEE7D4EB1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5">
              <a:extLst>
                <a:ext uri="{FF2B5EF4-FFF2-40B4-BE49-F238E27FC236}">
                  <a16:creationId xmlns:a16="http://schemas.microsoft.com/office/drawing/2014/main" id="{BB9C2EE5-994E-4BDE-9B8C-EDD68C9D548E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6">
              <a:extLst>
                <a:ext uri="{FF2B5EF4-FFF2-40B4-BE49-F238E27FC236}">
                  <a16:creationId xmlns:a16="http://schemas.microsoft.com/office/drawing/2014/main" id="{BABE5114-47EB-4719-B56A-4347C6195235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E7C030B8-5F7F-4ECA-9B85-D26E64D939C4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6C2FF18B-927D-426E-85E6-48F7AA9BE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B36218-4FF7-40E5-906E-42658238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7D82F549-E0FB-49D7-BCD0-B70928F61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93D05-FB7C-4855-8DD0-3B05DCD76B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808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6764-74D5-4642-BDF5-24E84575C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6793D-CB98-4F00-B90B-B8A98C362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A75E2-59E3-4EDD-A619-1E4F83CA2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39A766-0B9C-4B30-B510-CEE2CD8864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06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A33C5B-E09D-44FE-8E84-4B201280C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467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24EF66-3633-4637-98FF-15D1A78DB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7951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B4C8B56-F538-4263-8448-0524D6CB61A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7D28E99-A296-4D0A-9BC1-6B92EDB2A64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FFFD3D1-FA43-48C2-BAAE-226C6D87DD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6D04DE2-673B-4AB7-B167-A43A70873B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02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94D20-740C-430F-9A5E-EECFC2412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07DB-04AD-4E68-8F35-2C25AEFFD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3436E-D912-481A-833D-EA6B73F1E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FE859-7B1A-461D-A298-E0C88AF227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641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50B0556-CF90-4AED-AE2F-FB04E4A66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467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CD0EA5-7785-416E-B508-7B4FAE862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7951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8244754-9EC1-4054-82F9-ABA712BD65E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5777EA9-8593-446D-A415-CA6919DCDF5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595AF4F-D23F-4C92-8602-0335D849098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966C4B8-81B0-46C4-996B-FFEA318FD7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06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EF0B92-C86A-4C78-A6B4-D57BE512A57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07374A7-366B-44A0-8837-162FCC28F51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A9A50D9-3318-4111-8C37-67FA4185B1B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880BD778-D9E6-4911-A95C-734235BE40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535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FB69B-1CDC-4D93-B483-90B4CB3E5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BA9F0-E72F-4356-B261-9C20B93C8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BA38E-251E-4A8F-9FCD-835FA56E6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39EC1-D3ED-4112-B005-FE4D7D49B5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969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1"/>
            <a:ext cx="130508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609601"/>
            <a:ext cx="6926701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660EF-6139-4FBC-BD72-6CE9BD3B8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77543-524D-45CE-9FBA-D7E4738DE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82FD1-4412-4FB4-97AC-15A857CC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2C0A4-3647-451E-A153-CF63BF514E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671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75717-EC0A-4671-927B-FAA07F7CA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F577B-2131-4F53-A35E-CDBA4EBF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9916F-2CA1-4B64-9E47-956B480C0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AB1F0-23CB-4327-938D-32C55C2BC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361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2700869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D4C76-00CB-4777-B090-89ACAB3CD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CDAC8-8189-4C2D-A839-09AB39271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C9D8BA-FE7A-4B0F-80F5-DDE2A3AAC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CEBDA-F41C-4E9E-8BC6-B22F3CDA42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067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0098890-885E-4EDA-B521-9A41CBD2E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9AFD0C-7447-42F5-9969-50B812D9D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5BF4C37-E690-47A6-A90E-A287215F3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F2483-6918-46F0-9918-BE8E5BE508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045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608A529-7967-426F-843C-93EAF8383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E48C8AA-4E0F-4D0F-AB1E-9BF6FF16D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467C782-6DC2-4436-A9B0-C34F5D6F6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150C3-AE4D-457E-A3C2-F92426C78B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57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609600"/>
            <a:ext cx="8463619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73EFEF-EC80-4B3B-A8AA-C6386C9BF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6824AD-6FFD-477C-8EDD-E7DCD17F5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D9C601D-A1D9-418E-B878-D7B20298B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75E11-4CE9-4063-A939-ABE649173E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00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3C51A8B-5E8B-468E-83C1-979A1F60C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CA67FD-7CC3-483A-94E5-E540C0229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4577875-B7EC-4029-8231-38E6B5D3B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09B610-3C33-4286-A9FC-E205200161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145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7748654-6F7F-4A96-B92F-96F194EAA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5E22472-9B11-4567-9BE5-C3EE1F84D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A8EDCC-921B-4250-BDE5-D5BFC5E71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767026-4BB1-4086-8249-066532BA12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76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609600"/>
            <a:ext cx="8463619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822B08-25E4-4987-B9C5-D19D36A9B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9BCD71D-5D53-47C5-8CE2-1379B670C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F0546EA-1F09-43B3-B354-4E41B856E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FDC01F-A836-416C-A0DF-4975BB6181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025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D514B675-6EE6-4815-8EBE-A4E5D4AA09DC}"/>
              </a:ext>
            </a:extLst>
          </p:cNvPr>
          <p:cNvGrpSpPr>
            <a:grpSpLocks/>
          </p:cNvGrpSpPr>
          <p:nvPr/>
        </p:nvGrpSpPr>
        <p:grpSpPr bwMode="auto">
          <a:xfrm>
            <a:off x="-10583" y="-7938"/>
            <a:ext cx="12225868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614EE2D-8559-4BAD-81AE-077345B0A020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9E95A4F-5B14-4B38-89F0-94BF9321D139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8C472A5-6223-4EDB-949C-EC474CD95840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29DD67A-C9F5-44E9-9D47-FCD656167255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AC0FC80-CC7A-43AA-90D3-DC3FE20CCC9A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50D3398-6AA5-424A-98CB-679AFF1AF785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D9A9729-DD6D-4B46-8B1A-23598F91DCCE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5A8C7C4-D9FF-4811-B0B4-AA0C5340CDDE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32DFB0C-5CC3-468B-801E-484A9A0022EB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74F9A0F-1BF4-4E40-AD8D-8620AD2E8D68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9AC14113-84AA-4661-B239-C0601164C07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12801" y="609600"/>
            <a:ext cx="8464551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6B2DAD7-07C5-47D0-BDA3-21ED5223A3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12801" y="2160589"/>
            <a:ext cx="8464551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167E9-68CF-4234-BBBB-668822969F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07251" y="6042026"/>
            <a:ext cx="9122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03302-A984-4152-8D10-75C10DA9A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800" y="6042026"/>
            <a:ext cx="6163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6241B-2A8B-4336-9972-B3C3960614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667" y="6042026"/>
            <a:ext cx="683684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accent1"/>
                </a:solidFill>
              </a:defRPr>
            </a:lvl1pPr>
          </a:lstStyle>
          <a:p>
            <a:fld id="{C89F58BE-E675-4EF0-B252-2CFF7447F2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491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em_yeu_truong_em-thanh_lam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Nhung%20dieu%20thay%20chua%20ke%20-%20Doan%20Trang%20%5bNCT%202724632111%5d.mp3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5.jpeg"/><Relationship Id="rId7" Type="http://schemas.openxmlformats.org/officeDocument/2006/relationships/image" Target="../media/image9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10" Type="http://schemas.openxmlformats.org/officeDocument/2006/relationships/image" Target="../media/image12.gif"/><Relationship Id="rId4" Type="http://schemas.openxmlformats.org/officeDocument/2006/relationships/image" Target="../media/image6.jpeg"/><Relationship Id="rId9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J023">
            <a:extLst>
              <a:ext uri="{FF2B5EF4-FFF2-40B4-BE49-F238E27FC236}">
                <a16:creationId xmlns:a16="http://schemas.microsoft.com/office/drawing/2014/main" id="{27CEF2E9-0A1A-4CE6-AF7E-16086BE85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5556" r="5833" b="3333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>
            <a:extLst>
              <a:ext uri="{FF2B5EF4-FFF2-40B4-BE49-F238E27FC236}">
                <a16:creationId xmlns:a16="http://schemas.microsoft.com/office/drawing/2014/main" id="{29B6D3BC-2868-4D1D-A102-8F4260764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295400"/>
            <a:ext cx="6477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</a:endParaRPr>
          </a:p>
        </p:txBody>
      </p:sp>
      <p:pic>
        <p:nvPicPr>
          <p:cNvPr id="2054" name="em_yeu_truong_em-thanh_lam.mp3">
            <a:hlinkClick r:id="" action="ppaction://media"/>
            <a:extLst>
              <a:ext uri="{FF2B5EF4-FFF2-40B4-BE49-F238E27FC236}">
                <a16:creationId xmlns:a16="http://schemas.microsoft.com/office/drawing/2014/main" id="{5801A2F8-BE0C-4C64-B758-F6BCF27AFAF1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6705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WordArt 9">
            <a:extLst>
              <a:ext uri="{FF2B5EF4-FFF2-40B4-BE49-F238E27FC236}">
                <a16:creationId xmlns:a16="http://schemas.microsoft.com/office/drawing/2014/main" id="{C675CCFA-9301-4595-9AF6-94B0B00EC21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72250" y="1525588"/>
            <a:ext cx="3792538" cy="887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126" name="WordArt 10">
            <a:extLst>
              <a:ext uri="{FF2B5EF4-FFF2-40B4-BE49-F238E27FC236}">
                <a16:creationId xmlns:a16="http://schemas.microsoft.com/office/drawing/2014/main" id="{AA6A6322-5C0B-4AE9-B1F2-DE92DDB099D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55789" y="3005138"/>
            <a:ext cx="6169025" cy="169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(TRANG 82)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53" fill="hold"/>
                                        <p:tgtEl>
                                          <p:spTgt spid="20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blind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99A57B-5693-408E-93AE-A67A200E4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4" y="3886200"/>
            <a:ext cx="23018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56 : ( 6 : 3)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324476-E718-4119-BB38-EDDA8F06D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264" y="3871914"/>
            <a:ext cx="27384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 81 : ( 9 : 3)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F9D02F-6CD7-4ADF-A643-7187AE665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4611689"/>
            <a:ext cx="31099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56  :    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0EDCCE-244D-4D20-86F4-DD1C47DE2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101" y="5343525"/>
            <a:ext cx="2441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     </a:t>
            </a:r>
            <a:r>
              <a:rPr lang="en-US" altLang="en-US" sz="3200">
                <a:solidFill>
                  <a:srgbClr val="FF0000"/>
                </a:solidFill>
                <a:cs typeface="Arial" panose="020B0604020202020204" pitchFamily="34" charset="0"/>
              </a:rPr>
              <a:t>28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75E574-7FEE-4C39-A57E-2408C8915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2014" y="4610100"/>
            <a:ext cx="29924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81  :     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F4F3B6-27EA-4354-8746-55D0BDD8C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1" y="5253039"/>
            <a:ext cx="20542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    </a:t>
            </a:r>
            <a:r>
              <a:rPr lang="en-US" altLang="en-US" sz="3200">
                <a:solidFill>
                  <a:srgbClr val="FF0000"/>
                </a:solidFill>
                <a:cs typeface="Arial" panose="020B0604020202020204" pitchFamily="34" charset="0"/>
              </a:rPr>
              <a:t>27</a:t>
            </a:r>
          </a:p>
        </p:txBody>
      </p:sp>
      <p:sp>
        <p:nvSpPr>
          <p:cNvPr id="6156" name="TextBox 11">
            <a:extLst>
              <a:ext uri="{FF2B5EF4-FFF2-40B4-BE49-F238E27FC236}">
                <a16:creationId xmlns:a16="http://schemas.microsoft.com/office/drawing/2014/main" id="{FD9D1217-7527-4CB8-9AF7-F92B92917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0063" y="2852738"/>
            <a:ext cx="34401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biểu thức</a:t>
            </a:r>
          </a:p>
        </p:txBody>
      </p:sp>
      <p:sp>
        <p:nvSpPr>
          <p:cNvPr id="6160" name="WordArt 16">
            <a:extLst>
              <a:ext uri="{FF2B5EF4-FFF2-40B4-BE49-F238E27FC236}">
                <a16:creationId xmlns:a16="http://schemas.microsoft.com/office/drawing/2014/main" id="{F3677650-E4C8-4232-86E8-BF5D36B228E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06576" y="1446214"/>
            <a:ext cx="4329113" cy="8334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1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>
            <a:extLst>
              <a:ext uri="{FF2B5EF4-FFF2-40B4-BE49-F238E27FC236}">
                <a16:creationId xmlns:a16="http://schemas.microsoft.com/office/drawing/2014/main" id="{91E78F89-E0A2-4313-8B92-1A35191A4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828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0">
                <a:solidFill>
                  <a:prstClr val="black"/>
                </a:solidFill>
              </a:rPr>
              <a:t>  </a:t>
            </a:r>
            <a:endParaRPr lang="en-US" altLang="en-US" b="0" i="1">
              <a:solidFill>
                <a:srgbClr val="0000FF"/>
              </a:solidFill>
            </a:endParaRPr>
          </a:p>
        </p:txBody>
      </p:sp>
      <p:sp>
        <p:nvSpPr>
          <p:cNvPr id="7171" name="Text Box 9">
            <a:extLst>
              <a:ext uri="{FF2B5EF4-FFF2-40B4-BE49-F238E27FC236}">
                <a16:creationId xmlns:a16="http://schemas.microsoft.com/office/drawing/2014/main" id="{2028F0AB-B4F0-40A0-B884-D8F6A60DC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65526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1000" b="0">
              <a:solidFill>
                <a:prstClr val="black"/>
              </a:solidFill>
            </a:endParaRPr>
          </a:p>
        </p:txBody>
      </p:sp>
      <p:sp>
        <p:nvSpPr>
          <p:cNvPr id="9227" name="TextBox 2">
            <a:extLst>
              <a:ext uri="{FF2B5EF4-FFF2-40B4-BE49-F238E27FC236}">
                <a16:creationId xmlns:a16="http://schemas.microsoft.com/office/drawing/2014/main" id="{3820176B-1A43-445F-9CD3-22617DAB6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97039"/>
            <a:ext cx="5386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 giá trị biểu thức: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62169F-479E-4DED-A7B1-2C1AC5513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459039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a)  238 – ( 55 – 35)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24AF91-86CD-46BD-8924-5B2FBFF1D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3063875"/>
            <a:ext cx="35671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  = 238 -      20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9DD19-6CB7-4734-9C50-CAF6F2C14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238" y="3690939"/>
            <a:ext cx="2481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     218</a:t>
            </a:r>
          </a:p>
        </p:txBody>
      </p:sp>
      <p:sp>
        <p:nvSpPr>
          <p:cNvPr id="7176" name="Text Box 6">
            <a:extLst>
              <a:ext uri="{FF2B5EF4-FFF2-40B4-BE49-F238E27FC236}">
                <a16:creationId xmlns:a16="http://schemas.microsoft.com/office/drawing/2014/main" id="{0E4A0EAB-BD0A-40BB-9E00-AAA7A1797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3505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8212" name="TextBox 1">
            <a:extLst>
              <a:ext uri="{FF2B5EF4-FFF2-40B4-BE49-F238E27FC236}">
                <a16:creationId xmlns:a16="http://schemas.microsoft.com/office/drawing/2014/main" id="{6FDB7557-50BC-43B3-B52B-0D01B8D91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863" y="2454275"/>
            <a:ext cx="347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 175 – ( 30 + 20 )</a:t>
            </a:r>
          </a:p>
        </p:txBody>
      </p:sp>
      <p:sp>
        <p:nvSpPr>
          <p:cNvPr id="8213" name="TextBox 2">
            <a:extLst>
              <a:ext uri="{FF2B5EF4-FFF2-40B4-BE49-F238E27FC236}">
                <a16:creationId xmlns:a16="http://schemas.microsoft.com/office/drawing/2014/main" id="{35E3FF81-BD13-47A3-ABE6-6A4AC1A02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863" y="3089275"/>
            <a:ext cx="3486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175 -    50</a:t>
            </a:r>
          </a:p>
        </p:txBody>
      </p:sp>
      <p:sp>
        <p:nvSpPr>
          <p:cNvPr id="8214" name="TextBox 3">
            <a:extLst>
              <a:ext uri="{FF2B5EF4-FFF2-40B4-BE49-F238E27FC236}">
                <a16:creationId xmlns:a16="http://schemas.microsoft.com/office/drawing/2014/main" id="{E20C237A-32FD-4DA1-8A99-E36EFAF2A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3676650"/>
            <a:ext cx="1776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    125</a:t>
            </a:r>
          </a:p>
        </p:txBody>
      </p:sp>
      <p:sp>
        <p:nvSpPr>
          <p:cNvPr id="8218" name="TextBox 8">
            <a:extLst>
              <a:ext uri="{FF2B5EF4-FFF2-40B4-BE49-F238E27FC236}">
                <a16:creationId xmlns:a16="http://schemas.microsoft.com/office/drawing/2014/main" id="{0B2D4354-6A21-43B0-809F-B764A5EE5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2914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b) 84 : (4 : 2)</a:t>
            </a:r>
          </a:p>
        </p:txBody>
      </p:sp>
      <p:sp>
        <p:nvSpPr>
          <p:cNvPr id="8219" name="TextBox 9">
            <a:extLst>
              <a:ext uri="{FF2B5EF4-FFF2-40B4-BE49-F238E27FC236}">
                <a16:creationId xmlns:a16="http://schemas.microsoft.com/office/drawing/2014/main" id="{4E6B21CE-2340-4B28-920F-5872F0571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345114"/>
            <a:ext cx="3008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 84 :      2</a:t>
            </a:r>
          </a:p>
        </p:txBody>
      </p:sp>
      <p:sp>
        <p:nvSpPr>
          <p:cNvPr id="8220" name="TextBox 10">
            <a:extLst>
              <a:ext uri="{FF2B5EF4-FFF2-40B4-BE49-F238E27FC236}">
                <a16:creationId xmlns:a16="http://schemas.microsoft.com/office/drawing/2014/main" id="{44ADF79D-7BBF-4170-A1AB-A129BAACF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983289"/>
            <a:ext cx="27162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      42</a:t>
            </a:r>
          </a:p>
        </p:txBody>
      </p:sp>
      <p:sp>
        <p:nvSpPr>
          <p:cNvPr id="8221" name="TextBox 11">
            <a:extLst>
              <a:ext uri="{FF2B5EF4-FFF2-40B4-BE49-F238E27FC236}">
                <a16:creationId xmlns:a16="http://schemas.microsoft.com/office/drawing/2014/main" id="{882C2706-0768-4D9D-9BEA-53D1F725D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6089" y="4699000"/>
            <a:ext cx="31972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(72 + 18) x 3</a:t>
            </a:r>
          </a:p>
        </p:txBody>
      </p:sp>
      <p:sp>
        <p:nvSpPr>
          <p:cNvPr id="8222" name="TextBox 12">
            <a:extLst>
              <a:ext uri="{FF2B5EF4-FFF2-40B4-BE49-F238E27FC236}">
                <a16:creationId xmlns:a16="http://schemas.microsoft.com/office/drawing/2014/main" id="{DBB184D4-7616-4BBC-A177-3C9522D41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5589" y="5397500"/>
            <a:ext cx="29305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     90     x 3</a:t>
            </a:r>
          </a:p>
        </p:txBody>
      </p:sp>
      <p:sp>
        <p:nvSpPr>
          <p:cNvPr id="8223" name="TextBox 13">
            <a:extLst>
              <a:ext uri="{FF2B5EF4-FFF2-40B4-BE49-F238E27FC236}">
                <a16:creationId xmlns:a16="http://schemas.microsoft.com/office/drawing/2014/main" id="{E5B646D4-2167-4267-B8B3-EF7F89D83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8138" y="5983289"/>
            <a:ext cx="2597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          270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8212" grpId="0"/>
      <p:bldP spid="8213" grpId="0"/>
      <p:bldP spid="8214" grpId="0"/>
      <p:bldP spid="8218" grpId="0"/>
      <p:bldP spid="8219" grpId="0"/>
      <p:bldP spid="8220" grpId="0"/>
      <p:bldP spid="8221" grpId="0"/>
      <p:bldP spid="8222" grpId="0"/>
      <p:bldP spid="82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>
            <a:extLst>
              <a:ext uri="{FF2B5EF4-FFF2-40B4-BE49-F238E27FC236}">
                <a16:creationId xmlns:a16="http://schemas.microsoft.com/office/drawing/2014/main" id="{7AB087AF-F290-4CFA-A911-ECC182523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828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0">
                <a:solidFill>
                  <a:prstClr val="black"/>
                </a:solidFill>
              </a:rPr>
              <a:t>  </a:t>
            </a:r>
            <a:endParaRPr lang="en-US" altLang="en-US" b="0" i="1">
              <a:solidFill>
                <a:srgbClr val="0000FF"/>
              </a:solidFill>
            </a:endParaRPr>
          </a:p>
        </p:txBody>
      </p:sp>
      <p:sp>
        <p:nvSpPr>
          <p:cNvPr id="8195" name="Text Box 9">
            <a:extLst>
              <a:ext uri="{FF2B5EF4-FFF2-40B4-BE49-F238E27FC236}">
                <a16:creationId xmlns:a16="http://schemas.microsoft.com/office/drawing/2014/main" id="{B9015913-1595-45B3-8C77-961DB4DD4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65526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1000" b="0">
              <a:solidFill>
                <a:prstClr val="black"/>
              </a:solidFill>
            </a:endParaRPr>
          </a:p>
        </p:txBody>
      </p:sp>
      <p:sp>
        <p:nvSpPr>
          <p:cNvPr id="9227" name="TextBox 2">
            <a:extLst>
              <a:ext uri="{FF2B5EF4-FFF2-40B4-BE49-F238E27FC236}">
                <a16:creationId xmlns:a16="http://schemas.microsoft.com/office/drawing/2014/main" id="{6FE498B9-C5D7-4B04-9F57-8851DA20C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78000"/>
            <a:ext cx="53863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Tính giá trị biểu thức: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46E4D7-7F1E-48AB-82D8-25EE263D7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376489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a)  (421 – 200) x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541E21-77A4-45A0-8713-DF8495DF3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3236914"/>
            <a:ext cx="35671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  =       221       x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DC2B7D-37EA-413E-895B-94E2346EC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239" y="4000500"/>
            <a:ext cx="32210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                442</a:t>
            </a:r>
          </a:p>
        </p:txBody>
      </p:sp>
      <p:sp>
        <p:nvSpPr>
          <p:cNvPr id="35851" name="TextBox 1">
            <a:extLst>
              <a:ext uri="{FF2B5EF4-FFF2-40B4-BE49-F238E27FC236}">
                <a16:creationId xmlns:a16="http://schemas.microsoft.com/office/drawing/2014/main" id="{5509E3C4-8B2D-4D01-AE17-40417B225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863" y="2371725"/>
            <a:ext cx="32242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 421 – 200 x 2</a:t>
            </a:r>
          </a:p>
        </p:txBody>
      </p:sp>
      <p:sp>
        <p:nvSpPr>
          <p:cNvPr id="35852" name="TextBox 2">
            <a:extLst>
              <a:ext uri="{FF2B5EF4-FFF2-40B4-BE49-F238E27FC236}">
                <a16:creationId xmlns:a16="http://schemas.microsoft.com/office/drawing/2014/main" id="{44480310-901C-48BC-B982-F6E25F96A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50" y="3262314"/>
            <a:ext cx="28781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421 -    400</a:t>
            </a:r>
          </a:p>
        </p:txBody>
      </p:sp>
      <p:sp>
        <p:nvSpPr>
          <p:cNvPr id="35853" name="TextBox 3">
            <a:extLst>
              <a:ext uri="{FF2B5EF4-FFF2-40B4-BE49-F238E27FC236}">
                <a16:creationId xmlns:a16="http://schemas.microsoft.com/office/drawing/2014/main" id="{7F8FD972-E2C4-40B3-8D08-274EED3EB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4939" y="3971925"/>
            <a:ext cx="21939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      21</a:t>
            </a:r>
          </a:p>
        </p:txBody>
      </p:sp>
      <p:sp>
        <p:nvSpPr>
          <p:cNvPr id="35854" name="TextBox 8">
            <a:extLst>
              <a:ext uri="{FF2B5EF4-FFF2-40B4-BE49-F238E27FC236}">
                <a16:creationId xmlns:a16="http://schemas.microsoft.com/office/drawing/2014/main" id="{7C741D6E-6086-406A-87F3-E6A0DCBD6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770439"/>
            <a:ext cx="29146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b) 90 + 9 : 9</a:t>
            </a:r>
          </a:p>
        </p:txBody>
      </p:sp>
      <p:sp>
        <p:nvSpPr>
          <p:cNvPr id="35855" name="TextBox 9">
            <a:extLst>
              <a:ext uri="{FF2B5EF4-FFF2-40B4-BE49-F238E27FC236}">
                <a16:creationId xmlns:a16="http://schemas.microsoft.com/office/drawing/2014/main" id="{07FAE5C7-7983-4C54-9A9A-C4F956F39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588000"/>
            <a:ext cx="34512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90  +   1</a:t>
            </a:r>
          </a:p>
        </p:txBody>
      </p:sp>
      <p:sp>
        <p:nvSpPr>
          <p:cNvPr id="35856" name="TextBox 10">
            <a:extLst>
              <a:ext uri="{FF2B5EF4-FFF2-40B4-BE49-F238E27FC236}">
                <a16:creationId xmlns:a16="http://schemas.microsoft.com/office/drawing/2014/main" id="{A8C6C851-81A5-4A1B-993A-49A39B6A3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6278564"/>
            <a:ext cx="27162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    91</a:t>
            </a:r>
          </a:p>
        </p:txBody>
      </p:sp>
      <p:sp>
        <p:nvSpPr>
          <p:cNvPr id="35857" name="TextBox 11">
            <a:extLst>
              <a:ext uri="{FF2B5EF4-FFF2-40B4-BE49-F238E27FC236}">
                <a16:creationId xmlns:a16="http://schemas.microsoft.com/office/drawing/2014/main" id="{D5CDC046-6E44-44B1-BA8A-7CE44E97E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6089" y="4821239"/>
            <a:ext cx="23780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(90 + 9 ) : 9</a:t>
            </a:r>
          </a:p>
        </p:txBody>
      </p:sp>
      <p:sp>
        <p:nvSpPr>
          <p:cNvPr id="35858" name="TextBox 12">
            <a:extLst>
              <a:ext uri="{FF2B5EF4-FFF2-40B4-BE49-F238E27FC236}">
                <a16:creationId xmlns:a16="http://schemas.microsoft.com/office/drawing/2014/main" id="{969D8497-93DC-4196-B273-60C22AEDC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5589" y="5640389"/>
            <a:ext cx="24860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    99     : 9</a:t>
            </a:r>
          </a:p>
        </p:txBody>
      </p:sp>
      <p:sp>
        <p:nvSpPr>
          <p:cNvPr id="35859" name="TextBox 13">
            <a:extLst>
              <a:ext uri="{FF2B5EF4-FFF2-40B4-BE49-F238E27FC236}">
                <a16:creationId xmlns:a16="http://schemas.microsoft.com/office/drawing/2014/main" id="{D2BE250B-912F-4334-8E18-B659EA4FB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8138" y="6278564"/>
            <a:ext cx="2597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=           11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35851" grpId="0"/>
      <p:bldP spid="35852" grpId="0"/>
      <p:bldP spid="35853" grpId="0"/>
      <p:bldP spid="35854" grpId="0"/>
      <p:bldP spid="35855" grpId="0"/>
      <p:bldP spid="35856" grpId="0"/>
      <p:bldP spid="35857" grpId="0"/>
      <p:bldP spid="35858" grpId="0"/>
      <p:bldP spid="358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7" name="TextBox 2">
            <a:extLst>
              <a:ext uri="{FF2B5EF4-FFF2-40B4-BE49-F238E27FC236}">
                <a16:creationId xmlns:a16="http://schemas.microsoft.com/office/drawing/2014/main" id="{E7CCEC26-2C6B-42BE-9C67-1F35F86A6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60489"/>
            <a:ext cx="5386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Tính giá trị biểu thức:</a:t>
            </a:r>
          </a:p>
        </p:txBody>
      </p:sp>
      <p:sp>
        <p:nvSpPr>
          <p:cNvPr id="38920" name="TextBox 8">
            <a:extLst>
              <a:ext uri="{FF2B5EF4-FFF2-40B4-BE49-F238E27FC236}">
                <a16:creationId xmlns:a16="http://schemas.microsoft.com/office/drawing/2014/main" id="{ED1D5DF2-EC77-44C3-A761-A3F33B01C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978025"/>
            <a:ext cx="40465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c) 48 x 4 : 2 </a:t>
            </a:r>
          </a:p>
        </p:txBody>
      </p:sp>
      <p:sp>
        <p:nvSpPr>
          <p:cNvPr id="38921" name="TextBox 9">
            <a:extLst>
              <a:ext uri="{FF2B5EF4-FFF2-40B4-BE49-F238E27FC236}">
                <a16:creationId xmlns:a16="http://schemas.microsoft.com/office/drawing/2014/main" id="{54B4A8CC-EDB8-48D6-BB4D-5072F1FEB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2714625"/>
            <a:ext cx="47910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=    192   : 2</a:t>
            </a:r>
          </a:p>
        </p:txBody>
      </p:sp>
      <p:sp>
        <p:nvSpPr>
          <p:cNvPr id="38922" name="TextBox 10">
            <a:extLst>
              <a:ext uri="{FF2B5EF4-FFF2-40B4-BE49-F238E27FC236}">
                <a16:creationId xmlns:a16="http://schemas.microsoft.com/office/drawing/2014/main" id="{F5906942-1D2C-4E16-977F-544546221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1" y="3459163"/>
            <a:ext cx="37703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=         96</a:t>
            </a:r>
          </a:p>
        </p:txBody>
      </p:sp>
      <p:sp>
        <p:nvSpPr>
          <p:cNvPr id="38923" name="TextBox 11">
            <a:extLst>
              <a:ext uri="{FF2B5EF4-FFF2-40B4-BE49-F238E27FC236}">
                <a16:creationId xmlns:a16="http://schemas.microsoft.com/office/drawing/2014/main" id="{53969138-53E7-4565-887B-08100C7FC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2028825"/>
            <a:ext cx="33004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48 x ( 4 : 2)</a:t>
            </a:r>
          </a:p>
        </p:txBody>
      </p:sp>
      <p:sp>
        <p:nvSpPr>
          <p:cNvPr id="38924" name="TextBox 12">
            <a:extLst>
              <a:ext uri="{FF2B5EF4-FFF2-40B4-BE49-F238E27FC236}">
                <a16:creationId xmlns:a16="http://schemas.microsoft.com/office/drawing/2014/main" id="{C5366196-6670-4062-ADA1-E496073CF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989" y="2767013"/>
            <a:ext cx="3451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= 48 x     2</a:t>
            </a:r>
          </a:p>
        </p:txBody>
      </p:sp>
      <p:sp>
        <p:nvSpPr>
          <p:cNvPr id="38925" name="TextBox 13">
            <a:extLst>
              <a:ext uri="{FF2B5EF4-FFF2-40B4-BE49-F238E27FC236}">
                <a16:creationId xmlns:a16="http://schemas.microsoft.com/office/drawing/2014/main" id="{65B328A5-23B4-4A88-9DE3-8FE8C5D627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0538" y="3379788"/>
            <a:ext cx="36052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=       96</a:t>
            </a:r>
          </a:p>
        </p:txBody>
      </p:sp>
      <p:sp>
        <p:nvSpPr>
          <p:cNvPr id="38926" name="TextBox 8">
            <a:extLst>
              <a:ext uri="{FF2B5EF4-FFF2-40B4-BE49-F238E27FC236}">
                <a16:creationId xmlns:a16="http://schemas.microsoft.com/office/drawing/2014/main" id="{8FFF1884-7F1D-442B-BF73-7ECE4B4B6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281488"/>
            <a:ext cx="40465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d) 67 - ( 27 + 10)</a:t>
            </a:r>
          </a:p>
        </p:txBody>
      </p:sp>
      <p:sp>
        <p:nvSpPr>
          <p:cNvPr id="38927" name="TextBox 9">
            <a:extLst>
              <a:ext uri="{FF2B5EF4-FFF2-40B4-BE49-F238E27FC236}">
                <a16:creationId xmlns:a16="http://schemas.microsoft.com/office/drawing/2014/main" id="{3A015B0B-338D-414A-8F32-FB55386E0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059363"/>
            <a:ext cx="47910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=  67 -        37</a:t>
            </a:r>
          </a:p>
        </p:txBody>
      </p:sp>
      <p:sp>
        <p:nvSpPr>
          <p:cNvPr id="38928" name="TextBox 10">
            <a:extLst>
              <a:ext uri="{FF2B5EF4-FFF2-40B4-BE49-F238E27FC236}">
                <a16:creationId xmlns:a16="http://schemas.microsoft.com/office/drawing/2014/main" id="{5AC441FE-D7F6-4DB0-B100-D4CE12FEF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870575"/>
            <a:ext cx="37703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=         30</a:t>
            </a:r>
          </a:p>
        </p:txBody>
      </p:sp>
      <p:sp>
        <p:nvSpPr>
          <p:cNvPr id="38929" name="TextBox 11">
            <a:extLst>
              <a:ext uri="{FF2B5EF4-FFF2-40B4-BE49-F238E27FC236}">
                <a16:creationId xmlns:a16="http://schemas.microsoft.com/office/drawing/2014/main" id="{7DA8AB39-FCBE-4971-854A-547F6873C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6088" y="4332288"/>
            <a:ext cx="33004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67 – 27 + 10</a:t>
            </a:r>
          </a:p>
        </p:txBody>
      </p:sp>
      <p:sp>
        <p:nvSpPr>
          <p:cNvPr id="38930" name="TextBox 12">
            <a:extLst>
              <a:ext uri="{FF2B5EF4-FFF2-40B4-BE49-F238E27FC236}">
                <a16:creationId xmlns:a16="http://schemas.microsoft.com/office/drawing/2014/main" id="{7F1E937D-9F99-48E4-BC5B-876C5448D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5589" y="5111750"/>
            <a:ext cx="3451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= 40       +  10</a:t>
            </a:r>
          </a:p>
        </p:txBody>
      </p:sp>
      <p:sp>
        <p:nvSpPr>
          <p:cNvPr id="38931" name="TextBox 13">
            <a:extLst>
              <a:ext uri="{FF2B5EF4-FFF2-40B4-BE49-F238E27FC236}">
                <a16:creationId xmlns:a16="http://schemas.microsoft.com/office/drawing/2014/main" id="{7A345504-BB76-4091-9D76-C7DC579A9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8138" y="5870575"/>
            <a:ext cx="36052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=       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8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38920" grpId="0"/>
      <p:bldP spid="38921" grpId="0"/>
      <p:bldP spid="38922" grpId="0"/>
      <p:bldP spid="38923" grpId="0"/>
      <p:bldP spid="38924" grpId="0"/>
      <p:bldP spid="38925" grpId="0"/>
      <p:bldP spid="38926" grpId="0"/>
      <p:bldP spid="38927" grpId="0"/>
      <p:bldP spid="38928" grpId="0"/>
      <p:bldP spid="38929" grpId="0"/>
      <p:bldP spid="38930" grpId="0"/>
      <p:bldP spid="389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>
            <a:extLst>
              <a:ext uri="{FF2B5EF4-FFF2-40B4-BE49-F238E27FC236}">
                <a16:creationId xmlns:a16="http://schemas.microsoft.com/office/drawing/2014/main" id="{CDC9B4D9-85B1-44CE-9DFB-72310FD3B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Bài 3 :</a:t>
            </a:r>
          </a:p>
        </p:txBody>
      </p:sp>
      <p:sp>
        <p:nvSpPr>
          <p:cNvPr id="39941" name="Text Box 5">
            <a:extLst>
              <a:ext uri="{FF2B5EF4-FFF2-40B4-BE49-F238E27FC236}">
                <a16:creationId xmlns:a16="http://schemas.microsoft.com/office/drawing/2014/main" id="{9F48865D-2942-4A5A-8F5A-4C30C6B0D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3863" y="2079626"/>
            <a:ext cx="381000" cy="2289175"/>
          </a:xfrm>
          <a:prstGeom prst="rect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&gt;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&lt;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39942" name="Text Box 6">
            <a:extLst>
              <a:ext uri="{FF2B5EF4-FFF2-40B4-BE49-F238E27FC236}">
                <a16:creationId xmlns:a16="http://schemas.microsoft.com/office/drawing/2014/main" id="{DA0934CA-FCDF-4F4F-8DDA-74C597068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4951" y="1984376"/>
            <a:ext cx="22907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(12 + 11) x 3 </a:t>
            </a:r>
          </a:p>
        </p:txBody>
      </p:sp>
      <p:sp>
        <p:nvSpPr>
          <p:cNvPr id="39943" name="Text Box 7">
            <a:extLst>
              <a:ext uri="{FF2B5EF4-FFF2-40B4-BE49-F238E27FC236}">
                <a16:creationId xmlns:a16="http://schemas.microsoft.com/office/drawing/2014/main" id="{E67393DA-AE8B-4C7A-B817-2A0A8BF6B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0850" y="198913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45</a:t>
            </a:r>
          </a:p>
        </p:txBody>
      </p:sp>
      <p:sp>
        <p:nvSpPr>
          <p:cNvPr id="39944" name="Text Box 8">
            <a:extLst>
              <a:ext uri="{FF2B5EF4-FFF2-40B4-BE49-F238E27FC236}">
                <a16:creationId xmlns:a16="http://schemas.microsoft.com/office/drawing/2014/main" id="{744A2037-8DE2-43A5-88BC-987BD3EAE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3900" y="1895476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30 </a:t>
            </a:r>
          </a:p>
        </p:txBody>
      </p:sp>
      <p:sp>
        <p:nvSpPr>
          <p:cNvPr id="39945" name="Text Box 9">
            <a:extLst>
              <a:ext uri="{FF2B5EF4-FFF2-40B4-BE49-F238E27FC236}">
                <a16:creationId xmlns:a16="http://schemas.microsoft.com/office/drawing/2014/main" id="{C8933B72-55E6-4377-93C4-BDBDF8AA4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1855788"/>
            <a:ext cx="2286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(70 + 23) : 3</a:t>
            </a:r>
          </a:p>
        </p:txBody>
      </p:sp>
      <p:sp>
        <p:nvSpPr>
          <p:cNvPr id="39946" name="Text Box 10">
            <a:extLst>
              <a:ext uri="{FF2B5EF4-FFF2-40B4-BE49-F238E27FC236}">
                <a16:creationId xmlns:a16="http://schemas.microsoft.com/office/drawing/2014/main" id="{EFE0473F-0164-4E6C-9C0E-CD138DEF4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76" y="3846513"/>
            <a:ext cx="2613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11 + ( 52 – 22) </a:t>
            </a:r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id="{41ED81AF-447B-426E-953A-CDE58E9DE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6201" y="3859213"/>
            <a:ext cx="6334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41</a:t>
            </a: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id="{48609088-5AD5-48DF-912F-96BF5B6A9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2688" y="2505076"/>
            <a:ext cx="2495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=        23   x 3</a:t>
            </a: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id="{1CF694D1-ED65-4F6F-AC8E-0BBDAC662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8575" y="3030538"/>
            <a:ext cx="27701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=             69</a:t>
            </a: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id="{801ADFD2-771F-4090-A986-4BB836FEE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1038" y="2389188"/>
            <a:ext cx="23669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= 93         : 3</a:t>
            </a:r>
          </a:p>
        </p:txBody>
      </p:sp>
      <p:sp>
        <p:nvSpPr>
          <p:cNvPr id="39951" name="Text Box 15">
            <a:extLst>
              <a:ext uri="{FF2B5EF4-FFF2-40B4-BE49-F238E27FC236}">
                <a16:creationId xmlns:a16="http://schemas.microsoft.com/office/drawing/2014/main" id="{6FBF93BD-3DE3-4726-B65E-76FDD2ECC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3074988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=         31</a:t>
            </a:r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id="{CBFED313-1C10-4726-898A-32C01FD86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4" y="4419601"/>
            <a:ext cx="26177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 = 11 +    30</a:t>
            </a:r>
          </a:p>
        </p:txBody>
      </p:sp>
      <p:sp>
        <p:nvSpPr>
          <p:cNvPr id="39955" name="Text Box 19">
            <a:extLst>
              <a:ext uri="{FF2B5EF4-FFF2-40B4-BE49-F238E27FC236}">
                <a16:creationId xmlns:a16="http://schemas.microsoft.com/office/drawing/2014/main" id="{02D2F133-B5B3-485C-8BBB-B75B8C9B19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9038" y="18923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39956" name="Text Box 20">
            <a:extLst>
              <a:ext uri="{FF2B5EF4-FFF2-40B4-BE49-F238E27FC236}">
                <a16:creationId xmlns:a16="http://schemas.microsoft.com/office/drawing/2014/main" id="{8F1DE66F-246F-4DA4-B3B3-B74B2B9DA747}"/>
              </a:ext>
            </a:extLst>
          </p:cNvPr>
          <p:cNvSpPr txBox="1">
            <a:spLocks noChangeArrowheads="1"/>
          </p:cNvSpPr>
          <p:nvPr/>
        </p:nvSpPr>
        <p:spPr bwMode="auto">
          <a:xfrm flipV="1">
            <a:off x="7686675" y="3868738"/>
            <a:ext cx="53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39957" name="Text Box 21">
            <a:extLst>
              <a:ext uri="{FF2B5EF4-FFF2-40B4-BE49-F238E27FC236}">
                <a16:creationId xmlns:a16="http://schemas.microsoft.com/office/drawing/2014/main" id="{0DE33C87-7A03-44C9-BD0B-49D26C5C0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963" y="3748088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9958" name="Text Box 22">
            <a:extLst>
              <a:ext uri="{FF2B5EF4-FFF2-40B4-BE49-F238E27FC236}">
                <a16:creationId xmlns:a16="http://schemas.microsoft.com/office/drawing/2014/main" id="{3DD222D5-CB53-4340-BA7D-12DD667E4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4114" y="1882775"/>
            <a:ext cx="6683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…</a:t>
            </a:r>
          </a:p>
        </p:txBody>
      </p:sp>
      <p:sp>
        <p:nvSpPr>
          <p:cNvPr id="39959" name="Text Box 23">
            <a:extLst>
              <a:ext uri="{FF2B5EF4-FFF2-40B4-BE49-F238E27FC236}">
                <a16:creationId xmlns:a16="http://schemas.microsoft.com/office/drawing/2014/main" id="{C67A42E8-B702-49EA-AED4-4262D3C4E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1855788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…</a:t>
            </a:r>
          </a:p>
        </p:txBody>
      </p:sp>
      <p:sp>
        <p:nvSpPr>
          <p:cNvPr id="39960" name="Text Box 24">
            <a:extLst>
              <a:ext uri="{FF2B5EF4-FFF2-40B4-BE49-F238E27FC236}">
                <a16:creationId xmlns:a16="http://schemas.microsoft.com/office/drawing/2014/main" id="{2E1D4010-39E4-4A6D-B92F-A1DE4F54C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975" y="3751264"/>
            <a:ext cx="6540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…</a:t>
            </a:r>
          </a:p>
        </p:txBody>
      </p:sp>
      <p:sp>
        <p:nvSpPr>
          <p:cNvPr id="39964" name="Text Box 28">
            <a:extLst>
              <a:ext uri="{FF2B5EF4-FFF2-40B4-BE49-F238E27FC236}">
                <a16:creationId xmlns:a16="http://schemas.microsoft.com/office/drawing/2014/main" id="{EC7CACC8-ED7B-4A08-ADA7-45359C60C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0225" y="3894138"/>
            <a:ext cx="9588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120 </a:t>
            </a:r>
          </a:p>
        </p:txBody>
      </p:sp>
      <p:sp>
        <p:nvSpPr>
          <p:cNvPr id="39965" name="Text Box 29">
            <a:extLst>
              <a:ext uri="{FF2B5EF4-FFF2-40B4-BE49-F238E27FC236}">
                <a16:creationId xmlns:a16="http://schemas.microsoft.com/office/drawing/2014/main" id="{62188245-80E3-4FCC-AA49-2D0AF1732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3840163"/>
            <a:ext cx="2286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484 : ( 2 + 2)</a:t>
            </a:r>
          </a:p>
        </p:txBody>
      </p:sp>
      <p:sp>
        <p:nvSpPr>
          <p:cNvPr id="39966" name="Text Box 30">
            <a:extLst>
              <a:ext uri="{FF2B5EF4-FFF2-40B4-BE49-F238E27FC236}">
                <a16:creationId xmlns:a16="http://schemas.microsoft.com/office/drawing/2014/main" id="{E0C65B67-F7A1-4E67-A6F6-E99E785C7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7513" y="4481513"/>
            <a:ext cx="2279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= 484 : 4</a:t>
            </a:r>
          </a:p>
        </p:txBody>
      </p:sp>
      <p:sp>
        <p:nvSpPr>
          <p:cNvPr id="39967" name="Text Box 31">
            <a:extLst>
              <a:ext uri="{FF2B5EF4-FFF2-40B4-BE49-F238E27FC236}">
                <a16:creationId xmlns:a16="http://schemas.microsoft.com/office/drawing/2014/main" id="{63D96648-98BD-4208-81AC-A9152B2D5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26" y="5014913"/>
            <a:ext cx="2555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=      242</a:t>
            </a:r>
          </a:p>
        </p:txBody>
      </p:sp>
      <p:sp>
        <p:nvSpPr>
          <p:cNvPr id="39969" name="Text Box 33">
            <a:extLst>
              <a:ext uri="{FF2B5EF4-FFF2-40B4-BE49-F238E27FC236}">
                <a16:creationId xmlns:a16="http://schemas.microsoft.com/office/drawing/2014/main" id="{8F692644-D412-43AE-8D6D-7F0DDA06F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840163"/>
            <a:ext cx="5603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…</a:t>
            </a:r>
          </a:p>
        </p:txBody>
      </p:sp>
      <p:sp>
        <p:nvSpPr>
          <p:cNvPr id="39970" name="Text Box 34">
            <a:extLst>
              <a:ext uri="{FF2B5EF4-FFF2-40B4-BE49-F238E27FC236}">
                <a16:creationId xmlns:a16="http://schemas.microsoft.com/office/drawing/2014/main" id="{55ABFFE3-68E7-4E28-8E2B-96FF181D1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18034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39971" name="Text Box 35">
            <a:extLst>
              <a:ext uri="{FF2B5EF4-FFF2-40B4-BE49-F238E27FC236}">
                <a16:creationId xmlns:a16="http://schemas.microsoft.com/office/drawing/2014/main" id="{FCDE1A44-4D5E-4F09-BF75-75A2B6D74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4978401"/>
            <a:ext cx="228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</a:rPr>
              <a:t>=      41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39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39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  <p:bldP spid="39941" grpId="0" animBg="1"/>
      <p:bldP spid="39942" grpId="0"/>
      <p:bldP spid="39943" grpId="0"/>
      <p:bldP spid="39944" grpId="0"/>
      <p:bldP spid="39945" grpId="0"/>
      <p:bldP spid="39946" grpId="0"/>
      <p:bldP spid="39947" grpId="0"/>
      <p:bldP spid="39948" grpId="0"/>
      <p:bldP spid="39949" grpId="0"/>
      <p:bldP spid="39950" grpId="0"/>
      <p:bldP spid="39951" grpId="0"/>
      <p:bldP spid="39954" grpId="0"/>
      <p:bldP spid="39955" grpId="0"/>
      <p:bldP spid="39956" grpId="0"/>
      <p:bldP spid="39957" grpId="0"/>
      <p:bldP spid="39958" grpId="0"/>
      <p:bldP spid="39958" grpId="1"/>
      <p:bldP spid="39959" grpId="0"/>
      <p:bldP spid="39959" grpId="1"/>
      <p:bldP spid="39960" grpId="0"/>
      <p:bldP spid="39960" grpId="1"/>
      <p:bldP spid="39960" grpId="2"/>
      <p:bldP spid="39964" grpId="0"/>
      <p:bldP spid="39965" grpId="0"/>
      <p:bldP spid="39965" grpId="1"/>
      <p:bldP spid="39966" grpId="0"/>
      <p:bldP spid="39967" grpId="0"/>
      <p:bldP spid="39969" grpId="0"/>
      <p:bldP spid="39969" grpId="1"/>
      <p:bldP spid="399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H4">
            <a:extLst>
              <a:ext uri="{FF2B5EF4-FFF2-40B4-BE49-F238E27FC236}">
                <a16:creationId xmlns:a16="http://schemas.microsoft.com/office/drawing/2014/main" id="{B751BC03-5F93-4277-A913-411163A30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Nhung dieu thay chua ke - Doan Trang [NCT 2724632111].mp3">
            <a:hlinkClick r:id="" action="ppaction://media"/>
            <a:extLst>
              <a:ext uri="{FF2B5EF4-FFF2-40B4-BE49-F238E27FC236}">
                <a16:creationId xmlns:a16="http://schemas.microsoft.com/office/drawing/2014/main" id="{6D1843AB-6D8E-4B2A-AE3F-1F7B73E8D8A9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WordArt 7">
            <a:extLst>
              <a:ext uri="{FF2B5EF4-FFF2-40B4-BE49-F238E27FC236}">
                <a16:creationId xmlns:a16="http://schemas.microsoft.com/office/drawing/2014/main" id="{9D7117B0-F345-4BB3-900A-693AE6F42B4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46313" y="1658939"/>
            <a:ext cx="7404100" cy="33496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6394" fill="hold"/>
                                        <p:tgtEl>
                                          <p:spTgt spid="102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nhalau">
            <a:extLst>
              <a:ext uri="{FF2B5EF4-FFF2-40B4-BE49-F238E27FC236}">
                <a16:creationId xmlns:a16="http://schemas.microsoft.com/office/drawing/2014/main" id="{628968A3-F3F8-46CC-A35A-4022F62BF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752600"/>
            <a:ext cx="19812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40083354_76150sm">
            <a:extLst>
              <a:ext uri="{FF2B5EF4-FFF2-40B4-BE49-F238E27FC236}">
                <a16:creationId xmlns:a16="http://schemas.microsoft.com/office/drawing/2014/main" id="{F031917D-43CC-4291-99F1-2256383B5E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6764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004">
            <a:extLst>
              <a:ext uri="{FF2B5EF4-FFF2-40B4-BE49-F238E27FC236}">
                <a16:creationId xmlns:a16="http://schemas.microsoft.com/office/drawing/2014/main" id="{51B7FD99-48D7-4625-ABA9-4BBEC8F2C4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76400"/>
            <a:ext cx="2057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0">
            <a:extLst>
              <a:ext uri="{FF2B5EF4-FFF2-40B4-BE49-F238E27FC236}">
                <a16:creationId xmlns:a16="http://schemas.microsoft.com/office/drawing/2014/main" id="{99D62935-1597-4875-A6B6-022E9422C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52600"/>
            <a:ext cx="1676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894" name="Group 6">
            <a:extLst>
              <a:ext uri="{FF2B5EF4-FFF2-40B4-BE49-F238E27FC236}">
                <a16:creationId xmlns:a16="http://schemas.microsoft.com/office/drawing/2014/main" id="{4849DE12-C10A-4E66-AC6E-6E2A6A92C536}"/>
              </a:ext>
            </a:extLst>
          </p:cNvPr>
          <p:cNvGrpSpPr>
            <a:grpSpLocks/>
          </p:cNvGrpSpPr>
          <p:nvPr/>
        </p:nvGrpSpPr>
        <p:grpSpPr bwMode="auto">
          <a:xfrm>
            <a:off x="1752601" y="4772026"/>
            <a:ext cx="1452563" cy="2085975"/>
            <a:chOff x="4800" y="2928"/>
            <a:chExt cx="915" cy="1362"/>
          </a:xfrm>
        </p:grpSpPr>
        <p:pic>
          <p:nvPicPr>
            <p:cNvPr id="12314" name="Picture 7" descr="ANIMALS1">
              <a:extLst>
                <a:ext uri="{FF2B5EF4-FFF2-40B4-BE49-F238E27FC236}">
                  <a16:creationId xmlns:a16="http://schemas.microsoft.com/office/drawing/2014/main" id="{6BD9E67B-20E2-4FEF-90C0-0C7EBB84F04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00" y="2928"/>
              <a:ext cx="915" cy="1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5" name="Text Box 8">
              <a:extLst>
                <a:ext uri="{FF2B5EF4-FFF2-40B4-BE49-F238E27FC236}">
                  <a16:creationId xmlns:a16="http://schemas.microsoft.com/office/drawing/2014/main" id="{B9F952DD-5EAB-4E50-96CF-CF19E0C51F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3936"/>
              <a:ext cx="672" cy="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66FFFF"/>
                  </a:solidFill>
                </a:rPr>
                <a:t>150+5</a:t>
              </a:r>
            </a:p>
          </p:txBody>
        </p:sp>
      </p:grpSp>
      <p:grpSp>
        <p:nvGrpSpPr>
          <p:cNvPr id="37897" name="Group 9">
            <a:extLst>
              <a:ext uri="{FF2B5EF4-FFF2-40B4-BE49-F238E27FC236}">
                <a16:creationId xmlns:a16="http://schemas.microsoft.com/office/drawing/2014/main" id="{D7EAEEB5-2846-4244-8ABF-E2D7D4689A55}"/>
              </a:ext>
            </a:extLst>
          </p:cNvPr>
          <p:cNvGrpSpPr>
            <a:grpSpLocks/>
          </p:cNvGrpSpPr>
          <p:nvPr/>
        </p:nvGrpSpPr>
        <p:grpSpPr bwMode="auto">
          <a:xfrm>
            <a:off x="8615364" y="5105400"/>
            <a:ext cx="2052637" cy="1244600"/>
            <a:chOff x="3408" y="3536"/>
            <a:chExt cx="1293" cy="784"/>
          </a:xfrm>
        </p:grpSpPr>
        <p:pic>
          <p:nvPicPr>
            <p:cNvPr id="12312" name="Picture 10" descr="Dog-09-june">
              <a:extLst>
                <a:ext uri="{FF2B5EF4-FFF2-40B4-BE49-F238E27FC236}">
                  <a16:creationId xmlns:a16="http://schemas.microsoft.com/office/drawing/2014/main" id="{CDD46962-B985-4484-9A38-96D891A0FB6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3536"/>
              <a:ext cx="1293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3" name="Text Box 11">
              <a:extLst>
                <a:ext uri="{FF2B5EF4-FFF2-40B4-BE49-F238E27FC236}">
                  <a16:creationId xmlns:a16="http://schemas.microsoft.com/office/drawing/2014/main" id="{EC185AEB-C06D-4D4A-9D85-AC2C419F72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379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srgbClr val="90C226"/>
                  </a:solidFill>
                </a:rPr>
                <a:t>5x5</a:t>
              </a:r>
            </a:p>
          </p:txBody>
        </p:sp>
      </p:grpSp>
      <p:grpSp>
        <p:nvGrpSpPr>
          <p:cNvPr id="37900" name="Group 12">
            <a:extLst>
              <a:ext uri="{FF2B5EF4-FFF2-40B4-BE49-F238E27FC236}">
                <a16:creationId xmlns:a16="http://schemas.microsoft.com/office/drawing/2014/main" id="{C760A9C6-378C-49D5-BED2-64F3F30FA152}"/>
              </a:ext>
            </a:extLst>
          </p:cNvPr>
          <p:cNvGrpSpPr>
            <a:grpSpLocks/>
          </p:cNvGrpSpPr>
          <p:nvPr/>
        </p:nvGrpSpPr>
        <p:grpSpPr bwMode="auto">
          <a:xfrm>
            <a:off x="6145213" y="5099050"/>
            <a:ext cx="2667000" cy="1758950"/>
            <a:chOff x="2544" y="3264"/>
            <a:chExt cx="1344" cy="1349"/>
          </a:xfrm>
        </p:grpSpPr>
        <p:pic>
          <p:nvPicPr>
            <p:cNvPr id="12310" name="Picture 13" descr="Chim">
              <a:extLst>
                <a:ext uri="{FF2B5EF4-FFF2-40B4-BE49-F238E27FC236}">
                  <a16:creationId xmlns:a16="http://schemas.microsoft.com/office/drawing/2014/main" id="{94BC5A7C-BB9E-4600-98F4-516109007D3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264"/>
              <a:ext cx="1344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1" name="Text Box 14">
              <a:extLst>
                <a:ext uri="{FF2B5EF4-FFF2-40B4-BE49-F238E27FC236}">
                  <a16:creationId xmlns:a16="http://schemas.microsoft.com/office/drawing/2014/main" id="{57F83A40-6567-46EB-9CAD-B799ADBCA2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888"/>
              <a:ext cx="672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>
                  <a:solidFill>
                    <a:prstClr val="black"/>
                  </a:solidFill>
                </a:rPr>
                <a:t>80 – 20 + 7</a:t>
              </a:r>
            </a:p>
          </p:txBody>
        </p:sp>
      </p:grpSp>
      <p:pic>
        <p:nvPicPr>
          <p:cNvPr id="12297" name="Picture 15" descr="An067">
            <a:extLst>
              <a:ext uri="{FF2B5EF4-FFF2-40B4-BE49-F238E27FC236}">
                <a16:creationId xmlns:a16="http://schemas.microsoft.com/office/drawing/2014/main" id="{1A452562-077D-4BB1-ADE4-85C5ED5878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8276"/>
            <a:ext cx="12954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Oval 16">
            <a:extLst>
              <a:ext uri="{FF2B5EF4-FFF2-40B4-BE49-F238E27FC236}">
                <a16:creationId xmlns:a16="http://schemas.microsoft.com/office/drawing/2014/main" id="{8860A676-541D-497F-A119-82241918E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676400"/>
            <a:ext cx="706438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12299" name="Oval 17">
            <a:extLst>
              <a:ext uri="{FF2B5EF4-FFF2-40B4-BE49-F238E27FC236}">
                <a16:creationId xmlns:a16="http://schemas.microsoft.com/office/drawing/2014/main" id="{E0A60543-21C5-47DC-BF70-7ACE26F47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12300" name="Oval 18">
            <a:extLst>
              <a:ext uri="{FF2B5EF4-FFF2-40B4-BE49-F238E27FC236}">
                <a16:creationId xmlns:a16="http://schemas.microsoft.com/office/drawing/2014/main" id="{A4681813-E459-40D6-A34D-0152FDE58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12301" name="Oval 19">
            <a:extLst>
              <a:ext uri="{FF2B5EF4-FFF2-40B4-BE49-F238E27FC236}">
                <a16:creationId xmlns:a16="http://schemas.microsoft.com/office/drawing/2014/main" id="{41CD263E-D845-4733-99F2-6176BCFBE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12302" name="AutoShape 24">
            <a:extLst>
              <a:ext uri="{FF2B5EF4-FFF2-40B4-BE49-F238E27FC236}">
                <a16:creationId xmlns:a16="http://schemas.microsoft.com/office/drawing/2014/main" id="{B280E345-33F7-4C21-8036-89950624197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981200" y="3733800"/>
            <a:ext cx="914400" cy="914400"/>
          </a:xfrm>
          <a:prstGeom prst="flowChartDecision">
            <a:avLst/>
          </a:prstGeom>
          <a:noFill/>
          <a:ln w="76200" cmpd="tri">
            <a:solidFill>
              <a:srgbClr val="3333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FF"/>
                </a:solidFill>
              </a:rPr>
              <a:t>2</a:t>
            </a:r>
            <a:r>
              <a:rPr lang="en-US" altLang="en-US" b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2303" name="AutoShape 25">
            <a:extLst>
              <a:ext uri="{FF2B5EF4-FFF2-40B4-BE49-F238E27FC236}">
                <a16:creationId xmlns:a16="http://schemas.microsoft.com/office/drawing/2014/main" id="{67B7DCE6-7DE3-4808-975C-1B3352BA05F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343400" y="3733800"/>
            <a:ext cx="914400" cy="914400"/>
          </a:xfrm>
          <a:prstGeom prst="flowChartDecision">
            <a:avLst/>
          </a:prstGeom>
          <a:noFill/>
          <a:ln w="76200" cmpd="tri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FF"/>
                </a:solidFill>
              </a:rPr>
              <a:t>25</a:t>
            </a:r>
          </a:p>
        </p:txBody>
      </p:sp>
      <p:sp>
        <p:nvSpPr>
          <p:cNvPr id="12304" name="AutoShape 26">
            <a:extLst>
              <a:ext uri="{FF2B5EF4-FFF2-40B4-BE49-F238E27FC236}">
                <a16:creationId xmlns:a16="http://schemas.microsoft.com/office/drawing/2014/main" id="{BF4E78B7-5753-4A6C-89E1-B901E836C77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62700" y="3848100"/>
            <a:ext cx="1143000" cy="914400"/>
          </a:xfrm>
          <a:prstGeom prst="flowChartDecision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FF"/>
                </a:solidFill>
              </a:rPr>
              <a:t>35</a:t>
            </a:r>
          </a:p>
        </p:txBody>
      </p:sp>
      <p:sp>
        <p:nvSpPr>
          <p:cNvPr id="12305" name="AutoShape 27">
            <a:extLst>
              <a:ext uri="{FF2B5EF4-FFF2-40B4-BE49-F238E27FC236}">
                <a16:creationId xmlns:a16="http://schemas.microsoft.com/office/drawing/2014/main" id="{DD9F8CEA-2795-44D8-9B57-E5B5512B8A1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182100" y="3848100"/>
            <a:ext cx="1219200" cy="990600"/>
          </a:xfrm>
          <a:prstGeom prst="flowChartDecision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FF"/>
                </a:solidFill>
              </a:rPr>
              <a:t>155</a:t>
            </a:r>
          </a:p>
        </p:txBody>
      </p:sp>
      <p:grpSp>
        <p:nvGrpSpPr>
          <p:cNvPr id="37916" name="Group 28">
            <a:extLst>
              <a:ext uri="{FF2B5EF4-FFF2-40B4-BE49-F238E27FC236}">
                <a16:creationId xmlns:a16="http://schemas.microsoft.com/office/drawing/2014/main" id="{0084547D-696E-49EF-ABC2-CBCFBA69F763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4724400"/>
            <a:ext cx="2362200" cy="1600200"/>
            <a:chOff x="-36" y="3312"/>
            <a:chExt cx="1428" cy="1008"/>
          </a:xfrm>
        </p:grpSpPr>
        <p:pic>
          <p:nvPicPr>
            <p:cNvPr id="12308" name="Picture 29" descr="Bao">
              <a:extLst>
                <a:ext uri="{FF2B5EF4-FFF2-40B4-BE49-F238E27FC236}">
                  <a16:creationId xmlns:a16="http://schemas.microsoft.com/office/drawing/2014/main" id="{28342BB2-1446-48EB-B121-8316FCBEA1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" y="3312"/>
              <a:ext cx="1428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9" name="Text Box 30">
              <a:extLst>
                <a:ext uri="{FF2B5EF4-FFF2-40B4-BE49-F238E27FC236}">
                  <a16:creationId xmlns:a16="http://schemas.microsoft.com/office/drawing/2014/main" id="{B651D8A5-6925-4FC3-87FB-309D81AA9F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3552"/>
              <a:ext cx="67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 altLang="en-US" sz="3600">
                <a:solidFill>
                  <a:prstClr val="black"/>
                </a:solidFill>
              </a:endParaRPr>
            </a:p>
          </p:txBody>
        </p:sp>
      </p:grpSp>
      <p:sp>
        <p:nvSpPr>
          <p:cNvPr id="37919" name="Text Box 31">
            <a:extLst>
              <a:ext uri="{FF2B5EF4-FFF2-40B4-BE49-F238E27FC236}">
                <a16:creationId xmlns:a16="http://schemas.microsoft.com/office/drawing/2014/main" id="{75F37460-3AD1-41D2-8CF1-310514955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562601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prstClr val="black"/>
                </a:solidFill>
              </a:rPr>
              <a:t>40 - 5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8" dur="20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79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9103E-6 C -0.06944 -0.00832 -0.13715 -0.01619 -0.20781 -0.02081 C -0.21788 -0.02312 -0.22795 -0.0259 -0.23854 -0.02775 C -0.24843 -0.02937 -0.26024 -0.02775 -0.26892 -0.03099 C -0.27621 -0.03399 -0.27656 -0.04024 -0.28125 -0.04486 C -0.28698 -0.05064 -0.29305 -0.05619 -0.2993 -0.06174 C -0.32621 -0.0858 -0.34774 -0.10268 -0.36041 -0.1302 C -0.37187 -0.19495 -0.35451 -0.26133 -0.37882 -0.3247 C -0.38871 -0.35037 -0.38767 -0.36771 -0.42152 -0.38598 C -0.43958 -0.4172 -0.47448 -0.42738 -0.51892 -0.44426 C -0.5625 -0.46068 -0.52222 -0.43917 -0.54357 -0.4512 " pathEditMode="relative" rAng="0" ptsTypes="ffffffffffA">
                                      <p:cBhvr>
                                        <p:cTn id="13" dur="2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5" y="-230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0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78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1872 C 0.03889 -0.00023 0.08611 -0.01619 0.12552 -0.03399 C 0.13993 -0.05041 0.12361 -0.0363 0.1658 -0.05457 C 0.18593 -0.06289 0.22291 -0.08093 0.22291 -0.0807 C 0.23125 -0.08833 0.23663 -0.09665 0.24705 -0.10405 C 0.25434 -0.10914 0.26441 -0.11353 0.27118 -0.11862 C 0.2868 -0.13156 0.29722 -0.14659 0.3118 -0.15954 C 0.31423 -0.16417 0.3243 -0.16948 0.31944 -0.17411 C 0.30746 -0.18521 0.28038 -0.1933 0.26319 -0.20324 C 0.25902 -0.20578 0.25781 -0.20902 0.25468 -0.2118 C 0.27673 -0.24971 0.26319 -0.3126 0.36857 -0.33734 C 0.37656 -0.33619 0.38489 -0.33341 0.39271 -0.33434 C 0.48472 -0.34567 0.40729 -0.34289 0.46597 -0.35492 C 0.47552 -0.35677 0.48715 -0.35677 0.49809 -0.35769 C 0.53489 -0.36648 0.56875 -0.37133 0.61163 -0.37503 C 0.64253 -0.38636 0.65295 -0.38521 0.69288 -0.38983 C 0.71996 -0.39654 0.71024 -0.39284 0.725 -0.39839 " pathEditMode="relative" rAng="0" ptsTypes="ffffffffffffffffA">
                                      <p:cBhvr>
                                        <p:cTn id="18" dur="2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42" y="-208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89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78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8094E-6 C -0.00173 -0.04879 -0.00329 -0.12835 -0.03073 -0.1672 C -0.03298 -0.16628 -0.03541 -0.16235 -0.03732 -0.1642 C -0.04166 -0.16836 -0.04288 -0.17669 -0.046 -0.18247 C -0.05451 -0.19842 -0.04965 -0.19149 -0.06128 -0.20351 C -0.06545 -0.22225 -0.06007 -0.20374 -0.07014 -0.22201 C -0.07274 -0.22687 -0.07378 -0.23265 -0.07656 -0.23728 C -0.08125 -0.24445 -0.08871 -0.24815 -0.09409 -0.25509 C -0.10416 -0.26781 -0.11614 -0.28052 -0.12882 -0.28839 C -0.13628 -0.29278 -0.14548 -0.29371 -0.15312 -0.29764 C -0.17378 -0.30851 -0.17829 -0.31498 -0.20104 -0.31868 C -0.27795 -0.35615 -0.38385 -0.34204 -0.45416 -0.3432 C -0.47569 -0.34805 -0.49652 -0.35731 -0.5177 -0.36424 C -0.51979 -0.36632 -0.5217 -0.36887 -0.52413 -0.37049 C -0.53767 -0.37928 -0.53732 -0.36979 -0.53732 -0.37928 " pathEditMode="relative" rAng="0" ptsTypes="ffffffffffffffA">
                                      <p:cBhvr>
                                        <p:cTn id="23" dur="2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92" y="-189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897"/>
                  </p:tgtEl>
                </p:cond>
              </p:nextCondLst>
            </p:seq>
          </p:childTnLst>
        </p:cTn>
      </p:par>
    </p:tnLst>
    <p:bldLst>
      <p:bldP spid="379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Microsoft Office PowerPoint</Application>
  <PresentationFormat>Widescreen</PresentationFormat>
  <Paragraphs>95</Paragraphs>
  <Slides>10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Impact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2020-12-22T14:21:11Z</dcterms:created>
  <dcterms:modified xsi:type="dcterms:W3CDTF">2020-12-22T14:21:24Z</dcterms:modified>
</cp:coreProperties>
</file>