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5" r:id="rId4"/>
    <p:sldId id="277" r:id="rId5"/>
    <p:sldId id="265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71" r:id="rId16"/>
    <p:sldId id="272" r:id="rId17"/>
    <p:sldId id="273" r:id="rId18"/>
    <p:sldId id="27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1A294-3C94-4D23-B6CF-08753C6D88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E189E8-9581-4711-900E-3A19DDAC33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CABC3-5ED2-4518-8FFA-6C8410E2F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A6D-F828-4D87-97B3-3C3AD8800948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0DC4F-A9FF-4260-B5D0-C7BE69590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38D38-445D-4172-A15D-32B5572FB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DA3F3-512E-4B71-9E00-CBBE6AAF5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97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14448-63FD-4426-8862-C70FE8C9D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63155F-2886-4A1B-AE63-75C207A145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50618-C84E-41B3-8FF1-F9D34CB99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A6D-F828-4D87-97B3-3C3AD8800948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7424D-5FD6-4B72-A080-AF2EFDD1F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E543D-0C8D-44A7-AF2D-CC0515D07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DA3F3-512E-4B71-9E00-CBBE6AAF5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76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D26CD1-13C2-4C3F-8148-3C01EB900A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6890FB-75CB-4033-A7EE-52E214DA01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4B117-A865-4497-979B-639C58C8F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A6D-F828-4D87-97B3-3C3AD8800948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74CC-00C4-4590-B15B-EF599DB83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4231A-8CC4-46DC-82BC-F257E6FB0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DA3F3-512E-4B71-9E00-CBBE6AAF5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493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2649813-9D38-45BE-97A4-62CF7034DB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B400520-9DF5-4BD7-B6E6-6A0B9F1F29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415B77E-B8D1-42CE-948B-3AD2A6084A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13C574-5C4F-46C9-BE65-771562573D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719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BFECE-1635-4F42-A21A-521830863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D00B9-C13A-4788-85F3-22ECC19B5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CFAB8-D487-400C-81C0-B5FB38F93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A6D-F828-4D87-97B3-3C3AD8800948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04AA6-E477-4886-AF82-9AE158CD7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A7C4C-6753-4FCB-BC1E-D11EA4A0B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DA3F3-512E-4B71-9E00-CBBE6AAF5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313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03617-AE8C-4915-B77F-4A7228687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30054-788D-4E81-816D-8764733D9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FB59D-1DAC-48ED-AD5C-22A96A66A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A6D-F828-4D87-97B3-3C3AD8800948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9D0B3-C8C7-40FA-AC82-206436F1A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286F0-639B-4042-96F5-DA9C3B278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DA3F3-512E-4B71-9E00-CBBE6AAF5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24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E1DF1-50C4-424E-AE87-064E30949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4B304-8115-4458-A648-40093036DB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34EDFF-8BF7-4B88-98DA-5ACABF4B0A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594573-E449-44D2-9F8E-D3A066C88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A6D-F828-4D87-97B3-3C3AD8800948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1B918-3963-4873-9657-B79E4627E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46672B-A3A0-4E6E-8E97-536D91559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DA3F3-512E-4B71-9E00-CBBE6AAF5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37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1C946-6F65-49D3-ADA2-6ED03EB22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D2E736-EEFE-454B-9EDB-72DB5938B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9EF47-2847-403D-98BA-217FCF5DF1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F046B3-2152-4B8E-B8E8-9387EBA0F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B77F14-ADB9-4DC9-BCAE-332C56238D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9D23A7-70DB-4957-8382-A0CAED981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A6D-F828-4D87-97B3-3C3AD8800948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C49740-0454-4E69-B63F-286E8A0C6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CA8E23-6449-4DD2-9718-EDF5C3255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DA3F3-512E-4B71-9E00-CBBE6AAF5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532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F9A18-A39A-4C05-AC7B-78C280E73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B8C52D-85A1-4C25-A8DC-0BA836D04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A6D-F828-4D87-97B3-3C3AD8800948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82A58-BC9E-49B5-8719-94AB60F14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9583DE-7A8C-4791-B83A-BE7B2B5BF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DA3F3-512E-4B71-9E00-CBBE6AAF5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07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7E799F-6157-4149-995C-63869E463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A6D-F828-4D87-97B3-3C3AD8800948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EC3B14-242B-4219-9E50-E8023D602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99BB32-0507-4672-A712-2CAC1FD63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DA3F3-512E-4B71-9E00-CBBE6AAF5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04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42F4D-F994-4389-9175-B8BE2B81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6419F-1CB7-4BC3-957D-E57C3314D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656257-B7DD-420A-9166-C0A1B7ACC3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C1D22A-D1E4-424D-B218-17FA12959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A6D-F828-4D87-97B3-3C3AD8800948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54012A-9767-42B5-A3A5-07D51E764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1842A-51BF-4CB5-94EC-114B54D6C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DA3F3-512E-4B71-9E00-CBBE6AAF5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792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A0F4B-3E9A-47B2-A286-D0BBDE8A3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DABE27-F5F9-48CC-93D0-E25CC5830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239EC-42BD-484F-99A7-B218FB5E6A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6FFC49-31EE-4368-B596-CE016272C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2A6D-F828-4D87-97B3-3C3AD8800948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3961DF-884E-4EF6-94A0-FE9A57596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3FE092-313D-4441-A6C9-D77E1B4D8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DA3F3-512E-4B71-9E00-CBBE6AAF5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60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A154A5-EEDB-4878-89E7-8B014591D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9FEA7A-502C-4710-ACD3-E2E8A6BC6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C987C-AC99-48FD-9099-F6887557E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72A6D-F828-4D87-97B3-3C3AD8800948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B1BCEC-7DDE-40E7-9D3E-21C2F9E733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AE8CB-4AEC-4577-900F-C4F0CE2FDC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DA3F3-512E-4B71-9E00-CBBE6AAF5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70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9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3.wav"/><Relationship Id="rId5" Type="http://schemas.openxmlformats.org/officeDocument/2006/relationships/image" Target="../media/image13.png"/><Relationship Id="rId4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FBC30-A838-4626-8344-5128513EBB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8A3D1-7F15-43B6-B6E2-E95C8E6684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3507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">
            <a:extLst>
              <a:ext uri="{FF2B5EF4-FFF2-40B4-BE49-F238E27FC236}">
                <a16:creationId xmlns:a16="http://schemas.microsoft.com/office/drawing/2014/main" id="{CFBA440F-E383-48D7-920D-A02CB792F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2057400"/>
            <a:ext cx="2057400" cy="1905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3" name="Text Box 9">
            <a:extLst>
              <a:ext uri="{FF2B5EF4-FFF2-40B4-BE49-F238E27FC236}">
                <a16:creationId xmlns:a16="http://schemas.microsoft.com/office/drawing/2014/main" id="{1674F546-80EA-4BBB-A9D4-D6EC2609A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8175" y="1717675"/>
            <a:ext cx="22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E</a:t>
            </a:r>
          </a:p>
        </p:txBody>
      </p:sp>
      <p:sp>
        <p:nvSpPr>
          <p:cNvPr id="10244" name="Text Box 10">
            <a:extLst>
              <a:ext uri="{FF2B5EF4-FFF2-40B4-BE49-F238E27FC236}">
                <a16:creationId xmlns:a16="http://schemas.microsoft.com/office/drawing/2014/main" id="{C8AE77D4-E3E5-46FD-84BF-3451B8560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7675" y="1717675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G</a:t>
            </a:r>
          </a:p>
        </p:txBody>
      </p:sp>
      <p:sp>
        <p:nvSpPr>
          <p:cNvPr id="10245" name="Text Box 11">
            <a:extLst>
              <a:ext uri="{FF2B5EF4-FFF2-40B4-BE49-F238E27FC236}">
                <a16:creationId xmlns:a16="http://schemas.microsoft.com/office/drawing/2014/main" id="{E553D300-84E5-4A4B-A573-DAC1DE107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8862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10246" name="Text Box 12">
            <a:extLst>
              <a:ext uri="{FF2B5EF4-FFF2-40B4-BE49-F238E27FC236}">
                <a16:creationId xmlns:a16="http://schemas.microsoft.com/office/drawing/2014/main" id="{66A9FA96-1C2E-4BB5-8A3C-D4F62BCAB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886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H</a:t>
            </a:r>
          </a:p>
        </p:txBody>
      </p:sp>
      <p:sp>
        <p:nvSpPr>
          <p:cNvPr id="87053" name="Text Box 13">
            <a:extLst>
              <a:ext uri="{FF2B5EF4-FFF2-40B4-BE49-F238E27FC236}">
                <a16:creationId xmlns:a16="http://schemas.microsoft.com/office/drawing/2014/main" id="{FBBBB1E3-9F20-4E72-B1C3-CA425214D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572000"/>
            <a:ext cx="7543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6600FF"/>
                </a:solidFill>
                <a:latin typeface="Times New Roman" panose="02020603050405020304" pitchFamily="18" charset="0"/>
              </a:rPr>
              <a:t>* Hình EGHI có 4 góc vuông và có độ dài 4 cạnh bằng nhau nên là hình vuông.</a:t>
            </a:r>
          </a:p>
        </p:txBody>
      </p:sp>
      <p:grpSp>
        <p:nvGrpSpPr>
          <p:cNvPr id="10248" name="Group 5">
            <a:extLst>
              <a:ext uri="{FF2B5EF4-FFF2-40B4-BE49-F238E27FC236}">
                <a16:creationId xmlns:a16="http://schemas.microsoft.com/office/drawing/2014/main" id="{99E69067-8A40-4FFB-AECD-CFEE5BA98273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8" y="0"/>
            <a:chExt cx="5760" cy="4320"/>
          </a:xfrm>
        </p:grpSpPr>
        <p:pic>
          <p:nvPicPr>
            <p:cNvPr id="10249" name="Picture 6" descr="GRANS024">
              <a:extLst>
                <a:ext uri="{FF2B5EF4-FFF2-40B4-BE49-F238E27FC236}">
                  <a16:creationId xmlns:a16="http://schemas.microsoft.com/office/drawing/2014/main" id="{9DBB5326-7CCF-4CE6-AFAD-D148EC07B3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0" name="Picture 7" descr="GRANS024">
              <a:extLst>
                <a:ext uri="{FF2B5EF4-FFF2-40B4-BE49-F238E27FC236}">
                  <a16:creationId xmlns:a16="http://schemas.microsoft.com/office/drawing/2014/main" id="{456478B1-4877-4F8F-B665-A212D8DB33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251" name="Group 8">
              <a:extLst>
                <a:ext uri="{FF2B5EF4-FFF2-40B4-BE49-F238E27FC236}">
                  <a16:creationId xmlns:a16="http://schemas.microsoft.com/office/drawing/2014/main" id="{0FF05B27-1CAB-4E71-ABDE-0E12D0E0E7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0252" name="Picture 9" descr="BD21325_">
                <a:extLst>
                  <a:ext uri="{FF2B5EF4-FFF2-40B4-BE49-F238E27FC236}">
                    <a16:creationId xmlns:a16="http://schemas.microsoft.com/office/drawing/2014/main" id="{3389DF4E-F573-4165-9F52-A251F24370E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3" name="Picture 10" descr="BD21325_">
                <a:extLst>
                  <a:ext uri="{FF2B5EF4-FFF2-40B4-BE49-F238E27FC236}">
                    <a16:creationId xmlns:a16="http://schemas.microsoft.com/office/drawing/2014/main" id="{3830DADE-2BE0-4B04-8A5C-62362CF1C88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4" name="Picture 11" descr="BD21325_">
                <a:extLst>
                  <a:ext uri="{FF2B5EF4-FFF2-40B4-BE49-F238E27FC236}">
                    <a16:creationId xmlns:a16="http://schemas.microsoft.com/office/drawing/2014/main" id="{CCCF1A8D-459F-46BB-A3F8-84C48C38950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5" name="Picture 12" descr="BD21325_">
                <a:extLst>
                  <a:ext uri="{FF2B5EF4-FFF2-40B4-BE49-F238E27FC236}">
                    <a16:creationId xmlns:a16="http://schemas.microsoft.com/office/drawing/2014/main" id="{099C639B-A765-413F-9C29-67D4E41A4C4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7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>
            <a:extLst>
              <a:ext uri="{FF2B5EF4-FFF2-40B4-BE49-F238E27FC236}">
                <a16:creationId xmlns:a16="http://schemas.microsoft.com/office/drawing/2014/main" id="{14478C6A-3F91-4B8C-BC08-AB4D05CC5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1828800"/>
            <a:ext cx="22860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67" name="AutoShape 5">
            <a:extLst>
              <a:ext uri="{FF2B5EF4-FFF2-40B4-BE49-F238E27FC236}">
                <a16:creationId xmlns:a16="http://schemas.microsoft.com/office/drawing/2014/main" id="{2AFFFDD9-82EC-4376-A8EA-B0E957F87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752600"/>
            <a:ext cx="2667000" cy="13716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68" name="Text Box 6">
            <a:extLst>
              <a:ext uri="{FF2B5EF4-FFF2-40B4-BE49-F238E27FC236}">
                <a16:creationId xmlns:a16="http://schemas.microsoft.com/office/drawing/2014/main" id="{201544F6-6D1A-4E86-8846-B8B4B9E34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25" y="1597026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1269" name="Text Box 7">
            <a:extLst>
              <a:ext uri="{FF2B5EF4-FFF2-40B4-BE49-F238E27FC236}">
                <a16:creationId xmlns:a16="http://schemas.microsoft.com/office/drawing/2014/main" id="{E907D31F-F5FF-4FB2-8B9F-3B7CBD04BF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1150" y="1644651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1270" name="Text Box 8">
            <a:extLst>
              <a:ext uri="{FF2B5EF4-FFF2-40B4-BE49-F238E27FC236}">
                <a16:creationId xmlns:a16="http://schemas.microsoft.com/office/drawing/2014/main" id="{FCFDB2B5-5EAD-4FE5-9356-6CCEE644A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2575" y="2940051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11271" name="Text Box 9">
            <a:extLst>
              <a:ext uri="{FF2B5EF4-FFF2-40B4-BE49-F238E27FC236}">
                <a16:creationId xmlns:a16="http://schemas.microsoft.com/office/drawing/2014/main" id="{80329F47-68B7-445D-8D08-B0D690691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525" y="2955926"/>
            <a:ext cx="22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11272" name="Text Box 10">
            <a:extLst>
              <a:ext uri="{FF2B5EF4-FFF2-40B4-BE49-F238E27FC236}">
                <a16:creationId xmlns:a16="http://schemas.microsoft.com/office/drawing/2014/main" id="{04F4F382-C893-417B-9136-ADE252982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1416051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11273" name="Text Box 11">
            <a:extLst>
              <a:ext uri="{FF2B5EF4-FFF2-40B4-BE49-F238E27FC236}">
                <a16:creationId xmlns:a16="http://schemas.microsoft.com/office/drawing/2014/main" id="{AD62CA4F-2B18-4B91-9B57-DC723E69B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4925" y="2222501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11274" name="Text Box 12">
            <a:extLst>
              <a:ext uri="{FF2B5EF4-FFF2-40B4-BE49-F238E27FC236}">
                <a16:creationId xmlns:a16="http://schemas.microsoft.com/office/drawing/2014/main" id="{B3284090-8D4F-46A8-ADEA-8EFBAE82C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13875" y="2222501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P</a:t>
            </a:r>
          </a:p>
        </p:txBody>
      </p:sp>
      <p:sp>
        <p:nvSpPr>
          <p:cNvPr id="11275" name="Text Box 13">
            <a:extLst>
              <a:ext uri="{FF2B5EF4-FFF2-40B4-BE49-F238E27FC236}">
                <a16:creationId xmlns:a16="http://schemas.microsoft.com/office/drawing/2014/main" id="{E77B8D14-BB28-4FCD-9C3C-C453E5B1B8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9250" y="3044826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88078" name="Text Box 14">
            <a:extLst>
              <a:ext uri="{FF2B5EF4-FFF2-40B4-BE49-F238E27FC236}">
                <a16:creationId xmlns:a16="http://schemas.microsoft.com/office/drawing/2014/main" id="{623A1756-931F-4AD3-8FAF-C5F005A093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505200"/>
            <a:ext cx="8001000" cy="26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*</a:t>
            </a:r>
            <a:r>
              <a:rPr lang="en-US" altLang="en-US" sz="2800">
                <a:solidFill>
                  <a:srgbClr val="6600FF"/>
                </a:solidFill>
                <a:latin typeface="Times New Roman" panose="02020603050405020304" pitchFamily="18" charset="0"/>
              </a:rPr>
              <a:t>Hình ABCD có 4 góc vuông nhưng có 4 cạnh không bằng nhau (nó là hình chữ nhật).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6600FF"/>
                </a:solidFill>
                <a:latin typeface="Times New Roman" panose="02020603050405020304" pitchFamily="18" charset="0"/>
              </a:rPr>
              <a:t>*Hình MNPQ có 4 cạnh bằng nhau nhưng 4 góc không là góc vuông.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*Vậy các hình đó không phải là hình vuông.</a:t>
            </a:r>
          </a:p>
        </p:txBody>
      </p:sp>
      <p:grpSp>
        <p:nvGrpSpPr>
          <p:cNvPr id="11277" name="Group 5">
            <a:extLst>
              <a:ext uri="{FF2B5EF4-FFF2-40B4-BE49-F238E27FC236}">
                <a16:creationId xmlns:a16="http://schemas.microsoft.com/office/drawing/2014/main" id="{50B54180-01A9-4F1C-8B52-8A645C56E31F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8" y="0"/>
            <a:chExt cx="5760" cy="4320"/>
          </a:xfrm>
        </p:grpSpPr>
        <p:pic>
          <p:nvPicPr>
            <p:cNvPr id="11278" name="Picture 6" descr="GRANS024">
              <a:extLst>
                <a:ext uri="{FF2B5EF4-FFF2-40B4-BE49-F238E27FC236}">
                  <a16:creationId xmlns:a16="http://schemas.microsoft.com/office/drawing/2014/main" id="{431D511E-509B-4224-923D-D3BD2D669F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279" name="Group 8">
              <a:extLst>
                <a:ext uri="{FF2B5EF4-FFF2-40B4-BE49-F238E27FC236}">
                  <a16:creationId xmlns:a16="http://schemas.microsoft.com/office/drawing/2014/main" id="{D02AEA72-7FF5-40A6-87EE-BDD27A6D75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1280" name="Picture 9" descr="BD21325_">
                <a:extLst>
                  <a:ext uri="{FF2B5EF4-FFF2-40B4-BE49-F238E27FC236}">
                    <a16:creationId xmlns:a16="http://schemas.microsoft.com/office/drawing/2014/main" id="{4A69C9BA-3EFC-492A-B665-E846820C032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81" name="Picture 10" descr="BD21325_">
                <a:extLst>
                  <a:ext uri="{FF2B5EF4-FFF2-40B4-BE49-F238E27FC236}">
                    <a16:creationId xmlns:a16="http://schemas.microsoft.com/office/drawing/2014/main" id="{B515AAD4-160D-40B2-A254-368E4DB610F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82" name="Picture 11" descr="BD21325_">
                <a:extLst>
                  <a:ext uri="{FF2B5EF4-FFF2-40B4-BE49-F238E27FC236}">
                    <a16:creationId xmlns:a16="http://schemas.microsoft.com/office/drawing/2014/main" id="{5C359356-C18B-4F89-8B09-5ED258F4822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283" name="Picture 12" descr="BD21325_">
                <a:extLst>
                  <a:ext uri="{FF2B5EF4-FFF2-40B4-BE49-F238E27FC236}">
                    <a16:creationId xmlns:a16="http://schemas.microsoft.com/office/drawing/2014/main" id="{2EF85085-D8CD-46E2-8A22-BB609C10A4D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8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8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8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62" name="Rectangle 26">
            <a:extLst>
              <a:ext uri="{FF2B5EF4-FFF2-40B4-BE49-F238E27FC236}">
                <a16:creationId xmlns:a16="http://schemas.microsoft.com/office/drawing/2014/main" id="{ECD3A74E-368C-4505-917F-E92823EC4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0" y="3468688"/>
            <a:ext cx="2057400" cy="21336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1163" name="Rectangle 27">
            <a:extLst>
              <a:ext uri="{FF2B5EF4-FFF2-40B4-BE49-F238E27FC236}">
                <a16:creationId xmlns:a16="http://schemas.microsoft.com/office/drawing/2014/main" id="{0ABC86AA-9C41-43C1-A8E1-49D6D8908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6050" y="2852738"/>
            <a:ext cx="2743200" cy="288131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1164" name="Rectangle 28">
            <a:extLst>
              <a:ext uri="{FF2B5EF4-FFF2-40B4-BE49-F238E27FC236}">
                <a16:creationId xmlns:a16="http://schemas.microsoft.com/office/drawing/2014/main" id="{7BCB8093-39F4-4C33-8585-32309A697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0425" y="2838450"/>
            <a:ext cx="4724400" cy="4572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 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</a:t>
            </a:r>
            <a:endParaRPr lang="en-US" altLang="en-US"/>
          </a:p>
        </p:txBody>
      </p:sp>
      <p:sp>
        <p:nvSpPr>
          <p:cNvPr id="91165" name="Text Box 29">
            <a:extLst>
              <a:ext uri="{FF2B5EF4-FFF2-40B4-BE49-F238E27FC236}">
                <a16:creationId xmlns:a16="http://schemas.microsoft.com/office/drawing/2014/main" id="{0AE35468-8EE3-4431-BC0E-C5622EB23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2650" y="3087689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91166" name="Text Box 30">
            <a:extLst>
              <a:ext uri="{FF2B5EF4-FFF2-40B4-BE49-F238E27FC236}">
                <a16:creationId xmlns:a16="http://schemas.microsoft.com/office/drawing/2014/main" id="{A7FF40BA-E34D-47F8-AC7D-D92520D3A0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0" y="3101976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91167" name="Text Box 31">
            <a:extLst>
              <a:ext uri="{FF2B5EF4-FFF2-40B4-BE49-F238E27FC236}">
                <a16:creationId xmlns:a16="http://schemas.microsoft.com/office/drawing/2014/main" id="{CB760161-EA0B-473D-8F41-793B86921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0" y="5532439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91168" name="Text Box 32">
            <a:extLst>
              <a:ext uri="{FF2B5EF4-FFF2-40B4-BE49-F238E27FC236}">
                <a16:creationId xmlns:a16="http://schemas.microsoft.com/office/drawing/2014/main" id="{4C3E9A08-A1F4-4E5B-ACD3-98385C1EA2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5545139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91169" name="Text Box 33">
            <a:extLst>
              <a:ext uri="{FF2B5EF4-FFF2-40B4-BE49-F238E27FC236}">
                <a16:creationId xmlns:a16="http://schemas.microsoft.com/office/drawing/2014/main" id="{858A9AD3-6D45-4EF6-9F1D-8FEF4BA89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4588" y="5668964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91170" name="Text Box 34">
            <a:extLst>
              <a:ext uri="{FF2B5EF4-FFF2-40B4-BE49-F238E27FC236}">
                <a16:creationId xmlns:a16="http://schemas.microsoft.com/office/drawing/2014/main" id="{C4FB87C7-5756-4489-BA6E-B3ED00EB2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7450" y="2486026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91171" name="Text Box 35">
            <a:extLst>
              <a:ext uri="{FF2B5EF4-FFF2-40B4-BE49-F238E27FC236}">
                <a16:creationId xmlns:a16="http://schemas.microsoft.com/office/drawing/2014/main" id="{5C5FB0E0-FE70-4B2C-972E-DCDC03033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63050" y="5684839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P</a:t>
            </a:r>
          </a:p>
        </p:txBody>
      </p:sp>
      <p:sp>
        <p:nvSpPr>
          <p:cNvPr id="91172" name="Text Box 36">
            <a:extLst>
              <a:ext uri="{FF2B5EF4-FFF2-40B4-BE49-F238E27FC236}">
                <a16:creationId xmlns:a16="http://schemas.microsoft.com/office/drawing/2014/main" id="{A6B18483-FD72-4699-B8DF-E5F7831A7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6850" y="2486026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91173" name="Text Box 37">
            <a:extLst>
              <a:ext uri="{FF2B5EF4-FFF2-40B4-BE49-F238E27FC236}">
                <a16:creationId xmlns:a16="http://schemas.microsoft.com/office/drawing/2014/main" id="{0BBCBFE2-FA25-4EEA-B46E-76055EB18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0850" y="3063875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3 cm</a:t>
            </a:r>
          </a:p>
        </p:txBody>
      </p:sp>
      <p:sp>
        <p:nvSpPr>
          <p:cNvPr id="91174" name="Text Box 38">
            <a:extLst>
              <a:ext uri="{FF2B5EF4-FFF2-40B4-BE49-F238E27FC236}">
                <a16:creationId xmlns:a16="http://schemas.microsoft.com/office/drawing/2014/main" id="{30152FB7-2FC3-4627-80F9-17EC004C3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6588" y="4138613"/>
            <a:ext cx="1027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3cm</a:t>
            </a:r>
          </a:p>
        </p:txBody>
      </p:sp>
      <p:sp>
        <p:nvSpPr>
          <p:cNvPr id="91175" name="Text Box 39">
            <a:extLst>
              <a:ext uri="{FF2B5EF4-FFF2-40B4-BE49-F238E27FC236}">
                <a16:creationId xmlns:a16="http://schemas.microsoft.com/office/drawing/2014/main" id="{494E5858-7072-4254-A00E-512398AB2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0850" y="558165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3cm</a:t>
            </a:r>
          </a:p>
        </p:txBody>
      </p:sp>
      <p:sp>
        <p:nvSpPr>
          <p:cNvPr id="91176" name="Text Box 40">
            <a:extLst>
              <a:ext uri="{FF2B5EF4-FFF2-40B4-BE49-F238E27FC236}">
                <a16:creationId xmlns:a16="http://schemas.microsoft.com/office/drawing/2014/main" id="{695B2AC0-6B8B-4EB0-9F02-5BD42CE24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700" y="4156075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3cm</a:t>
            </a:r>
          </a:p>
        </p:txBody>
      </p:sp>
      <p:sp>
        <p:nvSpPr>
          <p:cNvPr id="91177" name="Rectangle 41">
            <a:extLst>
              <a:ext uri="{FF2B5EF4-FFF2-40B4-BE49-F238E27FC236}">
                <a16:creationId xmlns:a16="http://schemas.microsoft.com/office/drawing/2014/main" id="{BA05FAA9-4EE3-47A5-B938-548E5E91A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600" y="2362200"/>
            <a:ext cx="4724400" cy="4572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 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</a:t>
            </a:r>
            <a:endParaRPr lang="en-US" altLang="en-US"/>
          </a:p>
        </p:txBody>
      </p:sp>
      <p:sp>
        <p:nvSpPr>
          <p:cNvPr id="91178" name="Text Box 42">
            <a:extLst>
              <a:ext uri="{FF2B5EF4-FFF2-40B4-BE49-F238E27FC236}">
                <a16:creationId xmlns:a16="http://schemas.microsoft.com/office/drawing/2014/main" id="{DC9F0E23-DD7F-41C2-9102-A48C7C6D6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438400"/>
            <a:ext cx="104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4cm</a:t>
            </a:r>
          </a:p>
        </p:txBody>
      </p:sp>
      <p:sp>
        <p:nvSpPr>
          <p:cNvPr id="91179" name="Text Box 43">
            <a:extLst>
              <a:ext uri="{FF2B5EF4-FFF2-40B4-BE49-F238E27FC236}">
                <a16:creationId xmlns:a16="http://schemas.microsoft.com/office/drawing/2014/main" id="{046D4AD2-74FA-4DE5-9F9C-3D18FAC8F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6875" y="39814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4cm</a:t>
            </a:r>
          </a:p>
        </p:txBody>
      </p:sp>
      <p:sp>
        <p:nvSpPr>
          <p:cNvPr id="91180" name="Text Box 44">
            <a:extLst>
              <a:ext uri="{FF2B5EF4-FFF2-40B4-BE49-F238E27FC236}">
                <a16:creationId xmlns:a16="http://schemas.microsoft.com/office/drawing/2014/main" id="{A455FBFE-CF77-48DE-BC02-9013085E8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3250" y="39814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4cm</a:t>
            </a:r>
          </a:p>
        </p:txBody>
      </p:sp>
      <p:sp>
        <p:nvSpPr>
          <p:cNvPr id="91181" name="Text Box 45">
            <a:extLst>
              <a:ext uri="{FF2B5EF4-FFF2-40B4-BE49-F238E27FC236}">
                <a16:creationId xmlns:a16="http://schemas.microsoft.com/office/drawing/2014/main" id="{012F3445-4F7C-4F63-8E05-7F06A0B38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3950" y="57023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4cm</a:t>
            </a:r>
          </a:p>
        </p:txBody>
      </p:sp>
      <p:sp>
        <p:nvSpPr>
          <p:cNvPr id="12310" name="Text Box 46">
            <a:extLst>
              <a:ext uri="{FF2B5EF4-FFF2-40B4-BE49-F238E27FC236}">
                <a16:creationId xmlns:a16="http://schemas.microsoft.com/office/drawing/2014/main" id="{BBD926A3-BC9F-4A58-858A-6589056E3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2954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Bài tập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91183" name="Text Box 47">
            <a:extLst>
              <a:ext uri="{FF2B5EF4-FFF2-40B4-BE49-F238E27FC236}">
                <a16:creationId xmlns:a16="http://schemas.microsoft.com/office/drawing/2014/main" id="{97DCB056-7F16-4B43-AD42-E037093FF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Bài 2. Đo rồi cho biết độ dài cạnh của mỗi hình vuông sau: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91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1000"/>
                                        <p:tgtEl>
                                          <p:spTgt spid="91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1000"/>
                                        <p:tgtEl>
                                          <p:spTgt spid="91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1000"/>
                                        <p:tgtEl>
                                          <p:spTgt spid="91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1000"/>
                                        <p:tgtEl>
                                          <p:spTgt spid="91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1000"/>
                                        <p:tgtEl>
                                          <p:spTgt spid="91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1000"/>
                                        <p:tgtEl>
                                          <p:spTgt spid="91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1000"/>
                                        <p:tgtEl>
                                          <p:spTgt spid="91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1000"/>
                                        <p:tgtEl>
                                          <p:spTgt spid="9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1000"/>
                                        <p:tgtEl>
                                          <p:spTgt spid="91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1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91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91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911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91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91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91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91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91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91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91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91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911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91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91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1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1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91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1" dur="500"/>
                                        <p:tgtEl>
                                          <p:spTgt spid="91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5" dur="500"/>
                                        <p:tgtEl>
                                          <p:spTgt spid="91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62" grpId="0" animBg="1"/>
      <p:bldP spid="91163" grpId="0" animBg="1"/>
      <p:bldP spid="91164" grpId="0" animBg="1"/>
      <p:bldP spid="91164" grpId="1" animBg="1"/>
      <p:bldP spid="91165" grpId="0"/>
      <p:bldP spid="91166" grpId="0"/>
      <p:bldP spid="91167" grpId="0"/>
      <p:bldP spid="91168" grpId="0"/>
      <p:bldP spid="91169" grpId="0"/>
      <p:bldP spid="91170" grpId="0"/>
      <p:bldP spid="91171" grpId="0"/>
      <p:bldP spid="91172" grpId="0"/>
      <p:bldP spid="91174" grpId="0"/>
      <p:bldP spid="91175" grpId="0"/>
      <p:bldP spid="91176" grpId="0"/>
      <p:bldP spid="91177" grpId="0" animBg="1"/>
      <p:bldP spid="91177" grpId="1" animBg="1"/>
      <p:bldP spid="91178" grpId="0"/>
      <p:bldP spid="91179" grpId="0"/>
      <p:bldP spid="91180" grpId="0"/>
      <p:bldP spid="91181" grpId="0"/>
      <p:bldP spid="9118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66" name="Group 6">
            <a:extLst>
              <a:ext uri="{FF2B5EF4-FFF2-40B4-BE49-F238E27FC236}">
                <a16:creationId xmlns:a16="http://schemas.microsoft.com/office/drawing/2014/main" id="{01B6547E-BFF7-4731-92AE-DD53B58B27ED}"/>
              </a:ext>
            </a:extLst>
          </p:cNvPr>
          <p:cNvGraphicFramePr>
            <a:graphicFrameLocks noGrp="1"/>
          </p:cNvGraphicFramePr>
          <p:nvPr/>
        </p:nvGraphicFramePr>
        <p:xfrm>
          <a:off x="2438400" y="1447801"/>
          <a:ext cx="7924800" cy="5260975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518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3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3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3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2344" name="AutoShape 184">
            <a:extLst>
              <a:ext uri="{FF2B5EF4-FFF2-40B4-BE49-F238E27FC236}">
                <a16:creationId xmlns:a16="http://schemas.microsoft.com/office/drawing/2014/main" id="{6C02602A-3A1C-46F8-B752-2EEF76A7B9D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781550" y="1733550"/>
            <a:ext cx="3162300" cy="4648200"/>
          </a:xfrm>
          <a:prstGeom prst="flowChartDocumen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3300"/>
              </a:solidFill>
              <a:cs typeface="Arial" panose="020B0604020202020204" pitchFamily="34" charset="0"/>
            </a:endParaRPr>
          </a:p>
        </p:txBody>
      </p:sp>
      <p:sp>
        <p:nvSpPr>
          <p:cNvPr id="92345" name="Line 185">
            <a:extLst>
              <a:ext uri="{FF2B5EF4-FFF2-40B4-BE49-F238E27FC236}">
                <a16:creationId xmlns:a16="http://schemas.microsoft.com/office/drawing/2014/main" id="{5CC53BDD-1CE1-480A-9B13-16A482951F4D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2514600"/>
            <a:ext cx="0" cy="31242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7" name="Text Box 187">
            <a:extLst>
              <a:ext uri="{FF2B5EF4-FFF2-40B4-BE49-F238E27FC236}">
                <a16:creationId xmlns:a16="http://schemas.microsoft.com/office/drawing/2014/main" id="{3F7CA5D2-96F8-4D7D-A605-825E0B4C9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725" y="5334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Bài 3. Kẻ thêm một đoạn thẳng để được hình vuông::</a:t>
            </a:r>
          </a:p>
        </p:txBody>
      </p:sp>
      <p:sp>
        <p:nvSpPr>
          <p:cNvPr id="92348" name="Text Box 188">
            <a:extLst>
              <a:ext uri="{FF2B5EF4-FFF2-40B4-BE49-F238E27FC236}">
                <a16:creationId xmlns:a16="http://schemas.microsoft.com/office/drawing/2014/main" id="{37E30770-874C-4636-91A7-8C88BCE8E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0668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9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4" grpId="0" animBg="1"/>
      <p:bldP spid="92347" grpId="0"/>
      <p:bldP spid="923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79">
            <a:extLst>
              <a:ext uri="{FF2B5EF4-FFF2-40B4-BE49-F238E27FC236}">
                <a16:creationId xmlns:a16="http://schemas.microsoft.com/office/drawing/2014/main" id="{22ED9BDE-B0E7-405B-84F5-B860B535E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28601"/>
            <a:ext cx="609600" cy="414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15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2000" b="1">
                <a:solidFill>
                  <a:srgbClr val="0000FF"/>
                </a:solidFill>
                <a:latin typeface=".VnArial" panose="020B7200000000000000" pitchFamily="34" charset="0"/>
              </a:rPr>
              <a:t>b)</a:t>
            </a:r>
          </a:p>
        </p:txBody>
      </p:sp>
      <p:graphicFrame>
        <p:nvGraphicFramePr>
          <p:cNvPr id="93365" name="Group 181">
            <a:extLst>
              <a:ext uri="{FF2B5EF4-FFF2-40B4-BE49-F238E27FC236}">
                <a16:creationId xmlns:a16="http://schemas.microsoft.com/office/drawing/2014/main" id="{381FD7B7-B8A3-41A1-A9D9-470AF6987C41}"/>
              </a:ext>
            </a:extLst>
          </p:cNvPr>
          <p:cNvGraphicFramePr>
            <a:graphicFrameLocks noGrp="1"/>
          </p:cNvGraphicFramePr>
          <p:nvPr/>
        </p:nvGraphicFramePr>
        <p:xfrm>
          <a:off x="3124200" y="533401"/>
          <a:ext cx="6400800" cy="6346825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4510" name="AutoShape 352">
            <a:extLst>
              <a:ext uri="{FF2B5EF4-FFF2-40B4-BE49-F238E27FC236}">
                <a16:creationId xmlns:a16="http://schemas.microsoft.com/office/drawing/2014/main" id="{73A72B9C-32BD-44DA-8B5A-FF2F3E88C22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724401" y="1143000"/>
            <a:ext cx="3198813" cy="4648200"/>
          </a:xfrm>
          <a:prstGeom prst="flowChartDocumen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FF3300"/>
              </a:solidFill>
              <a:cs typeface="Arial" panose="020B0604020202020204" pitchFamily="34" charset="0"/>
            </a:endParaRPr>
          </a:p>
        </p:txBody>
      </p:sp>
      <p:sp>
        <p:nvSpPr>
          <p:cNvPr id="93537" name="Line 353">
            <a:extLst>
              <a:ext uri="{FF2B5EF4-FFF2-40B4-BE49-F238E27FC236}">
                <a16:creationId xmlns:a16="http://schemas.microsoft.com/office/drawing/2014/main" id="{93C4CB54-F11C-4532-B824-A8E1333A88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2590800"/>
            <a:ext cx="3200400" cy="0"/>
          </a:xfrm>
          <a:prstGeom prst="line">
            <a:avLst/>
          </a:prstGeom>
          <a:noFill/>
          <a:ln w="476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3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345" name="Group 89">
            <a:extLst>
              <a:ext uri="{FF2B5EF4-FFF2-40B4-BE49-F238E27FC236}">
                <a16:creationId xmlns:a16="http://schemas.microsoft.com/office/drawing/2014/main" id="{0026BA3F-5429-4B1D-8B1B-221957236562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3267076" y="2209801"/>
          <a:ext cx="5724525" cy="4360863"/>
        </p:xfrm>
        <a:graphic>
          <a:graphicData uri="http://schemas.openxmlformats.org/drawingml/2006/table">
            <a:tbl>
              <a:tblPr/>
              <a:tblGrid>
                <a:gridCol w="715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5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5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5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59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59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5445" name="Text Box 91">
            <a:extLst>
              <a:ext uri="{FF2B5EF4-FFF2-40B4-BE49-F238E27FC236}">
                <a16:creationId xmlns:a16="http://schemas.microsoft.com/office/drawing/2014/main" id="{CBBB1CF5-3196-4DC4-9F46-CF712EE4CD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914401"/>
            <a:ext cx="6934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0000FF"/>
                </a:solidFill>
                <a:latin typeface="Times New Roman" panose="02020603050405020304" pitchFamily="18" charset="0"/>
              </a:rPr>
              <a:t>Bài 4. Vẽ theo mẫu:</a:t>
            </a:r>
          </a:p>
        </p:txBody>
      </p:sp>
      <p:sp>
        <p:nvSpPr>
          <p:cNvPr id="96348" name="Rectangle 92">
            <a:extLst>
              <a:ext uri="{FF2B5EF4-FFF2-40B4-BE49-F238E27FC236}">
                <a16:creationId xmlns:a16="http://schemas.microsoft.com/office/drawing/2014/main" id="{F66979F2-AD59-48D9-8674-AF746A81B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743200"/>
            <a:ext cx="4343400" cy="327660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6349" name="Line 93">
            <a:extLst>
              <a:ext uri="{FF2B5EF4-FFF2-40B4-BE49-F238E27FC236}">
                <a16:creationId xmlns:a16="http://schemas.microsoft.com/office/drawing/2014/main" id="{C20428AB-2BF6-4242-95CB-2B6BA8089D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2743200"/>
            <a:ext cx="2209800" cy="1676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350" name="Line 94">
            <a:extLst>
              <a:ext uri="{FF2B5EF4-FFF2-40B4-BE49-F238E27FC236}">
                <a16:creationId xmlns:a16="http://schemas.microsoft.com/office/drawing/2014/main" id="{6FE08907-97ED-4FA1-980D-596AD3D91B2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0975" y="4419600"/>
            <a:ext cx="2133600" cy="1600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351" name="Line 95">
            <a:extLst>
              <a:ext uri="{FF2B5EF4-FFF2-40B4-BE49-F238E27FC236}">
                <a16:creationId xmlns:a16="http://schemas.microsoft.com/office/drawing/2014/main" id="{A7EF8872-5C35-4555-94C8-5FDC77FE7D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2743200"/>
            <a:ext cx="2209800" cy="1676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352" name="Line 96">
            <a:extLst>
              <a:ext uri="{FF2B5EF4-FFF2-40B4-BE49-F238E27FC236}">
                <a16:creationId xmlns:a16="http://schemas.microsoft.com/office/drawing/2014/main" id="{E8A0B762-7492-44BA-A5C1-E33D1761BB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0" y="4419600"/>
            <a:ext cx="2209800" cy="1600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96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6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6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6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6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34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6">
            <a:extLst>
              <a:ext uri="{FF2B5EF4-FFF2-40B4-BE49-F238E27FC236}">
                <a16:creationId xmlns:a16="http://schemas.microsoft.com/office/drawing/2014/main" id="{6E71DB4C-3B2E-4C22-A78C-6214A19BA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828801"/>
            <a:ext cx="71628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u="sng">
                <a:solidFill>
                  <a:srgbClr val="FF0000"/>
                </a:solidFill>
                <a:latin typeface="Times New Roman" panose="02020603050405020304" pitchFamily="18" charset="0"/>
              </a:rPr>
              <a:t>Ghi nhớ</a:t>
            </a: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</a:rPr>
              <a:t>: Hình vuông có 4 góc vuông và 4 cạnh bằng nhau.</a:t>
            </a:r>
          </a:p>
        </p:txBody>
      </p:sp>
      <p:grpSp>
        <p:nvGrpSpPr>
          <p:cNvPr id="16387" name="Group 5">
            <a:extLst>
              <a:ext uri="{FF2B5EF4-FFF2-40B4-BE49-F238E27FC236}">
                <a16:creationId xmlns:a16="http://schemas.microsoft.com/office/drawing/2014/main" id="{54B623B0-D905-4C3F-B204-DB748087CFC7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8" y="0"/>
            <a:chExt cx="5760" cy="4320"/>
          </a:xfrm>
        </p:grpSpPr>
        <p:pic>
          <p:nvPicPr>
            <p:cNvPr id="16388" name="Picture 6" descr="GRANS024">
              <a:extLst>
                <a:ext uri="{FF2B5EF4-FFF2-40B4-BE49-F238E27FC236}">
                  <a16:creationId xmlns:a16="http://schemas.microsoft.com/office/drawing/2014/main" id="{EFB980C3-043C-4504-955D-9BD0E70CD0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89" name="Picture 7" descr="GRANS024">
              <a:extLst>
                <a:ext uri="{FF2B5EF4-FFF2-40B4-BE49-F238E27FC236}">
                  <a16:creationId xmlns:a16="http://schemas.microsoft.com/office/drawing/2014/main" id="{E3902E64-8718-4F2D-B5C9-5B4E235CBB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6390" name="Group 8">
              <a:extLst>
                <a:ext uri="{FF2B5EF4-FFF2-40B4-BE49-F238E27FC236}">
                  <a16:creationId xmlns:a16="http://schemas.microsoft.com/office/drawing/2014/main" id="{A0751A23-7E22-470B-8094-1C5FD7C5D0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6391" name="Picture 9" descr="BD21325_">
                <a:extLst>
                  <a:ext uri="{FF2B5EF4-FFF2-40B4-BE49-F238E27FC236}">
                    <a16:creationId xmlns:a16="http://schemas.microsoft.com/office/drawing/2014/main" id="{C78E7F1D-F4D0-4EFE-8259-6B7BD45E872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392" name="Picture 10" descr="BD21325_">
                <a:extLst>
                  <a:ext uri="{FF2B5EF4-FFF2-40B4-BE49-F238E27FC236}">
                    <a16:creationId xmlns:a16="http://schemas.microsoft.com/office/drawing/2014/main" id="{A93CC31A-84A4-44BB-BCA8-3C14CDB3156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393" name="Picture 11" descr="BD21325_">
                <a:extLst>
                  <a:ext uri="{FF2B5EF4-FFF2-40B4-BE49-F238E27FC236}">
                    <a16:creationId xmlns:a16="http://schemas.microsoft.com/office/drawing/2014/main" id="{B73EC331-0978-4B27-8741-55487886401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394" name="Picture 12" descr="BD21325_">
                <a:extLst>
                  <a:ext uri="{FF2B5EF4-FFF2-40B4-BE49-F238E27FC236}">
                    <a16:creationId xmlns:a16="http://schemas.microsoft.com/office/drawing/2014/main" id="{FA164149-3ED6-4736-A686-D1CFECF3F1B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0" name="WordArt 4">
            <a:extLst>
              <a:ext uri="{FF2B5EF4-FFF2-40B4-BE49-F238E27FC236}">
                <a16:creationId xmlns:a16="http://schemas.microsoft.com/office/drawing/2014/main" id="{F0B494FA-BA19-48C3-85D9-14539FB23E7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14600" y="2438400"/>
            <a:ext cx="7543800" cy="1905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CanUp">
              <a:avLst>
                <a:gd name="adj" fmla="val 71838"/>
              </a:avLst>
            </a:prstTxWarp>
          </a:bodyPr>
          <a:lstStyle/>
          <a:p>
            <a:pPr algn="ctr"/>
            <a:r>
              <a:rPr lang="vi-VN" sz="3600" b="1" kern="10" spc="-360">
                <a:solidFill>
                  <a:srgbClr val="FF3399"/>
                </a:solidFill>
                <a:effectLst>
                  <a:outerShdw dist="107763" dir="18900000" algn="ctr" rotWithShape="0">
                    <a:srgbClr val="00FFCC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Chân thành cảm ơn quý thầy cô!  </a:t>
            </a:r>
            <a:endParaRPr lang="en-US" sz="3600" b="1" kern="10" spc="-360">
              <a:solidFill>
                <a:srgbClr val="FF3399"/>
              </a:solidFill>
              <a:effectLst>
                <a:outerShdw dist="107763" dir="18900000" algn="ctr" rotWithShape="0">
                  <a:srgbClr val="00FFCC">
                    <a:alpha val="5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411" name="Picture 12" descr="j0088542">
            <a:extLst>
              <a:ext uri="{FF2B5EF4-FFF2-40B4-BE49-F238E27FC236}">
                <a16:creationId xmlns:a16="http://schemas.microsoft.com/office/drawing/2014/main" id="{955AAAE5-5757-4E67-9D7E-01AA0737D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77800"/>
            <a:ext cx="71628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11" descr="j0088542">
            <a:extLst>
              <a:ext uri="{FF2B5EF4-FFF2-40B4-BE49-F238E27FC236}">
                <a16:creationId xmlns:a16="http://schemas.microsoft.com/office/drawing/2014/main" id="{259A1050-B85A-48E6-B838-4C4B128ACF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6018214"/>
            <a:ext cx="815340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Rectangle 7">
            <a:extLst>
              <a:ext uri="{FF2B5EF4-FFF2-40B4-BE49-F238E27FC236}">
                <a16:creationId xmlns:a16="http://schemas.microsoft.com/office/drawing/2014/main" id="{07667CB8-9C53-4196-86CB-8F5230691EC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60550" y="1263650"/>
            <a:ext cx="71438" cy="469265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14" name="Rectangle 8">
            <a:extLst>
              <a:ext uri="{FF2B5EF4-FFF2-40B4-BE49-F238E27FC236}">
                <a16:creationId xmlns:a16="http://schemas.microsoft.com/office/drawing/2014/main" id="{5BA6FDB3-5AC0-43A6-9516-3CA46E053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75" y="144463"/>
            <a:ext cx="71438" cy="62103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15" name="Rectangle 9">
            <a:extLst>
              <a:ext uri="{FF2B5EF4-FFF2-40B4-BE49-F238E27FC236}">
                <a16:creationId xmlns:a16="http://schemas.microsoft.com/office/drawing/2014/main" id="{F2629387-88B0-4A42-95F1-60BC1524B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66375" y="228600"/>
            <a:ext cx="71438" cy="62103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16" name="Rectangle 10">
            <a:extLst>
              <a:ext uri="{FF2B5EF4-FFF2-40B4-BE49-F238E27FC236}">
                <a16:creationId xmlns:a16="http://schemas.microsoft.com/office/drawing/2014/main" id="{91A61556-FEF1-4CBF-9C78-F19D88F3393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210801" y="533400"/>
            <a:ext cx="74613" cy="51816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17417" name="Picture 11" descr="J0124039">
            <a:extLst>
              <a:ext uri="{FF2B5EF4-FFF2-40B4-BE49-F238E27FC236}">
                <a16:creationId xmlns:a16="http://schemas.microsoft.com/office/drawing/2014/main" id="{A870C7E6-6BCD-40EA-845C-41C98A2EA2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716882" y="4196557"/>
            <a:ext cx="2468562" cy="285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12" descr="Hoa hong">
            <a:extLst>
              <a:ext uri="{FF2B5EF4-FFF2-40B4-BE49-F238E27FC236}">
                <a16:creationId xmlns:a16="http://schemas.microsoft.com/office/drawing/2014/main" id="{87522435-F7D0-4D94-9F7B-82CD4B08F60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38088">
            <a:off x="8305800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13" descr="Hoa hong">
            <a:extLst>
              <a:ext uri="{FF2B5EF4-FFF2-40B4-BE49-F238E27FC236}">
                <a16:creationId xmlns:a16="http://schemas.microsoft.com/office/drawing/2014/main" id="{1C347205-F4F9-489E-B11D-21768C6E70B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37426">
            <a:off x="8610600" y="50292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64" name="Picture 16" descr="T&amp;T Mobile (21).gif">
            <a:extLst>
              <a:ext uri="{FF2B5EF4-FFF2-40B4-BE49-F238E27FC236}">
                <a16:creationId xmlns:a16="http://schemas.microsoft.com/office/drawing/2014/main" id="{88AB3CE8-76F0-4145-89F5-8FD583B3CFB9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0" t="13953" r="7872" b="5426"/>
          <a:stretch>
            <a:fillRect/>
          </a:stretch>
        </p:blipFill>
        <p:spPr bwMode="auto">
          <a:xfrm>
            <a:off x="1524001" y="-187325"/>
            <a:ext cx="9358313" cy="704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12" descr="Picture1">
            <a:extLst>
              <a:ext uri="{FF2B5EF4-FFF2-40B4-BE49-F238E27FC236}">
                <a16:creationId xmlns:a16="http://schemas.microsoft.com/office/drawing/2014/main" id="{BA4ACE02-2761-4B48-A7C4-26CF2027A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190500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13" descr="Picture1">
            <a:extLst>
              <a:ext uri="{FF2B5EF4-FFF2-40B4-BE49-F238E27FC236}">
                <a16:creationId xmlns:a16="http://schemas.microsoft.com/office/drawing/2014/main" id="{3D48F42A-5C71-46C9-A678-9AA9CA403A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524000" y="5089526"/>
            <a:ext cx="27432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14" descr="Picture1">
            <a:extLst>
              <a:ext uri="{FF2B5EF4-FFF2-40B4-BE49-F238E27FC236}">
                <a16:creationId xmlns:a16="http://schemas.microsoft.com/office/drawing/2014/main" id="{BD34BE02-90A4-4C15-A50A-798BF6D7CB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8077200" y="5089526"/>
            <a:ext cx="25908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15" descr="Picture1">
            <a:extLst>
              <a:ext uri="{FF2B5EF4-FFF2-40B4-BE49-F238E27FC236}">
                <a16:creationId xmlns:a16="http://schemas.microsoft.com/office/drawing/2014/main" id="{017F7824-7B8C-403E-8886-BA62CB0E9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991600" y="63500"/>
            <a:ext cx="1676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~PP62216.WAV">
            <a:hlinkClick r:id="" action="ppaction://media"/>
            <a:extLst>
              <a:ext uri="{FF2B5EF4-FFF2-40B4-BE49-F238E27FC236}">
                <a16:creationId xmlns:a16="http://schemas.microsoft.com/office/drawing/2014/main" id="{91D7B4E5-C100-4A95-8FA3-C25CAB69258F}"/>
              </a:ext>
            </a:extLst>
          </p:cNvPr>
          <p:cNvPicPr>
            <a:picLocks noRot="1" noChangeAspect="1"/>
          </p:cNvPicPr>
          <p:nvPr>
            <a:wavAudioFile r:embed="rId1" name="~PP632.WAV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706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8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13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  <p:cond evt="onNext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êu đề 1">
            <a:extLst>
              <a:ext uri="{FF2B5EF4-FFF2-40B4-BE49-F238E27FC236}">
                <a16:creationId xmlns:a16="http://schemas.microsoft.com/office/drawing/2014/main" id="{6405F620-8D3E-49DA-978E-8DECADBC21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51" name="Tiêu đề phụ 2">
            <a:extLst>
              <a:ext uri="{FF2B5EF4-FFF2-40B4-BE49-F238E27FC236}">
                <a16:creationId xmlns:a16="http://schemas.microsoft.com/office/drawing/2014/main" id="{8944F13D-F969-4AC5-B0F2-4DBF3D132F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2052" name="Picture 2" descr="C:\Users\admin\Desktop\Ảnh sưu tầm\ảnh ST\25348371_149228909183565_2766914080476106881_n.jpg">
            <a:extLst>
              <a:ext uri="{FF2B5EF4-FFF2-40B4-BE49-F238E27FC236}">
                <a16:creationId xmlns:a16="http://schemas.microsoft.com/office/drawing/2014/main" id="{275FC63F-7DF9-4FE2-A520-F1B6B9BD74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947143E-5476-462D-A220-24B574C27584}"/>
              </a:ext>
            </a:extLst>
          </p:cNvPr>
          <p:cNvSpPr/>
          <p:nvPr/>
        </p:nvSpPr>
        <p:spPr>
          <a:xfrm>
            <a:off x="1752600" y="4191000"/>
            <a:ext cx="8915400" cy="914400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856935"/>
              </a:avLst>
            </a:prstTxWarp>
            <a:spAutoFit/>
          </a:bodyPr>
          <a:lstStyle/>
          <a:p>
            <a:pPr algn="ctr">
              <a:defRPr/>
            </a:pP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4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5" name="Group 5">
            <a:extLst>
              <a:ext uri="{FF2B5EF4-FFF2-40B4-BE49-F238E27FC236}">
                <a16:creationId xmlns:a16="http://schemas.microsoft.com/office/drawing/2014/main" id="{9E33A446-B92B-4A79-9536-E81B620797CC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8" y="0"/>
            <a:chExt cx="5760" cy="4320"/>
          </a:xfrm>
        </p:grpSpPr>
        <p:pic>
          <p:nvPicPr>
            <p:cNvPr id="3076" name="Picture 6" descr="GRANS024">
              <a:extLst>
                <a:ext uri="{FF2B5EF4-FFF2-40B4-BE49-F238E27FC236}">
                  <a16:creationId xmlns:a16="http://schemas.microsoft.com/office/drawing/2014/main" id="{0DF59F22-FBD5-4A46-B186-811FF978B8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7" name="Picture 7" descr="GRANS024">
              <a:extLst>
                <a:ext uri="{FF2B5EF4-FFF2-40B4-BE49-F238E27FC236}">
                  <a16:creationId xmlns:a16="http://schemas.microsoft.com/office/drawing/2014/main" id="{16C6618D-4B2C-4209-9C6E-CC4CFDC73ED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8">
              <a:extLst>
                <a:ext uri="{FF2B5EF4-FFF2-40B4-BE49-F238E27FC236}">
                  <a16:creationId xmlns:a16="http://schemas.microsoft.com/office/drawing/2014/main" id="{C1012ADA-DDE6-49C9-AFD9-9EA527D1B7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3079" name="Picture 9" descr="BD21325_">
                <a:extLst>
                  <a:ext uri="{FF2B5EF4-FFF2-40B4-BE49-F238E27FC236}">
                    <a16:creationId xmlns:a16="http://schemas.microsoft.com/office/drawing/2014/main" id="{EE373391-2A0C-44C2-8C72-38DCB2D3425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0" name="Picture 10" descr="BD21325_">
                <a:extLst>
                  <a:ext uri="{FF2B5EF4-FFF2-40B4-BE49-F238E27FC236}">
                    <a16:creationId xmlns:a16="http://schemas.microsoft.com/office/drawing/2014/main" id="{D244242B-AE3F-43C6-A91D-209BC2A634D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1" name="Picture 11" descr="BD21325_">
                <a:extLst>
                  <a:ext uri="{FF2B5EF4-FFF2-40B4-BE49-F238E27FC236}">
                    <a16:creationId xmlns:a16="http://schemas.microsoft.com/office/drawing/2014/main" id="{AC1DF5EB-B3D9-4646-BCAD-9878E46A72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2" name="Picture 12" descr="BD21325_">
                <a:extLst>
                  <a:ext uri="{FF2B5EF4-FFF2-40B4-BE49-F238E27FC236}">
                    <a16:creationId xmlns:a16="http://schemas.microsoft.com/office/drawing/2014/main" id="{D28A9330-971D-47DE-8B6B-72AD450FFE6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0" name="Text Box 6">
            <a:extLst>
              <a:ext uri="{FF2B5EF4-FFF2-40B4-BE49-F238E27FC236}">
                <a16:creationId xmlns:a16="http://schemas.microsoft.com/office/drawing/2014/main" id="{11D21C98-7DF9-47CE-980F-37AD78BFA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01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33CC"/>
                </a:solidFill>
                <a:latin typeface="Times New Roman" panose="02020603050405020304" pitchFamily="18" charset="0"/>
              </a:rPr>
              <a:t>Hình chữ nhật có những đặc điểm gì ?</a:t>
            </a:r>
          </a:p>
        </p:txBody>
      </p:sp>
      <p:sp>
        <p:nvSpPr>
          <p:cNvPr id="67591" name="Text Box 7">
            <a:extLst>
              <a:ext uri="{FF2B5EF4-FFF2-40B4-BE49-F238E27FC236}">
                <a16:creationId xmlns:a16="http://schemas.microsoft.com/office/drawing/2014/main" id="{957B0F2E-EF92-47D7-9045-D74A164EF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971800"/>
            <a:ext cx="7391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* Hình chữ nhật có 4 góc vuông, có hai cạnh dài bằng nhau và 2 cạnh ngắn bằng nhau.</a:t>
            </a:r>
          </a:p>
        </p:txBody>
      </p:sp>
      <p:grpSp>
        <p:nvGrpSpPr>
          <p:cNvPr id="4100" name="Group 5">
            <a:extLst>
              <a:ext uri="{FF2B5EF4-FFF2-40B4-BE49-F238E27FC236}">
                <a16:creationId xmlns:a16="http://schemas.microsoft.com/office/drawing/2014/main" id="{8B2D9927-22CA-4B10-8529-0C58C95E33D5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8" y="0"/>
            <a:chExt cx="5760" cy="4320"/>
          </a:xfrm>
        </p:grpSpPr>
        <p:pic>
          <p:nvPicPr>
            <p:cNvPr id="4101" name="Picture 6" descr="GRANS024">
              <a:extLst>
                <a:ext uri="{FF2B5EF4-FFF2-40B4-BE49-F238E27FC236}">
                  <a16:creationId xmlns:a16="http://schemas.microsoft.com/office/drawing/2014/main" id="{66B18EC0-EEC0-4F54-B112-6915756513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7" descr="GRANS024">
              <a:extLst>
                <a:ext uri="{FF2B5EF4-FFF2-40B4-BE49-F238E27FC236}">
                  <a16:creationId xmlns:a16="http://schemas.microsoft.com/office/drawing/2014/main" id="{632DF2FA-272A-4BA0-AD93-1221E072D9B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103" name="Group 8">
              <a:extLst>
                <a:ext uri="{FF2B5EF4-FFF2-40B4-BE49-F238E27FC236}">
                  <a16:creationId xmlns:a16="http://schemas.microsoft.com/office/drawing/2014/main" id="{13586683-6FC2-407B-9AC9-A3C3A3B064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4104" name="Picture 9" descr="BD21325_">
                <a:extLst>
                  <a:ext uri="{FF2B5EF4-FFF2-40B4-BE49-F238E27FC236}">
                    <a16:creationId xmlns:a16="http://schemas.microsoft.com/office/drawing/2014/main" id="{48CD0421-E0A4-41B0-9973-AA2A201493F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05" name="Picture 10" descr="BD21325_">
                <a:extLst>
                  <a:ext uri="{FF2B5EF4-FFF2-40B4-BE49-F238E27FC236}">
                    <a16:creationId xmlns:a16="http://schemas.microsoft.com/office/drawing/2014/main" id="{0D913735-B6F2-44AD-866F-4F6CEA698B9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06" name="Picture 11" descr="BD21325_">
                <a:extLst>
                  <a:ext uri="{FF2B5EF4-FFF2-40B4-BE49-F238E27FC236}">
                    <a16:creationId xmlns:a16="http://schemas.microsoft.com/office/drawing/2014/main" id="{843AF721-A7DB-47CA-9547-DA36A1E7878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07" name="Picture 12" descr="BD21325_">
                <a:extLst>
                  <a:ext uri="{FF2B5EF4-FFF2-40B4-BE49-F238E27FC236}">
                    <a16:creationId xmlns:a16="http://schemas.microsoft.com/office/drawing/2014/main" id="{38D1DB0F-087D-47ED-A407-EA286A0FABC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/>
      <p:bldP spid="6759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85" name="Text Box 597">
            <a:extLst>
              <a:ext uri="{FF2B5EF4-FFF2-40B4-BE49-F238E27FC236}">
                <a16:creationId xmlns:a16="http://schemas.microsoft.com/office/drawing/2014/main" id="{429F6552-CE3A-40F1-ADE0-6310ABC2C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828801"/>
            <a:ext cx="830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2. Trong các hình dưới đây, hình nào là hình chữ nhật ?</a:t>
            </a:r>
          </a:p>
        </p:txBody>
      </p:sp>
      <p:grpSp>
        <p:nvGrpSpPr>
          <p:cNvPr id="2" name="Group 1056">
            <a:extLst>
              <a:ext uri="{FF2B5EF4-FFF2-40B4-BE49-F238E27FC236}">
                <a16:creationId xmlns:a16="http://schemas.microsoft.com/office/drawing/2014/main" id="{F17E41AC-6CA5-448B-A527-32D46AB58274}"/>
              </a:ext>
            </a:extLst>
          </p:cNvPr>
          <p:cNvGrpSpPr>
            <a:grpSpLocks/>
          </p:cNvGrpSpPr>
          <p:nvPr/>
        </p:nvGrpSpPr>
        <p:grpSpPr bwMode="auto">
          <a:xfrm>
            <a:off x="1919288" y="-1971675"/>
            <a:ext cx="8343900" cy="7972425"/>
            <a:chOff x="428596" y="-1900401"/>
            <a:chExt cx="8344004" cy="7972607"/>
          </a:xfrm>
        </p:grpSpPr>
        <p:grpSp>
          <p:nvGrpSpPr>
            <p:cNvPr id="5145" name="Group 2">
              <a:extLst>
                <a:ext uri="{FF2B5EF4-FFF2-40B4-BE49-F238E27FC236}">
                  <a16:creationId xmlns:a16="http://schemas.microsoft.com/office/drawing/2014/main" id="{5D939E4B-4A65-4593-B84C-F97810E3F4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8596" y="3429000"/>
              <a:ext cx="8344004" cy="2643206"/>
              <a:chOff x="1246" y="2182"/>
              <a:chExt cx="10486" cy="3234"/>
            </a:xfrm>
          </p:grpSpPr>
          <p:grpSp>
            <p:nvGrpSpPr>
              <p:cNvPr id="5183" name="Group 3">
                <a:extLst>
                  <a:ext uri="{FF2B5EF4-FFF2-40B4-BE49-F238E27FC236}">
                    <a16:creationId xmlns:a16="http://schemas.microsoft.com/office/drawing/2014/main" id="{4FC2BB48-7D16-4262-B881-AD7EEAE6DC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46" y="2182"/>
                <a:ext cx="10486" cy="294"/>
                <a:chOff x="1246" y="557"/>
                <a:chExt cx="10486" cy="294"/>
              </a:xfrm>
            </p:grpSpPr>
            <p:grpSp>
              <p:nvGrpSpPr>
                <p:cNvPr id="5625" name="Group 4">
                  <a:extLst>
                    <a:ext uri="{FF2B5EF4-FFF2-40B4-BE49-F238E27FC236}">
                      <a16:creationId xmlns:a16="http://schemas.microsoft.com/office/drawing/2014/main" id="{FB219574-7A21-4794-8F4E-F0D94BBDE21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46" y="557"/>
                  <a:ext cx="9235" cy="294"/>
                  <a:chOff x="1246" y="557"/>
                  <a:chExt cx="13605" cy="840"/>
                </a:xfrm>
              </p:grpSpPr>
              <p:grpSp>
                <p:nvGrpSpPr>
                  <p:cNvPr id="5631" name="Group 5">
                    <a:extLst>
                      <a:ext uri="{FF2B5EF4-FFF2-40B4-BE49-F238E27FC236}">
                        <a16:creationId xmlns:a16="http://schemas.microsoft.com/office/drawing/2014/main" id="{6F34840A-525E-4DFD-A1B6-6C347E09799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070" cy="840"/>
                    <a:chOff x="260" y="558"/>
                    <a:chExt cx="14696" cy="839"/>
                  </a:xfrm>
                </p:grpSpPr>
                <p:grpSp>
                  <p:nvGrpSpPr>
                    <p:cNvPr id="5644" name="Group 6">
                      <a:extLst>
                        <a:ext uri="{FF2B5EF4-FFF2-40B4-BE49-F238E27FC236}">
                          <a16:creationId xmlns:a16="http://schemas.microsoft.com/office/drawing/2014/main" id="{3B2923F5-9E39-454C-8EE2-95953D0485D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0" y="558"/>
                      <a:ext cx="7348" cy="839"/>
                      <a:chOff x="429" y="3138"/>
                      <a:chExt cx="11352" cy="967"/>
                    </a:xfrm>
                  </p:grpSpPr>
                  <p:sp>
                    <p:nvSpPr>
                      <p:cNvPr id="5657" name="AutoShape 7">
                        <a:extLst>
                          <a:ext uri="{FF2B5EF4-FFF2-40B4-BE49-F238E27FC236}">
                            <a16:creationId xmlns:a16="http://schemas.microsoft.com/office/drawing/2014/main" id="{6FE2C7A5-FFF7-40CA-AA0C-4C2BF572968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58" name="AutoShape 8">
                        <a:extLst>
                          <a:ext uri="{FF2B5EF4-FFF2-40B4-BE49-F238E27FC236}">
                            <a16:creationId xmlns:a16="http://schemas.microsoft.com/office/drawing/2014/main" id="{41205F4A-1379-486C-B153-799F37A9B75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59" name="AutoShape 9">
                        <a:extLst>
                          <a:ext uri="{FF2B5EF4-FFF2-40B4-BE49-F238E27FC236}">
                            <a16:creationId xmlns:a16="http://schemas.microsoft.com/office/drawing/2014/main" id="{BFA416CD-8224-40EA-AF5F-FE0D8AA50A0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60" name="AutoShape 10">
                        <a:extLst>
                          <a:ext uri="{FF2B5EF4-FFF2-40B4-BE49-F238E27FC236}">
                            <a16:creationId xmlns:a16="http://schemas.microsoft.com/office/drawing/2014/main" id="{04EF8ABD-1EE7-4686-93D3-F4D3BDE0344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61" name="AutoShape 11">
                        <a:extLst>
                          <a:ext uri="{FF2B5EF4-FFF2-40B4-BE49-F238E27FC236}">
                            <a16:creationId xmlns:a16="http://schemas.microsoft.com/office/drawing/2014/main" id="{8C0A0ABE-70DC-453F-8A38-5C79656793E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62" name="AutoShape 12">
                        <a:extLst>
                          <a:ext uri="{FF2B5EF4-FFF2-40B4-BE49-F238E27FC236}">
                            <a16:creationId xmlns:a16="http://schemas.microsoft.com/office/drawing/2014/main" id="{747E449A-0260-4384-8AE0-A4C71890C3B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63" name="AutoShape 13">
                        <a:extLst>
                          <a:ext uri="{FF2B5EF4-FFF2-40B4-BE49-F238E27FC236}">
                            <a16:creationId xmlns:a16="http://schemas.microsoft.com/office/drawing/2014/main" id="{64F66BCE-CD7F-478A-9C29-A8902AB5A6E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64" name="AutoShape 14">
                        <a:extLst>
                          <a:ext uri="{FF2B5EF4-FFF2-40B4-BE49-F238E27FC236}">
                            <a16:creationId xmlns:a16="http://schemas.microsoft.com/office/drawing/2014/main" id="{7A8288E9-BD1C-4F34-BCE5-2149B0CB2DB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65" name="AutoShape 15">
                        <a:extLst>
                          <a:ext uri="{FF2B5EF4-FFF2-40B4-BE49-F238E27FC236}">
                            <a16:creationId xmlns:a16="http://schemas.microsoft.com/office/drawing/2014/main" id="{1767FA2A-427A-4760-AECD-296475AC54E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66" name="AutoShape 16">
                        <a:extLst>
                          <a:ext uri="{FF2B5EF4-FFF2-40B4-BE49-F238E27FC236}">
                            <a16:creationId xmlns:a16="http://schemas.microsoft.com/office/drawing/2014/main" id="{307A0A4B-8378-4581-9613-972EA284567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67" name="AutoShape 17">
                        <a:extLst>
                          <a:ext uri="{FF2B5EF4-FFF2-40B4-BE49-F238E27FC236}">
                            <a16:creationId xmlns:a16="http://schemas.microsoft.com/office/drawing/2014/main" id="{77DB0C84-F66C-4264-B7CC-AC2E63536DE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  <p:grpSp>
                  <p:nvGrpSpPr>
                    <p:cNvPr id="5645" name="Group 18">
                      <a:extLst>
                        <a:ext uri="{FF2B5EF4-FFF2-40B4-BE49-F238E27FC236}">
                          <a16:creationId xmlns:a16="http://schemas.microsoft.com/office/drawing/2014/main" id="{A2CB62C2-1602-46BA-8B37-1A2AD369E51E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608" y="558"/>
                      <a:ext cx="7348" cy="839"/>
                      <a:chOff x="429" y="3138"/>
                      <a:chExt cx="11352" cy="967"/>
                    </a:xfrm>
                  </p:grpSpPr>
                  <p:sp>
                    <p:nvSpPr>
                      <p:cNvPr id="5646" name="AutoShape 19">
                        <a:extLst>
                          <a:ext uri="{FF2B5EF4-FFF2-40B4-BE49-F238E27FC236}">
                            <a16:creationId xmlns:a16="http://schemas.microsoft.com/office/drawing/2014/main" id="{282C5FEE-CDE5-48E5-AC44-0A9D3A67D7E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47" name="AutoShape 20">
                        <a:extLst>
                          <a:ext uri="{FF2B5EF4-FFF2-40B4-BE49-F238E27FC236}">
                            <a16:creationId xmlns:a16="http://schemas.microsoft.com/office/drawing/2014/main" id="{876A361A-DA16-4707-93C8-5FD7C8BFF8B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48" name="AutoShape 21">
                        <a:extLst>
                          <a:ext uri="{FF2B5EF4-FFF2-40B4-BE49-F238E27FC236}">
                            <a16:creationId xmlns:a16="http://schemas.microsoft.com/office/drawing/2014/main" id="{45FB03EA-7344-4DD3-8BC5-A1180DAD0CE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49" name="AutoShape 22">
                        <a:extLst>
                          <a:ext uri="{FF2B5EF4-FFF2-40B4-BE49-F238E27FC236}">
                            <a16:creationId xmlns:a16="http://schemas.microsoft.com/office/drawing/2014/main" id="{1650F300-5F29-4643-A976-45251FE6955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50" name="AutoShape 23">
                        <a:extLst>
                          <a:ext uri="{FF2B5EF4-FFF2-40B4-BE49-F238E27FC236}">
                            <a16:creationId xmlns:a16="http://schemas.microsoft.com/office/drawing/2014/main" id="{5F57B386-1776-40F3-9AD5-9F81EC22438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51" name="AutoShape 24">
                        <a:extLst>
                          <a:ext uri="{FF2B5EF4-FFF2-40B4-BE49-F238E27FC236}">
                            <a16:creationId xmlns:a16="http://schemas.microsoft.com/office/drawing/2014/main" id="{15994CB5-6D0D-46BC-A590-635EE454499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52" name="AutoShape 25">
                        <a:extLst>
                          <a:ext uri="{FF2B5EF4-FFF2-40B4-BE49-F238E27FC236}">
                            <a16:creationId xmlns:a16="http://schemas.microsoft.com/office/drawing/2014/main" id="{EE39D61B-8ABB-4B6B-9EC5-8AC8C423B83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53" name="AutoShape 26">
                        <a:extLst>
                          <a:ext uri="{FF2B5EF4-FFF2-40B4-BE49-F238E27FC236}">
                            <a16:creationId xmlns:a16="http://schemas.microsoft.com/office/drawing/2014/main" id="{376CD370-502E-43EE-9E8A-D22DD26946E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54" name="AutoShape 27">
                        <a:extLst>
                          <a:ext uri="{FF2B5EF4-FFF2-40B4-BE49-F238E27FC236}">
                            <a16:creationId xmlns:a16="http://schemas.microsoft.com/office/drawing/2014/main" id="{438494C8-C751-400C-9C2C-61E16BAA840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55" name="AutoShape 28">
                        <a:extLst>
                          <a:ext uri="{FF2B5EF4-FFF2-40B4-BE49-F238E27FC236}">
                            <a16:creationId xmlns:a16="http://schemas.microsoft.com/office/drawing/2014/main" id="{55949ACC-5CD4-4B88-A61F-C4801191AE6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56" name="AutoShape 29">
                        <a:extLst>
                          <a:ext uri="{FF2B5EF4-FFF2-40B4-BE49-F238E27FC236}">
                            <a16:creationId xmlns:a16="http://schemas.microsoft.com/office/drawing/2014/main" id="{AE5AA8E8-9BC4-4495-A688-92A0B573997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5632" name="Group 30">
                    <a:extLst>
                      <a:ext uri="{FF2B5EF4-FFF2-40B4-BE49-F238E27FC236}">
                        <a16:creationId xmlns:a16="http://schemas.microsoft.com/office/drawing/2014/main" id="{B0D6046F-CEED-4BD6-9AE0-8204516BFCB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316" y="557"/>
                    <a:ext cx="4535" cy="840"/>
                    <a:chOff x="429" y="3138"/>
                    <a:chExt cx="11352" cy="967"/>
                  </a:xfrm>
                </p:grpSpPr>
                <p:sp>
                  <p:nvSpPr>
                    <p:cNvPr id="5633" name="AutoShape 31">
                      <a:extLst>
                        <a:ext uri="{FF2B5EF4-FFF2-40B4-BE49-F238E27FC236}">
                          <a16:creationId xmlns:a16="http://schemas.microsoft.com/office/drawing/2014/main" id="{9A49A989-08C5-40F1-8DFD-D25E040F9CC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3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34" name="AutoShape 32">
                      <a:extLst>
                        <a:ext uri="{FF2B5EF4-FFF2-40B4-BE49-F238E27FC236}">
                          <a16:creationId xmlns:a16="http://schemas.microsoft.com/office/drawing/2014/main" id="{69E59B3B-67BE-46F0-8F4F-F15F1C07144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25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35" name="AutoShape 33">
                      <a:extLst>
                        <a:ext uri="{FF2B5EF4-FFF2-40B4-BE49-F238E27FC236}">
                          <a16:creationId xmlns:a16="http://schemas.microsoft.com/office/drawing/2014/main" id="{CC1DA4E4-34B1-44EF-8A01-2C596D187B1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57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36" name="AutoShape 34">
                      <a:extLst>
                        <a:ext uri="{FF2B5EF4-FFF2-40B4-BE49-F238E27FC236}">
                          <a16:creationId xmlns:a16="http://schemas.microsoft.com/office/drawing/2014/main" id="{161B4BA9-A8CF-42E5-9506-395500F7FC8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8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37" name="AutoShape 35">
                      <a:extLst>
                        <a:ext uri="{FF2B5EF4-FFF2-40B4-BE49-F238E27FC236}">
                          <a16:creationId xmlns:a16="http://schemas.microsoft.com/office/drawing/2014/main" id="{6B8EBE5A-0102-47A0-A819-3247A3A19C9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621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38" name="AutoShape 36">
                      <a:extLst>
                        <a:ext uri="{FF2B5EF4-FFF2-40B4-BE49-F238E27FC236}">
                          <a16:creationId xmlns:a16="http://schemas.microsoft.com/office/drawing/2014/main" id="{48FB8009-6DE1-407D-A4A6-2D498B29899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53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39" name="AutoShape 37">
                      <a:extLst>
                        <a:ext uri="{FF2B5EF4-FFF2-40B4-BE49-F238E27FC236}">
                          <a16:creationId xmlns:a16="http://schemas.microsoft.com/office/drawing/2014/main" id="{89BC0705-1A08-4A96-AEAF-FC27C2006C6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85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40" name="AutoShape 38">
                      <a:extLst>
                        <a:ext uri="{FF2B5EF4-FFF2-40B4-BE49-F238E27FC236}">
                          <a16:creationId xmlns:a16="http://schemas.microsoft.com/office/drawing/2014/main" id="{B15E97D3-DCF9-4F16-B072-87ED97DF281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17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41" name="AutoShape 39">
                      <a:extLst>
                        <a:ext uri="{FF2B5EF4-FFF2-40B4-BE49-F238E27FC236}">
                          <a16:creationId xmlns:a16="http://schemas.microsoft.com/office/drawing/2014/main" id="{37FD65D4-BF5E-47FE-86C4-50985F575F6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61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42" name="AutoShape 40">
                      <a:extLst>
                        <a:ext uri="{FF2B5EF4-FFF2-40B4-BE49-F238E27FC236}">
                          <a16:creationId xmlns:a16="http://schemas.microsoft.com/office/drawing/2014/main" id="{95C88424-9B6A-4231-8ED7-42E14805F7F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43" name="AutoShape 41">
                      <a:extLst>
                        <a:ext uri="{FF2B5EF4-FFF2-40B4-BE49-F238E27FC236}">
                          <a16:creationId xmlns:a16="http://schemas.microsoft.com/office/drawing/2014/main" id="{8489CCED-BD1D-477C-BE93-B6E661351EC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74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5626" name="Group 42">
                  <a:extLst>
                    <a:ext uri="{FF2B5EF4-FFF2-40B4-BE49-F238E27FC236}">
                      <a16:creationId xmlns:a16="http://schemas.microsoft.com/office/drawing/2014/main" id="{FECB27C9-3A3A-41C8-88C9-EB803C676A2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481" y="557"/>
                  <a:ext cx="1251" cy="294"/>
                  <a:chOff x="7683" y="2926"/>
                  <a:chExt cx="1649" cy="840"/>
                </a:xfrm>
              </p:grpSpPr>
              <p:sp>
                <p:nvSpPr>
                  <p:cNvPr id="5627" name="AutoShape 43">
                    <a:extLst>
                      <a:ext uri="{FF2B5EF4-FFF2-40B4-BE49-F238E27FC236}">
                        <a16:creationId xmlns:a16="http://schemas.microsoft.com/office/drawing/2014/main" id="{902F41E8-8FE6-4189-9CC3-C40E52DD708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508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628" name="AutoShape 44">
                    <a:extLst>
                      <a:ext uri="{FF2B5EF4-FFF2-40B4-BE49-F238E27FC236}">
                        <a16:creationId xmlns:a16="http://schemas.microsoft.com/office/drawing/2014/main" id="{4948BC90-DA15-416F-B371-C7DD7E6ADCF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920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629" name="AutoShape 45">
                    <a:extLst>
                      <a:ext uri="{FF2B5EF4-FFF2-40B4-BE49-F238E27FC236}">
                        <a16:creationId xmlns:a16="http://schemas.microsoft.com/office/drawing/2014/main" id="{BFF06724-DFB8-4934-9338-BDC08F6B630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095" y="2926"/>
                    <a:ext cx="413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630" name="AutoShape 46">
                    <a:extLst>
                      <a:ext uri="{FF2B5EF4-FFF2-40B4-BE49-F238E27FC236}">
                        <a16:creationId xmlns:a16="http://schemas.microsoft.com/office/drawing/2014/main" id="{E4216716-E43A-4C85-A259-E81ADF0AC3E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683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5184" name="Group 47">
                <a:extLst>
                  <a:ext uri="{FF2B5EF4-FFF2-40B4-BE49-F238E27FC236}">
                    <a16:creationId xmlns:a16="http://schemas.microsoft.com/office/drawing/2014/main" id="{4AFCD07E-FB72-461C-B758-DB3B3A14EED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46" y="2476"/>
                <a:ext cx="10486" cy="294"/>
                <a:chOff x="1246" y="557"/>
                <a:chExt cx="10486" cy="294"/>
              </a:xfrm>
            </p:grpSpPr>
            <p:grpSp>
              <p:nvGrpSpPr>
                <p:cNvPr id="5582" name="Group 48">
                  <a:extLst>
                    <a:ext uri="{FF2B5EF4-FFF2-40B4-BE49-F238E27FC236}">
                      <a16:creationId xmlns:a16="http://schemas.microsoft.com/office/drawing/2014/main" id="{11F05CC7-66BB-4293-A3CA-30AF375055B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46" y="557"/>
                  <a:ext cx="9235" cy="294"/>
                  <a:chOff x="1246" y="557"/>
                  <a:chExt cx="13605" cy="840"/>
                </a:xfrm>
              </p:grpSpPr>
              <p:grpSp>
                <p:nvGrpSpPr>
                  <p:cNvPr id="5588" name="Group 49">
                    <a:extLst>
                      <a:ext uri="{FF2B5EF4-FFF2-40B4-BE49-F238E27FC236}">
                        <a16:creationId xmlns:a16="http://schemas.microsoft.com/office/drawing/2014/main" id="{95D222DC-2181-4565-AF20-80F26C8DA26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070" cy="840"/>
                    <a:chOff x="260" y="558"/>
                    <a:chExt cx="14696" cy="839"/>
                  </a:xfrm>
                </p:grpSpPr>
                <p:grpSp>
                  <p:nvGrpSpPr>
                    <p:cNvPr id="5601" name="Group 50">
                      <a:extLst>
                        <a:ext uri="{FF2B5EF4-FFF2-40B4-BE49-F238E27FC236}">
                          <a16:creationId xmlns:a16="http://schemas.microsoft.com/office/drawing/2014/main" id="{D59B2FBE-8BE7-4D77-8184-93D4ABE07C2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0" y="558"/>
                      <a:ext cx="7348" cy="839"/>
                      <a:chOff x="429" y="3138"/>
                      <a:chExt cx="11352" cy="967"/>
                    </a:xfrm>
                  </p:grpSpPr>
                  <p:sp>
                    <p:nvSpPr>
                      <p:cNvPr id="5614" name="AutoShape 51">
                        <a:extLst>
                          <a:ext uri="{FF2B5EF4-FFF2-40B4-BE49-F238E27FC236}">
                            <a16:creationId xmlns:a16="http://schemas.microsoft.com/office/drawing/2014/main" id="{21E372F4-133C-4FEF-ABCD-FA21C7E795C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15" name="AutoShape 52">
                        <a:extLst>
                          <a:ext uri="{FF2B5EF4-FFF2-40B4-BE49-F238E27FC236}">
                            <a16:creationId xmlns:a16="http://schemas.microsoft.com/office/drawing/2014/main" id="{C1548D9F-5D24-4E6B-9386-4483286A946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16" name="AutoShape 53">
                        <a:extLst>
                          <a:ext uri="{FF2B5EF4-FFF2-40B4-BE49-F238E27FC236}">
                            <a16:creationId xmlns:a16="http://schemas.microsoft.com/office/drawing/2014/main" id="{2DEE281B-F212-4032-8931-611564D30F1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17" name="AutoShape 54">
                        <a:extLst>
                          <a:ext uri="{FF2B5EF4-FFF2-40B4-BE49-F238E27FC236}">
                            <a16:creationId xmlns:a16="http://schemas.microsoft.com/office/drawing/2014/main" id="{17DA9E21-58EA-480D-8853-9C622E786E3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18" name="AutoShape 55">
                        <a:extLst>
                          <a:ext uri="{FF2B5EF4-FFF2-40B4-BE49-F238E27FC236}">
                            <a16:creationId xmlns:a16="http://schemas.microsoft.com/office/drawing/2014/main" id="{4C389EEE-EF9F-499C-9BAF-34E3015DBEE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19" name="AutoShape 56">
                        <a:extLst>
                          <a:ext uri="{FF2B5EF4-FFF2-40B4-BE49-F238E27FC236}">
                            <a16:creationId xmlns:a16="http://schemas.microsoft.com/office/drawing/2014/main" id="{1A35FDAA-C671-40D2-A916-F1259879D10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20" name="AutoShape 57">
                        <a:extLst>
                          <a:ext uri="{FF2B5EF4-FFF2-40B4-BE49-F238E27FC236}">
                            <a16:creationId xmlns:a16="http://schemas.microsoft.com/office/drawing/2014/main" id="{26D215D9-5B17-4361-A257-45BA7959550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21" name="AutoShape 58">
                        <a:extLst>
                          <a:ext uri="{FF2B5EF4-FFF2-40B4-BE49-F238E27FC236}">
                            <a16:creationId xmlns:a16="http://schemas.microsoft.com/office/drawing/2014/main" id="{683AAAC9-DB1A-481F-9422-116E1A585A7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22" name="AutoShape 59">
                        <a:extLst>
                          <a:ext uri="{FF2B5EF4-FFF2-40B4-BE49-F238E27FC236}">
                            <a16:creationId xmlns:a16="http://schemas.microsoft.com/office/drawing/2014/main" id="{CA75DB5E-81A5-4359-947B-1FA12DAD818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23" name="AutoShape 60">
                        <a:extLst>
                          <a:ext uri="{FF2B5EF4-FFF2-40B4-BE49-F238E27FC236}">
                            <a16:creationId xmlns:a16="http://schemas.microsoft.com/office/drawing/2014/main" id="{2ECDA0A3-E906-445A-B008-F5AD6490DB4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24" name="AutoShape 61">
                        <a:extLst>
                          <a:ext uri="{FF2B5EF4-FFF2-40B4-BE49-F238E27FC236}">
                            <a16:creationId xmlns:a16="http://schemas.microsoft.com/office/drawing/2014/main" id="{A6D167B2-1C8E-4113-9EF2-57D5EC229EF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  <p:grpSp>
                  <p:nvGrpSpPr>
                    <p:cNvPr id="5602" name="Group 62">
                      <a:extLst>
                        <a:ext uri="{FF2B5EF4-FFF2-40B4-BE49-F238E27FC236}">
                          <a16:creationId xmlns:a16="http://schemas.microsoft.com/office/drawing/2014/main" id="{A659DF95-6426-4DB8-8E94-E75A0363573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608" y="558"/>
                      <a:ext cx="7348" cy="839"/>
                      <a:chOff x="429" y="3138"/>
                      <a:chExt cx="11352" cy="967"/>
                    </a:xfrm>
                  </p:grpSpPr>
                  <p:sp>
                    <p:nvSpPr>
                      <p:cNvPr id="5603" name="AutoShape 63">
                        <a:extLst>
                          <a:ext uri="{FF2B5EF4-FFF2-40B4-BE49-F238E27FC236}">
                            <a16:creationId xmlns:a16="http://schemas.microsoft.com/office/drawing/2014/main" id="{53F023D9-9F04-4376-89D4-A957F8EAC15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04" name="AutoShape 64">
                        <a:extLst>
                          <a:ext uri="{FF2B5EF4-FFF2-40B4-BE49-F238E27FC236}">
                            <a16:creationId xmlns:a16="http://schemas.microsoft.com/office/drawing/2014/main" id="{6082EB9A-6BF2-4A89-BFDF-3BBA8413BC8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05" name="AutoShape 65">
                        <a:extLst>
                          <a:ext uri="{FF2B5EF4-FFF2-40B4-BE49-F238E27FC236}">
                            <a16:creationId xmlns:a16="http://schemas.microsoft.com/office/drawing/2014/main" id="{35CA4991-0C55-4440-92C4-AC9207FC317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06" name="AutoShape 66">
                        <a:extLst>
                          <a:ext uri="{FF2B5EF4-FFF2-40B4-BE49-F238E27FC236}">
                            <a16:creationId xmlns:a16="http://schemas.microsoft.com/office/drawing/2014/main" id="{80851037-7BC4-4055-94E4-667555F9DCC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07" name="AutoShape 67">
                        <a:extLst>
                          <a:ext uri="{FF2B5EF4-FFF2-40B4-BE49-F238E27FC236}">
                            <a16:creationId xmlns:a16="http://schemas.microsoft.com/office/drawing/2014/main" id="{69F58D48-84F6-47AB-A57E-748A2C6DD09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08" name="AutoShape 68">
                        <a:extLst>
                          <a:ext uri="{FF2B5EF4-FFF2-40B4-BE49-F238E27FC236}">
                            <a16:creationId xmlns:a16="http://schemas.microsoft.com/office/drawing/2014/main" id="{FD742E5C-E05C-43CA-95CB-9A0C83A4711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09" name="AutoShape 69">
                        <a:extLst>
                          <a:ext uri="{FF2B5EF4-FFF2-40B4-BE49-F238E27FC236}">
                            <a16:creationId xmlns:a16="http://schemas.microsoft.com/office/drawing/2014/main" id="{66366770-26A2-41FB-9189-414A52D287B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10" name="AutoShape 70">
                        <a:extLst>
                          <a:ext uri="{FF2B5EF4-FFF2-40B4-BE49-F238E27FC236}">
                            <a16:creationId xmlns:a16="http://schemas.microsoft.com/office/drawing/2014/main" id="{EF9EA228-33DE-4826-ABF2-5EE5E5AEA0F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11" name="AutoShape 71">
                        <a:extLst>
                          <a:ext uri="{FF2B5EF4-FFF2-40B4-BE49-F238E27FC236}">
                            <a16:creationId xmlns:a16="http://schemas.microsoft.com/office/drawing/2014/main" id="{792C532A-E005-496B-9398-9258A2CCC05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12" name="AutoShape 72">
                        <a:extLst>
                          <a:ext uri="{FF2B5EF4-FFF2-40B4-BE49-F238E27FC236}">
                            <a16:creationId xmlns:a16="http://schemas.microsoft.com/office/drawing/2014/main" id="{62182679-B40D-4E6F-B11E-929595CA173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613" name="AutoShape 73">
                        <a:extLst>
                          <a:ext uri="{FF2B5EF4-FFF2-40B4-BE49-F238E27FC236}">
                            <a16:creationId xmlns:a16="http://schemas.microsoft.com/office/drawing/2014/main" id="{4E4DDDE1-ED8C-41E6-8049-206C6D7B739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5589" name="Group 74">
                    <a:extLst>
                      <a:ext uri="{FF2B5EF4-FFF2-40B4-BE49-F238E27FC236}">
                        <a16:creationId xmlns:a16="http://schemas.microsoft.com/office/drawing/2014/main" id="{C5BA534C-B708-4699-8C6B-4F7D1715FF5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316" y="557"/>
                    <a:ext cx="4535" cy="840"/>
                    <a:chOff x="429" y="3138"/>
                    <a:chExt cx="11352" cy="967"/>
                  </a:xfrm>
                </p:grpSpPr>
                <p:sp>
                  <p:nvSpPr>
                    <p:cNvPr id="5590" name="AutoShape 75">
                      <a:extLst>
                        <a:ext uri="{FF2B5EF4-FFF2-40B4-BE49-F238E27FC236}">
                          <a16:creationId xmlns:a16="http://schemas.microsoft.com/office/drawing/2014/main" id="{B8B95120-2C68-4B9E-B7E8-8E4622586E7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3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91" name="AutoShape 76">
                      <a:extLst>
                        <a:ext uri="{FF2B5EF4-FFF2-40B4-BE49-F238E27FC236}">
                          <a16:creationId xmlns:a16="http://schemas.microsoft.com/office/drawing/2014/main" id="{A31AA5C3-CB1C-4A87-88D4-5A211233819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25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92" name="AutoShape 77">
                      <a:extLst>
                        <a:ext uri="{FF2B5EF4-FFF2-40B4-BE49-F238E27FC236}">
                          <a16:creationId xmlns:a16="http://schemas.microsoft.com/office/drawing/2014/main" id="{79478ECA-F42E-42BA-8378-D3FD1F5EF96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57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93" name="AutoShape 78">
                      <a:extLst>
                        <a:ext uri="{FF2B5EF4-FFF2-40B4-BE49-F238E27FC236}">
                          <a16:creationId xmlns:a16="http://schemas.microsoft.com/office/drawing/2014/main" id="{D3C2E777-DECB-4189-BE9E-C21038BC08B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8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94" name="AutoShape 79">
                      <a:extLst>
                        <a:ext uri="{FF2B5EF4-FFF2-40B4-BE49-F238E27FC236}">
                          <a16:creationId xmlns:a16="http://schemas.microsoft.com/office/drawing/2014/main" id="{A8D0E0D7-5401-4978-A0B2-355BFC031F9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621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95" name="AutoShape 80">
                      <a:extLst>
                        <a:ext uri="{FF2B5EF4-FFF2-40B4-BE49-F238E27FC236}">
                          <a16:creationId xmlns:a16="http://schemas.microsoft.com/office/drawing/2014/main" id="{AD5B4293-CC4A-4F01-9B4C-D7E792D6C4A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53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96" name="AutoShape 81">
                      <a:extLst>
                        <a:ext uri="{FF2B5EF4-FFF2-40B4-BE49-F238E27FC236}">
                          <a16:creationId xmlns:a16="http://schemas.microsoft.com/office/drawing/2014/main" id="{91FF1200-B6F3-4434-9AB1-0779AB747B4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85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97" name="AutoShape 82">
                      <a:extLst>
                        <a:ext uri="{FF2B5EF4-FFF2-40B4-BE49-F238E27FC236}">
                          <a16:creationId xmlns:a16="http://schemas.microsoft.com/office/drawing/2014/main" id="{2287FCBA-C79C-4D6E-97E4-2B1FD6BB1DA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17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98" name="AutoShape 83">
                      <a:extLst>
                        <a:ext uri="{FF2B5EF4-FFF2-40B4-BE49-F238E27FC236}">
                          <a16:creationId xmlns:a16="http://schemas.microsoft.com/office/drawing/2014/main" id="{586511BD-18F9-4ECB-87E0-31BE5335BD6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61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99" name="AutoShape 84">
                      <a:extLst>
                        <a:ext uri="{FF2B5EF4-FFF2-40B4-BE49-F238E27FC236}">
                          <a16:creationId xmlns:a16="http://schemas.microsoft.com/office/drawing/2014/main" id="{64EC5F8B-0516-4D70-9ADF-682721BB680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600" name="AutoShape 85">
                      <a:extLst>
                        <a:ext uri="{FF2B5EF4-FFF2-40B4-BE49-F238E27FC236}">
                          <a16:creationId xmlns:a16="http://schemas.microsoft.com/office/drawing/2014/main" id="{A8E83D14-51E7-4F4F-96A2-5CCE8F47AEF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74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5583" name="Group 86">
                  <a:extLst>
                    <a:ext uri="{FF2B5EF4-FFF2-40B4-BE49-F238E27FC236}">
                      <a16:creationId xmlns:a16="http://schemas.microsoft.com/office/drawing/2014/main" id="{0A3C5453-0799-4F19-8264-85E81D44307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481" y="557"/>
                  <a:ext cx="1251" cy="294"/>
                  <a:chOff x="7683" y="2926"/>
                  <a:chExt cx="1649" cy="840"/>
                </a:xfrm>
              </p:grpSpPr>
              <p:sp>
                <p:nvSpPr>
                  <p:cNvPr id="5584" name="AutoShape 87">
                    <a:extLst>
                      <a:ext uri="{FF2B5EF4-FFF2-40B4-BE49-F238E27FC236}">
                        <a16:creationId xmlns:a16="http://schemas.microsoft.com/office/drawing/2014/main" id="{57C62452-D0C2-4B93-8F20-66B13A0AF8E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508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585" name="AutoShape 88">
                    <a:extLst>
                      <a:ext uri="{FF2B5EF4-FFF2-40B4-BE49-F238E27FC236}">
                        <a16:creationId xmlns:a16="http://schemas.microsoft.com/office/drawing/2014/main" id="{243B4962-2CC4-4E50-99BD-77757796C74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920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586" name="AutoShape 89">
                    <a:extLst>
                      <a:ext uri="{FF2B5EF4-FFF2-40B4-BE49-F238E27FC236}">
                        <a16:creationId xmlns:a16="http://schemas.microsoft.com/office/drawing/2014/main" id="{66576FFE-3770-47A4-9E7E-E6D891B3C15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095" y="2926"/>
                    <a:ext cx="413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587" name="AutoShape 90">
                    <a:extLst>
                      <a:ext uri="{FF2B5EF4-FFF2-40B4-BE49-F238E27FC236}">
                        <a16:creationId xmlns:a16="http://schemas.microsoft.com/office/drawing/2014/main" id="{F1107D37-577C-4127-90CB-A8C1777BFD2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683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5185" name="Group 91">
                <a:extLst>
                  <a:ext uri="{FF2B5EF4-FFF2-40B4-BE49-F238E27FC236}">
                    <a16:creationId xmlns:a16="http://schemas.microsoft.com/office/drawing/2014/main" id="{2AB3B63C-104F-43CA-82F6-E702C8E27F4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46" y="2770"/>
                <a:ext cx="10486" cy="294"/>
                <a:chOff x="1246" y="557"/>
                <a:chExt cx="10486" cy="294"/>
              </a:xfrm>
            </p:grpSpPr>
            <p:grpSp>
              <p:nvGrpSpPr>
                <p:cNvPr id="5540" name="Group 92">
                  <a:extLst>
                    <a:ext uri="{FF2B5EF4-FFF2-40B4-BE49-F238E27FC236}">
                      <a16:creationId xmlns:a16="http://schemas.microsoft.com/office/drawing/2014/main" id="{E764E626-1E9F-4E94-AEBD-97CB01B88C2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46" y="557"/>
                  <a:ext cx="9235" cy="294"/>
                  <a:chOff x="1246" y="557"/>
                  <a:chExt cx="13605" cy="840"/>
                </a:xfrm>
              </p:grpSpPr>
              <p:grpSp>
                <p:nvGrpSpPr>
                  <p:cNvPr id="5546" name="Group 93">
                    <a:extLst>
                      <a:ext uri="{FF2B5EF4-FFF2-40B4-BE49-F238E27FC236}">
                        <a16:creationId xmlns:a16="http://schemas.microsoft.com/office/drawing/2014/main" id="{C73336DD-8E79-4D94-9C37-B6E4542CF94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070" cy="840"/>
                    <a:chOff x="260" y="558"/>
                    <a:chExt cx="14696" cy="839"/>
                  </a:xfrm>
                </p:grpSpPr>
                <p:grpSp>
                  <p:nvGrpSpPr>
                    <p:cNvPr id="5559" name="Group 94">
                      <a:extLst>
                        <a:ext uri="{FF2B5EF4-FFF2-40B4-BE49-F238E27FC236}">
                          <a16:creationId xmlns:a16="http://schemas.microsoft.com/office/drawing/2014/main" id="{4F36618A-8F9F-41E6-9D65-4F2FE93E9EA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0" y="558"/>
                      <a:ext cx="7348" cy="839"/>
                      <a:chOff x="429" y="3138"/>
                      <a:chExt cx="11352" cy="967"/>
                    </a:xfrm>
                  </p:grpSpPr>
                  <p:sp>
                    <p:nvSpPr>
                      <p:cNvPr id="5571" name="AutoShape 95">
                        <a:extLst>
                          <a:ext uri="{FF2B5EF4-FFF2-40B4-BE49-F238E27FC236}">
                            <a16:creationId xmlns:a16="http://schemas.microsoft.com/office/drawing/2014/main" id="{AEA56F25-8AB0-49C5-A6C5-1492A8EC10B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72" name="AutoShape 96">
                        <a:extLst>
                          <a:ext uri="{FF2B5EF4-FFF2-40B4-BE49-F238E27FC236}">
                            <a16:creationId xmlns:a16="http://schemas.microsoft.com/office/drawing/2014/main" id="{AB75953B-8FD3-4BD9-9085-08AC5D41987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73" name="AutoShape 97">
                        <a:extLst>
                          <a:ext uri="{FF2B5EF4-FFF2-40B4-BE49-F238E27FC236}">
                            <a16:creationId xmlns:a16="http://schemas.microsoft.com/office/drawing/2014/main" id="{B33E240E-227D-4A34-B523-ED3C6CCEE7E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74" name="AutoShape 98">
                        <a:extLst>
                          <a:ext uri="{FF2B5EF4-FFF2-40B4-BE49-F238E27FC236}">
                            <a16:creationId xmlns:a16="http://schemas.microsoft.com/office/drawing/2014/main" id="{AA8383E3-EE68-43D7-8DE6-87C524FEF87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75" name="AutoShape 99">
                        <a:extLst>
                          <a:ext uri="{FF2B5EF4-FFF2-40B4-BE49-F238E27FC236}">
                            <a16:creationId xmlns:a16="http://schemas.microsoft.com/office/drawing/2014/main" id="{41316FEF-D061-4389-9F02-2A488556A67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76" name="AutoShape 100">
                        <a:extLst>
                          <a:ext uri="{FF2B5EF4-FFF2-40B4-BE49-F238E27FC236}">
                            <a16:creationId xmlns:a16="http://schemas.microsoft.com/office/drawing/2014/main" id="{43CBF164-7774-424A-A29D-4206CD8FA3A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77" name="AutoShape 101">
                        <a:extLst>
                          <a:ext uri="{FF2B5EF4-FFF2-40B4-BE49-F238E27FC236}">
                            <a16:creationId xmlns:a16="http://schemas.microsoft.com/office/drawing/2014/main" id="{B21A62F0-5CD2-4B65-A782-1D435E33264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78" name="AutoShape 102">
                        <a:extLst>
                          <a:ext uri="{FF2B5EF4-FFF2-40B4-BE49-F238E27FC236}">
                            <a16:creationId xmlns:a16="http://schemas.microsoft.com/office/drawing/2014/main" id="{580AB4A7-E873-4457-8478-AF0E2AEE6A1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79" name="AutoShape 103">
                        <a:extLst>
                          <a:ext uri="{FF2B5EF4-FFF2-40B4-BE49-F238E27FC236}">
                            <a16:creationId xmlns:a16="http://schemas.microsoft.com/office/drawing/2014/main" id="{3C671337-7936-4F78-8670-BAB25668484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80" name="AutoShape 104">
                        <a:extLst>
                          <a:ext uri="{FF2B5EF4-FFF2-40B4-BE49-F238E27FC236}">
                            <a16:creationId xmlns:a16="http://schemas.microsoft.com/office/drawing/2014/main" id="{A097E1D4-6F91-4321-9195-03BAE61173A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81" name="AutoShape 105">
                        <a:extLst>
                          <a:ext uri="{FF2B5EF4-FFF2-40B4-BE49-F238E27FC236}">
                            <a16:creationId xmlns:a16="http://schemas.microsoft.com/office/drawing/2014/main" id="{3208F851-4FB4-4777-A18A-F6533B0E6EB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  <p:grpSp>
                  <p:nvGrpSpPr>
                    <p:cNvPr id="5560" name="Group 106">
                      <a:extLst>
                        <a:ext uri="{FF2B5EF4-FFF2-40B4-BE49-F238E27FC236}">
                          <a16:creationId xmlns:a16="http://schemas.microsoft.com/office/drawing/2014/main" id="{AB4AEBAC-6B09-46D1-B3D8-5D228DAB88C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276" y="558"/>
                      <a:ext cx="6680" cy="839"/>
                      <a:chOff x="1461" y="3138"/>
                      <a:chExt cx="10320" cy="967"/>
                    </a:xfrm>
                  </p:grpSpPr>
                  <p:sp>
                    <p:nvSpPr>
                      <p:cNvPr id="5561" name="AutoShape 107">
                        <a:extLst>
                          <a:ext uri="{FF2B5EF4-FFF2-40B4-BE49-F238E27FC236}">
                            <a16:creationId xmlns:a16="http://schemas.microsoft.com/office/drawing/2014/main" id="{44DC57CF-2772-450E-A4E0-08B473069AD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62" name="AutoShape 108">
                        <a:extLst>
                          <a:ext uri="{FF2B5EF4-FFF2-40B4-BE49-F238E27FC236}">
                            <a16:creationId xmlns:a16="http://schemas.microsoft.com/office/drawing/2014/main" id="{98BF46D7-9011-4297-9F5B-DA11AE79D0F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63" name="AutoShape 109">
                        <a:extLst>
                          <a:ext uri="{FF2B5EF4-FFF2-40B4-BE49-F238E27FC236}">
                            <a16:creationId xmlns:a16="http://schemas.microsoft.com/office/drawing/2014/main" id="{F5AD617E-A203-46F2-9A1A-8DE9529BA91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64" name="AutoShape 110">
                        <a:extLst>
                          <a:ext uri="{FF2B5EF4-FFF2-40B4-BE49-F238E27FC236}">
                            <a16:creationId xmlns:a16="http://schemas.microsoft.com/office/drawing/2014/main" id="{5E1F329A-CF44-4159-8C64-12D3F8D6C8E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65" name="AutoShape 111">
                        <a:extLst>
                          <a:ext uri="{FF2B5EF4-FFF2-40B4-BE49-F238E27FC236}">
                            <a16:creationId xmlns:a16="http://schemas.microsoft.com/office/drawing/2014/main" id="{72C20140-E141-4C3D-8FEB-CF42D139E1F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66" name="AutoShape 112">
                        <a:extLst>
                          <a:ext uri="{FF2B5EF4-FFF2-40B4-BE49-F238E27FC236}">
                            <a16:creationId xmlns:a16="http://schemas.microsoft.com/office/drawing/2014/main" id="{5B093C4F-5020-4FB1-B7BD-C8146CF00E2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67" name="AutoShape 113">
                        <a:extLst>
                          <a:ext uri="{FF2B5EF4-FFF2-40B4-BE49-F238E27FC236}">
                            <a16:creationId xmlns:a16="http://schemas.microsoft.com/office/drawing/2014/main" id="{5ECEDD92-FB97-40C7-BE1D-441DE905C47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68" name="AutoShape 114">
                        <a:extLst>
                          <a:ext uri="{FF2B5EF4-FFF2-40B4-BE49-F238E27FC236}">
                            <a16:creationId xmlns:a16="http://schemas.microsoft.com/office/drawing/2014/main" id="{C48E8A59-774A-420A-B82B-97C467FC16B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69" name="AutoShape 115">
                        <a:extLst>
                          <a:ext uri="{FF2B5EF4-FFF2-40B4-BE49-F238E27FC236}">
                            <a16:creationId xmlns:a16="http://schemas.microsoft.com/office/drawing/2014/main" id="{CC2FD747-B971-4983-B8A7-47F9BCE46C6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70" name="AutoShape 117">
                        <a:extLst>
                          <a:ext uri="{FF2B5EF4-FFF2-40B4-BE49-F238E27FC236}">
                            <a16:creationId xmlns:a16="http://schemas.microsoft.com/office/drawing/2014/main" id="{F2902328-A325-4011-BC7D-1A4155408BD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5547" name="Group 118">
                    <a:extLst>
                      <a:ext uri="{FF2B5EF4-FFF2-40B4-BE49-F238E27FC236}">
                        <a16:creationId xmlns:a16="http://schemas.microsoft.com/office/drawing/2014/main" id="{3AB0F44F-5EEF-489C-A9E7-DEBBCDAECBF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316" y="557"/>
                    <a:ext cx="4535" cy="840"/>
                    <a:chOff x="429" y="3138"/>
                    <a:chExt cx="11352" cy="967"/>
                  </a:xfrm>
                </p:grpSpPr>
                <p:sp>
                  <p:nvSpPr>
                    <p:cNvPr id="5548" name="AutoShape 119">
                      <a:extLst>
                        <a:ext uri="{FF2B5EF4-FFF2-40B4-BE49-F238E27FC236}">
                          <a16:creationId xmlns:a16="http://schemas.microsoft.com/office/drawing/2014/main" id="{0C951716-8036-452C-9C99-EC09486B5DE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93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49" name="AutoShape 120">
                      <a:extLst>
                        <a:ext uri="{FF2B5EF4-FFF2-40B4-BE49-F238E27FC236}">
                          <a16:creationId xmlns:a16="http://schemas.microsoft.com/office/drawing/2014/main" id="{27940BDA-8173-4A67-8B24-BE02F88D7E3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25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50" name="AutoShape 121">
                      <a:extLst>
                        <a:ext uri="{FF2B5EF4-FFF2-40B4-BE49-F238E27FC236}">
                          <a16:creationId xmlns:a16="http://schemas.microsoft.com/office/drawing/2014/main" id="{D094FF99-0873-48E3-8C9D-906425108F8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57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51" name="AutoShape 122">
                      <a:extLst>
                        <a:ext uri="{FF2B5EF4-FFF2-40B4-BE49-F238E27FC236}">
                          <a16:creationId xmlns:a16="http://schemas.microsoft.com/office/drawing/2014/main" id="{C4E1F995-C49E-4EBB-AF6B-FBB91428DF4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8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52" name="AutoShape 123">
                      <a:extLst>
                        <a:ext uri="{FF2B5EF4-FFF2-40B4-BE49-F238E27FC236}">
                          <a16:creationId xmlns:a16="http://schemas.microsoft.com/office/drawing/2014/main" id="{3DA80109-F45B-4984-8AF4-9EC11F80E08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621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53" name="AutoShape 124">
                      <a:extLst>
                        <a:ext uri="{FF2B5EF4-FFF2-40B4-BE49-F238E27FC236}">
                          <a16:creationId xmlns:a16="http://schemas.microsoft.com/office/drawing/2014/main" id="{A8FE3BCA-DCE0-4D1B-86C2-363E842CAF6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53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54" name="AutoShape 125">
                      <a:extLst>
                        <a:ext uri="{FF2B5EF4-FFF2-40B4-BE49-F238E27FC236}">
                          <a16:creationId xmlns:a16="http://schemas.microsoft.com/office/drawing/2014/main" id="{CE7F7E06-2745-4E9D-88BF-F667A614A54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85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55" name="AutoShape 126">
                      <a:extLst>
                        <a:ext uri="{FF2B5EF4-FFF2-40B4-BE49-F238E27FC236}">
                          <a16:creationId xmlns:a16="http://schemas.microsoft.com/office/drawing/2014/main" id="{B8F809D5-D74B-44D0-A2B3-78C20FB2CE4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717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56" name="AutoShape 127">
                      <a:extLst>
                        <a:ext uri="{FF2B5EF4-FFF2-40B4-BE49-F238E27FC236}">
                          <a16:creationId xmlns:a16="http://schemas.microsoft.com/office/drawing/2014/main" id="{AA821CD1-7DEA-43EC-A3F0-DAD7C99A893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61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57" name="AutoShape 128">
                      <a:extLst>
                        <a:ext uri="{FF2B5EF4-FFF2-40B4-BE49-F238E27FC236}">
                          <a16:creationId xmlns:a16="http://schemas.microsoft.com/office/drawing/2014/main" id="{A5209C14-C343-4B21-B58B-2BA4931C181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58" name="AutoShape 129">
                      <a:extLst>
                        <a:ext uri="{FF2B5EF4-FFF2-40B4-BE49-F238E27FC236}">
                          <a16:creationId xmlns:a16="http://schemas.microsoft.com/office/drawing/2014/main" id="{11684B66-71E0-4F6C-9051-3D194B74BDB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749" y="3138"/>
                      <a:ext cx="1032" cy="967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5541" name="Group 130">
                  <a:extLst>
                    <a:ext uri="{FF2B5EF4-FFF2-40B4-BE49-F238E27FC236}">
                      <a16:creationId xmlns:a16="http://schemas.microsoft.com/office/drawing/2014/main" id="{F5FCDF3B-7CB2-473E-90D5-EB94E46EB17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481" y="557"/>
                  <a:ext cx="1251" cy="294"/>
                  <a:chOff x="7683" y="2926"/>
                  <a:chExt cx="1649" cy="840"/>
                </a:xfrm>
              </p:grpSpPr>
              <p:sp>
                <p:nvSpPr>
                  <p:cNvPr id="5542" name="AutoShape 131">
                    <a:extLst>
                      <a:ext uri="{FF2B5EF4-FFF2-40B4-BE49-F238E27FC236}">
                        <a16:creationId xmlns:a16="http://schemas.microsoft.com/office/drawing/2014/main" id="{C0A44165-21D2-4CEB-8D6E-4A3FD726A3F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508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543" name="AutoShape 132">
                    <a:extLst>
                      <a:ext uri="{FF2B5EF4-FFF2-40B4-BE49-F238E27FC236}">
                        <a16:creationId xmlns:a16="http://schemas.microsoft.com/office/drawing/2014/main" id="{ABEB202B-63A3-4B2A-8A49-61EDD0A4CD2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920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544" name="AutoShape 133">
                    <a:extLst>
                      <a:ext uri="{FF2B5EF4-FFF2-40B4-BE49-F238E27FC236}">
                        <a16:creationId xmlns:a16="http://schemas.microsoft.com/office/drawing/2014/main" id="{3EDF78BC-B592-4C44-91AB-FCF9F8F110C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8095" y="2926"/>
                    <a:ext cx="413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545" name="AutoShape 134">
                    <a:extLst>
                      <a:ext uri="{FF2B5EF4-FFF2-40B4-BE49-F238E27FC236}">
                        <a16:creationId xmlns:a16="http://schemas.microsoft.com/office/drawing/2014/main" id="{0B462E38-2F8B-4E74-918F-7957AB08528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683" y="2926"/>
                    <a:ext cx="412" cy="840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5186" name="Group 135">
                <a:extLst>
                  <a:ext uri="{FF2B5EF4-FFF2-40B4-BE49-F238E27FC236}">
                    <a16:creationId xmlns:a16="http://schemas.microsoft.com/office/drawing/2014/main" id="{E3EF827B-106C-4A8A-86FF-EAA77CD6292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46" y="4240"/>
                <a:ext cx="10486" cy="1176"/>
                <a:chOff x="1246" y="1733"/>
                <a:chExt cx="10486" cy="1176"/>
              </a:xfrm>
            </p:grpSpPr>
            <p:grpSp>
              <p:nvGrpSpPr>
                <p:cNvPr id="5364" name="Group 136">
                  <a:extLst>
                    <a:ext uri="{FF2B5EF4-FFF2-40B4-BE49-F238E27FC236}">
                      <a16:creationId xmlns:a16="http://schemas.microsoft.com/office/drawing/2014/main" id="{49899493-53BE-423C-9856-933091FCB73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46" y="1733"/>
                  <a:ext cx="10486" cy="294"/>
                  <a:chOff x="1246" y="557"/>
                  <a:chExt cx="10486" cy="294"/>
                </a:xfrm>
              </p:grpSpPr>
              <p:grpSp>
                <p:nvGrpSpPr>
                  <p:cNvPr id="5497" name="Group 137">
                    <a:extLst>
                      <a:ext uri="{FF2B5EF4-FFF2-40B4-BE49-F238E27FC236}">
                        <a16:creationId xmlns:a16="http://schemas.microsoft.com/office/drawing/2014/main" id="{DD3C27A1-B409-47AE-9B46-E92B07C83F7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235" cy="294"/>
                    <a:chOff x="1246" y="557"/>
                    <a:chExt cx="13605" cy="840"/>
                  </a:xfrm>
                </p:grpSpPr>
                <p:grpSp>
                  <p:nvGrpSpPr>
                    <p:cNvPr id="5503" name="Group 138">
                      <a:extLst>
                        <a:ext uri="{FF2B5EF4-FFF2-40B4-BE49-F238E27FC236}">
                          <a16:creationId xmlns:a16="http://schemas.microsoft.com/office/drawing/2014/main" id="{C0DDD2F0-14F3-4905-B2B7-8F8B78DFFFD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6" y="557"/>
                      <a:ext cx="9070" cy="840"/>
                      <a:chOff x="260" y="558"/>
                      <a:chExt cx="14696" cy="839"/>
                    </a:xfrm>
                  </p:grpSpPr>
                  <p:grpSp>
                    <p:nvGrpSpPr>
                      <p:cNvPr id="5516" name="Group 139">
                        <a:extLst>
                          <a:ext uri="{FF2B5EF4-FFF2-40B4-BE49-F238E27FC236}">
                            <a16:creationId xmlns:a16="http://schemas.microsoft.com/office/drawing/2014/main" id="{BC0FC6F2-CF92-4AC8-A88F-F37ECF722C70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0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5529" name="AutoShape 140">
                          <a:extLst>
                            <a:ext uri="{FF2B5EF4-FFF2-40B4-BE49-F238E27FC236}">
                              <a16:creationId xmlns:a16="http://schemas.microsoft.com/office/drawing/2014/main" id="{154AA2FE-99F5-44F5-B1E1-3EA7D40E564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30" name="AutoShape 141">
                          <a:extLst>
                            <a:ext uri="{FF2B5EF4-FFF2-40B4-BE49-F238E27FC236}">
                              <a16:creationId xmlns:a16="http://schemas.microsoft.com/office/drawing/2014/main" id="{924EBA33-BED7-47A5-95B6-DE2AED8E406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31" name="AutoShape 142">
                          <a:extLst>
                            <a:ext uri="{FF2B5EF4-FFF2-40B4-BE49-F238E27FC236}">
                              <a16:creationId xmlns:a16="http://schemas.microsoft.com/office/drawing/2014/main" id="{6B868236-E9DC-4285-A010-5ABEBAF517C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32" name="AutoShape 143">
                          <a:extLst>
                            <a:ext uri="{FF2B5EF4-FFF2-40B4-BE49-F238E27FC236}">
                              <a16:creationId xmlns:a16="http://schemas.microsoft.com/office/drawing/2014/main" id="{02AEF821-89E8-4355-9CB6-E9457AB248F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33" name="AutoShape 144">
                          <a:extLst>
                            <a:ext uri="{FF2B5EF4-FFF2-40B4-BE49-F238E27FC236}">
                              <a16:creationId xmlns:a16="http://schemas.microsoft.com/office/drawing/2014/main" id="{716DDF65-3E65-46CB-8340-C277174679F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34" name="AutoShape 145">
                          <a:extLst>
                            <a:ext uri="{FF2B5EF4-FFF2-40B4-BE49-F238E27FC236}">
                              <a16:creationId xmlns:a16="http://schemas.microsoft.com/office/drawing/2014/main" id="{6A5821B8-F6DA-494F-81B7-ECD3FD394BA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35" name="AutoShape 146">
                          <a:extLst>
                            <a:ext uri="{FF2B5EF4-FFF2-40B4-BE49-F238E27FC236}">
                              <a16:creationId xmlns:a16="http://schemas.microsoft.com/office/drawing/2014/main" id="{106E3FDF-8C2D-4D65-BBC5-F54D4E98309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36" name="AutoShape 147">
                          <a:extLst>
                            <a:ext uri="{FF2B5EF4-FFF2-40B4-BE49-F238E27FC236}">
                              <a16:creationId xmlns:a16="http://schemas.microsoft.com/office/drawing/2014/main" id="{E22D0C44-6E61-4EEA-8CC8-878B45B7FF7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37" name="AutoShape 148">
                          <a:extLst>
                            <a:ext uri="{FF2B5EF4-FFF2-40B4-BE49-F238E27FC236}">
                              <a16:creationId xmlns:a16="http://schemas.microsoft.com/office/drawing/2014/main" id="{AC685402-F16B-4946-973C-B81419601A3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38" name="AutoShape 149">
                          <a:extLst>
                            <a:ext uri="{FF2B5EF4-FFF2-40B4-BE49-F238E27FC236}">
                              <a16:creationId xmlns:a16="http://schemas.microsoft.com/office/drawing/2014/main" id="{95781192-10B6-4A66-8446-C95E967A714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39" name="AutoShape 150">
                          <a:extLst>
                            <a:ext uri="{FF2B5EF4-FFF2-40B4-BE49-F238E27FC236}">
                              <a16:creationId xmlns:a16="http://schemas.microsoft.com/office/drawing/2014/main" id="{84324021-C7F2-4C18-8BC9-0D763CC5245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5517" name="Group 151">
                        <a:extLst>
                          <a:ext uri="{FF2B5EF4-FFF2-40B4-BE49-F238E27FC236}">
                            <a16:creationId xmlns:a16="http://schemas.microsoft.com/office/drawing/2014/main" id="{2151C245-5AE2-40CC-B93D-889E1841358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08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5518" name="AutoShape 152">
                          <a:extLst>
                            <a:ext uri="{FF2B5EF4-FFF2-40B4-BE49-F238E27FC236}">
                              <a16:creationId xmlns:a16="http://schemas.microsoft.com/office/drawing/2014/main" id="{0A98F634-2C25-4CC1-92D8-2E25A707D63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19" name="AutoShape 153">
                          <a:extLst>
                            <a:ext uri="{FF2B5EF4-FFF2-40B4-BE49-F238E27FC236}">
                              <a16:creationId xmlns:a16="http://schemas.microsoft.com/office/drawing/2014/main" id="{2E8BDD5E-3C03-4455-BE80-B20D24C3C18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20" name="AutoShape 154">
                          <a:extLst>
                            <a:ext uri="{FF2B5EF4-FFF2-40B4-BE49-F238E27FC236}">
                              <a16:creationId xmlns:a16="http://schemas.microsoft.com/office/drawing/2014/main" id="{8F73B34B-62E7-467C-8814-BE5C9798977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21" name="AutoShape 155">
                          <a:extLst>
                            <a:ext uri="{FF2B5EF4-FFF2-40B4-BE49-F238E27FC236}">
                              <a16:creationId xmlns:a16="http://schemas.microsoft.com/office/drawing/2014/main" id="{814C73FB-4DB4-4BD6-97DD-11F66413927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22" name="AutoShape 156">
                          <a:extLst>
                            <a:ext uri="{FF2B5EF4-FFF2-40B4-BE49-F238E27FC236}">
                              <a16:creationId xmlns:a16="http://schemas.microsoft.com/office/drawing/2014/main" id="{6C8B4BE9-CA71-47B7-953B-064CD3393E3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23" name="AutoShape 157">
                          <a:extLst>
                            <a:ext uri="{FF2B5EF4-FFF2-40B4-BE49-F238E27FC236}">
                              <a16:creationId xmlns:a16="http://schemas.microsoft.com/office/drawing/2014/main" id="{64964C13-E87B-4E00-B1A7-A517DDC3681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24" name="AutoShape 158">
                          <a:extLst>
                            <a:ext uri="{FF2B5EF4-FFF2-40B4-BE49-F238E27FC236}">
                              <a16:creationId xmlns:a16="http://schemas.microsoft.com/office/drawing/2014/main" id="{97B6AFFE-E325-4570-930E-540E67F9819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25" name="AutoShape 159">
                          <a:extLst>
                            <a:ext uri="{FF2B5EF4-FFF2-40B4-BE49-F238E27FC236}">
                              <a16:creationId xmlns:a16="http://schemas.microsoft.com/office/drawing/2014/main" id="{BCC8BE47-C12F-406F-A10F-4525611D79A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26" name="AutoShape 160">
                          <a:extLst>
                            <a:ext uri="{FF2B5EF4-FFF2-40B4-BE49-F238E27FC236}">
                              <a16:creationId xmlns:a16="http://schemas.microsoft.com/office/drawing/2014/main" id="{A888F70F-3636-4E7B-88E8-A6DD756BBB9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27" name="AutoShape 161">
                          <a:extLst>
                            <a:ext uri="{FF2B5EF4-FFF2-40B4-BE49-F238E27FC236}">
                              <a16:creationId xmlns:a16="http://schemas.microsoft.com/office/drawing/2014/main" id="{91329387-A658-48DA-BAD5-F0DA483B6BE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528" name="AutoShape 162">
                          <a:extLst>
                            <a:ext uri="{FF2B5EF4-FFF2-40B4-BE49-F238E27FC236}">
                              <a16:creationId xmlns:a16="http://schemas.microsoft.com/office/drawing/2014/main" id="{6D1C66FC-7B07-4A56-9E13-1D11EA5C8BA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5504" name="Group 163">
                      <a:extLst>
                        <a:ext uri="{FF2B5EF4-FFF2-40B4-BE49-F238E27FC236}">
                          <a16:creationId xmlns:a16="http://schemas.microsoft.com/office/drawing/2014/main" id="{717792A6-8677-4CB5-BF56-3BE999711D7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316" y="557"/>
                      <a:ext cx="4535" cy="840"/>
                      <a:chOff x="429" y="3138"/>
                      <a:chExt cx="11352" cy="967"/>
                    </a:xfrm>
                  </p:grpSpPr>
                  <p:sp>
                    <p:nvSpPr>
                      <p:cNvPr id="5505" name="AutoShape 164">
                        <a:extLst>
                          <a:ext uri="{FF2B5EF4-FFF2-40B4-BE49-F238E27FC236}">
                            <a16:creationId xmlns:a16="http://schemas.microsoft.com/office/drawing/2014/main" id="{F076B7EF-95C5-45C7-B7B6-399EAE7CBFB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06" name="AutoShape 165">
                        <a:extLst>
                          <a:ext uri="{FF2B5EF4-FFF2-40B4-BE49-F238E27FC236}">
                            <a16:creationId xmlns:a16="http://schemas.microsoft.com/office/drawing/2014/main" id="{E1B02063-164C-47AF-B1AE-434B4DC9E2D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07" name="AutoShape 166">
                        <a:extLst>
                          <a:ext uri="{FF2B5EF4-FFF2-40B4-BE49-F238E27FC236}">
                            <a16:creationId xmlns:a16="http://schemas.microsoft.com/office/drawing/2014/main" id="{D5889D25-5F40-4A1C-8766-ED153CC9548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08" name="AutoShape 167">
                        <a:extLst>
                          <a:ext uri="{FF2B5EF4-FFF2-40B4-BE49-F238E27FC236}">
                            <a16:creationId xmlns:a16="http://schemas.microsoft.com/office/drawing/2014/main" id="{67699615-E598-4BBD-A5C0-3BFD0838D41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09" name="AutoShape 168">
                        <a:extLst>
                          <a:ext uri="{FF2B5EF4-FFF2-40B4-BE49-F238E27FC236}">
                            <a16:creationId xmlns:a16="http://schemas.microsoft.com/office/drawing/2014/main" id="{40275C6D-61DE-41E5-993A-A37B63035B4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10" name="AutoShape 169">
                        <a:extLst>
                          <a:ext uri="{FF2B5EF4-FFF2-40B4-BE49-F238E27FC236}">
                            <a16:creationId xmlns:a16="http://schemas.microsoft.com/office/drawing/2014/main" id="{1FE8B9DA-FF7F-4018-A5E6-D0E1705C07C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11" name="AutoShape 170">
                        <a:extLst>
                          <a:ext uri="{FF2B5EF4-FFF2-40B4-BE49-F238E27FC236}">
                            <a16:creationId xmlns:a16="http://schemas.microsoft.com/office/drawing/2014/main" id="{D420EA4C-315E-42EC-AC51-3AC6E095336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12" name="AutoShape 171">
                        <a:extLst>
                          <a:ext uri="{FF2B5EF4-FFF2-40B4-BE49-F238E27FC236}">
                            <a16:creationId xmlns:a16="http://schemas.microsoft.com/office/drawing/2014/main" id="{A36BED9C-41AC-495A-AAEC-9556ED548C6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13" name="AutoShape 172">
                        <a:extLst>
                          <a:ext uri="{FF2B5EF4-FFF2-40B4-BE49-F238E27FC236}">
                            <a16:creationId xmlns:a16="http://schemas.microsoft.com/office/drawing/2014/main" id="{826AC082-6DE0-4BF4-867A-B2ED6A47815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14" name="AutoShape 173">
                        <a:extLst>
                          <a:ext uri="{FF2B5EF4-FFF2-40B4-BE49-F238E27FC236}">
                            <a16:creationId xmlns:a16="http://schemas.microsoft.com/office/drawing/2014/main" id="{B69FC499-E668-4274-942F-1A562514256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515" name="AutoShape 174">
                        <a:extLst>
                          <a:ext uri="{FF2B5EF4-FFF2-40B4-BE49-F238E27FC236}">
                            <a16:creationId xmlns:a16="http://schemas.microsoft.com/office/drawing/2014/main" id="{BF851FCC-F338-4B0F-B758-0D1B184AC43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5498" name="Group 175">
                    <a:extLst>
                      <a:ext uri="{FF2B5EF4-FFF2-40B4-BE49-F238E27FC236}">
                        <a16:creationId xmlns:a16="http://schemas.microsoft.com/office/drawing/2014/main" id="{C4B6DEB3-F5DE-4242-BEE9-A5000D29842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481" y="557"/>
                    <a:ext cx="1251" cy="294"/>
                    <a:chOff x="7683" y="2926"/>
                    <a:chExt cx="1649" cy="840"/>
                  </a:xfrm>
                </p:grpSpPr>
                <p:sp>
                  <p:nvSpPr>
                    <p:cNvPr id="5499" name="AutoShape 176">
                      <a:extLst>
                        <a:ext uri="{FF2B5EF4-FFF2-40B4-BE49-F238E27FC236}">
                          <a16:creationId xmlns:a16="http://schemas.microsoft.com/office/drawing/2014/main" id="{FEBA5599-09D4-4969-84C6-70D7C2F4EF2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8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00" name="AutoShape 177">
                      <a:extLst>
                        <a:ext uri="{FF2B5EF4-FFF2-40B4-BE49-F238E27FC236}">
                          <a16:creationId xmlns:a16="http://schemas.microsoft.com/office/drawing/2014/main" id="{42E0A86A-9458-4D2D-8664-504E262DBE5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0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01" name="AutoShape 178">
                      <a:extLst>
                        <a:ext uri="{FF2B5EF4-FFF2-40B4-BE49-F238E27FC236}">
                          <a16:creationId xmlns:a16="http://schemas.microsoft.com/office/drawing/2014/main" id="{74D50388-BC27-4294-AD86-F21416F7C55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5" y="2926"/>
                      <a:ext cx="413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502" name="AutoShape 179">
                      <a:extLst>
                        <a:ext uri="{FF2B5EF4-FFF2-40B4-BE49-F238E27FC236}">
                          <a16:creationId xmlns:a16="http://schemas.microsoft.com/office/drawing/2014/main" id="{97E84804-41E8-4799-8342-BC8D6E48E9E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3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5365" name="Group 180">
                  <a:extLst>
                    <a:ext uri="{FF2B5EF4-FFF2-40B4-BE49-F238E27FC236}">
                      <a16:creationId xmlns:a16="http://schemas.microsoft.com/office/drawing/2014/main" id="{31B4792E-E484-4049-8F5E-A9A4B15F0BB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46" y="2027"/>
                  <a:ext cx="10486" cy="294"/>
                  <a:chOff x="1246" y="557"/>
                  <a:chExt cx="10486" cy="294"/>
                </a:xfrm>
              </p:grpSpPr>
              <p:grpSp>
                <p:nvGrpSpPr>
                  <p:cNvPr id="5454" name="Group 181">
                    <a:extLst>
                      <a:ext uri="{FF2B5EF4-FFF2-40B4-BE49-F238E27FC236}">
                        <a16:creationId xmlns:a16="http://schemas.microsoft.com/office/drawing/2014/main" id="{D2AC70F9-52F7-48D8-A396-6CBA21187A0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235" cy="294"/>
                    <a:chOff x="1246" y="557"/>
                    <a:chExt cx="13605" cy="840"/>
                  </a:xfrm>
                </p:grpSpPr>
                <p:grpSp>
                  <p:nvGrpSpPr>
                    <p:cNvPr id="5460" name="Group 182">
                      <a:extLst>
                        <a:ext uri="{FF2B5EF4-FFF2-40B4-BE49-F238E27FC236}">
                          <a16:creationId xmlns:a16="http://schemas.microsoft.com/office/drawing/2014/main" id="{7753D6BB-144E-4CA1-813C-3A3691D4B53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6" y="557"/>
                      <a:ext cx="9070" cy="840"/>
                      <a:chOff x="260" y="558"/>
                      <a:chExt cx="14696" cy="839"/>
                    </a:xfrm>
                  </p:grpSpPr>
                  <p:grpSp>
                    <p:nvGrpSpPr>
                      <p:cNvPr id="5473" name="Group 183">
                        <a:extLst>
                          <a:ext uri="{FF2B5EF4-FFF2-40B4-BE49-F238E27FC236}">
                            <a16:creationId xmlns:a16="http://schemas.microsoft.com/office/drawing/2014/main" id="{6D51A3FF-27F4-47B4-BB08-7F02819BD84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0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5486" name="AutoShape 184">
                          <a:extLst>
                            <a:ext uri="{FF2B5EF4-FFF2-40B4-BE49-F238E27FC236}">
                              <a16:creationId xmlns:a16="http://schemas.microsoft.com/office/drawing/2014/main" id="{90618E23-613D-4B0A-B9B0-9CB00287642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87" name="AutoShape 185">
                          <a:extLst>
                            <a:ext uri="{FF2B5EF4-FFF2-40B4-BE49-F238E27FC236}">
                              <a16:creationId xmlns:a16="http://schemas.microsoft.com/office/drawing/2014/main" id="{01718028-5B8F-4BDB-B534-049ED58561E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88" name="AutoShape 186">
                          <a:extLst>
                            <a:ext uri="{FF2B5EF4-FFF2-40B4-BE49-F238E27FC236}">
                              <a16:creationId xmlns:a16="http://schemas.microsoft.com/office/drawing/2014/main" id="{995713FB-6AC9-4AB1-9685-9223E9E0584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89" name="AutoShape 187">
                          <a:extLst>
                            <a:ext uri="{FF2B5EF4-FFF2-40B4-BE49-F238E27FC236}">
                              <a16:creationId xmlns:a16="http://schemas.microsoft.com/office/drawing/2014/main" id="{F5009E23-43E9-4F90-86A7-D832572DA21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90" name="AutoShape 188">
                          <a:extLst>
                            <a:ext uri="{FF2B5EF4-FFF2-40B4-BE49-F238E27FC236}">
                              <a16:creationId xmlns:a16="http://schemas.microsoft.com/office/drawing/2014/main" id="{8BC8DFEA-E099-4522-8D99-CD8E05AC912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91" name="AutoShape 189">
                          <a:extLst>
                            <a:ext uri="{FF2B5EF4-FFF2-40B4-BE49-F238E27FC236}">
                              <a16:creationId xmlns:a16="http://schemas.microsoft.com/office/drawing/2014/main" id="{50E8B780-0FEC-4783-B41D-702BAEEFBE0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92" name="AutoShape 190">
                          <a:extLst>
                            <a:ext uri="{FF2B5EF4-FFF2-40B4-BE49-F238E27FC236}">
                              <a16:creationId xmlns:a16="http://schemas.microsoft.com/office/drawing/2014/main" id="{A88FF05C-CEFC-4F2C-A0AB-2876CA95D9A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93" name="AutoShape 191">
                          <a:extLst>
                            <a:ext uri="{FF2B5EF4-FFF2-40B4-BE49-F238E27FC236}">
                              <a16:creationId xmlns:a16="http://schemas.microsoft.com/office/drawing/2014/main" id="{88286F5A-6DA0-4CA6-AA16-E09F00C655E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94" name="AutoShape 192">
                          <a:extLst>
                            <a:ext uri="{FF2B5EF4-FFF2-40B4-BE49-F238E27FC236}">
                              <a16:creationId xmlns:a16="http://schemas.microsoft.com/office/drawing/2014/main" id="{08111A01-8575-42D9-8F11-AE98526B2F2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95" name="AutoShape 193">
                          <a:extLst>
                            <a:ext uri="{FF2B5EF4-FFF2-40B4-BE49-F238E27FC236}">
                              <a16:creationId xmlns:a16="http://schemas.microsoft.com/office/drawing/2014/main" id="{C69F37D8-B2B0-4DBF-A5F8-027624FA9F7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96" name="AutoShape 194">
                          <a:extLst>
                            <a:ext uri="{FF2B5EF4-FFF2-40B4-BE49-F238E27FC236}">
                              <a16:creationId xmlns:a16="http://schemas.microsoft.com/office/drawing/2014/main" id="{A5E90147-8737-4514-A2C9-46B27CEB5D4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5474" name="Group 195">
                        <a:extLst>
                          <a:ext uri="{FF2B5EF4-FFF2-40B4-BE49-F238E27FC236}">
                            <a16:creationId xmlns:a16="http://schemas.microsoft.com/office/drawing/2014/main" id="{B6C59C51-716B-4DD2-9409-240932F27847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08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5475" name="AutoShape 196">
                          <a:extLst>
                            <a:ext uri="{FF2B5EF4-FFF2-40B4-BE49-F238E27FC236}">
                              <a16:creationId xmlns:a16="http://schemas.microsoft.com/office/drawing/2014/main" id="{DF24A78C-8BF1-456A-AE0A-8BDD557C559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76" name="AutoShape 197">
                          <a:extLst>
                            <a:ext uri="{FF2B5EF4-FFF2-40B4-BE49-F238E27FC236}">
                              <a16:creationId xmlns:a16="http://schemas.microsoft.com/office/drawing/2014/main" id="{2F1DA809-5293-47CA-A42E-7583690FCEB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77" name="AutoShape 198">
                          <a:extLst>
                            <a:ext uri="{FF2B5EF4-FFF2-40B4-BE49-F238E27FC236}">
                              <a16:creationId xmlns:a16="http://schemas.microsoft.com/office/drawing/2014/main" id="{C4F5AEF4-FA57-4BF2-80E0-D74ED135D58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78" name="AutoShape 199">
                          <a:extLst>
                            <a:ext uri="{FF2B5EF4-FFF2-40B4-BE49-F238E27FC236}">
                              <a16:creationId xmlns:a16="http://schemas.microsoft.com/office/drawing/2014/main" id="{CB81FC8B-1761-4745-B8EB-BACC4D0D19E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79" name="AutoShape 200">
                          <a:extLst>
                            <a:ext uri="{FF2B5EF4-FFF2-40B4-BE49-F238E27FC236}">
                              <a16:creationId xmlns:a16="http://schemas.microsoft.com/office/drawing/2014/main" id="{369E4371-742F-467E-B19A-569D7A712E3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80" name="AutoShape 201">
                          <a:extLst>
                            <a:ext uri="{FF2B5EF4-FFF2-40B4-BE49-F238E27FC236}">
                              <a16:creationId xmlns:a16="http://schemas.microsoft.com/office/drawing/2014/main" id="{B10E6E94-520C-442B-9421-2A3B0AC1A9E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81" name="AutoShape 202">
                          <a:extLst>
                            <a:ext uri="{FF2B5EF4-FFF2-40B4-BE49-F238E27FC236}">
                              <a16:creationId xmlns:a16="http://schemas.microsoft.com/office/drawing/2014/main" id="{DB525D23-449F-421E-93C8-D27A6800B46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82" name="AutoShape 203">
                          <a:extLst>
                            <a:ext uri="{FF2B5EF4-FFF2-40B4-BE49-F238E27FC236}">
                              <a16:creationId xmlns:a16="http://schemas.microsoft.com/office/drawing/2014/main" id="{A83705BD-93D3-4795-A43E-833B022BD17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83" name="AutoShape 204">
                          <a:extLst>
                            <a:ext uri="{FF2B5EF4-FFF2-40B4-BE49-F238E27FC236}">
                              <a16:creationId xmlns:a16="http://schemas.microsoft.com/office/drawing/2014/main" id="{97D84AEC-1486-48E1-A0F5-89FF141374C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84" name="AutoShape 205">
                          <a:extLst>
                            <a:ext uri="{FF2B5EF4-FFF2-40B4-BE49-F238E27FC236}">
                              <a16:creationId xmlns:a16="http://schemas.microsoft.com/office/drawing/2014/main" id="{E48AACD3-AC2B-483F-A723-C3E674D89F0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85" name="AutoShape 206">
                          <a:extLst>
                            <a:ext uri="{FF2B5EF4-FFF2-40B4-BE49-F238E27FC236}">
                              <a16:creationId xmlns:a16="http://schemas.microsoft.com/office/drawing/2014/main" id="{33DA5F2E-2123-4926-970B-8CEC552A94D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5461" name="Group 207">
                      <a:extLst>
                        <a:ext uri="{FF2B5EF4-FFF2-40B4-BE49-F238E27FC236}">
                          <a16:creationId xmlns:a16="http://schemas.microsoft.com/office/drawing/2014/main" id="{31FA2160-8CEB-48F2-9B4F-06A143CEEE9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316" y="557"/>
                      <a:ext cx="4535" cy="840"/>
                      <a:chOff x="429" y="3138"/>
                      <a:chExt cx="11352" cy="967"/>
                    </a:xfrm>
                  </p:grpSpPr>
                  <p:sp>
                    <p:nvSpPr>
                      <p:cNvPr id="5462" name="AutoShape 208">
                        <a:extLst>
                          <a:ext uri="{FF2B5EF4-FFF2-40B4-BE49-F238E27FC236}">
                            <a16:creationId xmlns:a16="http://schemas.microsoft.com/office/drawing/2014/main" id="{E0FB616E-A034-45DA-A71C-C44CCCF1840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63" name="AutoShape 209">
                        <a:extLst>
                          <a:ext uri="{FF2B5EF4-FFF2-40B4-BE49-F238E27FC236}">
                            <a16:creationId xmlns:a16="http://schemas.microsoft.com/office/drawing/2014/main" id="{B75233F0-2236-4F33-93CD-7966471A93E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64" name="AutoShape 210">
                        <a:extLst>
                          <a:ext uri="{FF2B5EF4-FFF2-40B4-BE49-F238E27FC236}">
                            <a16:creationId xmlns:a16="http://schemas.microsoft.com/office/drawing/2014/main" id="{E884A7D1-4803-4040-AC35-6582CD6333F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65" name="AutoShape 211">
                        <a:extLst>
                          <a:ext uri="{FF2B5EF4-FFF2-40B4-BE49-F238E27FC236}">
                            <a16:creationId xmlns:a16="http://schemas.microsoft.com/office/drawing/2014/main" id="{E44FFAC3-A77A-4CEB-A894-68BEC8C794D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66" name="AutoShape 212">
                        <a:extLst>
                          <a:ext uri="{FF2B5EF4-FFF2-40B4-BE49-F238E27FC236}">
                            <a16:creationId xmlns:a16="http://schemas.microsoft.com/office/drawing/2014/main" id="{5FF77B53-ACE6-4256-A051-A0F33548D07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67" name="AutoShape 213">
                        <a:extLst>
                          <a:ext uri="{FF2B5EF4-FFF2-40B4-BE49-F238E27FC236}">
                            <a16:creationId xmlns:a16="http://schemas.microsoft.com/office/drawing/2014/main" id="{C4BDA2E4-EE54-4C43-B429-55EA2A2CF0F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68" name="AutoShape 214">
                        <a:extLst>
                          <a:ext uri="{FF2B5EF4-FFF2-40B4-BE49-F238E27FC236}">
                            <a16:creationId xmlns:a16="http://schemas.microsoft.com/office/drawing/2014/main" id="{82700FF6-5FB5-4C52-9704-4786D22CEEB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69" name="AutoShape 215">
                        <a:extLst>
                          <a:ext uri="{FF2B5EF4-FFF2-40B4-BE49-F238E27FC236}">
                            <a16:creationId xmlns:a16="http://schemas.microsoft.com/office/drawing/2014/main" id="{8ABB8EAC-4956-4CFF-8F76-58F199576A9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70" name="AutoShape 216">
                        <a:extLst>
                          <a:ext uri="{FF2B5EF4-FFF2-40B4-BE49-F238E27FC236}">
                            <a16:creationId xmlns:a16="http://schemas.microsoft.com/office/drawing/2014/main" id="{5A969CCB-46F5-465D-BB21-0F31128A59A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71" name="AutoShape 217">
                        <a:extLst>
                          <a:ext uri="{FF2B5EF4-FFF2-40B4-BE49-F238E27FC236}">
                            <a16:creationId xmlns:a16="http://schemas.microsoft.com/office/drawing/2014/main" id="{8954D0E3-AFC5-4DCB-A9AF-8BEEBFE1D37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72" name="AutoShape 218">
                        <a:extLst>
                          <a:ext uri="{FF2B5EF4-FFF2-40B4-BE49-F238E27FC236}">
                            <a16:creationId xmlns:a16="http://schemas.microsoft.com/office/drawing/2014/main" id="{4F5DF316-C466-4B07-9AFA-239C7FA592B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5455" name="Group 219">
                    <a:extLst>
                      <a:ext uri="{FF2B5EF4-FFF2-40B4-BE49-F238E27FC236}">
                        <a16:creationId xmlns:a16="http://schemas.microsoft.com/office/drawing/2014/main" id="{05DA26D7-E838-4F7C-888B-A39933C4EAB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481" y="557"/>
                    <a:ext cx="1251" cy="294"/>
                    <a:chOff x="7683" y="2926"/>
                    <a:chExt cx="1649" cy="840"/>
                  </a:xfrm>
                </p:grpSpPr>
                <p:sp>
                  <p:nvSpPr>
                    <p:cNvPr id="5456" name="AutoShape 220">
                      <a:extLst>
                        <a:ext uri="{FF2B5EF4-FFF2-40B4-BE49-F238E27FC236}">
                          <a16:creationId xmlns:a16="http://schemas.microsoft.com/office/drawing/2014/main" id="{5D29B9C6-A818-412D-A550-44D56E2B49F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8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457" name="AutoShape 221">
                      <a:extLst>
                        <a:ext uri="{FF2B5EF4-FFF2-40B4-BE49-F238E27FC236}">
                          <a16:creationId xmlns:a16="http://schemas.microsoft.com/office/drawing/2014/main" id="{7CBE1E83-BEAF-4B9B-A84A-EDA2FFACEA5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0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458" name="AutoShape 222">
                      <a:extLst>
                        <a:ext uri="{FF2B5EF4-FFF2-40B4-BE49-F238E27FC236}">
                          <a16:creationId xmlns:a16="http://schemas.microsoft.com/office/drawing/2014/main" id="{ADCBF300-B712-425A-AD7B-3D6359AD870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5" y="2926"/>
                      <a:ext cx="413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459" name="AutoShape 223">
                      <a:extLst>
                        <a:ext uri="{FF2B5EF4-FFF2-40B4-BE49-F238E27FC236}">
                          <a16:creationId xmlns:a16="http://schemas.microsoft.com/office/drawing/2014/main" id="{B7BF2F0D-DC70-4592-9C58-ECE31067AF5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3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5366" name="Group 224">
                  <a:extLst>
                    <a:ext uri="{FF2B5EF4-FFF2-40B4-BE49-F238E27FC236}">
                      <a16:creationId xmlns:a16="http://schemas.microsoft.com/office/drawing/2014/main" id="{0E6CC67A-5201-4427-8AC0-CD3605C4366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46" y="2321"/>
                  <a:ext cx="10486" cy="294"/>
                  <a:chOff x="1246" y="557"/>
                  <a:chExt cx="10486" cy="294"/>
                </a:xfrm>
              </p:grpSpPr>
              <p:grpSp>
                <p:nvGrpSpPr>
                  <p:cNvPr id="5411" name="Group 225">
                    <a:extLst>
                      <a:ext uri="{FF2B5EF4-FFF2-40B4-BE49-F238E27FC236}">
                        <a16:creationId xmlns:a16="http://schemas.microsoft.com/office/drawing/2014/main" id="{D17F5D1B-7284-48CA-84C4-87A4F93A192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235" cy="294"/>
                    <a:chOff x="1246" y="557"/>
                    <a:chExt cx="13605" cy="840"/>
                  </a:xfrm>
                </p:grpSpPr>
                <p:grpSp>
                  <p:nvGrpSpPr>
                    <p:cNvPr id="5417" name="Group 226">
                      <a:extLst>
                        <a:ext uri="{FF2B5EF4-FFF2-40B4-BE49-F238E27FC236}">
                          <a16:creationId xmlns:a16="http://schemas.microsoft.com/office/drawing/2014/main" id="{E1B791BB-0093-44D1-8FFB-DD1756CFBEEE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6" y="557"/>
                      <a:ext cx="9070" cy="840"/>
                      <a:chOff x="260" y="558"/>
                      <a:chExt cx="14696" cy="839"/>
                    </a:xfrm>
                  </p:grpSpPr>
                  <p:grpSp>
                    <p:nvGrpSpPr>
                      <p:cNvPr id="5430" name="Group 227">
                        <a:extLst>
                          <a:ext uri="{FF2B5EF4-FFF2-40B4-BE49-F238E27FC236}">
                            <a16:creationId xmlns:a16="http://schemas.microsoft.com/office/drawing/2014/main" id="{9918E650-BA77-40D5-B047-EF764D87770A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0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5443" name="AutoShape 228">
                          <a:extLst>
                            <a:ext uri="{FF2B5EF4-FFF2-40B4-BE49-F238E27FC236}">
                              <a16:creationId xmlns:a16="http://schemas.microsoft.com/office/drawing/2014/main" id="{D5C1E795-33E6-4A43-BA06-738470FFD60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44" name="AutoShape 229">
                          <a:extLst>
                            <a:ext uri="{FF2B5EF4-FFF2-40B4-BE49-F238E27FC236}">
                              <a16:creationId xmlns:a16="http://schemas.microsoft.com/office/drawing/2014/main" id="{0069A18D-0AC0-4585-8580-9BF5CCDA517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45" name="AutoShape 230">
                          <a:extLst>
                            <a:ext uri="{FF2B5EF4-FFF2-40B4-BE49-F238E27FC236}">
                              <a16:creationId xmlns:a16="http://schemas.microsoft.com/office/drawing/2014/main" id="{B1F1265B-67C5-4CE7-B473-2D1289FE07B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46" name="AutoShape 231">
                          <a:extLst>
                            <a:ext uri="{FF2B5EF4-FFF2-40B4-BE49-F238E27FC236}">
                              <a16:creationId xmlns:a16="http://schemas.microsoft.com/office/drawing/2014/main" id="{825A23AA-5D83-41A1-B3E6-C4218DC0392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47" name="AutoShape 232">
                          <a:extLst>
                            <a:ext uri="{FF2B5EF4-FFF2-40B4-BE49-F238E27FC236}">
                              <a16:creationId xmlns:a16="http://schemas.microsoft.com/office/drawing/2014/main" id="{3F9B56FA-E1B5-4F92-BBBC-09DC2F70628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48" name="AutoShape 233">
                          <a:extLst>
                            <a:ext uri="{FF2B5EF4-FFF2-40B4-BE49-F238E27FC236}">
                              <a16:creationId xmlns:a16="http://schemas.microsoft.com/office/drawing/2014/main" id="{DF269AB6-5D97-49CD-9714-DE11CAD3DD4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49" name="AutoShape 234">
                          <a:extLst>
                            <a:ext uri="{FF2B5EF4-FFF2-40B4-BE49-F238E27FC236}">
                              <a16:creationId xmlns:a16="http://schemas.microsoft.com/office/drawing/2014/main" id="{2534A8A8-093A-4CF1-89D6-D6117ECF87F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50" name="AutoShape 235">
                          <a:extLst>
                            <a:ext uri="{FF2B5EF4-FFF2-40B4-BE49-F238E27FC236}">
                              <a16:creationId xmlns:a16="http://schemas.microsoft.com/office/drawing/2014/main" id="{7B6E2ABF-42AA-448B-8CEC-86E32689FA2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51" name="AutoShape 236">
                          <a:extLst>
                            <a:ext uri="{FF2B5EF4-FFF2-40B4-BE49-F238E27FC236}">
                              <a16:creationId xmlns:a16="http://schemas.microsoft.com/office/drawing/2014/main" id="{E45BB373-C609-4C7A-93B8-BD004D990B8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52" name="AutoShape 237">
                          <a:extLst>
                            <a:ext uri="{FF2B5EF4-FFF2-40B4-BE49-F238E27FC236}">
                              <a16:creationId xmlns:a16="http://schemas.microsoft.com/office/drawing/2014/main" id="{8D8187A9-5740-4DCB-9CA7-3E5264DF976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53" name="AutoShape 238">
                          <a:extLst>
                            <a:ext uri="{FF2B5EF4-FFF2-40B4-BE49-F238E27FC236}">
                              <a16:creationId xmlns:a16="http://schemas.microsoft.com/office/drawing/2014/main" id="{4CA42DA0-132A-4EA2-AFA2-B9CFE0790BB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5431" name="Group 239">
                        <a:extLst>
                          <a:ext uri="{FF2B5EF4-FFF2-40B4-BE49-F238E27FC236}">
                            <a16:creationId xmlns:a16="http://schemas.microsoft.com/office/drawing/2014/main" id="{06B294AD-09E2-4B35-A1EF-05F57C47F16E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08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5432" name="AutoShape 240">
                          <a:extLst>
                            <a:ext uri="{FF2B5EF4-FFF2-40B4-BE49-F238E27FC236}">
                              <a16:creationId xmlns:a16="http://schemas.microsoft.com/office/drawing/2014/main" id="{DFF185FB-E69E-4EA2-9FA3-BD7170268D2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33" name="AutoShape 241">
                          <a:extLst>
                            <a:ext uri="{FF2B5EF4-FFF2-40B4-BE49-F238E27FC236}">
                              <a16:creationId xmlns:a16="http://schemas.microsoft.com/office/drawing/2014/main" id="{BDF44DE3-214B-47AD-BE97-524B9C38597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34" name="AutoShape 242">
                          <a:extLst>
                            <a:ext uri="{FF2B5EF4-FFF2-40B4-BE49-F238E27FC236}">
                              <a16:creationId xmlns:a16="http://schemas.microsoft.com/office/drawing/2014/main" id="{985F7AAE-1ED4-4852-A830-C5110274292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35" name="AutoShape 243">
                          <a:extLst>
                            <a:ext uri="{FF2B5EF4-FFF2-40B4-BE49-F238E27FC236}">
                              <a16:creationId xmlns:a16="http://schemas.microsoft.com/office/drawing/2014/main" id="{64D353BC-9B1F-496F-9C2C-B0F31C78235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36" name="AutoShape 244">
                          <a:extLst>
                            <a:ext uri="{FF2B5EF4-FFF2-40B4-BE49-F238E27FC236}">
                              <a16:creationId xmlns:a16="http://schemas.microsoft.com/office/drawing/2014/main" id="{AB1066DE-BEA1-4454-BF46-A65520D5B9D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37" name="AutoShape 245">
                          <a:extLst>
                            <a:ext uri="{FF2B5EF4-FFF2-40B4-BE49-F238E27FC236}">
                              <a16:creationId xmlns:a16="http://schemas.microsoft.com/office/drawing/2014/main" id="{0D63ECC1-EE06-413A-93DC-64BB7174630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38" name="AutoShape 246">
                          <a:extLst>
                            <a:ext uri="{FF2B5EF4-FFF2-40B4-BE49-F238E27FC236}">
                              <a16:creationId xmlns:a16="http://schemas.microsoft.com/office/drawing/2014/main" id="{962F572E-1AD7-4CB9-9A19-15B5F0AEA55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39" name="AutoShape 247">
                          <a:extLst>
                            <a:ext uri="{FF2B5EF4-FFF2-40B4-BE49-F238E27FC236}">
                              <a16:creationId xmlns:a16="http://schemas.microsoft.com/office/drawing/2014/main" id="{A6288412-26A9-458D-9F73-CEF75242003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40" name="AutoShape 248">
                          <a:extLst>
                            <a:ext uri="{FF2B5EF4-FFF2-40B4-BE49-F238E27FC236}">
                              <a16:creationId xmlns:a16="http://schemas.microsoft.com/office/drawing/2014/main" id="{82D6FA2E-C561-4A55-B91A-B8B8ACE2B0E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41" name="AutoShape 249">
                          <a:extLst>
                            <a:ext uri="{FF2B5EF4-FFF2-40B4-BE49-F238E27FC236}">
                              <a16:creationId xmlns:a16="http://schemas.microsoft.com/office/drawing/2014/main" id="{D766CA3F-B99D-45A2-94CB-6D520E81937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42" name="AutoShape 250">
                          <a:extLst>
                            <a:ext uri="{FF2B5EF4-FFF2-40B4-BE49-F238E27FC236}">
                              <a16:creationId xmlns:a16="http://schemas.microsoft.com/office/drawing/2014/main" id="{9CDB623F-4D77-4AEB-A9E9-84179F8F3EA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5418" name="Group 251">
                      <a:extLst>
                        <a:ext uri="{FF2B5EF4-FFF2-40B4-BE49-F238E27FC236}">
                          <a16:creationId xmlns:a16="http://schemas.microsoft.com/office/drawing/2014/main" id="{4F6E4D6A-1D1B-486C-A83C-FC245D25D76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316" y="557"/>
                      <a:ext cx="4535" cy="840"/>
                      <a:chOff x="429" y="3138"/>
                      <a:chExt cx="11352" cy="967"/>
                    </a:xfrm>
                  </p:grpSpPr>
                  <p:sp>
                    <p:nvSpPr>
                      <p:cNvPr id="5419" name="AutoShape 252">
                        <a:extLst>
                          <a:ext uri="{FF2B5EF4-FFF2-40B4-BE49-F238E27FC236}">
                            <a16:creationId xmlns:a16="http://schemas.microsoft.com/office/drawing/2014/main" id="{8ABBF5BB-857C-4B1F-A710-46986975000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20" name="AutoShape 253">
                        <a:extLst>
                          <a:ext uri="{FF2B5EF4-FFF2-40B4-BE49-F238E27FC236}">
                            <a16:creationId xmlns:a16="http://schemas.microsoft.com/office/drawing/2014/main" id="{B9620941-C877-46A3-8983-2C3298F802D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21" name="AutoShape 254">
                        <a:extLst>
                          <a:ext uri="{FF2B5EF4-FFF2-40B4-BE49-F238E27FC236}">
                            <a16:creationId xmlns:a16="http://schemas.microsoft.com/office/drawing/2014/main" id="{4E56567B-3523-4686-90EB-5B8C0AEA793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22" name="AutoShape 255">
                        <a:extLst>
                          <a:ext uri="{FF2B5EF4-FFF2-40B4-BE49-F238E27FC236}">
                            <a16:creationId xmlns:a16="http://schemas.microsoft.com/office/drawing/2014/main" id="{94B735AF-E3AA-44A6-B0FE-015C1CE9E55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23" name="AutoShape 256">
                        <a:extLst>
                          <a:ext uri="{FF2B5EF4-FFF2-40B4-BE49-F238E27FC236}">
                            <a16:creationId xmlns:a16="http://schemas.microsoft.com/office/drawing/2014/main" id="{56D1351E-9988-44B8-A3DC-E6F74D943A0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24" name="AutoShape 257">
                        <a:extLst>
                          <a:ext uri="{FF2B5EF4-FFF2-40B4-BE49-F238E27FC236}">
                            <a16:creationId xmlns:a16="http://schemas.microsoft.com/office/drawing/2014/main" id="{5AA1681A-6148-4DFE-A317-8DAB0A3EAAE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25" name="AutoShape 258">
                        <a:extLst>
                          <a:ext uri="{FF2B5EF4-FFF2-40B4-BE49-F238E27FC236}">
                            <a16:creationId xmlns:a16="http://schemas.microsoft.com/office/drawing/2014/main" id="{39F599D7-23CB-40BD-8653-964B3C6CA00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26" name="AutoShape 259">
                        <a:extLst>
                          <a:ext uri="{FF2B5EF4-FFF2-40B4-BE49-F238E27FC236}">
                            <a16:creationId xmlns:a16="http://schemas.microsoft.com/office/drawing/2014/main" id="{439AE78B-708F-4C46-9826-8C473FE2785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27" name="AutoShape 260">
                        <a:extLst>
                          <a:ext uri="{FF2B5EF4-FFF2-40B4-BE49-F238E27FC236}">
                            <a16:creationId xmlns:a16="http://schemas.microsoft.com/office/drawing/2014/main" id="{74D183DD-AA62-4698-A080-48877F46764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28" name="AutoShape 261">
                        <a:extLst>
                          <a:ext uri="{FF2B5EF4-FFF2-40B4-BE49-F238E27FC236}">
                            <a16:creationId xmlns:a16="http://schemas.microsoft.com/office/drawing/2014/main" id="{51AB008B-AB85-4B95-BAE7-968452DFFC8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429" name="AutoShape 262">
                        <a:extLst>
                          <a:ext uri="{FF2B5EF4-FFF2-40B4-BE49-F238E27FC236}">
                            <a16:creationId xmlns:a16="http://schemas.microsoft.com/office/drawing/2014/main" id="{52E9F485-1A53-4A4E-AA8C-B117A0874CB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5412" name="Group 263">
                    <a:extLst>
                      <a:ext uri="{FF2B5EF4-FFF2-40B4-BE49-F238E27FC236}">
                        <a16:creationId xmlns:a16="http://schemas.microsoft.com/office/drawing/2014/main" id="{838950C0-A580-4521-BE5D-21FA66C28D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481" y="557"/>
                    <a:ext cx="1251" cy="294"/>
                    <a:chOff x="7683" y="2926"/>
                    <a:chExt cx="1649" cy="840"/>
                  </a:xfrm>
                </p:grpSpPr>
                <p:sp>
                  <p:nvSpPr>
                    <p:cNvPr id="5413" name="AutoShape 264">
                      <a:extLst>
                        <a:ext uri="{FF2B5EF4-FFF2-40B4-BE49-F238E27FC236}">
                          <a16:creationId xmlns:a16="http://schemas.microsoft.com/office/drawing/2014/main" id="{D1503F47-989D-4188-A254-F4BBA92C008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8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414" name="AutoShape 265">
                      <a:extLst>
                        <a:ext uri="{FF2B5EF4-FFF2-40B4-BE49-F238E27FC236}">
                          <a16:creationId xmlns:a16="http://schemas.microsoft.com/office/drawing/2014/main" id="{007AE768-7902-4F46-96FF-B9B2120159B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0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415" name="AutoShape 266">
                      <a:extLst>
                        <a:ext uri="{FF2B5EF4-FFF2-40B4-BE49-F238E27FC236}">
                          <a16:creationId xmlns:a16="http://schemas.microsoft.com/office/drawing/2014/main" id="{257782BB-86F4-4490-86EC-D5C78ECF4EB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5" y="2926"/>
                      <a:ext cx="413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416" name="AutoShape 267">
                      <a:extLst>
                        <a:ext uri="{FF2B5EF4-FFF2-40B4-BE49-F238E27FC236}">
                          <a16:creationId xmlns:a16="http://schemas.microsoft.com/office/drawing/2014/main" id="{47ED414A-DFEA-48D0-B2A4-B36C26000D0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3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5367" name="Group 268">
                  <a:extLst>
                    <a:ext uri="{FF2B5EF4-FFF2-40B4-BE49-F238E27FC236}">
                      <a16:creationId xmlns:a16="http://schemas.microsoft.com/office/drawing/2014/main" id="{5611FE01-7E3C-44A8-BB5B-1A9DAED966B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46" y="2615"/>
                  <a:ext cx="10486" cy="294"/>
                  <a:chOff x="1246" y="557"/>
                  <a:chExt cx="10486" cy="294"/>
                </a:xfrm>
              </p:grpSpPr>
              <p:grpSp>
                <p:nvGrpSpPr>
                  <p:cNvPr id="5368" name="Group 269">
                    <a:extLst>
                      <a:ext uri="{FF2B5EF4-FFF2-40B4-BE49-F238E27FC236}">
                        <a16:creationId xmlns:a16="http://schemas.microsoft.com/office/drawing/2014/main" id="{C35FE0C5-7B9D-4634-AAD3-D6D89BF324F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235" cy="294"/>
                    <a:chOff x="1246" y="557"/>
                    <a:chExt cx="13605" cy="840"/>
                  </a:xfrm>
                </p:grpSpPr>
                <p:grpSp>
                  <p:nvGrpSpPr>
                    <p:cNvPr id="5374" name="Group 270">
                      <a:extLst>
                        <a:ext uri="{FF2B5EF4-FFF2-40B4-BE49-F238E27FC236}">
                          <a16:creationId xmlns:a16="http://schemas.microsoft.com/office/drawing/2014/main" id="{4E15188F-1436-4632-A579-E3A0A85E70E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6" y="557"/>
                      <a:ext cx="9070" cy="840"/>
                      <a:chOff x="260" y="558"/>
                      <a:chExt cx="14696" cy="839"/>
                    </a:xfrm>
                  </p:grpSpPr>
                  <p:grpSp>
                    <p:nvGrpSpPr>
                      <p:cNvPr id="5387" name="Group 271">
                        <a:extLst>
                          <a:ext uri="{FF2B5EF4-FFF2-40B4-BE49-F238E27FC236}">
                            <a16:creationId xmlns:a16="http://schemas.microsoft.com/office/drawing/2014/main" id="{21F5E75F-5870-49EB-AD09-3158112B1531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0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5400" name="AutoShape 272">
                          <a:extLst>
                            <a:ext uri="{FF2B5EF4-FFF2-40B4-BE49-F238E27FC236}">
                              <a16:creationId xmlns:a16="http://schemas.microsoft.com/office/drawing/2014/main" id="{57235984-D90F-48E5-A5B6-70EE5D9573E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01" name="AutoShape 273">
                          <a:extLst>
                            <a:ext uri="{FF2B5EF4-FFF2-40B4-BE49-F238E27FC236}">
                              <a16:creationId xmlns:a16="http://schemas.microsoft.com/office/drawing/2014/main" id="{3D14680D-F0F6-4DE5-B09C-1EACCEB1318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02" name="AutoShape 274">
                          <a:extLst>
                            <a:ext uri="{FF2B5EF4-FFF2-40B4-BE49-F238E27FC236}">
                              <a16:creationId xmlns:a16="http://schemas.microsoft.com/office/drawing/2014/main" id="{B1006239-BD3C-4AB3-BC07-1F74DCCC6BD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03" name="AutoShape 275">
                          <a:extLst>
                            <a:ext uri="{FF2B5EF4-FFF2-40B4-BE49-F238E27FC236}">
                              <a16:creationId xmlns:a16="http://schemas.microsoft.com/office/drawing/2014/main" id="{985EB030-E1BA-47D0-A620-97581ABF5D6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04" name="AutoShape 276">
                          <a:extLst>
                            <a:ext uri="{FF2B5EF4-FFF2-40B4-BE49-F238E27FC236}">
                              <a16:creationId xmlns:a16="http://schemas.microsoft.com/office/drawing/2014/main" id="{5979C2A0-B0C0-4E53-B155-5D6EFF4B516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05" name="AutoShape 277">
                          <a:extLst>
                            <a:ext uri="{FF2B5EF4-FFF2-40B4-BE49-F238E27FC236}">
                              <a16:creationId xmlns:a16="http://schemas.microsoft.com/office/drawing/2014/main" id="{DA1637D7-6D63-492A-9F64-93E4A4ACB7C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06" name="AutoShape 278">
                          <a:extLst>
                            <a:ext uri="{FF2B5EF4-FFF2-40B4-BE49-F238E27FC236}">
                              <a16:creationId xmlns:a16="http://schemas.microsoft.com/office/drawing/2014/main" id="{CCEE7155-D720-4291-A45B-4A774211348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07" name="AutoShape 279">
                          <a:extLst>
                            <a:ext uri="{FF2B5EF4-FFF2-40B4-BE49-F238E27FC236}">
                              <a16:creationId xmlns:a16="http://schemas.microsoft.com/office/drawing/2014/main" id="{E03D2F5B-52FA-46E1-A116-5D532395E82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08" name="AutoShape 280">
                          <a:extLst>
                            <a:ext uri="{FF2B5EF4-FFF2-40B4-BE49-F238E27FC236}">
                              <a16:creationId xmlns:a16="http://schemas.microsoft.com/office/drawing/2014/main" id="{934EFF57-45B6-46AC-9C86-B1F08916AE2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09" name="AutoShape 281">
                          <a:extLst>
                            <a:ext uri="{FF2B5EF4-FFF2-40B4-BE49-F238E27FC236}">
                              <a16:creationId xmlns:a16="http://schemas.microsoft.com/office/drawing/2014/main" id="{A71A52AD-FB95-4011-AC3B-3295E258681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410" name="AutoShape 282">
                          <a:extLst>
                            <a:ext uri="{FF2B5EF4-FFF2-40B4-BE49-F238E27FC236}">
                              <a16:creationId xmlns:a16="http://schemas.microsoft.com/office/drawing/2014/main" id="{08CB4E9D-4A4D-4BCC-9FE7-8DA2BBE48CA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5388" name="Group 283">
                        <a:extLst>
                          <a:ext uri="{FF2B5EF4-FFF2-40B4-BE49-F238E27FC236}">
                            <a16:creationId xmlns:a16="http://schemas.microsoft.com/office/drawing/2014/main" id="{2D2C92EC-6F21-4E92-A8FB-9D24C46762DB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08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5389" name="AutoShape 284">
                          <a:extLst>
                            <a:ext uri="{FF2B5EF4-FFF2-40B4-BE49-F238E27FC236}">
                              <a16:creationId xmlns:a16="http://schemas.microsoft.com/office/drawing/2014/main" id="{6DDD7D80-1F37-458A-828C-19D221551C0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90" name="AutoShape 285">
                          <a:extLst>
                            <a:ext uri="{FF2B5EF4-FFF2-40B4-BE49-F238E27FC236}">
                              <a16:creationId xmlns:a16="http://schemas.microsoft.com/office/drawing/2014/main" id="{119770D1-BEE2-435C-B081-6891FA9D713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91" name="AutoShape 286">
                          <a:extLst>
                            <a:ext uri="{FF2B5EF4-FFF2-40B4-BE49-F238E27FC236}">
                              <a16:creationId xmlns:a16="http://schemas.microsoft.com/office/drawing/2014/main" id="{F451D862-653F-404B-9683-D38C230CE5B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92" name="AutoShape 287">
                          <a:extLst>
                            <a:ext uri="{FF2B5EF4-FFF2-40B4-BE49-F238E27FC236}">
                              <a16:creationId xmlns:a16="http://schemas.microsoft.com/office/drawing/2014/main" id="{61F72376-29F7-49AF-A609-16CBD247986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93" name="AutoShape 288">
                          <a:extLst>
                            <a:ext uri="{FF2B5EF4-FFF2-40B4-BE49-F238E27FC236}">
                              <a16:creationId xmlns:a16="http://schemas.microsoft.com/office/drawing/2014/main" id="{FD3CC7A8-11DE-4756-B764-24B812F74F6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94" name="AutoShape 289">
                          <a:extLst>
                            <a:ext uri="{FF2B5EF4-FFF2-40B4-BE49-F238E27FC236}">
                              <a16:creationId xmlns:a16="http://schemas.microsoft.com/office/drawing/2014/main" id="{6D8DE54E-9274-474F-A526-1A784C77E00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95" name="AutoShape 290">
                          <a:extLst>
                            <a:ext uri="{FF2B5EF4-FFF2-40B4-BE49-F238E27FC236}">
                              <a16:creationId xmlns:a16="http://schemas.microsoft.com/office/drawing/2014/main" id="{95BBCE4D-771F-4922-81AC-32D0DBCD832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96" name="AutoShape 291">
                          <a:extLst>
                            <a:ext uri="{FF2B5EF4-FFF2-40B4-BE49-F238E27FC236}">
                              <a16:creationId xmlns:a16="http://schemas.microsoft.com/office/drawing/2014/main" id="{BFB5083D-A115-40A5-A66C-FCE2A4861A5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97" name="AutoShape 292">
                          <a:extLst>
                            <a:ext uri="{FF2B5EF4-FFF2-40B4-BE49-F238E27FC236}">
                              <a16:creationId xmlns:a16="http://schemas.microsoft.com/office/drawing/2014/main" id="{C430A8EE-03BE-454B-87E5-A13F5B2AAD0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98" name="AutoShape 293">
                          <a:extLst>
                            <a:ext uri="{FF2B5EF4-FFF2-40B4-BE49-F238E27FC236}">
                              <a16:creationId xmlns:a16="http://schemas.microsoft.com/office/drawing/2014/main" id="{3057C830-8C18-4085-A214-16BCA786146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99" name="AutoShape 294">
                          <a:extLst>
                            <a:ext uri="{FF2B5EF4-FFF2-40B4-BE49-F238E27FC236}">
                              <a16:creationId xmlns:a16="http://schemas.microsoft.com/office/drawing/2014/main" id="{7726494D-5E10-4542-809D-494312648CE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5375" name="Group 295">
                      <a:extLst>
                        <a:ext uri="{FF2B5EF4-FFF2-40B4-BE49-F238E27FC236}">
                          <a16:creationId xmlns:a16="http://schemas.microsoft.com/office/drawing/2014/main" id="{B4189F65-E15B-4015-9C11-EC8C274BA79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316" y="557"/>
                      <a:ext cx="4535" cy="840"/>
                      <a:chOff x="429" y="3138"/>
                      <a:chExt cx="11352" cy="967"/>
                    </a:xfrm>
                  </p:grpSpPr>
                  <p:sp>
                    <p:nvSpPr>
                      <p:cNvPr id="5376" name="AutoShape 296">
                        <a:extLst>
                          <a:ext uri="{FF2B5EF4-FFF2-40B4-BE49-F238E27FC236}">
                            <a16:creationId xmlns:a16="http://schemas.microsoft.com/office/drawing/2014/main" id="{1D55216F-AC47-4DC0-B8F5-2E30A11596E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77" name="AutoShape 297">
                        <a:extLst>
                          <a:ext uri="{FF2B5EF4-FFF2-40B4-BE49-F238E27FC236}">
                            <a16:creationId xmlns:a16="http://schemas.microsoft.com/office/drawing/2014/main" id="{84095E47-5630-4932-A1E2-851A560E87A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78" name="AutoShape 298">
                        <a:extLst>
                          <a:ext uri="{FF2B5EF4-FFF2-40B4-BE49-F238E27FC236}">
                            <a16:creationId xmlns:a16="http://schemas.microsoft.com/office/drawing/2014/main" id="{72DF44CB-488D-43CF-B360-CEEBDCF6D95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79" name="AutoShape 299">
                        <a:extLst>
                          <a:ext uri="{FF2B5EF4-FFF2-40B4-BE49-F238E27FC236}">
                            <a16:creationId xmlns:a16="http://schemas.microsoft.com/office/drawing/2014/main" id="{09F5A9D4-0687-4A36-AAD4-C5B0E6213CF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80" name="AutoShape 300">
                        <a:extLst>
                          <a:ext uri="{FF2B5EF4-FFF2-40B4-BE49-F238E27FC236}">
                            <a16:creationId xmlns:a16="http://schemas.microsoft.com/office/drawing/2014/main" id="{B7F80B8D-A3E1-493C-A847-8F29A0511F5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81" name="AutoShape 301">
                        <a:extLst>
                          <a:ext uri="{FF2B5EF4-FFF2-40B4-BE49-F238E27FC236}">
                            <a16:creationId xmlns:a16="http://schemas.microsoft.com/office/drawing/2014/main" id="{21968416-2B84-4B14-8865-00543DF96E9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82" name="AutoShape 302">
                        <a:extLst>
                          <a:ext uri="{FF2B5EF4-FFF2-40B4-BE49-F238E27FC236}">
                            <a16:creationId xmlns:a16="http://schemas.microsoft.com/office/drawing/2014/main" id="{F778B502-764E-4551-B642-49BA8E4AFFF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83" name="AutoShape 303">
                        <a:extLst>
                          <a:ext uri="{FF2B5EF4-FFF2-40B4-BE49-F238E27FC236}">
                            <a16:creationId xmlns:a16="http://schemas.microsoft.com/office/drawing/2014/main" id="{8601AED8-A3F1-4DA8-998C-9B13DF24BA4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84" name="AutoShape 304">
                        <a:extLst>
                          <a:ext uri="{FF2B5EF4-FFF2-40B4-BE49-F238E27FC236}">
                            <a16:creationId xmlns:a16="http://schemas.microsoft.com/office/drawing/2014/main" id="{4552C48D-899B-4A52-801F-6FE4AA2D7EE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85" name="AutoShape 305">
                        <a:extLst>
                          <a:ext uri="{FF2B5EF4-FFF2-40B4-BE49-F238E27FC236}">
                            <a16:creationId xmlns:a16="http://schemas.microsoft.com/office/drawing/2014/main" id="{D6E4E590-01AC-4745-893E-1D3A6D51114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86" name="AutoShape 306">
                        <a:extLst>
                          <a:ext uri="{FF2B5EF4-FFF2-40B4-BE49-F238E27FC236}">
                            <a16:creationId xmlns:a16="http://schemas.microsoft.com/office/drawing/2014/main" id="{4C0E0CF4-0779-4044-BBA3-3F00863B306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5369" name="Group 307">
                    <a:extLst>
                      <a:ext uri="{FF2B5EF4-FFF2-40B4-BE49-F238E27FC236}">
                        <a16:creationId xmlns:a16="http://schemas.microsoft.com/office/drawing/2014/main" id="{57C47721-920C-4BAC-AAD2-EE148268354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481" y="557"/>
                    <a:ext cx="1251" cy="294"/>
                    <a:chOff x="7683" y="2926"/>
                    <a:chExt cx="1649" cy="840"/>
                  </a:xfrm>
                </p:grpSpPr>
                <p:sp>
                  <p:nvSpPr>
                    <p:cNvPr id="5370" name="AutoShape 308">
                      <a:extLst>
                        <a:ext uri="{FF2B5EF4-FFF2-40B4-BE49-F238E27FC236}">
                          <a16:creationId xmlns:a16="http://schemas.microsoft.com/office/drawing/2014/main" id="{EC1681BB-0D2D-479F-BF05-EA8316916CE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8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371" name="AutoShape 309">
                      <a:extLst>
                        <a:ext uri="{FF2B5EF4-FFF2-40B4-BE49-F238E27FC236}">
                          <a16:creationId xmlns:a16="http://schemas.microsoft.com/office/drawing/2014/main" id="{94781389-3C50-473E-80CF-3F2F7E38172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0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372" name="AutoShape 310">
                      <a:extLst>
                        <a:ext uri="{FF2B5EF4-FFF2-40B4-BE49-F238E27FC236}">
                          <a16:creationId xmlns:a16="http://schemas.microsoft.com/office/drawing/2014/main" id="{13A53E39-AB1C-471C-BABD-19A1DF7BA8E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5" y="2926"/>
                      <a:ext cx="413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373" name="AutoShape 311">
                      <a:extLst>
                        <a:ext uri="{FF2B5EF4-FFF2-40B4-BE49-F238E27FC236}">
                          <a16:creationId xmlns:a16="http://schemas.microsoft.com/office/drawing/2014/main" id="{08F464B4-EAD5-45C3-A3E8-D5572B31187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3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grpSp>
            <p:nvGrpSpPr>
              <p:cNvPr id="5187" name="Group 312">
                <a:extLst>
                  <a:ext uri="{FF2B5EF4-FFF2-40B4-BE49-F238E27FC236}">
                    <a16:creationId xmlns:a16="http://schemas.microsoft.com/office/drawing/2014/main" id="{59B7098F-9031-4965-9913-F49C428EECC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46" y="3064"/>
                <a:ext cx="10486" cy="1176"/>
                <a:chOff x="1246" y="1733"/>
                <a:chExt cx="10486" cy="1176"/>
              </a:xfrm>
            </p:grpSpPr>
            <p:grpSp>
              <p:nvGrpSpPr>
                <p:cNvPr id="5188" name="Group 313">
                  <a:extLst>
                    <a:ext uri="{FF2B5EF4-FFF2-40B4-BE49-F238E27FC236}">
                      <a16:creationId xmlns:a16="http://schemas.microsoft.com/office/drawing/2014/main" id="{2B3B1E75-4BFC-47A5-A904-D69C631AA5C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46" y="1733"/>
                  <a:ext cx="10486" cy="294"/>
                  <a:chOff x="1246" y="557"/>
                  <a:chExt cx="10486" cy="294"/>
                </a:xfrm>
              </p:grpSpPr>
              <p:grpSp>
                <p:nvGrpSpPr>
                  <p:cNvPr id="5321" name="Group 314">
                    <a:extLst>
                      <a:ext uri="{FF2B5EF4-FFF2-40B4-BE49-F238E27FC236}">
                        <a16:creationId xmlns:a16="http://schemas.microsoft.com/office/drawing/2014/main" id="{AB62DB8D-D419-4EFA-A2D4-28ACDCBD573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235" cy="294"/>
                    <a:chOff x="1246" y="557"/>
                    <a:chExt cx="13605" cy="840"/>
                  </a:xfrm>
                </p:grpSpPr>
                <p:grpSp>
                  <p:nvGrpSpPr>
                    <p:cNvPr id="5327" name="Group 315">
                      <a:extLst>
                        <a:ext uri="{FF2B5EF4-FFF2-40B4-BE49-F238E27FC236}">
                          <a16:creationId xmlns:a16="http://schemas.microsoft.com/office/drawing/2014/main" id="{BFDBC1E2-A5E9-4FCC-9F62-9B548965166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6" y="557"/>
                      <a:ext cx="9070" cy="840"/>
                      <a:chOff x="260" y="558"/>
                      <a:chExt cx="14696" cy="839"/>
                    </a:xfrm>
                  </p:grpSpPr>
                  <p:grpSp>
                    <p:nvGrpSpPr>
                      <p:cNvPr id="5340" name="Group 316">
                        <a:extLst>
                          <a:ext uri="{FF2B5EF4-FFF2-40B4-BE49-F238E27FC236}">
                            <a16:creationId xmlns:a16="http://schemas.microsoft.com/office/drawing/2014/main" id="{7B89A1B8-A6FE-43D6-ABFA-93E0B57FB0E6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0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5353" name="AutoShape 317">
                          <a:extLst>
                            <a:ext uri="{FF2B5EF4-FFF2-40B4-BE49-F238E27FC236}">
                              <a16:creationId xmlns:a16="http://schemas.microsoft.com/office/drawing/2014/main" id="{9B5F76BC-0F1D-4239-B258-4B488B38B3D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54" name="AutoShape 318">
                          <a:extLst>
                            <a:ext uri="{FF2B5EF4-FFF2-40B4-BE49-F238E27FC236}">
                              <a16:creationId xmlns:a16="http://schemas.microsoft.com/office/drawing/2014/main" id="{ACF3F817-F999-4471-82F5-0A90E6F3052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55" name="AutoShape 319">
                          <a:extLst>
                            <a:ext uri="{FF2B5EF4-FFF2-40B4-BE49-F238E27FC236}">
                              <a16:creationId xmlns:a16="http://schemas.microsoft.com/office/drawing/2014/main" id="{4FF52319-6B8C-4B36-9532-A54C85F8AE2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56" name="AutoShape 320">
                          <a:extLst>
                            <a:ext uri="{FF2B5EF4-FFF2-40B4-BE49-F238E27FC236}">
                              <a16:creationId xmlns:a16="http://schemas.microsoft.com/office/drawing/2014/main" id="{50E63B6C-033D-4CBD-A00E-1ED31C0F8C6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57" name="AutoShape 321">
                          <a:extLst>
                            <a:ext uri="{FF2B5EF4-FFF2-40B4-BE49-F238E27FC236}">
                              <a16:creationId xmlns:a16="http://schemas.microsoft.com/office/drawing/2014/main" id="{F574FC3D-E362-43B4-A97F-73287048206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58" name="AutoShape 322">
                          <a:extLst>
                            <a:ext uri="{FF2B5EF4-FFF2-40B4-BE49-F238E27FC236}">
                              <a16:creationId xmlns:a16="http://schemas.microsoft.com/office/drawing/2014/main" id="{0F9E1E89-90DC-4FDD-A718-0344D326E11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59" name="AutoShape 323">
                          <a:extLst>
                            <a:ext uri="{FF2B5EF4-FFF2-40B4-BE49-F238E27FC236}">
                              <a16:creationId xmlns:a16="http://schemas.microsoft.com/office/drawing/2014/main" id="{64CE337B-4131-450D-8645-09BDC35E0C0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60" name="AutoShape 324">
                          <a:extLst>
                            <a:ext uri="{FF2B5EF4-FFF2-40B4-BE49-F238E27FC236}">
                              <a16:creationId xmlns:a16="http://schemas.microsoft.com/office/drawing/2014/main" id="{EC4458A8-E737-4A95-96A8-0A9B69514BF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61" name="AutoShape 325">
                          <a:extLst>
                            <a:ext uri="{FF2B5EF4-FFF2-40B4-BE49-F238E27FC236}">
                              <a16:creationId xmlns:a16="http://schemas.microsoft.com/office/drawing/2014/main" id="{698D0A3D-31B2-4305-9C8E-5C7F1653518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62" name="AutoShape 326">
                          <a:extLst>
                            <a:ext uri="{FF2B5EF4-FFF2-40B4-BE49-F238E27FC236}">
                              <a16:creationId xmlns:a16="http://schemas.microsoft.com/office/drawing/2014/main" id="{69BCE4EB-FC99-4092-9D92-EC8E0643DD1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63" name="AutoShape 327">
                          <a:extLst>
                            <a:ext uri="{FF2B5EF4-FFF2-40B4-BE49-F238E27FC236}">
                              <a16:creationId xmlns:a16="http://schemas.microsoft.com/office/drawing/2014/main" id="{0FAC3692-0D66-4494-9484-591A45EDB1D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5341" name="Group 328">
                        <a:extLst>
                          <a:ext uri="{FF2B5EF4-FFF2-40B4-BE49-F238E27FC236}">
                            <a16:creationId xmlns:a16="http://schemas.microsoft.com/office/drawing/2014/main" id="{1B0CEF9E-DAB3-4B3B-B39C-B2D0947CA7B6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08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5342" name="AutoShape 329">
                          <a:extLst>
                            <a:ext uri="{FF2B5EF4-FFF2-40B4-BE49-F238E27FC236}">
                              <a16:creationId xmlns:a16="http://schemas.microsoft.com/office/drawing/2014/main" id="{19BF0D0F-6BFD-4D42-9D99-0E2904E45D5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43" name="AutoShape 330">
                          <a:extLst>
                            <a:ext uri="{FF2B5EF4-FFF2-40B4-BE49-F238E27FC236}">
                              <a16:creationId xmlns:a16="http://schemas.microsoft.com/office/drawing/2014/main" id="{A23F83E6-F98D-4059-BAD1-39070AA0F9C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44" name="AutoShape 331">
                          <a:extLst>
                            <a:ext uri="{FF2B5EF4-FFF2-40B4-BE49-F238E27FC236}">
                              <a16:creationId xmlns:a16="http://schemas.microsoft.com/office/drawing/2014/main" id="{51B3D310-AC5B-4717-B18C-E704CC0B8C0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45" name="AutoShape 332">
                          <a:extLst>
                            <a:ext uri="{FF2B5EF4-FFF2-40B4-BE49-F238E27FC236}">
                              <a16:creationId xmlns:a16="http://schemas.microsoft.com/office/drawing/2014/main" id="{0B948B41-BBA7-43AC-AACE-D64CCA81CAE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46" name="AutoShape 333">
                          <a:extLst>
                            <a:ext uri="{FF2B5EF4-FFF2-40B4-BE49-F238E27FC236}">
                              <a16:creationId xmlns:a16="http://schemas.microsoft.com/office/drawing/2014/main" id="{53553960-AC2C-4609-806D-595D292D222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47" name="AutoShape 334">
                          <a:extLst>
                            <a:ext uri="{FF2B5EF4-FFF2-40B4-BE49-F238E27FC236}">
                              <a16:creationId xmlns:a16="http://schemas.microsoft.com/office/drawing/2014/main" id="{94B8D70F-9341-4455-AF46-B17A0D49FAD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48" name="AutoShape 335">
                          <a:extLst>
                            <a:ext uri="{FF2B5EF4-FFF2-40B4-BE49-F238E27FC236}">
                              <a16:creationId xmlns:a16="http://schemas.microsoft.com/office/drawing/2014/main" id="{BF5CB526-3224-40B5-82F0-50B2FD31244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49" name="AutoShape 336">
                          <a:extLst>
                            <a:ext uri="{FF2B5EF4-FFF2-40B4-BE49-F238E27FC236}">
                              <a16:creationId xmlns:a16="http://schemas.microsoft.com/office/drawing/2014/main" id="{FD2565B4-EA51-412A-ACB3-8B8A462D0EE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50" name="AutoShape 337">
                          <a:extLst>
                            <a:ext uri="{FF2B5EF4-FFF2-40B4-BE49-F238E27FC236}">
                              <a16:creationId xmlns:a16="http://schemas.microsoft.com/office/drawing/2014/main" id="{261BAE52-9E2D-4252-9089-CD271B2028D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51" name="AutoShape 338">
                          <a:extLst>
                            <a:ext uri="{FF2B5EF4-FFF2-40B4-BE49-F238E27FC236}">
                              <a16:creationId xmlns:a16="http://schemas.microsoft.com/office/drawing/2014/main" id="{FC0A846E-86DC-41C2-AB1C-BE9202FEDB5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52" name="AutoShape 339">
                          <a:extLst>
                            <a:ext uri="{FF2B5EF4-FFF2-40B4-BE49-F238E27FC236}">
                              <a16:creationId xmlns:a16="http://schemas.microsoft.com/office/drawing/2014/main" id="{2ACA6884-67C1-410B-9A91-B9C0785DF45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5328" name="Group 340">
                      <a:extLst>
                        <a:ext uri="{FF2B5EF4-FFF2-40B4-BE49-F238E27FC236}">
                          <a16:creationId xmlns:a16="http://schemas.microsoft.com/office/drawing/2014/main" id="{6471B251-11FF-46FD-B969-62EF3A29EFD5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316" y="557"/>
                      <a:ext cx="4535" cy="840"/>
                      <a:chOff x="429" y="3138"/>
                      <a:chExt cx="11352" cy="967"/>
                    </a:xfrm>
                  </p:grpSpPr>
                  <p:sp>
                    <p:nvSpPr>
                      <p:cNvPr id="5329" name="AutoShape 341">
                        <a:extLst>
                          <a:ext uri="{FF2B5EF4-FFF2-40B4-BE49-F238E27FC236}">
                            <a16:creationId xmlns:a16="http://schemas.microsoft.com/office/drawing/2014/main" id="{0AB28DC9-9BB7-42EE-8C8E-938B4DBBBE1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30" name="AutoShape 342">
                        <a:extLst>
                          <a:ext uri="{FF2B5EF4-FFF2-40B4-BE49-F238E27FC236}">
                            <a16:creationId xmlns:a16="http://schemas.microsoft.com/office/drawing/2014/main" id="{4CC82724-CAE5-4E90-BA7E-B0534936BBD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31" name="AutoShape 343">
                        <a:extLst>
                          <a:ext uri="{FF2B5EF4-FFF2-40B4-BE49-F238E27FC236}">
                            <a16:creationId xmlns:a16="http://schemas.microsoft.com/office/drawing/2014/main" id="{B8FE7D8A-5496-4300-BE3B-87419877707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32" name="AutoShape 344">
                        <a:extLst>
                          <a:ext uri="{FF2B5EF4-FFF2-40B4-BE49-F238E27FC236}">
                            <a16:creationId xmlns:a16="http://schemas.microsoft.com/office/drawing/2014/main" id="{E0621921-F024-47FD-A255-B03B192AFA6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33" name="AutoShape 345">
                        <a:extLst>
                          <a:ext uri="{FF2B5EF4-FFF2-40B4-BE49-F238E27FC236}">
                            <a16:creationId xmlns:a16="http://schemas.microsoft.com/office/drawing/2014/main" id="{78851767-D64E-421E-9695-9EAA00A6CC2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34" name="AutoShape 346">
                        <a:extLst>
                          <a:ext uri="{FF2B5EF4-FFF2-40B4-BE49-F238E27FC236}">
                            <a16:creationId xmlns:a16="http://schemas.microsoft.com/office/drawing/2014/main" id="{C36CB54C-7C40-42AF-B171-730E7E4E1B8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35" name="AutoShape 347">
                        <a:extLst>
                          <a:ext uri="{FF2B5EF4-FFF2-40B4-BE49-F238E27FC236}">
                            <a16:creationId xmlns:a16="http://schemas.microsoft.com/office/drawing/2014/main" id="{11C99F57-3CBD-4F1E-A65F-0CAF51A34CB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36" name="AutoShape 348">
                        <a:extLst>
                          <a:ext uri="{FF2B5EF4-FFF2-40B4-BE49-F238E27FC236}">
                            <a16:creationId xmlns:a16="http://schemas.microsoft.com/office/drawing/2014/main" id="{D9D8F5DD-F1FD-4EC2-8FBF-A00DA70CCE4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37" name="AutoShape 349">
                        <a:extLst>
                          <a:ext uri="{FF2B5EF4-FFF2-40B4-BE49-F238E27FC236}">
                            <a16:creationId xmlns:a16="http://schemas.microsoft.com/office/drawing/2014/main" id="{074308EC-D51F-4644-8415-AA80ED03B41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38" name="AutoShape 350">
                        <a:extLst>
                          <a:ext uri="{FF2B5EF4-FFF2-40B4-BE49-F238E27FC236}">
                            <a16:creationId xmlns:a16="http://schemas.microsoft.com/office/drawing/2014/main" id="{8F80BFFA-53E5-4A63-9D8C-A0ACDB520CA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339" name="AutoShape 351">
                        <a:extLst>
                          <a:ext uri="{FF2B5EF4-FFF2-40B4-BE49-F238E27FC236}">
                            <a16:creationId xmlns:a16="http://schemas.microsoft.com/office/drawing/2014/main" id="{B35D906D-6AC9-4C12-BCF7-D53C75A3297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5322" name="Group 352">
                    <a:extLst>
                      <a:ext uri="{FF2B5EF4-FFF2-40B4-BE49-F238E27FC236}">
                        <a16:creationId xmlns:a16="http://schemas.microsoft.com/office/drawing/2014/main" id="{8A4EABB7-0F06-4930-93DC-04929EC7649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481" y="557"/>
                    <a:ext cx="1251" cy="294"/>
                    <a:chOff x="7683" y="2926"/>
                    <a:chExt cx="1649" cy="840"/>
                  </a:xfrm>
                </p:grpSpPr>
                <p:sp>
                  <p:nvSpPr>
                    <p:cNvPr id="5323" name="AutoShape 353">
                      <a:extLst>
                        <a:ext uri="{FF2B5EF4-FFF2-40B4-BE49-F238E27FC236}">
                          <a16:creationId xmlns:a16="http://schemas.microsoft.com/office/drawing/2014/main" id="{ABBE599A-648D-43B9-A0FF-EF575C71298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8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324" name="AutoShape 354">
                      <a:extLst>
                        <a:ext uri="{FF2B5EF4-FFF2-40B4-BE49-F238E27FC236}">
                          <a16:creationId xmlns:a16="http://schemas.microsoft.com/office/drawing/2014/main" id="{BE518E2C-77ED-48BD-BC6F-0BE769E6AC5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0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325" name="AutoShape 355">
                      <a:extLst>
                        <a:ext uri="{FF2B5EF4-FFF2-40B4-BE49-F238E27FC236}">
                          <a16:creationId xmlns:a16="http://schemas.microsoft.com/office/drawing/2014/main" id="{43AA231C-AC24-42F2-BDF9-4C7C59934D7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5" y="2926"/>
                      <a:ext cx="413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326" name="AutoShape 356">
                      <a:extLst>
                        <a:ext uri="{FF2B5EF4-FFF2-40B4-BE49-F238E27FC236}">
                          <a16:creationId xmlns:a16="http://schemas.microsoft.com/office/drawing/2014/main" id="{CDBEDAE4-3BF4-4746-8316-8BDCE36DF31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3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5189" name="Group 357">
                  <a:extLst>
                    <a:ext uri="{FF2B5EF4-FFF2-40B4-BE49-F238E27FC236}">
                      <a16:creationId xmlns:a16="http://schemas.microsoft.com/office/drawing/2014/main" id="{D8494B05-CA36-4E2A-B3B1-C53D195C718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46" y="2027"/>
                  <a:ext cx="10486" cy="294"/>
                  <a:chOff x="1246" y="557"/>
                  <a:chExt cx="10486" cy="294"/>
                </a:xfrm>
              </p:grpSpPr>
              <p:grpSp>
                <p:nvGrpSpPr>
                  <p:cNvPr id="5278" name="Group 358">
                    <a:extLst>
                      <a:ext uri="{FF2B5EF4-FFF2-40B4-BE49-F238E27FC236}">
                        <a16:creationId xmlns:a16="http://schemas.microsoft.com/office/drawing/2014/main" id="{C0558B76-7A38-46E5-8540-157C5FA19AC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235" cy="294"/>
                    <a:chOff x="1246" y="557"/>
                    <a:chExt cx="13605" cy="840"/>
                  </a:xfrm>
                </p:grpSpPr>
                <p:grpSp>
                  <p:nvGrpSpPr>
                    <p:cNvPr id="5284" name="Group 359">
                      <a:extLst>
                        <a:ext uri="{FF2B5EF4-FFF2-40B4-BE49-F238E27FC236}">
                          <a16:creationId xmlns:a16="http://schemas.microsoft.com/office/drawing/2014/main" id="{20E2059B-23C0-4249-97A1-8E5A6434733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6" y="557"/>
                      <a:ext cx="9070" cy="840"/>
                      <a:chOff x="260" y="558"/>
                      <a:chExt cx="14696" cy="839"/>
                    </a:xfrm>
                  </p:grpSpPr>
                  <p:grpSp>
                    <p:nvGrpSpPr>
                      <p:cNvPr id="5297" name="Group 360">
                        <a:extLst>
                          <a:ext uri="{FF2B5EF4-FFF2-40B4-BE49-F238E27FC236}">
                            <a16:creationId xmlns:a16="http://schemas.microsoft.com/office/drawing/2014/main" id="{488AD81D-00FF-43D2-931A-5528A23F453E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0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5310" name="AutoShape 361">
                          <a:extLst>
                            <a:ext uri="{FF2B5EF4-FFF2-40B4-BE49-F238E27FC236}">
                              <a16:creationId xmlns:a16="http://schemas.microsoft.com/office/drawing/2014/main" id="{B758F48F-BA7B-40CC-B34D-EED4C8B820A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11" name="AutoShape 362">
                          <a:extLst>
                            <a:ext uri="{FF2B5EF4-FFF2-40B4-BE49-F238E27FC236}">
                              <a16:creationId xmlns:a16="http://schemas.microsoft.com/office/drawing/2014/main" id="{72E158AE-FC2F-4ECA-BFDA-7D7BA0378C4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12" name="AutoShape 363">
                          <a:extLst>
                            <a:ext uri="{FF2B5EF4-FFF2-40B4-BE49-F238E27FC236}">
                              <a16:creationId xmlns:a16="http://schemas.microsoft.com/office/drawing/2014/main" id="{C9E56B43-4CC0-4987-BE70-7C9A2098345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13" name="AutoShape 364">
                          <a:extLst>
                            <a:ext uri="{FF2B5EF4-FFF2-40B4-BE49-F238E27FC236}">
                              <a16:creationId xmlns:a16="http://schemas.microsoft.com/office/drawing/2014/main" id="{FBB7492A-D23B-41D5-95D4-60C5C03CF5B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14" name="AutoShape 365">
                          <a:extLst>
                            <a:ext uri="{FF2B5EF4-FFF2-40B4-BE49-F238E27FC236}">
                              <a16:creationId xmlns:a16="http://schemas.microsoft.com/office/drawing/2014/main" id="{D2EEC5C9-ACAE-404A-9013-CE570EFD5FD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15" name="AutoShape 366">
                          <a:extLst>
                            <a:ext uri="{FF2B5EF4-FFF2-40B4-BE49-F238E27FC236}">
                              <a16:creationId xmlns:a16="http://schemas.microsoft.com/office/drawing/2014/main" id="{466FCEE9-64CE-488E-B018-32BD4F7AD25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16" name="AutoShape 367">
                          <a:extLst>
                            <a:ext uri="{FF2B5EF4-FFF2-40B4-BE49-F238E27FC236}">
                              <a16:creationId xmlns:a16="http://schemas.microsoft.com/office/drawing/2014/main" id="{F62A13C2-637C-4B1C-B291-8FBA25DB429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17" name="AutoShape 368">
                          <a:extLst>
                            <a:ext uri="{FF2B5EF4-FFF2-40B4-BE49-F238E27FC236}">
                              <a16:creationId xmlns:a16="http://schemas.microsoft.com/office/drawing/2014/main" id="{A2D72680-E6AB-43BF-AB4D-1AFA40C8089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18" name="AutoShape 369">
                          <a:extLst>
                            <a:ext uri="{FF2B5EF4-FFF2-40B4-BE49-F238E27FC236}">
                              <a16:creationId xmlns:a16="http://schemas.microsoft.com/office/drawing/2014/main" id="{A32ED7B3-9416-4E38-9025-6D52793E5D9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19" name="AutoShape 370">
                          <a:extLst>
                            <a:ext uri="{FF2B5EF4-FFF2-40B4-BE49-F238E27FC236}">
                              <a16:creationId xmlns:a16="http://schemas.microsoft.com/office/drawing/2014/main" id="{941A2164-36A1-4829-9DB2-77F533A47BF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20" name="AutoShape 371">
                          <a:extLst>
                            <a:ext uri="{FF2B5EF4-FFF2-40B4-BE49-F238E27FC236}">
                              <a16:creationId xmlns:a16="http://schemas.microsoft.com/office/drawing/2014/main" id="{EDD34C7F-8849-43AC-8F89-B80C758A2A7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5298" name="Group 372">
                        <a:extLst>
                          <a:ext uri="{FF2B5EF4-FFF2-40B4-BE49-F238E27FC236}">
                            <a16:creationId xmlns:a16="http://schemas.microsoft.com/office/drawing/2014/main" id="{60780ED4-FE8A-4BA4-A8DA-C6D46A0C3479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08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5299" name="AutoShape 373">
                          <a:extLst>
                            <a:ext uri="{FF2B5EF4-FFF2-40B4-BE49-F238E27FC236}">
                              <a16:creationId xmlns:a16="http://schemas.microsoft.com/office/drawing/2014/main" id="{96D1C852-0FA2-492B-A55D-DFE9CB42536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00" name="AutoShape 374">
                          <a:extLst>
                            <a:ext uri="{FF2B5EF4-FFF2-40B4-BE49-F238E27FC236}">
                              <a16:creationId xmlns:a16="http://schemas.microsoft.com/office/drawing/2014/main" id="{C14458C7-F9EC-4422-8C7B-45453C4F52E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01" name="AutoShape 375">
                          <a:extLst>
                            <a:ext uri="{FF2B5EF4-FFF2-40B4-BE49-F238E27FC236}">
                              <a16:creationId xmlns:a16="http://schemas.microsoft.com/office/drawing/2014/main" id="{45650E0C-6418-4D0A-9082-9ACB7298053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02" name="AutoShape 376">
                          <a:extLst>
                            <a:ext uri="{FF2B5EF4-FFF2-40B4-BE49-F238E27FC236}">
                              <a16:creationId xmlns:a16="http://schemas.microsoft.com/office/drawing/2014/main" id="{475E3B62-E6A7-4D4D-96A9-8EA6BEB60FF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03" name="AutoShape 377">
                          <a:extLst>
                            <a:ext uri="{FF2B5EF4-FFF2-40B4-BE49-F238E27FC236}">
                              <a16:creationId xmlns:a16="http://schemas.microsoft.com/office/drawing/2014/main" id="{E67CDEDE-5659-4BBB-A7A0-A8E41FCED9E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04" name="AutoShape 378">
                          <a:extLst>
                            <a:ext uri="{FF2B5EF4-FFF2-40B4-BE49-F238E27FC236}">
                              <a16:creationId xmlns:a16="http://schemas.microsoft.com/office/drawing/2014/main" id="{91767993-F3D8-4DF6-BD65-60522A535AA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05" name="AutoShape 379">
                          <a:extLst>
                            <a:ext uri="{FF2B5EF4-FFF2-40B4-BE49-F238E27FC236}">
                              <a16:creationId xmlns:a16="http://schemas.microsoft.com/office/drawing/2014/main" id="{861C1D9A-CD9E-48DA-A814-E2D5D2A8C1F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06" name="AutoShape 380">
                          <a:extLst>
                            <a:ext uri="{FF2B5EF4-FFF2-40B4-BE49-F238E27FC236}">
                              <a16:creationId xmlns:a16="http://schemas.microsoft.com/office/drawing/2014/main" id="{2AE673B9-EDEE-4C92-BFC3-E38D91D7E10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07" name="AutoShape 381">
                          <a:extLst>
                            <a:ext uri="{FF2B5EF4-FFF2-40B4-BE49-F238E27FC236}">
                              <a16:creationId xmlns:a16="http://schemas.microsoft.com/office/drawing/2014/main" id="{E783DDDA-671E-4AD3-82A4-E9A988EA101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08" name="AutoShape 382">
                          <a:extLst>
                            <a:ext uri="{FF2B5EF4-FFF2-40B4-BE49-F238E27FC236}">
                              <a16:creationId xmlns:a16="http://schemas.microsoft.com/office/drawing/2014/main" id="{6268D627-5932-440F-B2F6-6FE090C42F8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309" name="AutoShape 383">
                          <a:extLst>
                            <a:ext uri="{FF2B5EF4-FFF2-40B4-BE49-F238E27FC236}">
                              <a16:creationId xmlns:a16="http://schemas.microsoft.com/office/drawing/2014/main" id="{183748AF-E877-4B36-BF95-630363071D0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5285" name="Group 384">
                      <a:extLst>
                        <a:ext uri="{FF2B5EF4-FFF2-40B4-BE49-F238E27FC236}">
                          <a16:creationId xmlns:a16="http://schemas.microsoft.com/office/drawing/2014/main" id="{AED0E2D0-827C-47B3-AE7F-42F20928B67E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316" y="557"/>
                      <a:ext cx="4535" cy="840"/>
                      <a:chOff x="429" y="3138"/>
                      <a:chExt cx="11352" cy="967"/>
                    </a:xfrm>
                  </p:grpSpPr>
                  <p:sp>
                    <p:nvSpPr>
                      <p:cNvPr id="5286" name="AutoShape 385">
                        <a:extLst>
                          <a:ext uri="{FF2B5EF4-FFF2-40B4-BE49-F238E27FC236}">
                            <a16:creationId xmlns:a16="http://schemas.microsoft.com/office/drawing/2014/main" id="{2457A4D8-2395-40E7-8E52-C6388FBD4D5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87" name="AutoShape 386">
                        <a:extLst>
                          <a:ext uri="{FF2B5EF4-FFF2-40B4-BE49-F238E27FC236}">
                            <a16:creationId xmlns:a16="http://schemas.microsoft.com/office/drawing/2014/main" id="{BE4D1A1D-BC2C-4C9E-9902-F4F366F893C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88" name="AutoShape 387">
                        <a:extLst>
                          <a:ext uri="{FF2B5EF4-FFF2-40B4-BE49-F238E27FC236}">
                            <a16:creationId xmlns:a16="http://schemas.microsoft.com/office/drawing/2014/main" id="{B7538454-83FF-4E36-8D0E-F656E328BDF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89" name="AutoShape 388">
                        <a:extLst>
                          <a:ext uri="{FF2B5EF4-FFF2-40B4-BE49-F238E27FC236}">
                            <a16:creationId xmlns:a16="http://schemas.microsoft.com/office/drawing/2014/main" id="{4630D257-8902-4366-BC7D-F74D1566C65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90" name="AutoShape 389">
                        <a:extLst>
                          <a:ext uri="{FF2B5EF4-FFF2-40B4-BE49-F238E27FC236}">
                            <a16:creationId xmlns:a16="http://schemas.microsoft.com/office/drawing/2014/main" id="{D354A043-38F2-4564-8F6C-9F0F97CB682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91" name="AutoShape 390">
                        <a:extLst>
                          <a:ext uri="{FF2B5EF4-FFF2-40B4-BE49-F238E27FC236}">
                            <a16:creationId xmlns:a16="http://schemas.microsoft.com/office/drawing/2014/main" id="{E65CC6A4-54C9-4B5B-B666-6D97078B5C5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92" name="AutoShape 391">
                        <a:extLst>
                          <a:ext uri="{FF2B5EF4-FFF2-40B4-BE49-F238E27FC236}">
                            <a16:creationId xmlns:a16="http://schemas.microsoft.com/office/drawing/2014/main" id="{2750204C-AC3F-45E1-B405-D6110D70C01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93" name="AutoShape 392">
                        <a:extLst>
                          <a:ext uri="{FF2B5EF4-FFF2-40B4-BE49-F238E27FC236}">
                            <a16:creationId xmlns:a16="http://schemas.microsoft.com/office/drawing/2014/main" id="{2601569E-B870-45F9-A5B4-D4A2A32EC09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94" name="AutoShape 393">
                        <a:extLst>
                          <a:ext uri="{FF2B5EF4-FFF2-40B4-BE49-F238E27FC236}">
                            <a16:creationId xmlns:a16="http://schemas.microsoft.com/office/drawing/2014/main" id="{7ECCC142-ECBC-413F-9E7E-239D29668E7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95" name="AutoShape 394">
                        <a:extLst>
                          <a:ext uri="{FF2B5EF4-FFF2-40B4-BE49-F238E27FC236}">
                            <a16:creationId xmlns:a16="http://schemas.microsoft.com/office/drawing/2014/main" id="{B53B2E94-774B-47AA-BB75-E92AFA2F259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96" name="AutoShape 395">
                        <a:extLst>
                          <a:ext uri="{FF2B5EF4-FFF2-40B4-BE49-F238E27FC236}">
                            <a16:creationId xmlns:a16="http://schemas.microsoft.com/office/drawing/2014/main" id="{84CD4C37-FBF0-4E0B-8E99-79635E9847D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5279" name="Group 396">
                    <a:extLst>
                      <a:ext uri="{FF2B5EF4-FFF2-40B4-BE49-F238E27FC236}">
                        <a16:creationId xmlns:a16="http://schemas.microsoft.com/office/drawing/2014/main" id="{559BE06B-3475-4F86-9D75-88718E2206E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481" y="557"/>
                    <a:ext cx="1251" cy="294"/>
                    <a:chOff x="7683" y="2926"/>
                    <a:chExt cx="1649" cy="840"/>
                  </a:xfrm>
                </p:grpSpPr>
                <p:sp>
                  <p:nvSpPr>
                    <p:cNvPr id="5280" name="AutoShape 397">
                      <a:extLst>
                        <a:ext uri="{FF2B5EF4-FFF2-40B4-BE49-F238E27FC236}">
                          <a16:creationId xmlns:a16="http://schemas.microsoft.com/office/drawing/2014/main" id="{3915D044-EDCB-4FDE-A87F-313BC22C883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8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281" name="AutoShape 398">
                      <a:extLst>
                        <a:ext uri="{FF2B5EF4-FFF2-40B4-BE49-F238E27FC236}">
                          <a16:creationId xmlns:a16="http://schemas.microsoft.com/office/drawing/2014/main" id="{F916E341-49FD-4E68-B4A5-E38560CE8C1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0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282" name="AutoShape 399">
                      <a:extLst>
                        <a:ext uri="{FF2B5EF4-FFF2-40B4-BE49-F238E27FC236}">
                          <a16:creationId xmlns:a16="http://schemas.microsoft.com/office/drawing/2014/main" id="{3894DEC3-43B4-4F34-BB8A-9B9FA5E0E1A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5" y="2926"/>
                      <a:ext cx="413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283" name="AutoShape 400">
                      <a:extLst>
                        <a:ext uri="{FF2B5EF4-FFF2-40B4-BE49-F238E27FC236}">
                          <a16:creationId xmlns:a16="http://schemas.microsoft.com/office/drawing/2014/main" id="{12D82B3E-D0DF-4305-A069-4377BD855B5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3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5190" name="Group 401">
                  <a:extLst>
                    <a:ext uri="{FF2B5EF4-FFF2-40B4-BE49-F238E27FC236}">
                      <a16:creationId xmlns:a16="http://schemas.microsoft.com/office/drawing/2014/main" id="{BF3DF0A8-10D4-4A8B-8A2A-9B1382398C6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46" y="2321"/>
                  <a:ext cx="10486" cy="294"/>
                  <a:chOff x="1246" y="557"/>
                  <a:chExt cx="10486" cy="294"/>
                </a:xfrm>
              </p:grpSpPr>
              <p:grpSp>
                <p:nvGrpSpPr>
                  <p:cNvPr id="5235" name="Group 402">
                    <a:extLst>
                      <a:ext uri="{FF2B5EF4-FFF2-40B4-BE49-F238E27FC236}">
                        <a16:creationId xmlns:a16="http://schemas.microsoft.com/office/drawing/2014/main" id="{03F5825A-19DA-4DE2-A7F9-1F998CDB07B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235" cy="294"/>
                    <a:chOff x="1246" y="557"/>
                    <a:chExt cx="13605" cy="840"/>
                  </a:xfrm>
                </p:grpSpPr>
                <p:grpSp>
                  <p:nvGrpSpPr>
                    <p:cNvPr id="5241" name="Group 403">
                      <a:extLst>
                        <a:ext uri="{FF2B5EF4-FFF2-40B4-BE49-F238E27FC236}">
                          <a16:creationId xmlns:a16="http://schemas.microsoft.com/office/drawing/2014/main" id="{AA68E143-1283-4BC9-815F-348704A1EDC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6" y="557"/>
                      <a:ext cx="9070" cy="840"/>
                      <a:chOff x="260" y="558"/>
                      <a:chExt cx="14696" cy="839"/>
                    </a:xfrm>
                  </p:grpSpPr>
                  <p:grpSp>
                    <p:nvGrpSpPr>
                      <p:cNvPr id="5254" name="Group 404">
                        <a:extLst>
                          <a:ext uri="{FF2B5EF4-FFF2-40B4-BE49-F238E27FC236}">
                            <a16:creationId xmlns:a16="http://schemas.microsoft.com/office/drawing/2014/main" id="{DF985CB2-0CA7-499F-8B51-50CB0A656A52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0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5267" name="AutoShape 405">
                          <a:extLst>
                            <a:ext uri="{FF2B5EF4-FFF2-40B4-BE49-F238E27FC236}">
                              <a16:creationId xmlns:a16="http://schemas.microsoft.com/office/drawing/2014/main" id="{7D7E277F-8008-4F84-B4A8-3F19937CDCB4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68" name="AutoShape 406">
                          <a:extLst>
                            <a:ext uri="{FF2B5EF4-FFF2-40B4-BE49-F238E27FC236}">
                              <a16:creationId xmlns:a16="http://schemas.microsoft.com/office/drawing/2014/main" id="{29A6B67E-D4ED-4E13-8043-496B0A3CCAD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69" name="AutoShape 407">
                          <a:extLst>
                            <a:ext uri="{FF2B5EF4-FFF2-40B4-BE49-F238E27FC236}">
                              <a16:creationId xmlns:a16="http://schemas.microsoft.com/office/drawing/2014/main" id="{A3C47B85-86E1-474F-A036-6532CAFAEB6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70" name="AutoShape 408">
                          <a:extLst>
                            <a:ext uri="{FF2B5EF4-FFF2-40B4-BE49-F238E27FC236}">
                              <a16:creationId xmlns:a16="http://schemas.microsoft.com/office/drawing/2014/main" id="{7F2BFDED-F955-4A2D-B39D-F7E374BA41E2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71" name="AutoShape 409">
                          <a:extLst>
                            <a:ext uri="{FF2B5EF4-FFF2-40B4-BE49-F238E27FC236}">
                              <a16:creationId xmlns:a16="http://schemas.microsoft.com/office/drawing/2014/main" id="{496BD9BD-EDE4-4CB1-BEED-CFB5C505335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72" name="AutoShape 410">
                          <a:extLst>
                            <a:ext uri="{FF2B5EF4-FFF2-40B4-BE49-F238E27FC236}">
                              <a16:creationId xmlns:a16="http://schemas.microsoft.com/office/drawing/2014/main" id="{5F9925EE-EE97-432F-BCB2-FFF505BFAF7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73" name="AutoShape 411">
                          <a:extLst>
                            <a:ext uri="{FF2B5EF4-FFF2-40B4-BE49-F238E27FC236}">
                              <a16:creationId xmlns:a16="http://schemas.microsoft.com/office/drawing/2014/main" id="{9D937504-B9E0-427A-BB05-BBBF6C4A024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74" name="AutoShape 412">
                          <a:extLst>
                            <a:ext uri="{FF2B5EF4-FFF2-40B4-BE49-F238E27FC236}">
                              <a16:creationId xmlns:a16="http://schemas.microsoft.com/office/drawing/2014/main" id="{EF26AAA9-8144-4160-A048-AA4B68EC09C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75" name="AutoShape 413">
                          <a:extLst>
                            <a:ext uri="{FF2B5EF4-FFF2-40B4-BE49-F238E27FC236}">
                              <a16:creationId xmlns:a16="http://schemas.microsoft.com/office/drawing/2014/main" id="{B8631906-52FD-45E7-B486-CA989F30B6E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76" name="AutoShape 414">
                          <a:extLst>
                            <a:ext uri="{FF2B5EF4-FFF2-40B4-BE49-F238E27FC236}">
                              <a16:creationId xmlns:a16="http://schemas.microsoft.com/office/drawing/2014/main" id="{F46DF7C8-8450-4DEA-8E4C-30B394BE098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77" name="AutoShape 415">
                          <a:extLst>
                            <a:ext uri="{FF2B5EF4-FFF2-40B4-BE49-F238E27FC236}">
                              <a16:creationId xmlns:a16="http://schemas.microsoft.com/office/drawing/2014/main" id="{E581929F-E90A-403B-9AC0-FC928241B22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5255" name="Group 416">
                        <a:extLst>
                          <a:ext uri="{FF2B5EF4-FFF2-40B4-BE49-F238E27FC236}">
                            <a16:creationId xmlns:a16="http://schemas.microsoft.com/office/drawing/2014/main" id="{D24A5AB9-66B9-44C0-B773-AC109EF0E35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08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5256" name="AutoShape 417">
                          <a:extLst>
                            <a:ext uri="{FF2B5EF4-FFF2-40B4-BE49-F238E27FC236}">
                              <a16:creationId xmlns:a16="http://schemas.microsoft.com/office/drawing/2014/main" id="{21C14AC3-99CF-4F07-829B-02755450398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57" name="AutoShape 418">
                          <a:extLst>
                            <a:ext uri="{FF2B5EF4-FFF2-40B4-BE49-F238E27FC236}">
                              <a16:creationId xmlns:a16="http://schemas.microsoft.com/office/drawing/2014/main" id="{FB524C49-057F-4A80-8F3A-F1B10D69042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58" name="AutoShape 419">
                          <a:extLst>
                            <a:ext uri="{FF2B5EF4-FFF2-40B4-BE49-F238E27FC236}">
                              <a16:creationId xmlns:a16="http://schemas.microsoft.com/office/drawing/2014/main" id="{DC8ECA6B-AED8-4E34-A75F-EF80F5427A7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59" name="AutoShape 420">
                          <a:extLst>
                            <a:ext uri="{FF2B5EF4-FFF2-40B4-BE49-F238E27FC236}">
                              <a16:creationId xmlns:a16="http://schemas.microsoft.com/office/drawing/2014/main" id="{D1EBFBD5-537C-4C21-8737-096A3B915FB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60" name="AutoShape 421">
                          <a:extLst>
                            <a:ext uri="{FF2B5EF4-FFF2-40B4-BE49-F238E27FC236}">
                              <a16:creationId xmlns:a16="http://schemas.microsoft.com/office/drawing/2014/main" id="{E18D9A66-4C12-438B-AF29-C8E143297FB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61" name="AutoShape 422">
                          <a:extLst>
                            <a:ext uri="{FF2B5EF4-FFF2-40B4-BE49-F238E27FC236}">
                              <a16:creationId xmlns:a16="http://schemas.microsoft.com/office/drawing/2014/main" id="{44AC6878-1096-4EA0-B462-F284A758B3A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62" name="AutoShape 423">
                          <a:extLst>
                            <a:ext uri="{FF2B5EF4-FFF2-40B4-BE49-F238E27FC236}">
                              <a16:creationId xmlns:a16="http://schemas.microsoft.com/office/drawing/2014/main" id="{ADF8C09C-EAF0-45D9-8664-61E1AAD2D22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63" name="AutoShape 424">
                          <a:extLst>
                            <a:ext uri="{FF2B5EF4-FFF2-40B4-BE49-F238E27FC236}">
                              <a16:creationId xmlns:a16="http://schemas.microsoft.com/office/drawing/2014/main" id="{22F03C4B-9B9B-40F0-990E-0A80DBA5DEC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64" name="AutoShape 425">
                          <a:extLst>
                            <a:ext uri="{FF2B5EF4-FFF2-40B4-BE49-F238E27FC236}">
                              <a16:creationId xmlns:a16="http://schemas.microsoft.com/office/drawing/2014/main" id="{A153D10D-4AFE-4CFF-81F2-D68E52B5B98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65" name="AutoShape 426">
                          <a:extLst>
                            <a:ext uri="{FF2B5EF4-FFF2-40B4-BE49-F238E27FC236}">
                              <a16:creationId xmlns:a16="http://schemas.microsoft.com/office/drawing/2014/main" id="{4A7E0C72-F872-44E1-B5C2-B9B7FA1A25A1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66" name="AutoShape 427">
                          <a:extLst>
                            <a:ext uri="{FF2B5EF4-FFF2-40B4-BE49-F238E27FC236}">
                              <a16:creationId xmlns:a16="http://schemas.microsoft.com/office/drawing/2014/main" id="{6E0D33A0-D4E9-4796-8264-AF8E99A1A30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5242" name="Group 428">
                      <a:extLst>
                        <a:ext uri="{FF2B5EF4-FFF2-40B4-BE49-F238E27FC236}">
                          <a16:creationId xmlns:a16="http://schemas.microsoft.com/office/drawing/2014/main" id="{3FD4213B-1DA7-46D0-88D4-B6C9AD13799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316" y="557"/>
                      <a:ext cx="4535" cy="840"/>
                      <a:chOff x="429" y="3138"/>
                      <a:chExt cx="11352" cy="967"/>
                    </a:xfrm>
                  </p:grpSpPr>
                  <p:sp>
                    <p:nvSpPr>
                      <p:cNvPr id="5243" name="AutoShape 429">
                        <a:extLst>
                          <a:ext uri="{FF2B5EF4-FFF2-40B4-BE49-F238E27FC236}">
                            <a16:creationId xmlns:a16="http://schemas.microsoft.com/office/drawing/2014/main" id="{838F21E9-C782-433B-B151-D64BE76C7CE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44" name="AutoShape 430">
                        <a:extLst>
                          <a:ext uri="{FF2B5EF4-FFF2-40B4-BE49-F238E27FC236}">
                            <a16:creationId xmlns:a16="http://schemas.microsoft.com/office/drawing/2014/main" id="{92E479CD-D62E-408A-849F-4E1A06C5ED0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45" name="AutoShape 431">
                        <a:extLst>
                          <a:ext uri="{FF2B5EF4-FFF2-40B4-BE49-F238E27FC236}">
                            <a16:creationId xmlns:a16="http://schemas.microsoft.com/office/drawing/2014/main" id="{09AD0E06-5E3A-44BE-B8DC-E9736AB45F8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46" name="AutoShape 432">
                        <a:extLst>
                          <a:ext uri="{FF2B5EF4-FFF2-40B4-BE49-F238E27FC236}">
                            <a16:creationId xmlns:a16="http://schemas.microsoft.com/office/drawing/2014/main" id="{95DD2E03-06D4-4EED-AC4D-8624847E1C4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47" name="AutoShape 433">
                        <a:extLst>
                          <a:ext uri="{FF2B5EF4-FFF2-40B4-BE49-F238E27FC236}">
                            <a16:creationId xmlns:a16="http://schemas.microsoft.com/office/drawing/2014/main" id="{FB1932FB-E77D-4FF3-B438-E30C50773FE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48" name="AutoShape 434">
                        <a:extLst>
                          <a:ext uri="{FF2B5EF4-FFF2-40B4-BE49-F238E27FC236}">
                            <a16:creationId xmlns:a16="http://schemas.microsoft.com/office/drawing/2014/main" id="{61ABF45E-73C1-4C3F-9C82-EA5C0DB0948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49" name="AutoShape 435">
                        <a:extLst>
                          <a:ext uri="{FF2B5EF4-FFF2-40B4-BE49-F238E27FC236}">
                            <a16:creationId xmlns:a16="http://schemas.microsoft.com/office/drawing/2014/main" id="{D5734AE5-EBC8-47C3-8DA4-B113B853629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50" name="AutoShape 436">
                        <a:extLst>
                          <a:ext uri="{FF2B5EF4-FFF2-40B4-BE49-F238E27FC236}">
                            <a16:creationId xmlns:a16="http://schemas.microsoft.com/office/drawing/2014/main" id="{AAE65E4C-41E3-424B-8A51-857ECA0052F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51" name="AutoShape 437">
                        <a:extLst>
                          <a:ext uri="{FF2B5EF4-FFF2-40B4-BE49-F238E27FC236}">
                            <a16:creationId xmlns:a16="http://schemas.microsoft.com/office/drawing/2014/main" id="{8D756176-1025-4365-B935-5AF1AD324EA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52" name="AutoShape 438">
                        <a:extLst>
                          <a:ext uri="{FF2B5EF4-FFF2-40B4-BE49-F238E27FC236}">
                            <a16:creationId xmlns:a16="http://schemas.microsoft.com/office/drawing/2014/main" id="{D874D907-903E-4ED4-92FF-FD896696839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53" name="AutoShape 439">
                        <a:extLst>
                          <a:ext uri="{FF2B5EF4-FFF2-40B4-BE49-F238E27FC236}">
                            <a16:creationId xmlns:a16="http://schemas.microsoft.com/office/drawing/2014/main" id="{C78E71AE-F388-44AF-8BE5-B894A5DC648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5236" name="Group 440">
                    <a:extLst>
                      <a:ext uri="{FF2B5EF4-FFF2-40B4-BE49-F238E27FC236}">
                        <a16:creationId xmlns:a16="http://schemas.microsoft.com/office/drawing/2014/main" id="{80D36ECF-0C43-4171-8D64-41F2618EB4C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481" y="557"/>
                    <a:ext cx="1251" cy="294"/>
                    <a:chOff x="7683" y="2926"/>
                    <a:chExt cx="1649" cy="840"/>
                  </a:xfrm>
                </p:grpSpPr>
                <p:sp>
                  <p:nvSpPr>
                    <p:cNvPr id="5237" name="AutoShape 441">
                      <a:extLst>
                        <a:ext uri="{FF2B5EF4-FFF2-40B4-BE49-F238E27FC236}">
                          <a16:creationId xmlns:a16="http://schemas.microsoft.com/office/drawing/2014/main" id="{91406BEB-E1EA-42E2-937E-FBF1D4F3BC8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8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238" name="AutoShape 442">
                      <a:extLst>
                        <a:ext uri="{FF2B5EF4-FFF2-40B4-BE49-F238E27FC236}">
                          <a16:creationId xmlns:a16="http://schemas.microsoft.com/office/drawing/2014/main" id="{D1357924-0D9A-42D3-85D6-9A614C6351D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0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239" name="AutoShape 443">
                      <a:extLst>
                        <a:ext uri="{FF2B5EF4-FFF2-40B4-BE49-F238E27FC236}">
                          <a16:creationId xmlns:a16="http://schemas.microsoft.com/office/drawing/2014/main" id="{84A13282-B78C-449F-9D18-8068F66ECC3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5" y="2926"/>
                      <a:ext cx="413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240" name="AutoShape 444">
                      <a:extLst>
                        <a:ext uri="{FF2B5EF4-FFF2-40B4-BE49-F238E27FC236}">
                          <a16:creationId xmlns:a16="http://schemas.microsoft.com/office/drawing/2014/main" id="{9AF3D030-C159-43E1-9D10-45AD2AAC3E7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3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  <p:grpSp>
              <p:nvGrpSpPr>
                <p:cNvPr id="5191" name="Group 445">
                  <a:extLst>
                    <a:ext uri="{FF2B5EF4-FFF2-40B4-BE49-F238E27FC236}">
                      <a16:creationId xmlns:a16="http://schemas.microsoft.com/office/drawing/2014/main" id="{2F6B9A5A-5DC8-4535-93B2-807EBA44340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46" y="2615"/>
                  <a:ext cx="10486" cy="294"/>
                  <a:chOff x="1246" y="557"/>
                  <a:chExt cx="10486" cy="294"/>
                </a:xfrm>
              </p:grpSpPr>
              <p:grpSp>
                <p:nvGrpSpPr>
                  <p:cNvPr id="5192" name="Group 446">
                    <a:extLst>
                      <a:ext uri="{FF2B5EF4-FFF2-40B4-BE49-F238E27FC236}">
                        <a16:creationId xmlns:a16="http://schemas.microsoft.com/office/drawing/2014/main" id="{6BB095BF-A71B-4535-85E9-3F0FC003524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246" y="557"/>
                    <a:ext cx="9235" cy="294"/>
                    <a:chOff x="1246" y="557"/>
                    <a:chExt cx="13605" cy="840"/>
                  </a:xfrm>
                </p:grpSpPr>
                <p:grpSp>
                  <p:nvGrpSpPr>
                    <p:cNvPr id="5198" name="Group 447">
                      <a:extLst>
                        <a:ext uri="{FF2B5EF4-FFF2-40B4-BE49-F238E27FC236}">
                          <a16:creationId xmlns:a16="http://schemas.microsoft.com/office/drawing/2014/main" id="{4AD0F2B1-228E-4688-A8CD-FDD439ACEEB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46" y="557"/>
                      <a:ext cx="9070" cy="840"/>
                      <a:chOff x="260" y="558"/>
                      <a:chExt cx="14696" cy="839"/>
                    </a:xfrm>
                  </p:grpSpPr>
                  <p:grpSp>
                    <p:nvGrpSpPr>
                      <p:cNvPr id="5211" name="Group 448">
                        <a:extLst>
                          <a:ext uri="{FF2B5EF4-FFF2-40B4-BE49-F238E27FC236}">
                            <a16:creationId xmlns:a16="http://schemas.microsoft.com/office/drawing/2014/main" id="{4982AFC2-9C51-48EA-9D72-811A1B309F77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0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5224" name="AutoShape 449">
                          <a:extLst>
                            <a:ext uri="{FF2B5EF4-FFF2-40B4-BE49-F238E27FC236}">
                              <a16:creationId xmlns:a16="http://schemas.microsoft.com/office/drawing/2014/main" id="{62051B3F-990A-4D5D-926D-FCB9F2AD3A2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25" name="AutoShape 450">
                          <a:extLst>
                            <a:ext uri="{FF2B5EF4-FFF2-40B4-BE49-F238E27FC236}">
                              <a16:creationId xmlns:a16="http://schemas.microsoft.com/office/drawing/2014/main" id="{2EF76354-3F92-4EC6-9D01-DE5852044C9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26" name="AutoShape 451">
                          <a:extLst>
                            <a:ext uri="{FF2B5EF4-FFF2-40B4-BE49-F238E27FC236}">
                              <a16:creationId xmlns:a16="http://schemas.microsoft.com/office/drawing/2014/main" id="{F3BFF6BB-4468-4EBF-88C7-5D99523B374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27" name="AutoShape 452">
                          <a:extLst>
                            <a:ext uri="{FF2B5EF4-FFF2-40B4-BE49-F238E27FC236}">
                              <a16:creationId xmlns:a16="http://schemas.microsoft.com/office/drawing/2014/main" id="{5ADBC57A-0B18-4F61-ACB6-7BA6309829A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28" name="AutoShape 453">
                          <a:extLst>
                            <a:ext uri="{FF2B5EF4-FFF2-40B4-BE49-F238E27FC236}">
                              <a16:creationId xmlns:a16="http://schemas.microsoft.com/office/drawing/2014/main" id="{12E636CA-0A7E-4B5A-8B6B-F342D6C7746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29" name="AutoShape 454">
                          <a:extLst>
                            <a:ext uri="{FF2B5EF4-FFF2-40B4-BE49-F238E27FC236}">
                              <a16:creationId xmlns:a16="http://schemas.microsoft.com/office/drawing/2014/main" id="{4CC4A4B1-6F75-4EB0-90E0-EFF9554D02A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30" name="AutoShape 455">
                          <a:extLst>
                            <a:ext uri="{FF2B5EF4-FFF2-40B4-BE49-F238E27FC236}">
                              <a16:creationId xmlns:a16="http://schemas.microsoft.com/office/drawing/2014/main" id="{4346BA97-48E2-4434-ABAA-644DF37FA3F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31" name="AutoShape 456">
                          <a:extLst>
                            <a:ext uri="{FF2B5EF4-FFF2-40B4-BE49-F238E27FC236}">
                              <a16:creationId xmlns:a16="http://schemas.microsoft.com/office/drawing/2014/main" id="{65D299F3-1706-4623-94FD-189DFE2EF9A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32" name="AutoShape 457">
                          <a:extLst>
                            <a:ext uri="{FF2B5EF4-FFF2-40B4-BE49-F238E27FC236}">
                              <a16:creationId xmlns:a16="http://schemas.microsoft.com/office/drawing/2014/main" id="{CA8A74D6-E8BB-4A70-A9BF-F7BEF822554E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33" name="AutoShape 458">
                          <a:extLst>
                            <a:ext uri="{FF2B5EF4-FFF2-40B4-BE49-F238E27FC236}">
                              <a16:creationId xmlns:a16="http://schemas.microsoft.com/office/drawing/2014/main" id="{E8F6B1AC-4CF0-45A6-9369-3FD4B71AC20B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34" name="AutoShape 459">
                          <a:extLst>
                            <a:ext uri="{FF2B5EF4-FFF2-40B4-BE49-F238E27FC236}">
                              <a16:creationId xmlns:a16="http://schemas.microsoft.com/office/drawing/2014/main" id="{6FF8652E-2BED-45A4-AB2D-DA43B893E9B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5212" name="Group 460">
                        <a:extLst>
                          <a:ext uri="{FF2B5EF4-FFF2-40B4-BE49-F238E27FC236}">
                            <a16:creationId xmlns:a16="http://schemas.microsoft.com/office/drawing/2014/main" id="{4928089C-5D80-462E-BBD2-F2D03301B0A5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08" y="558"/>
                        <a:ext cx="7348" cy="839"/>
                        <a:chOff x="429" y="3138"/>
                        <a:chExt cx="11352" cy="967"/>
                      </a:xfrm>
                    </p:grpSpPr>
                    <p:sp>
                      <p:nvSpPr>
                        <p:cNvPr id="5213" name="AutoShape 461">
                          <a:extLst>
                            <a:ext uri="{FF2B5EF4-FFF2-40B4-BE49-F238E27FC236}">
                              <a16:creationId xmlns:a16="http://schemas.microsoft.com/office/drawing/2014/main" id="{EB19CAC3-CB8C-449D-830F-6F68A713664D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9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14" name="AutoShape 462">
                          <a:extLst>
                            <a:ext uri="{FF2B5EF4-FFF2-40B4-BE49-F238E27FC236}">
                              <a16:creationId xmlns:a16="http://schemas.microsoft.com/office/drawing/2014/main" id="{19DAC4EB-C704-4DC1-A1B0-ECC4734D619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2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15" name="AutoShape 463">
                          <a:extLst>
                            <a:ext uri="{FF2B5EF4-FFF2-40B4-BE49-F238E27FC236}">
                              <a16:creationId xmlns:a16="http://schemas.microsoft.com/office/drawing/2014/main" id="{D8E94E6D-5AC3-4C6D-B124-C741C00AC46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5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16" name="AutoShape 464">
                          <a:extLst>
                            <a:ext uri="{FF2B5EF4-FFF2-40B4-BE49-F238E27FC236}">
                              <a16:creationId xmlns:a16="http://schemas.microsoft.com/office/drawing/2014/main" id="{FD9F1321-272F-474D-8CBD-9001071CB0B9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58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17" name="AutoShape 465">
                          <a:extLst>
                            <a:ext uri="{FF2B5EF4-FFF2-40B4-BE49-F238E27FC236}">
                              <a16:creationId xmlns:a16="http://schemas.microsoft.com/office/drawing/2014/main" id="{E1DF1FCC-2D9E-47FF-BE9D-F8BE71D6563F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62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18" name="AutoShape 466">
                          <a:extLst>
                            <a:ext uri="{FF2B5EF4-FFF2-40B4-BE49-F238E27FC236}">
                              <a16:creationId xmlns:a16="http://schemas.microsoft.com/office/drawing/2014/main" id="{E01E3865-6D89-4EEB-B2C6-A91FD5129E27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653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19" name="AutoShape 467">
                          <a:extLst>
                            <a:ext uri="{FF2B5EF4-FFF2-40B4-BE49-F238E27FC236}">
                              <a16:creationId xmlns:a16="http://schemas.microsoft.com/office/drawing/2014/main" id="{783F326D-DF87-4457-8D3A-41D4CE2FB12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685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20" name="AutoShape 468">
                          <a:extLst>
                            <a:ext uri="{FF2B5EF4-FFF2-40B4-BE49-F238E27FC236}">
                              <a16:creationId xmlns:a16="http://schemas.microsoft.com/office/drawing/2014/main" id="{B2C55A37-CBAA-435E-A37B-189E57530B9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17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21" name="AutoShape 469">
                          <a:extLst>
                            <a:ext uri="{FF2B5EF4-FFF2-40B4-BE49-F238E27FC236}">
                              <a16:creationId xmlns:a16="http://schemas.microsoft.com/office/drawing/2014/main" id="{A2889AE1-C974-4F6A-97EA-311E8F383566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1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22" name="AutoShape 470">
                          <a:extLst>
                            <a:ext uri="{FF2B5EF4-FFF2-40B4-BE49-F238E27FC236}">
                              <a16:creationId xmlns:a16="http://schemas.microsoft.com/office/drawing/2014/main" id="{B02CF398-C3C7-42CA-BE15-AE17DBBE0C1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2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5223" name="AutoShape 471">
                          <a:extLst>
                            <a:ext uri="{FF2B5EF4-FFF2-40B4-BE49-F238E27FC236}">
                              <a16:creationId xmlns:a16="http://schemas.microsoft.com/office/drawing/2014/main" id="{58C16092-7F13-477D-A363-106C04CD7505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749" y="3138"/>
                          <a:ext cx="1032" cy="967"/>
                        </a:xfrm>
                        <a:prstGeom prst="flowChartProcess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 eaLnBrk="0" hangingPunct="0"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n-US" altLang="en-US">
                            <a:latin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5199" name="Group 472">
                      <a:extLst>
                        <a:ext uri="{FF2B5EF4-FFF2-40B4-BE49-F238E27FC236}">
                          <a16:creationId xmlns:a16="http://schemas.microsoft.com/office/drawing/2014/main" id="{05371EE9-F403-4284-B3C9-5FAD3A03226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316" y="557"/>
                      <a:ext cx="4535" cy="840"/>
                      <a:chOff x="429" y="3138"/>
                      <a:chExt cx="11352" cy="967"/>
                    </a:xfrm>
                  </p:grpSpPr>
                  <p:sp>
                    <p:nvSpPr>
                      <p:cNvPr id="5200" name="AutoShape 473">
                        <a:extLst>
                          <a:ext uri="{FF2B5EF4-FFF2-40B4-BE49-F238E27FC236}">
                            <a16:creationId xmlns:a16="http://schemas.microsoft.com/office/drawing/2014/main" id="{B866B789-C999-4955-9915-6BF1E664F2F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9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01" name="AutoShape 474">
                        <a:extLst>
                          <a:ext uri="{FF2B5EF4-FFF2-40B4-BE49-F238E27FC236}">
                            <a16:creationId xmlns:a16="http://schemas.microsoft.com/office/drawing/2014/main" id="{BE73A6A8-9954-4B5B-96D8-5CD22D90DD0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2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02" name="AutoShape 475">
                        <a:extLst>
                          <a:ext uri="{FF2B5EF4-FFF2-40B4-BE49-F238E27FC236}">
                            <a16:creationId xmlns:a16="http://schemas.microsoft.com/office/drawing/2014/main" id="{34B18BAD-39AE-4A75-B0C9-0FC87CE16B0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55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03" name="AutoShape 476">
                        <a:extLst>
                          <a:ext uri="{FF2B5EF4-FFF2-40B4-BE49-F238E27FC236}">
                            <a16:creationId xmlns:a16="http://schemas.microsoft.com/office/drawing/2014/main" id="{7806EA97-F628-4D28-996D-17FBE639F6E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58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04" name="AutoShape 477">
                        <a:extLst>
                          <a:ext uri="{FF2B5EF4-FFF2-40B4-BE49-F238E27FC236}">
                            <a16:creationId xmlns:a16="http://schemas.microsoft.com/office/drawing/2014/main" id="{25894507-0E06-45BB-937E-98472DC1F01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62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05" name="AutoShape 478">
                        <a:extLst>
                          <a:ext uri="{FF2B5EF4-FFF2-40B4-BE49-F238E27FC236}">
                            <a16:creationId xmlns:a16="http://schemas.microsoft.com/office/drawing/2014/main" id="{7C370458-3744-4ADF-8BA0-9EBF1BFFDD0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653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06" name="AutoShape 479">
                        <a:extLst>
                          <a:ext uri="{FF2B5EF4-FFF2-40B4-BE49-F238E27FC236}">
                            <a16:creationId xmlns:a16="http://schemas.microsoft.com/office/drawing/2014/main" id="{A64A755E-3F33-49D2-82BC-BCD073FC58F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685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07" name="AutoShape 480">
                        <a:extLst>
                          <a:ext uri="{FF2B5EF4-FFF2-40B4-BE49-F238E27FC236}">
                            <a16:creationId xmlns:a16="http://schemas.microsoft.com/office/drawing/2014/main" id="{774505EF-CCAB-4CDA-9C31-8DFA0DC5F2A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9717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08" name="AutoShape 481">
                        <a:extLst>
                          <a:ext uri="{FF2B5EF4-FFF2-40B4-BE49-F238E27FC236}">
                            <a16:creationId xmlns:a16="http://schemas.microsoft.com/office/drawing/2014/main" id="{AE32C57A-70BF-4400-9024-2C1CCD5D88B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461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09" name="AutoShape 482">
                        <a:extLst>
                          <a:ext uri="{FF2B5EF4-FFF2-40B4-BE49-F238E27FC236}">
                            <a16:creationId xmlns:a16="http://schemas.microsoft.com/office/drawing/2014/main" id="{B8011683-30C1-418C-929C-20CD982B176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210" name="AutoShape 483">
                        <a:extLst>
                          <a:ext uri="{FF2B5EF4-FFF2-40B4-BE49-F238E27FC236}">
                            <a16:creationId xmlns:a16="http://schemas.microsoft.com/office/drawing/2014/main" id="{CCA5CFE2-F3AB-4120-8CA2-69F8CE15DAD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0749" y="3138"/>
                        <a:ext cx="1032" cy="967"/>
                      </a:xfrm>
                      <a:prstGeom prst="flowChartProcess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>
                          <a:latin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5193" name="Group 484">
                    <a:extLst>
                      <a:ext uri="{FF2B5EF4-FFF2-40B4-BE49-F238E27FC236}">
                        <a16:creationId xmlns:a16="http://schemas.microsoft.com/office/drawing/2014/main" id="{3B72C8C6-967B-4C94-8358-561D34370FC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481" y="557"/>
                    <a:ext cx="1251" cy="294"/>
                    <a:chOff x="7683" y="2926"/>
                    <a:chExt cx="1649" cy="840"/>
                  </a:xfrm>
                </p:grpSpPr>
                <p:sp>
                  <p:nvSpPr>
                    <p:cNvPr id="5194" name="AutoShape 485">
                      <a:extLst>
                        <a:ext uri="{FF2B5EF4-FFF2-40B4-BE49-F238E27FC236}">
                          <a16:creationId xmlns:a16="http://schemas.microsoft.com/office/drawing/2014/main" id="{1C5E5395-6B7A-409C-A7F1-5BCD87E82E0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8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195" name="AutoShape 486">
                      <a:extLst>
                        <a:ext uri="{FF2B5EF4-FFF2-40B4-BE49-F238E27FC236}">
                          <a16:creationId xmlns:a16="http://schemas.microsoft.com/office/drawing/2014/main" id="{DE7CF781-4047-4B34-B3B0-C81B408FF72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920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196" name="AutoShape 487">
                      <a:extLst>
                        <a:ext uri="{FF2B5EF4-FFF2-40B4-BE49-F238E27FC236}">
                          <a16:creationId xmlns:a16="http://schemas.microsoft.com/office/drawing/2014/main" id="{7244DF12-E305-4C07-A98A-F8180720FD3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95" y="2926"/>
                      <a:ext cx="413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197" name="AutoShape 488">
                      <a:extLst>
                        <a:ext uri="{FF2B5EF4-FFF2-40B4-BE49-F238E27FC236}">
                          <a16:creationId xmlns:a16="http://schemas.microsoft.com/office/drawing/2014/main" id="{83111D5D-FF95-4A43-8950-62DD18913D6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3" y="2926"/>
                      <a:ext cx="412" cy="840"/>
                    </a:xfrm>
                    <a:prstGeom prst="flowChartProcess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eaLnBrk="1" hangingPunct="1"/>
                      <a:endParaRPr lang="en-US" altLang="en-US"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</p:grpSp>
          </p:grpSp>
        </p:grpSp>
        <p:grpSp>
          <p:nvGrpSpPr>
            <p:cNvPr id="5146" name="Group 522">
              <a:extLst>
                <a:ext uri="{FF2B5EF4-FFF2-40B4-BE49-F238E27FC236}">
                  <a16:creationId xmlns:a16="http://schemas.microsoft.com/office/drawing/2014/main" id="{BA7C1723-493F-4EF0-90B4-7E2CE870B5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7224" y="3871275"/>
              <a:ext cx="1571636" cy="1258589"/>
              <a:chOff x="857224" y="3898571"/>
              <a:chExt cx="1571636" cy="1258589"/>
            </a:xfrm>
          </p:grpSpPr>
          <p:cxnSp>
            <p:nvCxnSpPr>
              <p:cNvPr id="503" name="Straight Connector 502">
                <a:extLst>
                  <a:ext uri="{FF2B5EF4-FFF2-40B4-BE49-F238E27FC236}">
                    <a16:creationId xmlns:a16="http://schemas.microsoft.com/office/drawing/2014/main" id="{0D7F7477-CB86-4DEB-91CC-05631F46FB2E}"/>
                  </a:ext>
                </a:extLst>
              </p:cNvPr>
              <p:cNvCxnSpPr/>
              <p:nvPr/>
            </p:nvCxnSpPr>
            <p:spPr>
              <a:xfrm rot="5400000">
                <a:off x="249199" y="4507204"/>
                <a:ext cx="1243042" cy="26987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5" name="Straight Connector 504">
                <a:extLst>
                  <a:ext uri="{FF2B5EF4-FFF2-40B4-BE49-F238E27FC236}">
                    <a16:creationId xmlns:a16="http://schemas.microsoft.com/office/drawing/2014/main" id="{8422BC8F-E3AE-4263-8E74-6032AE50597A}"/>
                  </a:ext>
                </a:extLst>
              </p:cNvPr>
              <p:cNvCxnSpPr/>
              <p:nvPr/>
            </p:nvCxnSpPr>
            <p:spPr>
              <a:xfrm rot="10800000">
                <a:off x="871513" y="3929341"/>
                <a:ext cx="1343042" cy="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3" name="Straight Connector 512">
                <a:extLst>
                  <a:ext uri="{FF2B5EF4-FFF2-40B4-BE49-F238E27FC236}">
                    <a16:creationId xmlns:a16="http://schemas.microsoft.com/office/drawing/2014/main" id="{C5B85187-9541-4E9F-8516-08C06D93DF65}"/>
                  </a:ext>
                </a:extLst>
              </p:cNvPr>
              <p:cNvCxnSpPr/>
              <p:nvPr/>
            </p:nvCxnSpPr>
            <p:spPr>
              <a:xfrm rot="16200000" flipH="1">
                <a:off x="1702574" y="4444497"/>
                <a:ext cx="1219228" cy="204790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1" name="Straight Connector 520">
                <a:extLst>
                  <a:ext uri="{FF2B5EF4-FFF2-40B4-BE49-F238E27FC236}">
                    <a16:creationId xmlns:a16="http://schemas.microsoft.com/office/drawing/2014/main" id="{2BA0BBC1-1E25-41A2-9C9E-0F2941CFA146}"/>
                  </a:ext>
                </a:extLst>
              </p:cNvPr>
              <p:cNvCxnSpPr/>
              <p:nvPr/>
            </p:nvCxnSpPr>
            <p:spPr>
              <a:xfrm rot="10800000">
                <a:off x="857226" y="5142219"/>
                <a:ext cx="1571645" cy="1587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47" name="Group 523">
              <a:extLst>
                <a:ext uri="{FF2B5EF4-FFF2-40B4-BE49-F238E27FC236}">
                  <a16:creationId xmlns:a16="http://schemas.microsoft.com/office/drawing/2014/main" id="{1E9363C1-7B33-4F71-9B79-A8F9B088F7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2288" y="3555030"/>
              <a:ext cx="2152825" cy="1988590"/>
              <a:chOff x="785786" y="2357430"/>
              <a:chExt cx="2152825" cy="1988590"/>
            </a:xfrm>
          </p:grpSpPr>
          <p:sp>
            <p:nvSpPr>
              <p:cNvPr id="5175" name="Text Box 690">
                <a:extLst>
                  <a:ext uri="{FF2B5EF4-FFF2-40B4-BE49-F238E27FC236}">
                    <a16:creationId xmlns:a16="http://schemas.microsoft.com/office/drawing/2014/main" id="{52900630-768C-496D-98B7-EA8EAFA067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5786" y="2357430"/>
                <a:ext cx="368330" cy="3967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panose="020B0604020202020204" pitchFamily="34" charset="0"/>
                  </a:rPr>
                  <a:t>A</a:t>
                </a:r>
              </a:p>
            </p:txBody>
          </p:sp>
          <p:sp>
            <p:nvSpPr>
              <p:cNvPr id="5176" name="Text Box 692">
                <a:extLst>
                  <a:ext uri="{FF2B5EF4-FFF2-40B4-BE49-F238E27FC236}">
                    <a16:creationId xmlns:a16="http://schemas.microsoft.com/office/drawing/2014/main" id="{DCDE9009-5E61-427C-AEE3-695D158171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70281" y="3948990"/>
                <a:ext cx="368330" cy="3966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5177" name="Text Box 699">
                <a:extLst>
                  <a:ext uri="{FF2B5EF4-FFF2-40B4-BE49-F238E27FC236}">
                    <a16:creationId xmlns:a16="http://schemas.microsoft.com/office/drawing/2014/main" id="{F4BF641B-842E-43C8-92E1-28A566826C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95332" y="3949254"/>
                <a:ext cx="368330" cy="3967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panose="020B0604020202020204" pitchFamily="34" charset="0"/>
                  </a:rPr>
                  <a:t>D</a:t>
                </a:r>
              </a:p>
            </p:txBody>
          </p:sp>
          <p:sp>
            <p:nvSpPr>
              <p:cNvPr id="5178" name="Text Box 692">
                <a:extLst>
                  <a:ext uri="{FF2B5EF4-FFF2-40B4-BE49-F238E27FC236}">
                    <a16:creationId xmlns:a16="http://schemas.microsoft.com/office/drawing/2014/main" id="{644396B3-FF4B-4390-8459-98F5284A62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5642" y="2357430"/>
                <a:ext cx="511217" cy="3967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panose="020B0604020202020204" pitchFamily="34" charset="0"/>
                  </a:rPr>
                  <a:t>B</a:t>
                </a:r>
              </a:p>
            </p:txBody>
          </p:sp>
        </p:grpSp>
        <p:sp>
          <p:nvSpPr>
            <p:cNvPr id="5148" name="Rectangle 679">
              <a:extLst>
                <a:ext uri="{FF2B5EF4-FFF2-40B4-BE49-F238E27FC236}">
                  <a16:creationId xmlns:a16="http://schemas.microsoft.com/office/drawing/2014/main" id="{67A229BE-BCC9-4C3C-8639-B842B24167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1630" y="3898573"/>
              <a:ext cx="1527494" cy="1228094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5149" name="Group 529">
              <a:extLst>
                <a:ext uri="{FF2B5EF4-FFF2-40B4-BE49-F238E27FC236}">
                  <a16:creationId xmlns:a16="http://schemas.microsoft.com/office/drawing/2014/main" id="{381C3368-C175-4CA6-9B48-1816E82421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43174" y="3568678"/>
              <a:ext cx="2177733" cy="1988590"/>
              <a:chOff x="748040" y="2357430"/>
              <a:chExt cx="2177733" cy="1988590"/>
            </a:xfrm>
          </p:grpSpPr>
          <p:sp>
            <p:nvSpPr>
              <p:cNvPr id="5171" name="Text Box 690">
                <a:extLst>
                  <a:ext uri="{FF2B5EF4-FFF2-40B4-BE49-F238E27FC236}">
                    <a16:creationId xmlns:a16="http://schemas.microsoft.com/office/drawing/2014/main" id="{907459CB-D5A0-40BF-B349-FF84077B41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6134" y="2357430"/>
                <a:ext cx="395230" cy="3967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panose="020B0604020202020204" pitchFamily="34" charset="0"/>
                  </a:rPr>
                  <a:t>M</a:t>
                </a:r>
              </a:p>
            </p:txBody>
          </p:sp>
          <p:sp>
            <p:nvSpPr>
              <p:cNvPr id="5172" name="Text Box 692">
                <a:extLst>
                  <a:ext uri="{FF2B5EF4-FFF2-40B4-BE49-F238E27FC236}">
                    <a16:creationId xmlns:a16="http://schemas.microsoft.com/office/drawing/2014/main" id="{DD91307F-A861-4CA9-BA81-B6C0855DF2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0863" y="3948671"/>
                <a:ext cx="534910" cy="3970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panose="020B0604020202020204" pitchFamily="34" charset="0"/>
                  </a:rPr>
                  <a:t>P</a:t>
                </a:r>
              </a:p>
            </p:txBody>
          </p:sp>
          <p:sp>
            <p:nvSpPr>
              <p:cNvPr id="5173" name="Text Box 699">
                <a:extLst>
                  <a:ext uri="{FF2B5EF4-FFF2-40B4-BE49-F238E27FC236}">
                    <a16:creationId xmlns:a16="http://schemas.microsoft.com/office/drawing/2014/main" id="{7E53CE11-CDCD-4C43-95C5-4DD5FEEB2A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8040" y="3949254"/>
                <a:ext cx="530148" cy="3967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panose="020B0604020202020204" pitchFamily="34" charset="0"/>
                  </a:rPr>
                  <a:t>Q</a:t>
                </a:r>
              </a:p>
            </p:txBody>
          </p:sp>
          <p:sp>
            <p:nvSpPr>
              <p:cNvPr id="5174" name="Text Box 692">
                <a:extLst>
                  <a:ext uri="{FF2B5EF4-FFF2-40B4-BE49-F238E27FC236}">
                    <a16:creationId xmlns:a16="http://schemas.microsoft.com/office/drawing/2014/main" id="{117AE3E0-C04D-44C7-B97C-CE97753ED2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62290" y="2357430"/>
                <a:ext cx="444436" cy="3967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panose="020B0604020202020204" pitchFamily="34" charset="0"/>
                  </a:rPr>
                  <a:t>N</a:t>
                </a:r>
              </a:p>
            </p:txBody>
          </p:sp>
        </p:grpSp>
        <p:grpSp>
          <p:nvGrpSpPr>
            <p:cNvPr id="5150" name="Group 1032">
              <a:extLst>
                <a:ext uri="{FF2B5EF4-FFF2-40B4-BE49-F238E27FC236}">
                  <a16:creationId xmlns:a16="http://schemas.microsoft.com/office/drawing/2014/main" id="{B324E751-C359-4880-9606-E0F9D87397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59208" y="-1900401"/>
              <a:ext cx="2875552" cy="7484364"/>
              <a:chOff x="2124075" y="2830"/>
              <a:chExt cx="2875552" cy="5671656"/>
            </a:xfrm>
          </p:grpSpPr>
          <p:grpSp>
            <p:nvGrpSpPr>
              <p:cNvPr id="5162" name="Group 686">
                <a:extLst>
                  <a:ext uri="{FF2B5EF4-FFF2-40B4-BE49-F238E27FC236}">
                    <a16:creationId xmlns:a16="http://schemas.microsoft.com/office/drawing/2014/main" id="{D6109F73-6DDD-4343-8C34-653D7630642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3166" y="2830"/>
                <a:ext cx="2216151" cy="645"/>
                <a:chOff x="1539" y="2830"/>
                <a:chExt cx="1396" cy="645"/>
              </a:xfrm>
            </p:grpSpPr>
            <p:sp>
              <p:nvSpPr>
                <p:cNvPr id="5167" name="Line 682">
                  <a:extLst>
                    <a:ext uri="{FF2B5EF4-FFF2-40B4-BE49-F238E27FC236}">
                      <a16:creationId xmlns:a16="http://schemas.microsoft.com/office/drawing/2014/main" id="{53998CAD-6218-4BB1-A8C2-BF6D8A0F52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47" y="2840"/>
                  <a:ext cx="1088" cy="0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68" name="Line 683">
                  <a:extLst>
                    <a:ext uri="{FF2B5EF4-FFF2-40B4-BE49-F238E27FC236}">
                      <a16:creationId xmlns:a16="http://schemas.microsoft.com/office/drawing/2014/main" id="{3DFA1320-2B98-48E3-BB74-C48BA5A5898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39" y="3475"/>
                  <a:ext cx="1088" cy="0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69" name="Line 684">
                  <a:extLst>
                    <a:ext uri="{FF2B5EF4-FFF2-40B4-BE49-F238E27FC236}">
                      <a16:creationId xmlns:a16="http://schemas.microsoft.com/office/drawing/2014/main" id="{A23C0D11-ED7F-4D54-AF08-37E311B5D3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549" y="2830"/>
                  <a:ext cx="318" cy="635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70" name="Line 685">
                  <a:extLst>
                    <a:ext uri="{FF2B5EF4-FFF2-40B4-BE49-F238E27FC236}">
                      <a16:creationId xmlns:a16="http://schemas.microsoft.com/office/drawing/2014/main" id="{8B35B160-E7AE-4AD6-A6E3-2A19F982C6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617" y="2840"/>
                  <a:ext cx="318" cy="635"/>
                </a:xfrm>
                <a:prstGeom prst="line">
                  <a:avLst/>
                </a:prstGeom>
                <a:noFill/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163" name="Text Box 702">
                <a:extLst>
                  <a:ext uri="{FF2B5EF4-FFF2-40B4-BE49-F238E27FC236}">
                    <a16:creationId xmlns:a16="http://schemas.microsoft.com/office/drawing/2014/main" id="{34AF299D-65D5-42F3-A171-3252D12CAA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80342" y="4150093"/>
                <a:ext cx="719285" cy="3007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panose="020B0604020202020204" pitchFamily="34" charset="0"/>
                  </a:rPr>
                  <a:t>G</a:t>
                </a:r>
              </a:p>
            </p:txBody>
          </p:sp>
          <p:sp>
            <p:nvSpPr>
              <p:cNvPr id="5164" name="Text Box 703">
                <a:extLst>
                  <a:ext uri="{FF2B5EF4-FFF2-40B4-BE49-F238E27FC236}">
                    <a16:creationId xmlns:a16="http://schemas.microsoft.com/office/drawing/2014/main" id="{2E1B7357-C3D4-4F8A-BABD-443BC20B8E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80177" y="5373698"/>
                <a:ext cx="730400" cy="3007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panose="020B0604020202020204" pitchFamily="34" charset="0"/>
                  </a:rPr>
                  <a:t>H</a:t>
                </a:r>
              </a:p>
            </p:txBody>
          </p:sp>
          <p:sp>
            <p:nvSpPr>
              <p:cNvPr id="5165" name="Text Box 704">
                <a:extLst>
                  <a:ext uri="{FF2B5EF4-FFF2-40B4-BE49-F238E27FC236}">
                    <a16:creationId xmlns:a16="http://schemas.microsoft.com/office/drawing/2014/main" id="{EEEFAE01-B990-43C5-B062-47F221E1E1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24075" y="5337603"/>
                <a:ext cx="254052" cy="3007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panose="020B0604020202020204" pitchFamily="34" charset="0"/>
                  </a:rPr>
                  <a:t>I</a:t>
                </a:r>
              </a:p>
            </p:txBody>
          </p:sp>
          <p:sp>
            <p:nvSpPr>
              <p:cNvPr id="5166" name="Text Box 705">
                <a:extLst>
                  <a:ext uri="{FF2B5EF4-FFF2-40B4-BE49-F238E27FC236}">
                    <a16:creationId xmlns:a16="http://schemas.microsoft.com/office/drawing/2014/main" id="{80C66E36-938B-407A-971A-C583E0B12C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4038" y="4150093"/>
                <a:ext cx="503341" cy="3007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panose="020B0604020202020204" pitchFamily="34" charset="0"/>
                  </a:rPr>
                  <a:t>E</a:t>
                </a:r>
              </a:p>
            </p:txBody>
          </p:sp>
        </p:grpSp>
        <p:grpSp>
          <p:nvGrpSpPr>
            <p:cNvPr id="5151" name="Group 686">
              <a:extLst>
                <a:ext uri="{FF2B5EF4-FFF2-40B4-BE49-F238E27FC236}">
                  <a16:creationId xmlns:a16="http://schemas.microsoft.com/office/drawing/2014/main" id="{8FFB8189-7D2D-4602-B120-E8CCA7048C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97174" y="3917958"/>
              <a:ext cx="2252753" cy="1205218"/>
              <a:chOff x="1539" y="2824"/>
              <a:chExt cx="1334" cy="651"/>
            </a:xfrm>
          </p:grpSpPr>
          <p:sp>
            <p:nvSpPr>
              <p:cNvPr id="5158" name="Line 683">
                <a:extLst>
                  <a:ext uri="{FF2B5EF4-FFF2-40B4-BE49-F238E27FC236}">
                    <a16:creationId xmlns:a16="http://schemas.microsoft.com/office/drawing/2014/main" id="{817E4FAC-3CCE-4E4A-AA59-2CE4421EFE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9" y="3475"/>
                <a:ext cx="1088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9" name="Line 684">
                <a:extLst>
                  <a:ext uri="{FF2B5EF4-FFF2-40B4-BE49-F238E27FC236}">
                    <a16:creationId xmlns:a16="http://schemas.microsoft.com/office/drawing/2014/main" id="{D7F8D5DB-3C2E-461D-B9F8-294EFDA522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549" y="2830"/>
                <a:ext cx="236" cy="635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0" name="Line 685">
                <a:extLst>
                  <a:ext uri="{FF2B5EF4-FFF2-40B4-BE49-F238E27FC236}">
                    <a16:creationId xmlns:a16="http://schemas.microsoft.com/office/drawing/2014/main" id="{C3D8282B-DF0B-45A6-8893-F4B0AE490B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17" y="2830"/>
                <a:ext cx="226" cy="645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1" name="Line 683">
                <a:extLst>
                  <a:ext uri="{FF2B5EF4-FFF2-40B4-BE49-F238E27FC236}">
                    <a16:creationId xmlns:a16="http://schemas.microsoft.com/office/drawing/2014/main" id="{3E134EC3-9447-42EF-9CA8-1944E2FD36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85" y="2824"/>
                <a:ext cx="1088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52" name="Rectangle 681">
              <a:extLst>
                <a:ext uri="{FF2B5EF4-FFF2-40B4-BE49-F238E27FC236}">
                  <a16:creationId xmlns:a16="http://schemas.microsoft.com/office/drawing/2014/main" id="{9AC9AEC7-2CC0-448A-914C-F1510CCC03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6732" y="3929067"/>
              <a:ext cx="936625" cy="1656722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5153" name="Group 1049">
              <a:extLst>
                <a:ext uri="{FF2B5EF4-FFF2-40B4-BE49-F238E27FC236}">
                  <a16:creationId xmlns:a16="http://schemas.microsoft.com/office/drawing/2014/main" id="{B6D077E5-722C-475D-B43A-AA1F32B6AE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43768" y="3500438"/>
              <a:ext cx="1523139" cy="2438143"/>
              <a:chOff x="6659564" y="2133600"/>
              <a:chExt cx="1523139" cy="2438143"/>
            </a:xfrm>
          </p:grpSpPr>
          <p:sp>
            <p:nvSpPr>
              <p:cNvPr id="5154" name="Text Box 696">
                <a:extLst>
                  <a:ext uri="{FF2B5EF4-FFF2-40B4-BE49-F238E27FC236}">
                    <a16:creationId xmlns:a16="http://schemas.microsoft.com/office/drawing/2014/main" id="{04202141-7462-4DFF-A7A9-817F7F6C35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31036" y="2133600"/>
                <a:ext cx="571772" cy="396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panose="020B0604020202020204" pitchFamily="34" charset="0"/>
                  </a:rPr>
                  <a:t>R</a:t>
                </a:r>
              </a:p>
            </p:txBody>
          </p:sp>
          <p:sp>
            <p:nvSpPr>
              <p:cNvPr id="5155" name="Text Box 697">
                <a:extLst>
                  <a:ext uri="{FF2B5EF4-FFF2-40B4-BE49-F238E27FC236}">
                    <a16:creationId xmlns:a16="http://schemas.microsoft.com/office/drawing/2014/main" id="{4569080F-3807-416F-A07B-F505E7A9BF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17223" y="2152648"/>
                <a:ext cx="621009" cy="396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panose="020B0604020202020204" pitchFamily="34" charset="0"/>
                  </a:rPr>
                  <a:t>S</a:t>
                </a:r>
              </a:p>
            </p:txBody>
          </p:sp>
          <p:sp>
            <p:nvSpPr>
              <p:cNvPr id="5156" name="Text Box 698">
                <a:extLst>
                  <a:ext uri="{FF2B5EF4-FFF2-40B4-BE49-F238E27FC236}">
                    <a16:creationId xmlns:a16="http://schemas.microsoft.com/office/drawing/2014/main" id="{4F632A55-1A79-4EC7-AE52-190C0DFE9C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17223" y="4174910"/>
                <a:ext cx="665480" cy="396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panose="020B0604020202020204" pitchFamily="34" charset="0"/>
                  </a:rPr>
                  <a:t>T</a:t>
                </a:r>
              </a:p>
            </p:txBody>
          </p:sp>
          <p:sp>
            <p:nvSpPr>
              <p:cNvPr id="5157" name="Text Box 701">
                <a:extLst>
                  <a:ext uri="{FF2B5EF4-FFF2-40B4-BE49-F238E27FC236}">
                    <a16:creationId xmlns:a16="http://schemas.microsoft.com/office/drawing/2014/main" id="{E3001612-27A8-4CD7-9BC2-7B2D13B7F6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59564" y="4174910"/>
                <a:ext cx="643244" cy="396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b="1">
                    <a:solidFill>
                      <a:schemeClr val="accent2"/>
                    </a:solidFill>
                    <a:cs typeface="Arial" panose="020B0604020202020204" pitchFamily="34" charset="0"/>
                  </a:rPr>
                  <a:t>U</a:t>
                </a:r>
              </a:p>
            </p:txBody>
          </p:sp>
        </p:grpSp>
      </p:grpSp>
      <p:grpSp>
        <p:nvGrpSpPr>
          <p:cNvPr id="4644" name="Group 1075">
            <a:extLst>
              <a:ext uri="{FF2B5EF4-FFF2-40B4-BE49-F238E27FC236}">
                <a16:creationId xmlns:a16="http://schemas.microsoft.com/office/drawing/2014/main" id="{AEC6C16A-1AFC-47A7-B0E7-9721E3C7198C}"/>
              </a:ext>
            </a:extLst>
          </p:cNvPr>
          <p:cNvGrpSpPr>
            <a:grpSpLocks/>
          </p:cNvGrpSpPr>
          <p:nvPr/>
        </p:nvGrpSpPr>
        <p:grpSpPr bwMode="auto">
          <a:xfrm>
            <a:off x="4079875" y="2420938"/>
            <a:ext cx="3143250" cy="857250"/>
            <a:chOff x="3000364" y="2357430"/>
            <a:chExt cx="3143272" cy="857256"/>
          </a:xfrm>
        </p:grpSpPr>
        <p:sp>
          <p:nvSpPr>
            <p:cNvPr id="5143" name="AutoShape 688">
              <a:extLst>
                <a:ext uri="{FF2B5EF4-FFF2-40B4-BE49-F238E27FC236}">
                  <a16:creationId xmlns:a16="http://schemas.microsoft.com/office/drawing/2014/main" id="{64E11C47-DB5F-4AD9-A305-2FA1D67DA2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116" y="2357430"/>
              <a:ext cx="2643206" cy="857256"/>
            </a:xfrm>
            <a:prstGeom prst="cloudCallout">
              <a:avLst>
                <a:gd name="adj1" fmla="val 76537"/>
                <a:gd name="adj2" fmla="val 368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cs typeface="Arial" panose="020B0604020202020204" pitchFamily="34" charset="0"/>
              </a:endParaRPr>
            </a:p>
          </p:txBody>
        </p:sp>
        <p:sp>
          <p:nvSpPr>
            <p:cNvPr id="5144" name="Text Box 6">
              <a:extLst>
                <a:ext uri="{FF2B5EF4-FFF2-40B4-BE49-F238E27FC236}">
                  <a16:creationId xmlns:a16="http://schemas.microsoft.com/office/drawing/2014/main" id="{18DE625C-F46C-4B79-B09C-ADB8DA4FFA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0364" y="2500306"/>
              <a:ext cx="3143272" cy="4270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200" b="1" i="1" u="sng">
                  <a:solidFill>
                    <a:schemeClr val="tx2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HÌNH CHỮ NHẬT</a:t>
              </a:r>
              <a:endParaRPr lang="en-US" altLang="en-US" sz="2200" b="1">
                <a:solidFill>
                  <a:srgbClr val="00B05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1090" name="Down Arrow 1089">
            <a:extLst>
              <a:ext uri="{FF2B5EF4-FFF2-40B4-BE49-F238E27FC236}">
                <a16:creationId xmlns:a16="http://schemas.microsoft.com/office/drawing/2014/main" id="{7EAE7F2F-A2F1-4AFD-A7D4-10FEE632A64D}"/>
              </a:ext>
            </a:extLst>
          </p:cNvPr>
          <p:cNvSpPr/>
          <p:nvPr/>
        </p:nvSpPr>
        <p:spPr>
          <a:xfrm>
            <a:off x="4881564" y="3357563"/>
            <a:ext cx="428625" cy="46355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9900"/>
              </a:solidFill>
            </a:endParaRPr>
          </a:p>
        </p:txBody>
      </p:sp>
      <p:sp>
        <p:nvSpPr>
          <p:cNvPr id="1094" name="Text Box 6">
            <a:extLst>
              <a:ext uri="{FF2B5EF4-FFF2-40B4-BE49-F238E27FC236}">
                <a16:creationId xmlns:a16="http://schemas.microsoft.com/office/drawing/2014/main" id="{CED83396-ABE8-44B1-8E1C-63EB425DF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1" y="2571750"/>
            <a:ext cx="21431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2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Hình MNPQ</a:t>
            </a:r>
          </a:p>
        </p:txBody>
      </p:sp>
      <p:sp>
        <p:nvSpPr>
          <p:cNvPr id="1622" name="Down Arrow 1621">
            <a:extLst>
              <a:ext uri="{FF2B5EF4-FFF2-40B4-BE49-F238E27FC236}">
                <a16:creationId xmlns:a16="http://schemas.microsoft.com/office/drawing/2014/main" id="{D5E0CC79-54A0-4353-AF7E-58FD0EFA49DF}"/>
              </a:ext>
            </a:extLst>
          </p:cNvPr>
          <p:cNvSpPr/>
          <p:nvPr/>
        </p:nvSpPr>
        <p:spPr>
          <a:xfrm>
            <a:off x="9096376" y="3357563"/>
            <a:ext cx="428625" cy="50006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9900"/>
              </a:solidFill>
            </a:endParaRPr>
          </a:p>
        </p:txBody>
      </p:sp>
      <p:sp>
        <p:nvSpPr>
          <p:cNvPr id="1623" name="Text Box 6">
            <a:extLst>
              <a:ext uri="{FF2B5EF4-FFF2-40B4-BE49-F238E27FC236}">
                <a16:creationId xmlns:a16="http://schemas.microsoft.com/office/drawing/2014/main" id="{CCCC8726-424E-4DB6-B7E4-CB40A655F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5851" y="2541589"/>
            <a:ext cx="21431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77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77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77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77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77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77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77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77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77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2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Hình RSTU</a:t>
            </a:r>
          </a:p>
        </p:txBody>
      </p:sp>
      <p:sp>
        <p:nvSpPr>
          <p:cNvPr id="1624" name="Right Arrow 1623">
            <a:extLst>
              <a:ext uri="{FF2B5EF4-FFF2-40B4-BE49-F238E27FC236}">
                <a16:creationId xmlns:a16="http://schemas.microsoft.com/office/drawing/2014/main" id="{8EA784EA-6D3C-4E71-92CE-1BCA865E23A7}"/>
              </a:ext>
            </a:extLst>
          </p:cNvPr>
          <p:cNvSpPr/>
          <p:nvPr/>
        </p:nvSpPr>
        <p:spPr>
          <a:xfrm>
            <a:off x="4452938" y="2714626"/>
            <a:ext cx="857250" cy="214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26" name="Text Box 6">
            <a:extLst>
              <a:ext uri="{FF2B5EF4-FFF2-40B4-BE49-F238E27FC236}">
                <a16:creationId xmlns:a16="http://schemas.microsoft.com/office/drawing/2014/main" id="{6D978F89-AFBB-48E8-B99A-EC41970C3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1663" y="2538414"/>
            <a:ext cx="7858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77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77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77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77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778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77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77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77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77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2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en-US" altLang="en-US" sz="2200" b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altLang="en-US" sz="22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4645" name="Group 4285">
            <a:extLst>
              <a:ext uri="{FF2B5EF4-FFF2-40B4-BE49-F238E27FC236}">
                <a16:creationId xmlns:a16="http://schemas.microsoft.com/office/drawing/2014/main" id="{B3A59314-5371-405B-9905-719B2AFFBF77}"/>
              </a:ext>
            </a:extLst>
          </p:cNvPr>
          <p:cNvGrpSpPr>
            <a:grpSpLocks/>
          </p:cNvGrpSpPr>
          <p:nvPr/>
        </p:nvGrpSpPr>
        <p:grpSpPr bwMode="auto">
          <a:xfrm>
            <a:off x="4362451" y="3825875"/>
            <a:ext cx="1527175" cy="1225550"/>
            <a:chOff x="2901630" y="3857628"/>
            <a:chExt cx="1527494" cy="1225549"/>
          </a:xfrm>
        </p:grpSpPr>
        <p:sp>
          <p:nvSpPr>
            <p:cNvPr id="5138" name="Rectangle 679">
              <a:extLst>
                <a:ext uri="{FF2B5EF4-FFF2-40B4-BE49-F238E27FC236}">
                  <a16:creationId xmlns:a16="http://schemas.microsoft.com/office/drawing/2014/main" id="{91985A60-0B46-4DC8-BEED-CE8E9FA929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5278" y="3874474"/>
              <a:ext cx="214314" cy="225417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5139" name="Group 4284">
              <a:extLst>
                <a:ext uri="{FF2B5EF4-FFF2-40B4-BE49-F238E27FC236}">
                  <a16:creationId xmlns:a16="http://schemas.microsoft.com/office/drawing/2014/main" id="{3318E49A-8F01-414F-BB80-5419E0973E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1630" y="3857628"/>
              <a:ext cx="1527494" cy="1225549"/>
              <a:chOff x="2901630" y="3857628"/>
              <a:chExt cx="1527494" cy="1225549"/>
            </a:xfrm>
          </p:grpSpPr>
          <p:sp>
            <p:nvSpPr>
              <p:cNvPr id="5140" name="Rectangle 679">
                <a:extLst>
                  <a:ext uri="{FF2B5EF4-FFF2-40B4-BE49-F238E27FC236}">
                    <a16:creationId xmlns:a16="http://schemas.microsoft.com/office/drawing/2014/main" id="{0113F7BB-34AC-4B05-9F09-E42746A459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4810" y="4857760"/>
                <a:ext cx="214314" cy="225417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41" name="Rectangle 679">
                <a:extLst>
                  <a:ext uri="{FF2B5EF4-FFF2-40B4-BE49-F238E27FC236}">
                    <a16:creationId xmlns:a16="http://schemas.microsoft.com/office/drawing/2014/main" id="{66B75775-1053-4C04-838C-DF271E8400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4810" y="3857628"/>
                <a:ext cx="214314" cy="225417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42" name="Rectangle 679">
                <a:extLst>
                  <a:ext uri="{FF2B5EF4-FFF2-40B4-BE49-F238E27FC236}">
                    <a16:creationId xmlns:a16="http://schemas.microsoft.com/office/drawing/2014/main" id="{C7B846A6-AEAE-4159-9B05-26329CE90F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1630" y="4857760"/>
                <a:ext cx="214314" cy="225417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4647" name="Group 4830">
            <a:extLst>
              <a:ext uri="{FF2B5EF4-FFF2-40B4-BE49-F238E27FC236}">
                <a16:creationId xmlns:a16="http://schemas.microsoft.com/office/drawing/2014/main" id="{522C409C-790F-41C3-B2F4-E5AE441BCEA9}"/>
              </a:ext>
            </a:extLst>
          </p:cNvPr>
          <p:cNvGrpSpPr>
            <a:grpSpLocks/>
          </p:cNvGrpSpPr>
          <p:nvPr/>
        </p:nvGrpSpPr>
        <p:grpSpPr bwMode="auto">
          <a:xfrm>
            <a:off x="8836025" y="3870326"/>
            <a:ext cx="920750" cy="1649413"/>
            <a:chOff x="7344434" y="3901770"/>
            <a:chExt cx="919758" cy="1649749"/>
          </a:xfrm>
        </p:grpSpPr>
        <p:sp>
          <p:nvSpPr>
            <p:cNvPr id="5133" name="Rectangle 679">
              <a:extLst>
                <a:ext uri="{FF2B5EF4-FFF2-40B4-BE49-F238E27FC236}">
                  <a16:creationId xmlns:a16="http://schemas.microsoft.com/office/drawing/2014/main" id="{D7AB4A6D-5E7A-4BBB-B092-6E952268FB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8814" y="3901770"/>
              <a:ext cx="205378" cy="193693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5134" name="Group 4829">
              <a:extLst>
                <a:ext uri="{FF2B5EF4-FFF2-40B4-BE49-F238E27FC236}">
                  <a16:creationId xmlns:a16="http://schemas.microsoft.com/office/drawing/2014/main" id="{CE295C27-74F7-480B-B57D-5A61E3943C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44434" y="3901770"/>
              <a:ext cx="904172" cy="1649749"/>
              <a:chOff x="7344434" y="3901770"/>
              <a:chExt cx="904172" cy="1649749"/>
            </a:xfrm>
          </p:grpSpPr>
          <p:sp>
            <p:nvSpPr>
              <p:cNvPr id="5135" name="Rectangle 679">
                <a:extLst>
                  <a:ext uri="{FF2B5EF4-FFF2-40B4-BE49-F238E27FC236}">
                    <a16:creationId xmlns:a16="http://schemas.microsoft.com/office/drawing/2014/main" id="{9C4BCFCB-ADB8-4023-9144-4ECC51DF11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58082" y="3901770"/>
                <a:ext cx="205378" cy="193693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36" name="Rectangle 679">
                <a:extLst>
                  <a:ext uri="{FF2B5EF4-FFF2-40B4-BE49-F238E27FC236}">
                    <a16:creationId xmlns:a16="http://schemas.microsoft.com/office/drawing/2014/main" id="{6297CB1E-790A-44E2-8932-4E7CD6DD41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44434" y="5344178"/>
                <a:ext cx="205378" cy="193693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37" name="Rectangle 679">
                <a:extLst>
                  <a:ext uri="{FF2B5EF4-FFF2-40B4-BE49-F238E27FC236}">
                    <a16:creationId xmlns:a16="http://schemas.microsoft.com/office/drawing/2014/main" id="{10FB239A-FA56-483A-A4C6-E3C6CC342E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43228" y="5357826"/>
                <a:ext cx="205378" cy="193693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9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1" dur="1000" fill="hold"/>
                                        <p:tgtEl>
                                          <p:spTgt spid="46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1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1000"/>
                                        <p:tgtEl>
                                          <p:spTgt spid="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1000"/>
                                        <p:tgtEl>
                                          <p:spTgt spid="1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4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685" grpId="0"/>
      <p:bldP spid="1090" grpId="0" animBg="1"/>
      <p:bldP spid="1094" grpId="0"/>
      <p:bldP spid="1622" grpId="0" animBg="1"/>
      <p:bldP spid="1623" grpId="0"/>
      <p:bldP spid="1624" grpId="0" animBg="1"/>
      <p:bldP spid="16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50" name="Rectangle 6">
            <a:extLst>
              <a:ext uri="{FF2B5EF4-FFF2-40B4-BE49-F238E27FC236}">
                <a16:creationId xmlns:a16="http://schemas.microsoft.com/office/drawing/2014/main" id="{C0417B4D-1327-4D91-9A17-1651D4DC9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828800"/>
            <a:ext cx="4114800" cy="3962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951" name="Text Box 7">
            <a:extLst>
              <a:ext uri="{FF2B5EF4-FFF2-40B4-BE49-F238E27FC236}">
                <a16:creationId xmlns:a16="http://schemas.microsoft.com/office/drawing/2014/main" id="{DA694EF4-9CFE-4E56-9EAB-B0E0C8F34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75" y="1422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82952" name="Text Box 8">
            <a:extLst>
              <a:ext uri="{FF2B5EF4-FFF2-40B4-BE49-F238E27FC236}">
                <a16:creationId xmlns:a16="http://schemas.microsoft.com/office/drawing/2014/main" id="{BD70D618-086C-4AC6-A5C5-255B1CBBA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2350" y="140652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82953" name="Text Box 9">
            <a:extLst>
              <a:ext uri="{FF2B5EF4-FFF2-40B4-BE49-F238E27FC236}">
                <a16:creationId xmlns:a16="http://schemas.microsoft.com/office/drawing/2014/main" id="{1CAD8453-9D15-4098-8839-62B7E47E4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2825" y="5724525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82954" name="Text Box 10">
            <a:extLst>
              <a:ext uri="{FF2B5EF4-FFF2-40B4-BE49-F238E27FC236}">
                <a16:creationId xmlns:a16="http://schemas.microsoft.com/office/drawing/2014/main" id="{03DB0905-AAB6-4E1A-AB4F-566FC5E15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1175" y="5740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82955" name="Text Box 11">
            <a:extLst>
              <a:ext uri="{FF2B5EF4-FFF2-40B4-BE49-F238E27FC236}">
                <a16:creationId xmlns:a16="http://schemas.microsoft.com/office/drawing/2014/main" id="{420722AC-C3B8-4AA7-AE2F-195BDAF1DF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857375"/>
            <a:ext cx="3429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Hình vuông ABCD có mấy góc đỉnh ?</a:t>
            </a:r>
          </a:p>
        </p:txBody>
      </p:sp>
      <p:sp>
        <p:nvSpPr>
          <p:cNvPr id="82956" name="Text Box 12">
            <a:extLst>
              <a:ext uri="{FF2B5EF4-FFF2-40B4-BE49-F238E27FC236}">
                <a16:creationId xmlns:a16="http://schemas.microsoft.com/office/drawing/2014/main" id="{B358476A-87F8-4B8F-9793-572296A07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838325"/>
            <a:ext cx="3733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Hình vuông ABCD có 4 góc đỉnh A, B, C, D.</a:t>
            </a:r>
          </a:p>
        </p:txBody>
      </p:sp>
      <p:grpSp>
        <p:nvGrpSpPr>
          <p:cNvPr id="6153" name="Group 8">
            <a:extLst>
              <a:ext uri="{FF2B5EF4-FFF2-40B4-BE49-F238E27FC236}">
                <a16:creationId xmlns:a16="http://schemas.microsoft.com/office/drawing/2014/main" id="{FF744F41-E397-4EFA-8D1E-710FD37277CE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672" y="0"/>
            <a:chExt cx="5760" cy="4320"/>
          </a:xfrm>
        </p:grpSpPr>
        <p:pic>
          <p:nvPicPr>
            <p:cNvPr id="6154" name="Picture 9" descr="BD21325_">
              <a:extLst>
                <a:ext uri="{FF2B5EF4-FFF2-40B4-BE49-F238E27FC236}">
                  <a16:creationId xmlns:a16="http://schemas.microsoft.com/office/drawing/2014/main" id="{742830F2-C3EB-4211-894A-5C4FE37CF8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5" name="Picture 10" descr="BD21325_">
              <a:extLst>
                <a:ext uri="{FF2B5EF4-FFF2-40B4-BE49-F238E27FC236}">
                  <a16:creationId xmlns:a16="http://schemas.microsoft.com/office/drawing/2014/main" id="{D0B11641-9F86-4382-83EB-FD667CD2F6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6" name="Picture 11" descr="BD21325_">
              <a:extLst>
                <a:ext uri="{FF2B5EF4-FFF2-40B4-BE49-F238E27FC236}">
                  <a16:creationId xmlns:a16="http://schemas.microsoft.com/office/drawing/2014/main" id="{7BD569D1-E801-48B9-9AFB-00BCA366BF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8" y="192"/>
              <a:ext cx="144" cy="398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7" name="Picture 12" descr="BD21325_">
              <a:extLst>
                <a:ext uri="{FF2B5EF4-FFF2-40B4-BE49-F238E27FC236}">
                  <a16:creationId xmlns:a16="http://schemas.microsoft.com/office/drawing/2014/main" id="{33939218-8D68-4147-965A-79FF630C29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153" cy="422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 override="childStyle">
                                        <p:cTn id="39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0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 override="childStyle">
                                        <p:cTn id="42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4" presetID="10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 override="childStyle">
                                        <p:cTn id="45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7" presetID="10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 override="childStyle">
                                        <p:cTn id="48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0" grpId="0" animBg="1"/>
      <p:bldP spid="82951" grpId="0"/>
      <p:bldP spid="82951" grpId="1"/>
      <p:bldP spid="82952" grpId="0"/>
      <p:bldP spid="82952" grpId="1"/>
      <p:bldP spid="82953" grpId="0"/>
      <p:bldP spid="82953" grpId="1"/>
      <p:bldP spid="82954" grpId="0"/>
      <p:bldP spid="82954" grpId="1"/>
      <p:bldP spid="82955" grpId="0"/>
      <p:bldP spid="82955" grpId="1"/>
      <p:bldP spid="829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>
            <a:extLst>
              <a:ext uri="{FF2B5EF4-FFF2-40B4-BE49-F238E27FC236}">
                <a16:creationId xmlns:a16="http://schemas.microsoft.com/office/drawing/2014/main" id="{49E0D3AC-6FAB-4FCD-BDAD-43FAB7AAD1FD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184400" y="1209675"/>
            <a:ext cx="990600" cy="1689100"/>
            <a:chOff x="977" y="1102"/>
            <a:chExt cx="488" cy="1064"/>
          </a:xfrm>
        </p:grpSpPr>
        <p:sp>
          <p:nvSpPr>
            <p:cNvPr id="7208" name="AutoShape 7">
              <a:extLst>
                <a:ext uri="{FF2B5EF4-FFF2-40B4-BE49-F238E27FC236}">
                  <a16:creationId xmlns:a16="http://schemas.microsoft.com/office/drawing/2014/main" id="{F29553E1-6878-45C8-9E18-2843A1050A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9" name="AutoShape 8" descr="Stationery">
              <a:extLst>
                <a:ext uri="{FF2B5EF4-FFF2-40B4-BE49-F238E27FC236}">
                  <a16:creationId xmlns:a16="http://schemas.microsoft.com/office/drawing/2014/main" id="{C0E9BF9E-ECDB-4864-9A83-D75836D464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3" name="Group 9">
            <a:extLst>
              <a:ext uri="{FF2B5EF4-FFF2-40B4-BE49-F238E27FC236}">
                <a16:creationId xmlns:a16="http://schemas.microsoft.com/office/drawing/2014/main" id="{423ECAB4-A30C-4F76-AB8C-6A9045121024}"/>
              </a:ext>
            </a:extLst>
          </p:cNvPr>
          <p:cNvGrpSpPr>
            <a:grpSpLocks/>
          </p:cNvGrpSpPr>
          <p:nvPr/>
        </p:nvGrpSpPr>
        <p:grpSpPr bwMode="auto">
          <a:xfrm>
            <a:off x="1855788" y="4281488"/>
            <a:ext cx="990600" cy="1689100"/>
            <a:chOff x="977" y="1102"/>
            <a:chExt cx="488" cy="1064"/>
          </a:xfrm>
        </p:grpSpPr>
        <p:sp>
          <p:nvSpPr>
            <p:cNvPr id="7206" name="AutoShape 10">
              <a:extLst>
                <a:ext uri="{FF2B5EF4-FFF2-40B4-BE49-F238E27FC236}">
                  <a16:creationId xmlns:a16="http://schemas.microsoft.com/office/drawing/2014/main" id="{11ABFE87-0531-4DCB-A162-63F4BAD60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7" name="AutoShape 11" descr="Stationery">
              <a:extLst>
                <a:ext uri="{FF2B5EF4-FFF2-40B4-BE49-F238E27FC236}">
                  <a16:creationId xmlns:a16="http://schemas.microsoft.com/office/drawing/2014/main" id="{D06CD6BE-ABC6-4C17-ABB8-1DDBE1D98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4" name="Group 12">
            <a:extLst>
              <a:ext uri="{FF2B5EF4-FFF2-40B4-BE49-F238E27FC236}">
                <a16:creationId xmlns:a16="http://schemas.microsoft.com/office/drawing/2014/main" id="{D2E6F69A-B96B-42E5-9831-38E9BE5FA546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5056189" y="1558925"/>
            <a:ext cx="892175" cy="1627188"/>
            <a:chOff x="977" y="1102"/>
            <a:chExt cx="488" cy="1064"/>
          </a:xfrm>
        </p:grpSpPr>
        <p:sp>
          <p:nvSpPr>
            <p:cNvPr id="7204" name="AutoShape 13">
              <a:extLst>
                <a:ext uri="{FF2B5EF4-FFF2-40B4-BE49-F238E27FC236}">
                  <a16:creationId xmlns:a16="http://schemas.microsoft.com/office/drawing/2014/main" id="{62CB850A-A1F7-4F4B-95D4-A48B86DCAD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5" name="AutoShape 14" descr="Stationery">
              <a:extLst>
                <a:ext uri="{FF2B5EF4-FFF2-40B4-BE49-F238E27FC236}">
                  <a16:creationId xmlns:a16="http://schemas.microsoft.com/office/drawing/2014/main" id="{B3891EDC-CD85-45A9-B9A7-0168BC040B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5" name="Group 15">
            <a:extLst>
              <a:ext uri="{FF2B5EF4-FFF2-40B4-BE49-F238E27FC236}">
                <a16:creationId xmlns:a16="http://schemas.microsoft.com/office/drawing/2014/main" id="{01351803-5CBC-43D7-8663-8624FE711CD1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4682332" y="4731544"/>
            <a:ext cx="892175" cy="1627188"/>
            <a:chOff x="977" y="1102"/>
            <a:chExt cx="488" cy="1064"/>
          </a:xfrm>
        </p:grpSpPr>
        <p:sp>
          <p:nvSpPr>
            <p:cNvPr id="7202" name="AutoShape 16">
              <a:extLst>
                <a:ext uri="{FF2B5EF4-FFF2-40B4-BE49-F238E27FC236}">
                  <a16:creationId xmlns:a16="http://schemas.microsoft.com/office/drawing/2014/main" id="{062FFD5B-3B51-439E-94C2-C2B6EB6DF8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" y="1102"/>
              <a:ext cx="488" cy="1064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3" name="AutoShape 17" descr="Stationery">
              <a:extLst>
                <a:ext uri="{FF2B5EF4-FFF2-40B4-BE49-F238E27FC236}">
                  <a16:creationId xmlns:a16="http://schemas.microsoft.com/office/drawing/2014/main" id="{6B37B5A7-B005-4D04-AF7C-187038FB0C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" y="1589"/>
              <a:ext cx="202" cy="450"/>
            </a:xfrm>
            <a:prstGeom prst="rtTriangle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7174" name="Rectangle 18">
            <a:extLst>
              <a:ext uri="{FF2B5EF4-FFF2-40B4-BE49-F238E27FC236}">
                <a16:creationId xmlns:a16="http://schemas.microsoft.com/office/drawing/2014/main" id="{2F15148B-2405-4D6B-97F8-8486430DA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1558925"/>
            <a:ext cx="4114800" cy="4419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6" name="Group 19">
            <a:extLst>
              <a:ext uri="{FF2B5EF4-FFF2-40B4-BE49-F238E27FC236}">
                <a16:creationId xmlns:a16="http://schemas.microsoft.com/office/drawing/2014/main" id="{FDD392C9-0DE2-44D2-9419-C2A2CB5B6F6F}"/>
              </a:ext>
            </a:extLst>
          </p:cNvPr>
          <p:cNvGrpSpPr>
            <a:grpSpLocks/>
          </p:cNvGrpSpPr>
          <p:nvPr/>
        </p:nvGrpSpPr>
        <p:grpSpPr bwMode="auto">
          <a:xfrm>
            <a:off x="1835150" y="5735638"/>
            <a:ext cx="228600" cy="228600"/>
            <a:chOff x="1296" y="3408"/>
            <a:chExt cx="144" cy="144"/>
          </a:xfrm>
        </p:grpSpPr>
        <p:sp>
          <p:nvSpPr>
            <p:cNvPr id="7200" name="Line 20">
              <a:extLst>
                <a:ext uri="{FF2B5EF4-FFF2-40B4-BE49-F238E27FC236}">
                  <a16:creationId xmlns:a16="http://schemas.microsoft.com/office/drawing/2014/main" id="{1A7BF75C-C94A-4697-AD1F-26EDE66944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3408"/>
              <a:ext cx="14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Line 21">
              <a:extLst>
                <a:ext uri="{FF2B5EF4-FFF2-40B4-BE49-F238E27FC236}">
                  <a16:creationId xmlns:a16="http://schemas.microsoft.com/office/drawing/2014/main" id="{342FECBD-34CC-4B56-BF35-6FCED6AD1B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3408"/>
              <a:ext cx="0" cy="14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2">
            <a:extLst>
              <a:ext uri="{FF2B5EF4-FFF2-40B4-BE49-F238E27FC236}">
                <a16:creationId xmlns:a16="http://schemas.microsoft.com/office/drawing/2014/main" id="{7AA59996-353D-4595-9B0A-577DAE8E65ED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1835150" y="1558925"/>
            <a:ext cx="304800" cy="304800"/>
            <a:chOff x="1296" y="3408"/>
            <a:chExt cx="144" cy="144"/>
          </a:xfrm>
        </p:grpSpPr>
        <p:sp>
          <p:nvSpPr>
            <p:cNvPr id="7198" name="Line 23">
              <a:extLst>
                <a:ext uri="{FF2B5EF4-FFF2-40B4-BE49-F238E27FC236}">
                  <a16:creationId xmlns:a16="http://schemas.microsoft.com/office/drawing/2014/main" id="{1F955FCB-12A2-4947-9F97-3DEC4B9187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3408"/>
              <a:ext cx="14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Line 24">
              <a:extLst>
                <a:ext uri="{FF2B5EF4-FFF2-40B4-BE49-F238E27FC236}">
                  <a16:creationId xmlns:a16="http://schemas.microsoft.com/office/drawing/2014/main" id="{FA7AE251-C712-4B13-8ACF-18D4C86018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3408"/>
              <a:ext cx="0" cy="14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25">
            <a:extLst>
              <a:ext uri="{FF2B5EF4-FFF2-40B4-BE49-F238E27FC236}">
                <a16:creationId xmlns:a16="http://schemas.microsoft.com/office/drawing/2014/main" id="{843FEAB5-050C-4711-A086-F5E27BF4CA85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5721350" y="1558925"/>
            <a:ext cx="228600" cy="304800"/>
            <a:chOff x="1296" y="3408"/>
            <a:chExt cx="144" cy="144"/>
          </a:xfrm>
        </p:grpSpPr>
        <p:sp>
          <p:nvSpPr>
            <p:cNvPr id="7196" name="Line 26">
              <a:extLst>
                <a:ext uri="{FF2B5EF4-FFF2-40B4-BE49-F238E27FC236}">
                  <a16:creationId xmlns:a16="http://schemas.microsoft.com/office/drawing/2014/main" id="{576DB6B2-480A-4259-80F0-2804A1199E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3408"/>
              <a:ext cx="14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27">
              <a:extLst>
                <a:ext uri="{FF2B5EF4-FFF2-40B4-BE49-F238E27FC236}">
                  <a16:creationId xmlns:a16="http://schemas.microsoft.com/office/drawing/2014/main" id="{F9E3CD83-3491-4184-A12B-55300C23B6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3408"/>
              <a:ext cx="0" cy="14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28">
            <a:extLst>
              <a:ext uri="{FF2B5EF4-FFF2-40B4-BE49-F238E27FC236}">
                <a16:creationId xmlns:a16="http://schemas.microsoft.com/office/drawing/2014/main" id="{ABD27371-0132-41D2-B538-E22F8F7F3587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721350" y="5749925"/>
            <a:ext cx="228600" cy="228600"/>
            <a:chOff x="1296" y="3408"/>
            <a:chExt cx="144" cy="144"/>
          </a:xfrm>
        </p:grpSpPr>
        <p:sp>
          <p:nvSpPr>
            <p:cNvPr id="7194" name="Line 29">
              <a:extLst>
                <a:ext uri="{FF2B5EF4-FFF2-40B4-BE49-F238E27FC236}">
                  <a16:creationId xmlns:a16="http://schemas.microsoft.com/office/drawing/2014/main" id="{FBAAEEB4-18CF-4335-BB17-3FE3CDD55E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3408"/>
              <a:ext cx="144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30">
              <a:extLst>
                <a:ext uri="{FF2B5EF4-FFF2-40B4-BE49-F238E27FC236}">
                  <a16:creationId xmlns:a16="http://schemas.microsoft.com/office/drawing/2014/main" id="{9BB237F8-3B0C-49CD-8322-2C85B73559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3408"/>
              <a:ext cx="0" cy="14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9" name="Text Box 31">
            <a:extLst>
              <a:ext uri="{FF2B5EF4-FFF2-40B4-BE49-F238E27FC236}">
                <a16:creationId xmlns:a16="http://schemas.microsoft.com/office/drawing/2014/main" id="{E43B1F7A-207C-4552-95F8-B78B81BF6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1146175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7180" name="Text Box 32">
            <a:extLst>
              <a:ext uri="{FF2B5EF4-FFF2-40B4-BE49-F238E27FC236}">
                <a16:creationId xmlns:a16="http://schemas.microsoft.com/office/drawing/2014/main" id="{A944012B-836C-4CE7-8E9A-E80668B991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1675" y="11303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7181" name="Text Box 33">
            <a:extLst>
              <a:ext uri="{FF2B5EF4-FFF2-40B4-BE49-F238E27FC236}">
                <a16:creationId xmlns:a16="http://schemas.microsoft.com/office/drawing/2014/main" id="{698B3263-EE6E-4D8B-9EAA-7C98E1545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7550" y="589915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7182" name="Text Box 34">
            <a:extLst>
              <a:ext uri="{FF2B5EF4-FFF2-40B4-BE49-F238E27FC236}">
                <a16:creationId xmlns:a16="http://schemas.microsoft.com/office/drawing/2014/main" id="{B443AC48-0D01-4A7E-B038-182705888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2750" y="597852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84003" name="Rectangle 35">
            <a:extLst>
              <a:ext uri="{FF2B5EF4-FFF2-40B4-BE49-F238E27FC236}">
                <a16:creationId xmlns:a16="http://schemas.microsoft.com/office/drawing/2014/main" id="{8B1364BA-45AE-46E3-B6FA-5F59AC203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675" y="946150"/>
            <a:ext cx="4724400" cy="4572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 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</a:t>
            </a:r>
            <a:endParaRPr lang="en-US" altLang="en-US"/>
          </a:p>
        </p:txBody>
      </p:sp>
      <p:sp>
        <p:nvSpPr>
          <p:cNvPr id="84004" name="Rectangle 36">
            <a:extLst>
              <a:ext uri="{FF2B5EF4-FFF2-40B4-BE49-F238E27FC236}">
                <a16:creationId xmlns:a16="http://schemas.microsoft.com/office/drawing/2014/main" id="{89764824-DCD3-45E3-8729-3DCC4A41AC7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759200" y="3648075"/>
            <a:ext cx="5105400" cy="4572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 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 l l l  l l 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l l 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 </a:t>
            </a:r>
            <a:r>
              <a:rPr lang="en-US" altLang="en-US" sz="900">
                <a:solidFill>
                  <a:schemeClr val="bg2"/>
                </a:solidFill>
                <a:latin typeface="Tahoma" panose="020B0604030504040204" pitchFamily="34" charset="0"/>
              </a:rPr>
              <a:t>l l l  l l l l l l</a:t>
            </a:r>
            <a:r>
              <a:rPr lang="en-US" altLang="en-US">
                <a:solidFill>
                  <a:schemeClr val="bg2"/>
                </a:solidFill>
                <a:latin typeface="Tahoma" panose="020B0604030504040204" pitchFamily="34" charset="0"/>
              </a:rPr>
              <a:t> l  </a:t>
            </a:r>
            <a:endParaRPr lang="en-US" altLang="en-US"/>
          </a:p>
        </p:txBody>
      </p:sp>
      <p:sp>
        <p:nvSpPr>
          <p:cNvPr id="84005" name="Text Box 37">
            <a:extLst>
              <a:ext uri="{FF2B5EF4-FFF2-40B4-BE49-F238E27FC236}">
                <a16:creationId xmlns:a16="http://schemas.microsoft.com/office/drawing/2014/main" id="{B3258599-D6BC-4BD8-9E7F-CDC7BB914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2950" y="1101726"/>
            <a:ext cx="121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VNI-Times" pitchFamily="2" charset="0"/>
              </a:rPr>
              <a:t>6 cm</a:t>
            </a:r>
          </a:p>
        </p:txBody>
      </p:sp>
      <p:sp>
        <p:nvSpPr>
          <p:cNvPr id="84006" name="Text Box 38">
            <a:extLst>
              <a:ext uri="{FF2B5EF4-FFF2-40B4-BE49-F238E27FC236}">
                <a16:creationId xmlns:a16="http://schemas.microsoft.com/office/drawing/2014/main" id="{FCF3D86B-C24C-4F65-B5AA-2C350E777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9950" y="4379913"/>
            <a:ext cx="1143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VNI-Times" pitchFamily="2" charset="0"/>
              </a:rPr>
              <a:t>6 cm</a:t>
            </a:r>
          </a:p>
        </p:txBody>
      </p:sp>
      <p:sp>
        <p:nvSpPr>
          <p:cNvPr id="7187" name="Text Box 39">
            <a:extLst>
              <a:ext uri="{FF2B5EF4-FFF2-40B4-BE49-F238E27FC236}">
                <a16:creationId xmlns:a16="http://schemas.microsoft.com/office/drawing/2014/main" id="{4E0A4701-FDC2-41A0-AA6C-7B8169135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8900" y="1587501"/>
            <a:ext cx="403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* Hình vuông ABCD có:</a:t>
            </a:r>
          </a:p>
        </p:txBody>
      </p:sp>
      <p:sp>
        <p:nvSpPr>
          <p:cNvPr id="7188" name="Text Box 40">
            <a:extLst>
              <a:ext uri="{FF2B5EF4-FFF2-40B4-BE49-F238E27FC236}">
                <a16:creationId xmlns:a16="http://schemas.microsoft.com/office/drawing/2014/main" id="{62117DDF-CDCA-4813-9CAC-2634EA0FB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0350" y="2009776"/>
            <a:ext cx="3657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- 4 góc đỉnh A, B, C, D </a:t>
            </a:r>
          </a:p>
        </p:txBody>
      </p:sp>
      <p:sp>
        <p:nvSpPr>
          <p:cNvPr id="84009" name="Text Box 41">
            <a:extLst>
              <a:ext uri="{FF2B5EF4-FFF2-40B4-BE49-F238E27FC236}">
                <a16:creationId xmlns:a16="http://schemas.microsoft.com/office/drawing/2014/main" id="{0EE63543-37A9-4A8B-8CCE-120D6E427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925" y="2451101"/>
            <a:ext cx="350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đều là các góc vuông.</a:t>
            </a:r>
          </a:p>
        </p:txBody>
      </p:sp>
      <p:sp>
        <p:nvSpPr>
          <p:cNvPr id="84010" name="Text Box 42">
            <a:extLst>
              <a:ext uri="{FF2B5EF4-FFF2-40B4-BE49-F238E27FC236}">
                <a16:creationId xmlns:a16="http://schemas.microsoft.com/office/drawing/2014/main" id="{9D1C5C0F-5247-4862-95E3-A1FD89EB8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2100" y="2895600"/>
            <a:ext cx="37338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4 cạnh có độ dài bằng nhau: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  </a:t>
            </a: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AB = BC = CD = DA</a:t>
            </a:r>
          </a:p>
        </p:txBody>
      </p:sp>
      <p:sp>
        <p:nvSpPr>
          <p:cNvPr id="84011" name="Text Box 43">
            <a:extLst>
              <a:ext uri="{FF2B5EF4-FFF2-40B4-BE49-F238E27FC236}">
                <a16:creationId xmlns:a16="http://schemas.microsoft.com/office/drawing/2014/main" id="{33908529-0282-4445-856A-0E42B3B8A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6172201"/>
            <a:ext cx="624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Hình vuông ABCD có đặc điểm gì?</a:t>
            </a:r>
          </a:p>
        </p:txBody>
      </p:sp>
      <p:sp>
        <p:nvSpPr>
          <p:cNvPr id="84012" name="Text Box 44">
            <a:extLst>
              <a:ext uri="{FF2B5EF4-FFF2-40B4-BE49-F238E27FC236}">
                <a16:creationId xmlns:a16="http://schemas.microsoft.com/office/drawing/2014/main" id="{640A66DA-5F07-49CB-929A-AB3CA2B75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375" y="6223001"/>
            <a:ext cx="891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Hình vuông ABCD có 4 góc vuông, có 4 cạnh bằng nhau.</a:t>
            </a:r>
          </a:p>
        </p:txBody>
      </p:sp>
      <p:sp>
        <p:nvSpPr>
          <p:cNvPr id="84013" name="Text Box 45">
            <a:extLst>
              <a:ext uri="{FF2B5EF4-FFF2-40B4-BE49-F238E27FC236}">
                <a16:creationId xmlns:a16="http://schemas.microsoft.com/office/drawing/2014/main" id="{99417B0D-140A-403B-AE01-021A0056C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6172200"/>
            <a:ext cx="838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u="sng">
                <a:solidFill>
                  <a:srgbClr val="0000FF"/>
                </a:solidFill>
                <a:latin typeface="Times New Roman" panose="02020603050405020304" pitchFamily="18" charset="0"/>
              </a:rPr>
              <a:t>Ghi nhớ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400">
                <a:solidFill>
                  <a:srgbClr val="FF3300"/>
                </a:solidFill>
                <a:latin typeface="Times New Roman" panose="02020603050405020304" pitchFamily="18" charset="0"/>
              </a:rPr>
              <a:t>Hình vuông là hình có 4 góc vuông và 4 cạnh bằng nhau.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84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4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84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84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840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840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8" dur="1000"/>
                                        <p:tgtEl>
                                          <p:spTgt spid="84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84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84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84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840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840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5" dur="1000"/>
                                        <p:tgtEl>
                                          <p:spTgt spid="84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1000"/>
                                        <p:tgtEl>
                                          <p:spTgt spid="84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84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9" dur="500"/>
                                        <p:tgtEl>
                                          <p:spTgt spid="84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3" dur="500"/>
                                        <p:tgtEl>
                                          <p:spTgt spid="84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7" dur="500"/>
                                        <p:tgtEl>
                                          <p:spTgt spid="840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84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03" grpId="0" animBg="1"/>
      <p:bldP spid="84003" grpId="1" animBg="1"/>
      <p:bldP spid="84004" grpId="0" animBg="1"/>
      <p:bldP spid="84004" grpId="1" animBg="1"/>
      <p:bldP spid="84005" grpId="0"/>
      <p:bldP spid="84006" grpId="0"/>
      <p:bldP spid="84009" grpId="0"/>
      <p:bldP spid="84010" grpId="0"/>
      <p:bldP spid="84011" grpId="0"/>
      <p:bldP spid="84011" grpId="1"/>
      <p:bldP spid="84012" grpId="0"/>
      <p:bldP spid="84012" grpId="1"/>
      <p:bldP spid="840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8" name="AutoShape 6" descr="Large checker board">
            <a:extLst>
              <a:ext uri="{FF2B5EF4-FFF2-40B4-BE49-F238E27FC236}">
                <a16:creationId xmlns:a16="http://schemas.microsoft.com/office/drawing/2014/main" id="{D393B3AB-8779-422E-B673-F6F8A11B8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114550"/>
            <a:ext cx="2667000" cy="2438400"/>
          </a:xfrm>
          <a:prstGeom prst="flowChartDecision">
            <a:avLst/>
          </a:prstGeom>
          <a:pattFill prst="lgCheck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999" name="Rectangle 7" descr="Granite">
            <a:extLst>
              <a:ext uri="{FF2B5EF4-FFF2-40B4-BE49-F238E27FC236}">
                <a16:creationId xmlns:a16="http://schemas.microsoft.com/office/drawing/2014/main" id="{CE58728D-D358-480C-881F-5ACBE50FC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114550"/>
            <a:ext cx="2209800" cy="2286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5000" name="AutoShape 8" descr="Green marble">
            <a:extLst>
              <a:ext uri="{FF2B5EF4-FFF2-40B4-BE49-F238E27FC236}">
                <a16:creationId xmlns:a16="http://schemas.microsoft.com/office/drawing/2014/main" id="{0499D941-E2D4-4103-AC35-902C9D21F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114550"/>
            <a:ext cx="2514600" cy="2286000"/>
          </a:xfrm>
          <a:prstGeom prst="flowChartInputOutpu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FF99"/>
              </a:solidFill>
            </a:endParaRPr>
          </a:p>
        </p:txBody>
      </p:sp>
      <p:sp>
        <p:nvSpPr>
          <p:cNvPr id="85001" name="Text Box 9">
            <a:extLst>
              <a:ext uri="{FF2B5EF4-FFF2-40B4-BE49-F238E27FC236}">
                <a16:creationId xmlns:a16="http://schemas.microsoft.com/office/drawing/2014/main" id="{1CBF7001-D1D3-4DB8-9F78-D9AA3F3442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657351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Hình 1</a:t>
            </a:r>
          </a:p>
        </p:txBody>
      </p:sp>
      <p:sp>
        <p:nvSpPr>
          <p:cNvPr id="85002" name="Text Box 10">
            <a:extLst>
              <a:ext uri="{FF2B5EF4-FFF2-40B4-BE49-F238E27FC236}">
                <a16:creationId xmlns:a16="http://schemas.microsoft.com/office/drawing/2014/main" id="{4A412ADD-A2B9-40F2-A722-F07F6F8DC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641476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Hình 2</a:t>
            </a:r>
          </a:p>
        </p:txBody>
      </p:sp>
      <p:sp>
        <p:nvSpPr>
          <p:cNvPr id="85003" name="Text Box 11">
            <a:extLst>
              <a:ext uri="{FF2B5EF4-FFF2-40B4-BE49-F238E27FC236}">
                <a16:creationId xmlns:a16="http://schemas.microsoft.com/office/drawing/2014/main" id="{58DAAF26-FF0B-43D1-BF46-1756B46AB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1581151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Hình 3</a:t>
            </a:r>
          </a:p>
        </p:txBody>
      </p:sp>
      <p:sp>
        <p:nvSpPr>
          <p:cNvPr id="8200" name="Text Box 12">
            <a:extLst>
              <a:ext uri="{FF2B5EF4-FFF2-40B4-BE49-F238E27FC236}">
                <a16:creationId xmlns:a16="http://schemas.microsoft.com/office/drawing/2014/main" id="{54880E9B-574B-4A42-A208-C6C4563F2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029201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85005" name="Text Box 13">
            <a:extLst>
              <a:ext uri="{FF2B5EF4-FFF2-40B4-BE49-F238E27FC236}">
                <a16:creationId xmlns:a16="http://schemas.microsoft.com/office/drawing/2014/main" id="{149126DA-7BAC-43FE-A3F8-00871B6CB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953000"/>
            <a:ext cx="7620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    Trong các hình trên hình nào là hình vuông, hình nào không phải là hình vuông ?</a:t>
            </a:r>
          </a:p>
        </p:txBody>
      </p:sp>
      <p:sp>
        <p:nvSpPr>
          <p:cNvPr id="85006" name="Text Box 14">
            <a:extLst>
              <a:ext uri="{FF2B5EF4-FFF2-40B4-BE49-F238E27FC236}">
                <a16:creationId xmlns:a16="http://schemas.microsoft.com/office/drawing/2014/main" id="{FF2ED843-76D2-4114-ACA3-9CC70C0EB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953000"/>
            <a:ext cx="7543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</a:rPr>
              <a:t>   Hình 2 là hình vuông, hình 1 và hình 3 không phải là hình vuông.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85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5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5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85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5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8" grpId="0" animBg="1"/>
      <p:bldP spid="84999" grpId="0" animBg="1"/>
      <p:bldP spid="85000" grpId="0" animBg="1"/>
      <p:bldP spid="85001" grpId="0"/>
      <p:bldP spid="85002" grpId="0"/>
      <p:bldP spid="85003" grpId="0"/>
      <p:bldP spid="85005" grpId="0"/>
      <p:bldP spid="85005" grpId="1"/>
      <p:bldP spid="850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022" name="Group 6">
            <a:extLst>
              <a:ext uri="{FF2B5EF4-FFF2-40B4-BE49-F238E27FC236}">
                <a16:creationId xmlns:a16="http://schemas.microsoft.com/office/drawing/2014/main" id="{9BB7A2BF-7E29-4E5B-9F6D-4CD0D8097B31}"/>
              </a:ext>
            </a:extLst>
          </p:cNvPr>
          <p:cNvGraphicFramePr>
            <a:graphicFrameLocks noGrp="1"/>
          </p:cNvGraphicFramePr>
          <p:nvPr/>
        </p:nvGraphicFramePr>
        <p:xfrm>
          <a:off x="2057400" y="1473201"/>
          <a:ext cx="7924800" cy="5260975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518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 E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3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3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3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6200" name="Rectangle 184">
            <a:extLst>
              <a:ext uri="{FF2B5EF4-FFF2-40B4-BE49-F238E27FC236}">
                <a16:creationId xmlns:a16="http://schemas.microsoft.com/office/drawing/2014/main" id="{36A3DD15-CA55-4A82-BE16-C57EFFA8B5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06600"/>
            <a:ext cx="2133600" cy="1524000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201" name="AutoShape 185">
            <a:extLst>
              <a:ext uri="{FF2B5EF4-FFF2-40B4-BE49-F238E27FC236}">
                <a16:creationId xmlns:a16="http://schemas.microsoft.com/office/drawing/2014/main" id="{9C0148BA-2C0F-4DA1-B8BD-9CB63CCFD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2006600"/>
            <a:ext cx="3200400" cy="2057400"/>
          </a:xfrm>
          <a:prstGeom prst="diamond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202" name="Rectangle 186">
            <a:extLst>
              <a:ext uri="{FF2B5EF4-FFF2-40B4-BE49-F238E27FC236}">
                <a16:creationId xmlns:a16="http://schemas.microsoft.com/office/drawing/2014/main" id="{8BA1DB63-48D2-4FC5-960D-2DEA5E600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4" y="4589464"/>
            <a:ext cx="1608137" cy="1608137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3300"/>
              </a:solidFill>
              <a:cs typeface="Arial" panose="020B0604020202020204" pitchFamily="34" charset="0"/>
            </a:endParaRPr>
          </a:p>
        </p:txBody>
      </p:sp>
      <p:sp>
        <p:nvSpPr>
          <p:cNvPr id="86205" name="Text Box 189">
            <a:extLst>
              <a:ext uri="{FF2B5EF4-FFF2-40B4-BE49-F238E27FC236}">
                <a16:creationId xmlns:a16="http://schemas.microsoft.com/office/drawing/2014/main" id="{8E5DB06E-06C2-4C9A-8DAA-B88F8C4F8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6096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Bài 1. Trong các hình dưới đây, hình nào là hình vuông ?</a:t>
            </a:r>
          </a:p>
        </p:txBody>
      </p:sp>
      <p:sp>
        <p:nvSpPr>
          <p:cNvPr id="9400" name="Text Box 190">
            <a:extLst>
              <a:ext uri="{FF2B5EF4-FFF2-40B4-BE49-F238E27FC236}">
                <a16:creationId xmlns:a16="http://schemas.microsoft.com/office/drawing/2014/main" id="{F0D4AEC5-CEB4-4CBF-AEA1-9B03063DA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524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Bài tập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30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3000"/>
                                        <p:tgtEl>
                                          <p:spTgt spid="8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3000"/>
                                        <p:tgtEl>
                                          <p:spTgt spid="8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3000"/>
                                        <p:tgtEl>
                                          <p:spTgt spid="86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0" fill="hold"/>
                                        <p:tgtEl>
                                          <p:spTgt spid="86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0" fill="hold"/>
                                        <p:tgtEl>
                                          <p:spTgt spid="86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0" fill="hold"/>
                                        <p:tgtEl>
                                          <p:spTgt spid="862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" dur="5000" fill="hold"/>
                                        <p:tgtEl>
                                          <p:spTgt spid="86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2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200" grpId="0" animBg="1"/>
      <p:bldP spid="86201" grpId="0" animBg="1"/>
      <p:bldP spid="86202" grpId="0" animBg="1"/>
      <p:bldP spid="86202" grpId="1" animBg="1"/>
      <p:bldP spid="8620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676</Words>
  <Application>Microsoft Office PowerPoint</Application>
  <PresentationFormat>Widescreen</PresentationFormat>
  <Paragraphs>119</Paragraphs>
  <Slides>18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.VnArial</vt:lpstr>
      <vt:lpstr>Arial</vt:lpstr>
      <vt:lpstr>Calibri</vt:lpstr>
      <vt:lpstr>Calibri Light</vt:lpstr>
      <vt:lpstr>Tahoma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2020-12-22T14:22:48Z</dcterms:created>
  <dcterms:modified xsi:type="dcterms:W3CDTF">2020-12-22T14:22:59Z</dcterms:modified>
</cp:coreProperties>
</file>