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301" r:id="rId3"/>
    <p:sldId id="267" r:id="rId4"/>
    <p:sldId id="304" r:id="rId5"/>
    <p:sldId id="303" r:id="rId6"/>
    <p:sldId id="305" r:id="rId7"/>
    <p:sldId id="306" r:id="rId8"/>
    <p:sldId id="307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3" r:id="rId17"/>
    <p:sldId id="322" r:id="rId18"/>
    <p:sldId id="31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7F7134-E1F6-40E6-B03D-4A02C1B4C9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0E1C4C-6378-4817-B37B-4D3B595D3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EEC4E3-D5B9-4317-98A7-ECC433A85C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C2553-7A06-4511-896D-65A1FB687E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96535D-47DE-4015-9A85-D23F124C5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2FDD54-4C32-4B77-881B-D76439945F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2C840F-B165-4847-907A-3E1282820D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6783D-E11B-4EC3-AB5F-17E97B0D35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47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29588A-E76C-465B-83BC-91B33DCE3B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7028B7-E25C-452C-A2C4-06881974E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A361BC-8447-4CAD-BC54-2A0B724DF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C602F2-1792-4A9B-BC99-97E5FE7DBC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5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903E857-CFD5-4104-8FC0-E9D51ECFFA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F3538E1-3222-4CEE-AB5F-6065808AB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B55AFB-D3CA-48EF-8A14-4080B0B28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0D4C5-32FB-47E7-9D94-A496E7510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397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255E98-1CDE-4E2D-AF23-1421AE78DF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01F756-1C31-421F-B445-588899FAF1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9D52A9-4E56-4A10-9DC8-7AF6BD59F2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15052-E635-4993-BCC3-8D8C100C8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99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378F32-39C2-4590-9D53-8DD18948E7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AB7358-7DAE-4E48-989B-52CEBAAC8B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D86249-3653-474F-B3B8-36EC2AEA13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10E11-1805-4E22-817F-E527121E14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41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CEE9C9-BDC8-4D8E-B5AF-3A36E1F13C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B5E40F-0780-4D23-8625-E1023D19AE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D26DC7-AFE7-4023-A13F-37E5A617A0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AA91CF-E8AA-4EC0-98F2-420A47932A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11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CE19024-22F3-4EF7-A099-F6932988B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642DF8-DAAA-46B4-BD91-47BAC26B5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1A08BF3-6EB4-486E-92FA-985F78E235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46E1C-DD33-48EF-A2CD-0C3EB20F5E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58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D4A794C-7587-44A5-81FB-65A976D0BB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283A2F-BF28-4EB2-B02D-BA716352A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E05FDB4-4B1E-418F-AE22-E6C3E6E7D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FD23D-620C-4432-9479-BDEF654B82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09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0D6F61C-9308-4371-8FF4-E783DAD177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44A87C-C202-4C90-A720-D0F9FB20D3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506D79-F6CF-4128-8279-03DD57BAA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A3E32-B26B-43ED-A493-58F60B7FAA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48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CDD7B5-9809-4D98-B15E-8C1865C9C9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D2ECC0-7035-4C6B-AB45-A03A84722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551C5-BA2C-4138-A615-A5A7DCC37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359DB-B68A-4BD6-9F58-7A415D9764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09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439749-91FD-4666-8EEF-CD3695B677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6F3F81-21EF-4F45-8EF1-D732777F3A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9838C1-81F0-44D6-951E-97B8D59C1A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9E018-7E6F-44D6-B71A-3F696970E6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50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2F2E5C-097C-4A01-8D04-0790AD555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A5CFBE-3875-48F0-8328-481FA4B1E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307C3024-4526-4937-9DB2-A4BE1A444A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FB0AF44D-FE28-409F-8E91-AE68F2D417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8" name="Rectangle 6">
            <a:extLst>
              <a:ext uri="{FF2B5EF4-FFF2-40B4-BE49-F238E27FC236}">
                <a16:creationId xmlns:a16="http://schemas.microsoft.com/office/drawing/2014/main" id="{6835211B-4CDC-4653-B3AA-DC606C70E7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EA8595-F64E-42BF-A5A0-55B4D7397D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36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7.xml"/><Relationship Id="rId3" Type="http://schemas.openxmlformats.org/officeDocument/2006/relationships/image" Target="../media/image4.gif"/><Relationship Id="rId7" Type="http://schemas.openxmlformats.org/officeDocument/2006/relationships/slide" Target="slide13.xml"/><Relationship Id="rId12" Type="http://schemas.openxmlformats.org/officeDocument/2006/relationships/image" Target="../media/image9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11" Type="http://schemas.openxmlformats.org/officeDocument/2006/relationships/image" Target="../media/image8.gif"/><Relationship Id="rId5" Type="http://schemas.openxmlformats.org/officeDocument/2006/relationships/image" Target="../media/image6.gif"/><Relationship Id="rId15" Type="http://schemas.openxmlformats.org/officeDocument/2006/relationships/slide" Target="slide12.xml"/><Relationship Id="rId10" Type="http://schemas.openxmlformats.org/officeDocument/2006/relationships/slide" Target="slide14.xml"/><Relationship Id="rId4" Type="http://schemas.openxmlformats.org/officeDocument/2006/relationships/image" Target="../media/image5.gif"/><Relationship Id="rId9" Type="http://schemas.openxmlformats.org/officeDocument/2006/relationships/slide" Target="slide16.xml"/><Relationship Id="rId14" Type="http://schemas.openxmlformats.org/officeDocument/2006/relationships/slide" Target="slide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2">
            <a:extLst>
              <a:ext uri="{FF2B5EF4-FFF2-40B4-BE49-F238E27FC236}">
                <a16:creationId xmlns:a16="http://schemas.microsoft.com/office/drawing/2014/main" id="{D368E86E-06D8-44AA-84AD-9E022A174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4">
            <a:extLst>
              <a:ext uri="{FF2B5EF4-FFF2-40B4-BE49-F238E27FC236}">
                <a16:creationId xmlns:a16="http://schemas.microsoft.com/office/drawing/2014/main" id="{CAFC2CC3-5117-4566-BE66-A88AAAE23A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629400" y="1600200"/>
            <a:ext cx="367665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2" name="WordArt 5">
            <a:extLst>
              <a:ext uri="{FF2B5EF4-FFF2-40B4-BE49-F238E27FC236}">
                <a16:creationId xmlns:a16="http://schemas.microsoft.com/office/drawing/2014/main" id="{657BC725-53BA-4A31-B640-7A6832AF031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3276600"/>
            <a:ext cx="564832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SỐ CÓ BA CHỮ SỐ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 SỐ CÓ MỘT CHỮ SỐ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F8CFA2F1-C3B4-4315-9D20-AEE6FFA5F1CE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875463" y="3890963"/>
            <a:ext cx="1943100" cy="1955800"/>
            <a:chOff x="678" y="1432"/>
            <a:chExt cx="1224" cy="1232"/>
          </a:xfrm>
        </p:grpSpPr>
        <p:sp>
          <p:nvSpPr>
            <p:cNvPr id="11309" name="AutoShape 3">
              <a:extLst>
                <a:ext uri="{FF2B5EF4-FFF2-40B4-BE49-F238E27FC236}">
                  <a16:creationId xmlns:a16="http://schemas.microsoft.com/office/drawing/2014/main" id="{EABB85A6-2D4D-470C-A9C4-05E5DDBE532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88" y="1453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10" name="AutoShape 4">
              <a:extLst>
                <a:ext uri="{FF2B5EF4-FFF2-40B4-BE49-F238E27FC236}">
                  <a16:creationId xmlns:a16="http://schemas.microsoft.com/office/drawing/2014/main" id="{AC7179F0-C6DC-4EED-BF18-AB0E7A18015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78" y="1432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11" name="AutoShape 5">
              <a:extLst>
                <a:ext uri="{FF2B5EF4-FFF2-40B4-BE49-F238E27FC236}">
                  <a16:creationId xmlns:a16="http://schemas.microsoft.com/office/drawing/2014/main" id="{D42CFD4E-8DFA-444D-966D-A823C251FF6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49" y="1505"/>
              <a:ext cx="1067" cy="1065"/>
            </a:xfrm>
            <a:prstGeom prst="hexagon">
              <a:avLst>
                <a:gd name="adj" fmla="val 25047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67" name="Group 6">
            <a:extLst>
              <a:ext uri="{FF2B5EF4-FFF2-40B4-BE49-F238E27FC236}">
                <a16:creationId xmlns:a16="http://schemas.microsoft.com/office/drawing/2014/main" id="{A9379CDB-596D-4797-B295-0B1581263149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2517775" y="2919413"/>
            <a:ext cx="1944688" cy="1954212"/>
            <a:chOff x="-240" y="2046"/>
            <a:chExt cx="1225" cy="1231"/>
          </a:xfrm>
        </p:grpSpPr>
        <p:sp>
          <p:nvSpPr>
            <p:cNvPr id="11306" name="AutoShape 7">
              <a:extLst>
                <a:ext uri="{FF2B5EF4-FFF2-40B4-BE49-F238E27FC236}">
                  <a16:creationId xmlns:a16="http://schemas.microsoft.com/office/drawing/2014/main" id="{A675229A-6A10-443D-9EEC-21050696136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230" y="2067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7" name="AutoShape 8">
              <a:extLst>
                <a:ext uri="{FF2B5EF4-FFF2-40B4-BE49-F238E27FC236}">
                  <a16:creationId xmlns:a16="http://schemas.microsoft.com/office/drawing/2014/main" id="{9EDDBDDD-FE1E-4505-947F-A2F376C97E6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240" y="2046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8" name="AutoShape 9">
              <a:extLst>
                <a:ext uri="{FF2B5EF4-FFF2-40B4-BE49-F238E27FC236}">
                  <a16:creationId xmlns:a16="http://schemas.microsoft.com/office/drawing/2014/main" id="{9103D819-6922-457E-98D4-0630F725039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169" y="2119"/>
              <a:ext cx="1068" cy="1064"/>
            </a:xfrm>
            <a:prstGeom prst="hexagon">
              <a:avLst>
                <a:gd name="adj" fmla="val 25094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68" name="Group 10">
            <a:extLst>
              <a:ext uri="{FF2B5EF4-FFF2-40B4-BE49-F238E27FC236}">
                <a16:creationId xmlns:a16="http://schemas.microsoft.com/office/drawing/2014/main" id="{E2E202B2-A6EF-4490-9B9E-165FC3EAE7B7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781800" y="1905000"/>
            <a:ext cx="1944688" cy="1955800"/>
            <a:chOff x="1610" y="2048"/>
            <a:chExt cx="1225" cy="1232"/>
          </a:xfrm>
        </p:grpSpPr>
        <p:sp>
          <p:nvSpPr>
            <p:cNvPr id="11303" name="AutoShape 11">
              <a:extLst>
                <a:ext uri="{FF2B5EF4-FFF2-40B4-BE49-F238E27FC236}">
                  <a16:creationId xmlns:a16="http://schemas.microsoft.com/office/drawing/2014/main" id="{EBB4E442-497B-4D8C-A6B7-F3D9217E0F9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20" y="2069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4" name="AutoShape 12">
              <a:extLst>
                <a:ext uri="{FF2B5EF4-FFF2-40B4-BE49-F238E27FC236}">
                  <a16:creationId xmlns:a16="http://schemas.microsoft.com/office/drawing/2014/main" id="{CFBC2A41-6223-4093-88F7-EAC6BEB6979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10" y="2048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5" name="AutoShape 13">
              <a:extLst>
                <a:ext uri="{FF2B5EF4-FFF2-40B4-BE49-F238E27FC236}">
                  <a16:creationId xmlns:a16="http://schemas.microsoft.com/office/drawing/2014/main" id="{FF1025D1-CC6F-4C0C-B58E-34B1EDDBC8E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81" y="2121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6D440E"/>
                </a:gs>
                <a:gs pos="100000">
                  <a:srgbClr val="EC941E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69" name="Group 14">
            <a:extLst>
              <a:ext uri="{FF2B5EF4-FFF2-40B4-BE49-F238E27FC236}">
                <a16:creationId xmlns:a16="http://schemas.microsoft.com/office/drawing/2014/main" id="{90052FE1-071B-4EA9-AFA5-38C7EE0BD418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965575" y="3890963"/>
            <a:ext cx="1944688" cy="1955800"/>
            <a:chOff x="686" y="2656"/>
            <a:chExt cx="1225" cy="1232"/>
          </a:xfrm>
        </p:grpSpPr>
        <p:sp>
          <p:nvSpPr>
            <p:cNvPr id="11300" name="AutoShape 15">
              <a:extLst>
                <a:ext uri="{FF2B5EF4-FFF2-40B4-BE49-F238E27FC236}">
                  <a16:creationId xmlns:a16="http://schemas.microsoft.com/office/drawing/2014/main" id="{0BE71B78-F5E1-45BF-9230-F6DAC7473D8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96" y="2677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1" name="AutoShape 16">
              <a:extLst>
                <a:ext uri="{FF2B5EF4-FFF2-40B4-BE49-F238E27FC236}">
                  <a16:creationId xmlns:a16="http://schemas.microsoft.com/office/drawing/2014/main" id="{CEFA8078-DCB6-41FE-95F0-5C92D338F9B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86" y="2656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302" name="AutoShape 17">
              <a:extLst>
                <a:ext uri="{FF2B5EF4-FFF2-40B4-BE49-F238E27FC236}">
                  <a16:creationId xmlns:a16="http://schemas.microsoft.com/office/drawing/2014/main" id="{519969AD-A23D-459B-A33C-8674E500507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7" y="2729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70" name="Group 19">
            <a:extLst>
              <a:ext uri="{FF2B5EF4-FFF2-40B4-BE49-F238E27FC236}">
                <a16:creationId xmlns:a16="http://schemas.microsoft.com/office/drawing/2014/main" id="{03A4E223-D84F-4FF9-BBE7-134D8A4F21F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965575" y="1938338"/>
            <a:ext cx="1943100" cy="1955800"/>
            <a:chOff x="2057" y="862"/>
            <a:chExt cx="1549" cy="1351"/>
          </a:xfrm>
        </p:grpSpPr>
        <p:sp>
          <p:nvSpPr>
            <p:cNvPr id="11297" name="AutoShape 20">
              <a:extLst>
                <a:ext uri="{FF2B5EF4-FFF2-40B4-BE49-F238E27FC236}">
                  <a16:creationId xmlns:a16="http://schemas.microsoft.com/office/drawing/2014/main" id="{5F34E623-7DB7-425F-A456-E6443F26A54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0" y="885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8" name="AutoShape 21">
              <a:extLst>
                <a:ext uri="{FF2B5EF4-FFF2-40B4-BE49-F238E27FC236}">
                  <a16:creationId xmlns:a16="http://schemas.microsoft.com/office/drawing/2014/main" id="{56E280CF-38D5-4E71-ADE2-3658C1CECAD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57" y="862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9" name="AutoShape 22">
              <a:extLst>
                <a:ext uri="{FF2B5EF4-FFF2-40B4-BE49-F238E27FC236}">
                  <a16:creationId xmlns:a16="http://schemas.microsoft.com/office/drawing/2014/main" id="{16DC47EE-1900-49F8-9930-DD970D55F80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47" y="942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71" name="Group 31">
            <a:extLst>
              <a:ext uri="{FF2B5EF4-FFF2-40B4-BE49-F238E27FC236}">
                <a16:creationId xmlns:a16="http://schemas.microsoft.com/office/drawing/2014/main" id="{1A8D98DC-B61B-4B98-808C-D3072A072192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8328025" y="2917825"/>
            <a:ext cx="1944688" cy="1955800"/>
            <a:chOff x="3174" y="2656"/>
            <a:chExt cx="1549" cy="1351"/>
          </a:xfrm>
        </p:grpSpPr>
        <p:sp>
          <p:nvSpPr>
            <p:cNvPr id="11294" name="AutoShape 32">
              <a:extLst>
                <a:ext uri="{FF2B5EF4-FFF2-40B4-BE49-F238E27FC236}">
                  <a16:creationId xmlns:a16="http://schemas.microsoft.com/office/drawing/2014/main" id="{88A65F13-C1FB-4E24-8DF5-58C1B61934F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5" name="AutoShape 33">
              <a:extLst>
                <a:ext uri="{FF2B5EF4-FFF2-40B4-BE49-F238E27FC236}">
                  <a16:creationId xmlns:a16="http://schemas.microsoft.com/office/drawing/2014/main" id="{0AA8AC4A-4A17-40D4-886A-2285E713ABB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6" name="AutoShape 34">
              <a:extLst>
                <a:ext uri="{FF2B5EF4-FFF2-40B4-BE49-F238E27FC236}">
                  <a16:creationId xmlns:a16="http://schemas.microsoft.com/office/drawing/2014/main" id="{63996A3C-1A34-4232-9F85-C915C193321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272" name="Group 35">
            <a:extLst>
              <a:ext uri="{FF2B5EF4-FFF2-40B4-BE49-F238E27FC236}">
                <a16:creationId xmlns:a16="http://schemas.microsoft.com/office/drawing/2014/main" id="{9542172E-6C35-4444-8141-32C2BCCBD7D6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421314" y="985838"/>
            <a:ext cx="1944687" cy="1955800"/>
            <a:chOff x="3174" y="2656"/>
            <a:chExt cx="1549" cy="1351"/>
          </a:xfrm>
        </p:grpSpPr>
        <p:sp>
          <p:nvSpPr>
            <p:cNvPr id="11291" name="AutoShape 36">
              <a:extLst>
                <a:ext uri="{FF2B5EF4-FFF2-40B4-BE49-F238E27FC236}">
                  <a16:creationId xmlns:a16="http://schemas.microsoft.com/office/drawing/2014/main" id="{F7E61344-5D42-4ECB-B3C3-C2D5CE07CF3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2" name="AutoShape 37">
              <a:extLst>
                <a:ext uri="{FF2B5EF4-FFF2-40B4-BE49-F238E27FC236}">
                  <a16:creationId xmlns:a16="http://schemas.microsoft.com/office/drawing/2014/main" id="{33081EEA-6E74-4807-B594-C58EB1422D0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293" name="AutoShape 38">
              <a:extLst>
                <a:ext uri="{FF2B5EF4-FFF2-40B4-BE49-F238E27FC236}">
                  <a16:creationId xmlns:a16="http://schemas.microsoft.com/office/drawing/2014/main" id="{A6E192FC-64B7-47BF-A56D-A0800923070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11273" name="Picture 39" descr="birthday_cupcake_1_mc">
            <a:hlinkClick r:id="" action="ppaction://noaction"/>
            <a:extLst>
              <a:ext uri="{FF2B5EF4-FFF2-40B4-BE49-F238E27FC236}">
                <a16:creationId xmlns:a16="http://schemas.microsoft.com/office/drawing/2014/main" id="{BD36FB51-838B-4735-891C-E4EC2CA16D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3716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40" descr="birthday_cupcake_2_mc">
            <a:hlinkClick r:id="" action="ppaction://noaction"/>
            <a:extLst>
              <a:ext uri="{FF2B5EF4-FFF2-40B4-BE49-F238E27FC236}">
                <a16:creationId xmlns:a16="http://schemas.microsoft.com/office/drawing/2014/main" id="{029ADD2C-DD60-4AC6-B53A-B8B652780A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450" y="2257425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41" descr="birthday_cupcake_3_mc">
            <a:hlinkClick r:id="" action="ppaction://noaction"/>
            <a:extLst>
              <a:ext uri="{FF2B5EF4-FFF2-40B4-BE49-F238E27FC236}">
                <a16:creationId xmlns:a16="http://schemas.microsoft.com/office/drawing/2014/main" id="{0864C9B8-CA8D-4617-923C-F524C51064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825" y="2112963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42" descr="birthday_cupcake_4_mc">
            <a:hlinkClick r:id="" action="ppaction://noaction"/>
            <a:extLst>
              <a:ext uri="{FF2B5EF4-FFF2-40B4-BE49-F238E27FC236}">
                <a16:creationId xmlns:a16="http://schemas.microsoft.com/office/drawing/2014/main" id="{8CE9C4B1-DA24-46AC-845F-9A0EDB48F1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4224338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43" descr="birthday_cupcake_5_mc">
            <a:hlinkClick r:id="" action="ppaction://noaction"/>
            <a:extLst>
              <a:ext uri="{FF2B5EF4-FFF2-40B4-BE49-F238E27FC236}">
                <a16:creationId xmlns:a16="http://schemas.microsoft.com/office/drawing/2014/main" id="{0788FE82-3419-4767-B7F3-336E251F5E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450" y="4148138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Rectangle 44">
            <a:extLst>
              <a:ext uri="{FF2B5EF4-FFF2-40B4-BE49-F238E27FC236}">
                <a16:creationId xmlns:a16="http://schemas.microsoft.com/office/drawing/2014/main" id="{EDA034CA-7327-4CAE-B7F4-BAFA91678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3350" y="45291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79" name="AutoShape 46">
            <a:hlinkClick r:id="rId7" action="ppaction://hlinksldjump"/>
            <a:extLst>
              <a:ext uri="{FF2B5EF4-FFF2-40B4-BE49-F238E27FC236}">
                <a16:creationId xmlns:a16="http://schemas.microsoft.com/office/drawing/2014/main" id="{3E48E812-7524-45E4-8015-60DB5EA4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251" y="20145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0" name="AutoShape 47">
            <a:extLst>
              <a:ext uri="{FF2B5EF4-FFF2-40B4-BE49-F238E27FC236}">
                <a16:creationId xmlns:a16="http://schemas.microsoft.com/office/drawing/2014/main" id="{67B780CB-75B8-4CC6-8069-FF3F5B40C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1" name="AutoShape 50">
            <a:hlinkClick r:id="rId8" action="ppaction://hlinksldjump"/>
            <a:extLst>
              <a:ext uri="{FF2B5EF4-FFF2-40B4-BE49-F238E27FC236}">
                <a16:creationId xmlns:a16="http://schemas.microsoft.com/office/drawing/2014/main" id="{30052E26-FD92-4D87-98A9-438D7FA67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851" y="39957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2" name="AutoShape 51">
            <a:hlinkClick r:id="rId9" action="ppaction://hlinksldjump"/>
            <a:extLst>
              <a:ext uri="{FF2B5EF4-FFF2-40B4-BE49-F238E27FC236}">
                <a16:creationId xmlns:a16="http://schemas.microsoft.com/office/drawing/2014/main" id="{4F9CE1B3-C080-450B-8640-606E3D1BC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251" y="3919539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3" name="AutoShape 52">
            <a:hlinkClick r:id="rId10" action="ppaction://hlinksldjump"/>
            <a:extLst>
              <a:ext uri="{FF2B5EF4-FFF2-40B4-BE49-F238E27FC236}">
                <a16:creationId xmlns:a16="http://schemas.microsoft.com/office/drawing/2014/main" id="{0B9A5432-6644-4615-B66D-CB6CEFB46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1" y="19812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1284" name="Picture 55" descr="birthday_cupcake_6_mc">
            <a:hlinkClick r:id="" action="ppaction://noaction"/>
            <a:extLst>
              <a:ext uri="{FF2B5EF4-FFF2-40B4-BE49-F238E27FC236}">
                <a16:creationId xmlns:a16="http://schemas.microsoft.com/office/drawing/2014/main" id="{D8F8C056-D372-41DA-8A32-60F4B50F48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263" y="32004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56" descr="birthday_cupcake_7_mc">
            <a:hlinkClick r:id="" action="ppaction://noaction"/>
            <a:extLst>
              <a:ext uri="{FF2B5EF4-FFF2-40B4-BE49-F238E27FC236}">
                <a16:creationId xmlns:a16="http://schemas.microsoft.com/office/drawing/2014/main" id="{B8BC08A1-0328-4367-9045-AE23A74C03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2766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6" name="AutoShape 57">
            <a:hlinkClick r:id="rId13" action="ppaction://hlinksldjump"/>
            <a:extLst>
              <a:ext uri="{FF2B5EF4-FFF2-40B4-BE49-F238E27FC236}">
                <a16:creationId xmlns:a16="http://schemas.microsoft.com/office/drawing/2014/main" id="{9F2DCE8E-0F41-4B50-B389-1441F648F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30480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7" name="AutoShape 58">
            <a:hlinkClick r:id="rId14" action="ppaction://hlinksldjump"/>
            <a:extLst>
              <a:ext uri="{FF2B5EF4-FFF2-40B4-BE49-F238E27FC236}">
                <a16:creationId xmlns:a16="http://schemas.microsoft.com/office/drawing/2014/main" id="{1E629902-CB92-4EBB-9828-D69557906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1" y="30480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288" name="Text Box 59">
            <a:extLst>
              <a:ext uri="{FF2B5EF4-FFF2-40B4-BE49-F238E27FC236}">
                <a16:creationId xmlns:a16="http://schemas.microsoft.com/office/drawing/2014/main" id="{0A3A705C-8ED3-4843-AF7D-62F7044D7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37338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 i="1">
                <a:solidFill>
                  <a:srgbClr val="FFFFFF"/>
                </a:solidFill>
                <a:latin typeface="VNI-Times" pitchFamily="2" charset="0"/>
                <a:cs typeface="Arial" panose="020B0604020202020204" pitchFamily="34" charset="0"/>
              </a:rPr>
              <a:t>1)   Tính  nhaåm:</a:t>
            </a:r>
          </a:p>
        </p:txBody>
      </p:sp>
      <p:sp>
        <p:nvSpPr>
          <p:cNvPr id="11289" name="AutoShape 46">
            <a:hlinkClick r:id="rId15" action="ppaction://hlinksldjump"/>
            <a:extLst>
              <a:ext uri="{FF2B5EF4-FFF2-40B4-BE49-F238E27FC236}">
                <a16:creationId xmlns:a16="http://schemas.microsoft.com/office/drawing/2014/main" id="{0B73147A-6D07-4C91-85A8-F191BD960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1066801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7" name="Right Arrow 56">
            <a:hlinkClick r:id="" action="ppaction://noaction"/>
            <a:extLst>
              <a:ext uri="{FF2B5EF4-FFF2-40B4-BE49-F238E27FC236}">
                <a16:creationId xmlns:a16="http://schemas.microsoft.com/office/drawing/2014/main" id="{EBC91FC3-65E8-4D44-8E1A-D8F19DD4DE97}"/>
              </a:ext>
            </a:extLst>
          </p:cNvPr>
          <p:cNvSpPr/>
          <p:nvPr/>
        </p:nvSpPr>
        <p:spPr>
          <a:xfrm>
            <a:off x="9677400" y="6400800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EA6B3E4-3164-4D82-ABFF-331CDFD5AB1D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2057400"/>
            <a:ext cx="4191000" cy="2667000"/>
            <a:chOff x="0" y="480"/>
            <a:chExt cx="2640" cy="1680"/>
          </a:xfrm>
        </p:grpSpPr>
        <p:grpSp>
          <p:nvGrpSpPr>
            <p:cNvPr id="12300" name="Group 3">
              <a:extLst>
                <a:ext uri="{FF2B5EF4-FFF2-40B4-BE49-F238E27FC236}">
                  <a16:creationId xmlns:a16="http://schemas.microsoft.com/office/drawing/2014/main" id="{4601C56E-2750-431A-B43C-650B0DDA157A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0" y="480"/>
              <a:ext cx="2640" cy="1680"/>
              <a:chOff x="-240" y="2046"/>
              <a:chExt cx="1225" cy="1231"/>
            </a:xfrm>
          </p:grpSpPr>
          <p:sp>
            <p:nvSpPr>
              <p:cNvPr id="12302" name="AutoShape 4">
                <a:extLst>
                  <a:ext uri="{FF2B5EF4-FFF2-40B4-BE49-F238E27FC236}">
                    <a16:creationId xmlns:a16="http://schemas.microsoft.com/office/drawing/2014/main" id="{C0E713AC-1AE1-47D2-8CC9-61CBCC8728C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03" name="AutoShape 5">
                <a:extLst>
                  <a:ext uri="{FF2B5EF4-FFF2-40B4-BE49-F238E27FC236}">
                    <a16:creationId xmlns:a16="http://schemas.microsoft.com/office/drawing/2014/main" id="{CCB0D373-E849-499C-BA43-BBAC5ED5515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04" name="AutoShape 6">
                <a:extLst>
                  <a:ext uri="{FF2B5EF4-FFF2-40B4-BE49-F238E27FC236}">
                    <a16:creationId xmlns:a16="http://schemas.microsoft.com/office/drawing/2014/main" id="{64A94DE0-F7DE-4856-B240-994B1C490C3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301" name="WordArt 7">
              <a:extLst>
                <a:ext uri="{FF2B5EF4-FFF2-40B4-BE49-F238E27FC236}">
                  <a16:creationId xmlns:a16="http://schemas.microsoft.com/office/drawing/2014/main" id="{81A685D8-3F29-45EC-A879-BED786F6637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768" y="1200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7= 56</a:t>
              </a:r>
            </a:p>
          </p:txBody>
        </p:sp>
      </p:grpSp>
      <p:sp>
        <p:nvSpPr>
          <p:cNvPr id="39944" name="AutoShape 8">
            <a:extLst>
              <a:ext uri="{FF2B5EF4-FFF2-40B4-BE49-F238E27FC236}">
                <a16:creationId xmlns:a16="http://schemas.microsoft.com/office/drawing/2014/main" id="{E12A7EC1-7A68-48BA-B88E-9921B51DA039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70B51B85-E3F2-47B3-A15C-E417E8A493BC}"/>
              </a:ext>
            </a:extLst>
          </p:cNvPr>
          <p:cNvGrpSpPr>
            <a:grpSpLocks/>
          </p:cNvGrpSpPr>
          <p:nvPr/>
        </p:nvGrpSpPr>
        <p:grpSpPr bwMode="auto">
          <a:xfrm>
            <a:off x="3970338" y="2078038"/>
            <a:ext cx="4191000" cy="2667000"/>
            <a:chOff x="1632" y="2256"/>
            <a:chExt cx="2640" cy="1680"/>
          </a:xfrm>
        </p:grpSpPr>
        <p:grpSp>
          <p:nvGrpSpPr>
            <p:cNvPr id="12295" name="Group 10">
              <a:extLst>
                <a:ext uri="{FF2B5EF4-FFF2-40B4-BE49-F238E27FC236}">
                  <a16:creationId xmlns:a16="http://schemas.microsoft.com/office/drawing/2014/main" id="{268DCF21-11FA-48B7-9842-460E354243E0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632" y="2256"/>
              <a:ext cx="2640" cy="1680"/>
              <a:chOff x="-240" y="2046"/>
              <a:chExt cx="1225" cy="1231"/>
            </a:xfrm>
          </p:grpSpPr>
          <p:sp>
            <p:nvSpPr>
              <p:cNvPr id="12297" name="AutoShape 11">
                <a:extLst>
                  <a:ext uri="{FF2B5EF4-FFF2-40B4-BE49-F238E27FC236}">
                    <a16:creationId xmlns:a16="http://schemas.microsoft.com/office/drawing/2014/main" id="{2ECC3946-B0B6-4E11-95CD-7EA4DF6A920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98" name="AutoShape 12">
                <a:extLst>
                  <a:ext uri="{FF2B5EF4-FFF2-40B4-BE49-F238E27FC236}">
                    <a16:creationId xmlns:a16="http://schemas.microsoft.com/office/drawing/2014/main" id="{6A7E3382-5268-457A-8BC4-BADAEA88BF4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99" name="AutoShape 13">
                <a:extLst>
                  <a:ext uri="{FF2B5EF4-FFF2-40B4-BE49-F238E27FC236}">
                    <a16:creationId xmlns:a16="http://schemas.microsoft.com/office/drawing/2014/main" id="{230EEBA9-104C-4D35-AB9C-4B551349689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adFill rotWithShape="1">
                <a:gsLst>
                  <a:gs pos="0">
                    <a:srgbClr val="24B443"/>
                  </a:gs>
                  <a:gs pos="100000">
                    <a:srgbClr val="115D16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296" name="WordArt 14">
              <a:extLst>
                <a:ext uri="{FF2B5EF4-FFF2-40B4-BE49-F238E27FC236}">
                  <a16:creationId xmlns:a16="http://schemas.microsoft.com/office/drawing/2014/main" id="{8F4EFEBA-17CB-467C-88F7-BD4FFB3E8B1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00" y="2976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7 =</a:t>
              </a:r>
            </a:p>
          </p:txBody>
        </p:sp>
      </p:grpSp>
      <p:pic>
        <p:nvPicPr>
          <p:cNvPr id="12293" name="Picture 15" descr="birthday_cupcake_1_mc">
            <a:hlinkClick r:id="" action="ppaction://noaction"/>
            <a:extLst>
              <a:ext uri="{FF2B5EF4-FFF2-40B4-BE49-F238E27FC236}">
                <a16:creationId xmlns:a16="http://schemas.microsoft.com/office/drawing/2014/main" id="{E91E4714-6F3C-4CA8-A43C-2E7AF64555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096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4" action="ppaction://hlinksldjump"/>
            <a:extLst>
              <a:ext uri="{FF2B5EF4-FFF2-40B4-BE49-F238E27FC236}">
                <a16:creationId xmlns:a16="http://schemas.microsoft.com/office/drawing/2014/main" id="{E4E4CD18-B69E-458A-96F9-1F9DA472A811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1A72919-0267-4A11-804D-ACEBEBBF48CA}"/>
              </a:ext>
            </a:extLst>
          </p:cNvPr>
          <p:cNvGrpSpPr>
            <a:grpSpLocks/>
          </p:cNvGrpSpPr>
          <p:nvPr/>
        </p:nvGrpSpPr>
        <p:grpSpPr bwMode="auto">
          <a:xfrm>
            <a:off x="4216400" y="2057400"/>
            <a:ext cx="4191000" cy="2667000"/>
            <a:chOff x="96" y="576"/>
            <a:chExt cx="2640" cy="1680"/>
          </a:xfrm>
        </p:grpSpPr>
        <p:grpSp>
          <p:nvGrpSpPr>
            <p:cNvPr id="13324" name="Group 3">
              <a:extLst>
                <a:ext uri="{FF2B5EF4-FFF2-40B4-BE49-F238E27FC236}">
                  <a16:creationId xmlns:a16="http://schemas.microsoft.com/office/drawing/2014/main" id="{4C37BE2A-441D-4CAD-A13C-2E8729722AFA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3326" name="AutoShape 4">
                <a:extLst>
                  <a:ext uri="{FF2B5EF4-FFF2-40B4-BE49-F238E27FC236}">
                    <a16:creationId xmlns:a16="http://schemas.microsoft.com/office/drawing/2014/main" id="{D954D912-4685-450F-9A68-A54AE88C96D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27" name="AutoShape 5">
                <a:extLst>
                  <a:ext uri="{FF2B5EF4-FFF2-40B4-BE49-F238E27FC236}">
                    <a16:creationId xmlns:a16="http://schemas.microsoft.com/office/drawing/2014/main" id="{30AF4C2A-5B68-4158-B445-07B925BEAFC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28" name="AutoShape 6">
                <a:extLst>
                  <a:ext uri="{FF2B5EF4-FFF2-40B4-BE49-F238E27FC236}">
                    <a16:creationId xmlns:a16="http://schemas.microsoft.com/office/drawing/2014/main" id="{BD400C96-FF0A-4825-98A5-25D9EDE2A9D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25" name="WordArt 7">
              <a:extLst>
                <a:ext uri="{FF2B5EF4-FFF2-40B4-BE49-F238E27FC236}">
                  <a16:creationId xmlns:a16="http://schemas.microsoft.com/office/drawing/2014/main" id="{622A7518-ACE8-49CB-A821-7AA8951789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64" y="1296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8= 64</a:t>
              </a:r>
            </a:p>
          </p:txBody>
        </p:sp>
      </p:grpSp>
      <p:sp>
        <p:nvSpPr>
          <p:cNvPr id="46088" name="AutoShape 8">
            <a:extLst>
              <a:ext uri="{FF2B5EF4-FFF2-40B4-BE49-F238E27FC236}">
                <a16:creationId xmlns:a16="http://schemas.microsoft.com/office/drawing/2014/main" id="{7555A053-A2DB-416F-9B87-3ACDD7494C0F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A5372B35-5885-44E4-AF05-D515F57CAAC5}"/>
              </a:ext>
            </a:extLst>
          </p:cNvPr>
          <p:cNvGrpSpPr>
            <a:grpSpLocks/>
          </p:cNvGrpSpPr>
          <p:nvPr/>
        </p:nvGrpSpPr>
        <p:grpSpPr bwMode="auto">
          <a:xfrm>
            <a:off x="4191001" y="2058988"/>
            <a:ext cx="4232275" cy="2620962"/>
            <a:chOff x="1728" y="2353"/>
            <a:chExt cx="2666" cy="1651"/>
          </a:xfrm>
        </p:grpSpPr>
        <p:grpSp>
          <p:nvGrpSpPr>
            <p:cNvPr id="13319" name="Group 10">
              <a:extLst>
                <a:ext uri="{FF2B5EF4-FFF2-40B4-BE49-F238E27FC236}">
                  <a16:creationId xmlns:a16="http://schemas.microsoft.com/office/drawing/2014/main" id="{6681E1C6-CCD9-4046-BC0E-C095925CE9C4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</p:grpSpPr>
          <p:sp>
            <p:nvSpPr>
              <p:cNvPr id="13321" name="AutoShape 11">
                <a:extLst>
                  <a:ext uri="{FF2B5EF4-FFF2-40B4-BE49-F238E27FC236}">
                    <a16:creationId xmlns:a16="http://schemas.microsoft.com/office/drawing/2014/main" id="{91644D00-006A-4302-910A-95F36EA5EF4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22" name="AutoShape 12">
                <a:extLst>
                  <a:ext uri="{FF2B5EF4-FFF2-40B4-BE49-F238E27FC236}">
                    <a16:creationId xmlns:a16="http://schemas.microsoft.com/office/drawing/2014/main" id="{EF217A05-FEAF-43E5-8CA6-3EBBBCAE93E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23" name="AutoShape 13">
                <a:extLst>
                  <a:ext uri="{FF2B5EF4-FFF2-40B4-BE49-F238E27FC236}">
                    <a16:creationId xmlns:a16="http://schemas.microsoft.com/office/drawing/2014/main" id="{32B0B49B-141D-44ED-9E92-28F9291D54F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20" name="WordArt 14">
              <a:extLst>
                <a:ext uri="{FF2B5EF4-FFF2-40B4-BE49-F238E27FC236}">
                  <a16:creationId xmlns:a16="http://schemas.microsoft.com/office/drawing/2014/main" id="{2E5C07C9-7B8F-4A30-93EE-24462E64BC7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96" y="3072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8=</a:t>
              </a:r>
            </a:p>
          </p:txBody>
        </p:sp>
      </p:grpSp>
      <p:pic>
        <p:nvPicPr>
          <p:cNvPr id="13317" name="Picture 15" descr="birthday_cupcake_2_mc">
            <a:hlinkClick r:id="" action="ppaction://noaction"/>
            <a:extLst>
              <a:ext uri="{FF2B5EF4-FFF2-40B4-BE49-F238E27FC236}">
                <a16:creationId xmlns:a16="http://schemas.microsoft.com/office/drawing/2014/main" id="{6A28E31E-2BF5-4238-AB7F-EA1D42B7EA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144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4" action="ppaction://hlinksldjump"/>
            <a:extLst>
              <a:ext uri="{FF2B5EF4-FFF2-40B4-BE49-F238E27FC236}">
                <a16:creationId xmlns:a16="http://schemas.microsoft.com/office/drawing/2014/main" id="{4693C056-491B-4C58-9BFD-5754DA0562C4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D7B40BF-135E-4882-8C0D-B4419088E4C0}"/>
              </a:ext>
            </a:extLst>
          </p:cNvPr>
          <p:cNvGrpSpPr>
            <a:grpSpLocks/>
          </p:cNvGrpSpPr>
          <p:nvPr/>
        </p:nvGrpSpPr>
        <p:grpSpPr bwMode="auto">
          <a:xfrm>
            <a:off x="4216400" y="2057400"/>
            <a:ext cx="4191000" cy="2667000"/>
            <a:chOff x="96" y="576"/>
            <a:chExt cx="2640" cy="1680"/>
          </a:xfrm>
        </p:grpSpPr>
        <p:grpSp>
          <p:nvGrpSpPr>
            <p:cNvPr id="14343" name="Group 3">
              <a:extLst>
                <a:ext uri="{FF2B5EF4-FFF2-40B4-BE49-F238E27FC236}">
                  <a16:creationId xmlns:a16="http://schemas.microsoft.com/office/drawing/2014/main" id="{40D02798-CABA-40E0-ADF0-A46DDB9CEE1B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4345" name="AutoShape 4">
                <a:extLst>
                  <a:ext uri="{FF2B5EF4-FFF2-40B4-BE49-F238E27FC236}">
                    <a16:creationId xmlns:a16="http://schemas.microsoft.com/office/drawing/2014/main" id="{E6E9BF26-A6D5-40E2-A763-E647FF9F701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46" name="AutoShape 5">
                <a:extLst>
                  <a:ext uri="{FF2B5EF4-FFF2-40B4-BE49-F238E27FC236}">
                    <a16:creationId xmlns:a16="http://schemas.microsoft.com/office/drawing/2014/main" id="{C47F4ECE-255B-4AE4-BB15-F803BF8DB0D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47" name="AutoShape 6">
                <a:extLst>
                  <a:ext uri="{FF2B5EF4-FFF2-40B4-BE49-F238E27FC236}">
                    <a16:creationId xmlns:a16="http://schemas.microsoft.com/office/drawing/2014/main" id="{C0004842-7071-457A-9C8B-FE0E1F3A99A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344" name="WordArt 7">
              <a:extLst>
                <a:ext uri="{FF2B5EF4-FFF2-40B4-BE49-F238E27FC236}">
                  <a16:creationId xmlns:a16="http://schemas.microsoft.com/office/drawing/2014/main" id="{CD6FBD2E-6FDE-4CBA-A9AE-608B4B5E0F8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64" y="1296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4= 32</a:t>
              </a:r>
            </a:p>
          </p:txBody>
        </p:sp>
      </p:grpSp>
      <p:sp>
        <p:nvSpPr>
          <p:cNvPr id="46088" name="AutoShape 8">
            <a:extLst>
              <a:ext uri="{FF2B5EF4-FFF2-40B4-BE49-F238E27FC236}">
                <a16:creationId xmlns:a16="http://schemas.microsoft.com/office/drawing/2014/main" id="{2C8C2E7C-DE19-4BEC-B2E9-13E594198924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5FBF555D-FB5B-4235-B8F4-CABCBBD59973}"/>
              </a:ext>
            </a:extLst>
          </p:cNvPr>
          <p:cNvGrpSpPr>
            <a:grpSpLocks/>
          </p:cNvGrpSpPr>
          <p:nvPr/>
        </p:nvGrpSpPr>
        <p:grpSpPr bwMode="auto">
          <a:xfrm>
            <a:off x="4224996" y="2057401"/>
            <a:ext cx="4232276" cy="2620963"/>
            <a:chOff x="1728" y="2353"/>
            <a:chExt cx="2666" cy="1651"/>
          </a:xfrm>
          <a:solidFill>
            <a:srgbClr val="9933FF"/>
          </a:solidFill>
        </p:grpSpPr>
        <p:grpSp>
          <p:nvGrpSpPr>
            <p:cNvPr id="5" name="Group 10">
              <a:extLst>
                <a:ext uri="{FF2B5EF4-FFF2-40B4-BE49-F238E27FC236}">
                  <a16:creationId xmlns:a16="http://schemas.microsoft.com/office/drawing/2014/main" id="{185D4A42-29C8-44FE-B05A-5B9BF338A7B3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  <a:grpFill/>
          </p:grpSpPr>
          <p:sp>
            <p:nvSpPr>
              <p:cNvPr id="46091" name="AutoShape 11">
                <a:extLst>
                  <a:ext uri="{FF2B5EF4-FFF2-40B4-BE49-F238E27FC236}">
                    <a16:creationId xmlns:a16="http://schemas.microsoft.com/office/drawing/2014/main" id="{CF2B6FD9-C86C-4344-8D7D-6C9E0FAE040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8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092" name="AutoShape 12">
                <a:extLst>
                  <a:ext uri="{FF2B5EF4-FFF2-40B4-BE49-F238E27FC236}">
                    <a16:creationId xmlns:a16="http://schemas.microsoft.com/office/drawing/2014/main" id="{8C364DCE-ED0E-4D67-AD49-011630A2FA2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8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093" name="AutoShape 13">
                <a:extLst>
                  <a:ext uri="{FF2B5EF4-FFF2-40B4-BE49-F238E27FC236}">
                    <a16:creationId xmlns:a16="http://schemas.microsoft.com/office/drawing/2014/main" id="{FC167CF8-3786-4071-8210-CE4CAF4C694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8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11271" name="WordArt 14">
              <a:extLst>
                <a:ext uri="{FF2B5EF4-FFF2-40B4-BE49-F238E27FC236}">
                  <a16:creationId xmlns:a16="http://schemas.microsoft.com/office/drawing/2014/main" id="{531347CC-2B90-41F6-8204-369F0FB5C10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96" y="3072"/>
              <a:ext cx="1152" cy="408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8 x 4=</a:t>
              </a:r>
            </a:p>
          </p:txBody>
        </p:sp>
      </p:grpSp>
      <p:pic>
        <p:nvPicPr>
          <p:cNvPr id="14341" name="Picture 41" descr="birthday_cupcake_3_mc">
            <a:hlinkClick r:id="" action="ppaction://noaction"/>
            <a:extLst>
              <a:ext uri="{FF2B5EF4-FFF2-40B4-BE49-F238E27FC236}">
                <a16:creationId xmlns:a16="http://schemas.microsoft.com/office/drawing/2014/main" id="{8EEEA5DF-F7B9-4A21-B580-52B50E0D99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334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miley Face 16">
            <a:hlinkClick r:id="rId4" action="ppaction://hlinksldjump"/>
            <a:extLst>
              <a:ext uri="{FF2B5EF4-FFF2-40B4-BE49-F238E27FC236}">
                <a16:creationId xmlns:a16="http://schemas.microsoft.com/office/drawing/2014/main" id="{36C8F4C6-E2AB-4867-A4ED-C19F7068D483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9B77FD4-EDD0-49C0-8950-C644322AD868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981200"/>
            <a:ext cx="4191000" cy="2667000"/>
            <a:chOff x="192" y="672"/>
            <a:chExt cx="2640" cy="1680"/>
          </a:xfrm>
        </p:grpSpPr>
        <p:grpSp>
          <p:nvGrpSpPr>
            <p:cNvPr id="15372" name="Group 3">
              <a:extLst>
                <a:ext uri="{FF2B5EF4-FFF2-40B4-BE49-F238E27FC236}">
                  <a16:creationId xmlns:a16="http://schemas.microsoft.com/office/drawing/2014/main" id="{D3047410-C89B-46C8-A9CF-E9C99EF804FE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5374" name="AutoShape 4">
                <a:extLst>
                  <a:ext uri="{FF2B5EF4-FFF2-40B4-BE49-F238E27FC236}">
                    <a16:creationId xmlns:a16="http://schemas.microsoft.com/office/drawing/2014/main" id="{470E8B10-2E7D-46B4-9489-43A4ED5B21B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75" name="AutoShape 5">
                <a:extLst>
                  <a:ext uri="{FF2B5EF4-FFF2-40B4-BE49-F238E27FC236}">
                    <a16:creationId xmlns:a16="http://schemas.microsoft.com/office/drawing/2014/main" id="{C73BA67D-9AAA-4EB4-A457-6C755DC28EE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76" name="AutoShape 6">
                <a:extLst>
                  <a:ext uri="{FF2B5EF4-FFF2-40B4-BE49-F238E27FC236}">
                    <a16:creationId xmlns:a16="http://schemas.microsoft.com/office/drawing/2014/main" id="{5BA00958-B469-4227-B9E4-29A87116FFD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373" name="WordArt 7">
              <a:extLst>
                <a:ext uri="{FF2B5EF4-FFF2-40B4-BE49-F238E27FC236}">
                  <a16:creationId xmlns:a16="http://schemas.microsoft.com/office/drawing/2014/main" id="{D090C51B-F84B-479F-AE2A-72CCDEAEBF1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60" y="1392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x9 = 72</a:t>
              </a:r>
            </a:p>
          </p:txBody>
        </p:sp>
      </p:grpSp>
      <p:sp>
        <p:nvSpPr>
          <p:cNvPr id="48136" name="AutoShape 8">
            <a:extLst>
              <a:ext uri="{FF2B5EF4-FFF2-40B4-BE49-F238E27FC236}">
                <a16:creationId xmlns:a16="http://schemas.microsoft.com/office/drawing/2014/main" id="{9E50C9EF-883C-4B69-9443-C40B3D061534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985FD5DD-2542-4947-9C6D-9BB33B21EEC1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981200"/>
            <a:ext cx="4191000" cy="2667000"/>
            <a:chOff x="1824" y="2448"/>
            <a:chExt cx="2640" cy="1680"/>
          </a:xfrm>
        </p:grpSpPr>
        <p:grpSp>
          <p:nvGrpSpPr>
            <p:cNvPr id="15367" name="Group 10">
              <a:extLst>
                <a:ext uri="{FF2B5EF4-FFF2-40B4-BE49-F238E27FC236}">
                  <a16:creationId xmlns:a16="http://schemas.microsoft.com/office/drawing/2014/main" id="{8AD6311C-817E-4395-813B-B2CC1EFD38AB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5369" name="AutoShape 11">
                <a:extLst>
                  <a:ext uri="{FF2B5EF4-FFF2-40B4-BE49-F238E27FC236}">
                    <a16:creationId xmlns:a16="http://schemas.microsoft.com/office/drawing/2014/main" id="{0B088623-D60F-4A8D-BCF0-8E188A5A726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70" name="AutoShape 12">
                <a:extLst>
                  <a:ext uri="{FF2B5EF4-FFF2-40B4-BE49-F238E27FC236}">
                    <a16:creationId xmlns:a16="http://schemas.microsoft.com/office/drawing/2014/main" id="{66A989D8-6F78-40DA-BBEF-6265C5026C6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71" name="AutoShape 13">
                <a:extLst>
                  <a:ext uri="{FF2B5EF4-FFF2-40B4-BE49-F238E27FC236}">
                    <a16:creationId xmlns:a16="http://schemas.microsoft.com/office/drawing/2014/main" id="{2AA0B082-8F7F-4979-87D6-D10D215DFE6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368" name="WordArt 14">
              <a:extLst>
                <a:ext uri="{FF2B5EF4-FFF2-40B4-BE49-F238E27FC236}">
                  <a16:creationId xmlns:a16="http://schemas.microsoft.com/office/drawing/2014/main" id="{1B1AD427-6BF4-4109-A587-E33EC2F80EA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92" y="3168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9=</a:t>
              </a:r>
            </a:p>
          </p:txBody>
        </p:sp>
      </p:grpSp>
      <p:pic>
        <p:nvPicPr>
          <p:cNvPr id="15365" name="Picture 15" descr="birthday_cupcake_4_mc">
            <a:hlinkClick r:id="" action="ppaction://noaction"/>
            <a:extLst>
              <a:ext uri="{FF2B5EF4-FFF2-40B4-BE49-F238E27FC236}">
                <a16:creationId xmlns:a16="http://schemas.microsoft.com/office/drawing/2014/main" id="{52814196-7330-44F5-BFAF-2E4367FC6F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4" action="ppaction://hlinksldjump"/>
            <a:extLst>
              <a:ext uri="{FF2B5EF4-FFF2-40B4-BE49-F238E27FC236}">
                <a16:creationId xmlns:a16="http://schemas.microsoft.com/office/drawing/2014/main" id="{43FBA91D-D340-4A9E-ACF6-F4D9B0800A10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2E23709-9C0A-40AF-8FE2-CE970EE5FCB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981200"/>
            <a:ext cx="4191000" cy="2667000"/>
            <a:chOff x="192" y="672"/>
            <a:chExt cx="2640" cy="1680"/>
          </a:xfrm>
        </p:grpSpPr>
        <p:grpSp>
          <p:nvGrpSpPr>
            <p:cNvPr id="16396" name="Group 3">
              <a:extLst>
                <a:ext uri="{FF2B5EF4-FFF2-40B4-BE49-F238E27FC236}">
                  <a16:creationId xmlns:a16="http://schemas.microsoft.com/office/drawing/2014/main" id="{647967C1-FFB8-4E92-AA8C-EF19BED52561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6398" name="AutoShape 4">
                <a:extLst>
                  <a:ext uri="{FF2B5EF4-FFF2-40B4-BE49-F238E27FC236}">
                    <a16:creationId xmlns:a16="http://schemas.microsoft.com/office/drawing/2014/main" id="{B385C2B3-F790-4CBB-8E31-944102D53C3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99" name="AutoShape 5">
                <a:extLst>
                  <a:ext uri="{FF2B5EF4-FFF2-40B4-BE49-F238E27FC236}">
                    <a16:creationId xmlns:a16="http://schemas.microsoft.com/office/drawing/2014/main" id="{5E2ECE25-A4CE-4538-9C9A-70F7CCB3E2A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00" name="AutoShape 6">
                <a:extLst>
                  <a:ext uri="{FF2B5EF4-FFF2-40B4-BE49-F238E27FC236}">
                    <a16:creationId xmlns:a16="http://schemas.microsoft.com/office/drawing/2014/main" id="{3FFC1D07-5F13-4AF8-8510-15F9941FF30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397" name="WordArt 7">
              <a:extLst>
                <a:ext uri="{FF2B5EF4-FFF2-40B4-BE49-F238E27FC236}">
                  <a16:creationId xmlns:a16="http://schemas.microsoft.com/office/drawing/2014/main" id="{A1DF4BC9-6FBD-4717-9F44-5B4AABD2A91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60" y="1392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2= 16</a:t>
              </a:r>
            </a:p>
          </p:txBody>
        </p:sp>
      </p:grpSp>
      <p:sp>
        <p:nvSpPr>
          <p:cNvPr id="44040" name="AutoShape 8">
            <a:extLst>
              <a:ext uri="{FF2B5EF4-FFF2-40B4-BE49-F238E27FC236}">
                <a16:creationId xmlns:a16="http://schemas.microsoft.com/office/drawing/2014/main" id="{F80D4516-3F64-4E74-BA3C-CAAFFF606DC5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253572DB-F83D-42EE-AC93-2CB0BC890067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952625"/>
            <a:ext cx="4191000" cy="2667000"/>
            <a:chOff x="1824" y="2448"/>
            <a:chExt cx="2640" cy="1680"/>
          </a:xfrm>
        </p:grpSpPr>
        <p:grpSp>
          <p:nvGrpSpPr>
            <p:cNvPr id="16391" name="Group 10">
              <a:extLst>
                <a:ext uri="{FF2B5EF4-FFF2-40B4-BE49-F238E27FC236}">
                  <a16:creationId xmlns:a16="http://schemas.microsoft.com/office/drawing/2014/main" id="{25F25F67-3ACE-46C4-9784-F86D47274609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6393" name="AutoShape 11">
                <a:extLst>
                  <a:ext uri="{FF2B5EF4-FFF2-40B4-BE49-F238E27FC236}">
                    <a16:creationId xmlns:a16="http://schemas.microsoft.com/office/drawing/2014/main" id="{4B3B1C95-439A-448F-AADF-5378045F537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94" name="AutoShape 12">
                <a:extLst>
                  <a:ext uri="{FF2B5EF4-FFF2-40B4-BE49-F238E27FC236}">
                    <a16:creationId xmlns:a16="http://schemas.microsoft.com/office/drawing/2014/main" id="{C12F0C20-2BAA-47A5-85A6-2C197C46CD6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95" name="AutoShape 13">
                <a:extLst>
                  <a:ext uri="{FF2B5EF4-FFF2-40B4-BE49-F238E27FC236}">
                    <a16:creationId xmlns:a16="http://schemas.microsoft.com/office/drawing/2014/main" id="{66B16805-3771-4BC2-834F-D9778DD0A9A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392" name="WordArt 14">
              <a:extLst>
                <a:ext uri="{FF2B5EF4-FFF2-40B4-BE49-F238E27FC236}">
                  <a16:creationId xmlns:a16="http://schemas.microsoft.com/office/drawing/2014/main" id="{C96B8E86-039D-43E3-AC96-3E663903C9A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92" y="3168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2 =</a:t>
              </a:r>
            </a:p>
          </p:txBody>
        </p:sp>
      </p:grpSp>
      <p:pic>
        <p:nvPicPr>
          <p:cNvPr id="16389" name="Picture 15" descr="birthday_cupcake_5_mc">
            <a:hlinkClick r:id="" action="ppaction://noaction"/>
            <a:extLst>
              <a:ext uri="{FF2B5EF4-FFF2-40B4-BE49-F238E27FC236}">
                <a16:creationId xmlns:a16="http://schemas.microsoft.com/office/drawing/2014/main" id="{9A57E9FA-F643-4882-8502-0EF8320788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914400"/>
            <a:ext cx="952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4" action="ppaction://hlinksldjump"/>
            <a:extLst>
              <a:ext uri="{FF2B5EF4-FFF2-40B4-BE49-F238E27FC236}">
                <a16:creationId xmlns:a16="http://schemas.microsoft.com/office/drawing/2014/main" id="{0474BCA9-A077-4F37-9B75-D922863E51E8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0C55DA4-58A6-414D-A84B-454C0FD6FAA5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981200"/>
            <a:ext cx="4191000" cy="2667000"/>
            <a:chOff x="192" y="672"/>
            <a:chExt cx="2640" cy="1680"/>
          </a:xfrm>
        </p:grpSpPr>
        <p:grpSp>
          <p:nvGrpSpPr>
            <p:cNvPr id="17420" name="Group 5">
              <a:extLst>
                <a:ext uri="{FF2B5EF4-FFF2-40B4-BE49-F238E27FC236}">
                  <a16:creationId xmlns:a16="http://schemas.microsoft.com/office/drawing/2014/main" id="{81BC06F7-0E60-4822-8516-2916950C1325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7422" name="AutoShape 6">
                <a:extLst>
                  <a:ext uri="{FF2B5EF4-FFF2-40B4-BE49-F238E27FC236}">
                    <a16:creationId xmlns:a16="http://schemas.microsoft.com/office/drawing/2014/main" id="{1521399A-1834-4082-B074-70BAF3E22E9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23" name="AutoShape 7">
                <a:extLst>
                  <a:ext uri="{FF2B5EF4-FFF2-40B4-BE49-F238E27FC236}">
                    <a16:creationId xmlns:a16="http://schemas.microsoft.com/office/drawing/2014/main" id="{8B6FA93A-F175-4EA1-A965-D10AEA3CE62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24" name="AutoShape 8">
                <a:extLst>
                  <a:ext uri="{FF2B5EF4-FFF2-40B4-BE49-F238E27FC236}">
                    <a16:creationId xmlns:a16="http://schemas.microsoft.com/office/drawing/2014/main" id="{FDDD34E2-1DE0-496D-8AD3-8599A3D728B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421" name="WordArt 9">
              <a:extLst>
                <a:ext uri="{FF2B5EF4-FFF2-40B4-BE49-F238E27FC236}">
                  <a16:creationId xmlns:a16="http://schemas.microsoft.com/office/drawing/2014/main" id="{9CD65EF0-B831-415A-A3E8-9D850E6283F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60" y="1392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5 = 40</a:t>
              </a:r>
            </a:p>
          </p:txBody>
        </p:sp>
      </p:grpSp>
      <p:sp>
        <p:nvSpPr>
          <p:cNvPr id="49162" name="AutoShape 10">
            <a:extLst>
              <a:ext uri="{FF2B5EF4-FFF2-40B4-BE49-F238E27FC236}">
                <a16:creationId xmlns:a16="http://schemas.microsoft.com/office/drawing/2014/main" id="{04675CD7-8992-44B6-B748-20436675C472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49FFEC25-DB9D-4016-959D-FB5DC4B2EC95}"/>
              </a:ext>
            </a:extLst>
          </p:cNvPr>
          <p:cNvGrpSpPr>
            <a:grpSpLocks/>
          </p:cNvGrpSpPr>
          <p:nvPr/>
        </p:nvGrpSpPr>
        <p:grpSpPr bwMode="auto">
          <a:xfrm>
            <a:off x="4081463" y="1981200"/>
            <a:ext cx="4191000" cy="2667000"/>
            <a:chOff x="1824" y="2448"/>
            <a:chExt cx="2640" cy="1680"/>
          </a:xfrm>
        </p:grpSpPr>
        <p:grpSp>
          <p:nvGrpSpPr>
            <p:cNvPr id="17415" name="Group 12">
              <a:extLst>
                <a:ext uri="{FF2B5EF4-FFF2-40B4-BE49-F238E27FC236}">
                  <a16:creationId xmlns:a16="http://schemas.microsoft.com/office/drawing/2014/main" id="{52F10EA7-622C-42D3-8187-464B43A43AB6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7417" name="AutoShape 13">
                <a:extLst>
                  <a:ext uri="{FF2B5EF4-FFF2-40B4-BE49-F238E27FC236}">
                    <a16:creationId xmlns:a16="http://schemas.microsoft.com/office/drawing/2014/main" id="{7E766678-6802-4FA1-A8EB-8229E23AE40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18" name="AutoShape 14">
                <a:extLst>
                  <a:ext uri="{FF2B5EF4-FFF2-40B4-BE49-F238E27FC236}">
                    <a16:creationId xmlns:a16="http://schemas.microsoft.com/office/drawing/2014/main" id="{BD4C4A7D-65AB-48B7-ADAE-63E06199692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19" name="AutoShape 15">
                <a:extLst>
                  <a:ext uri="{FF2B5EF4-FFF2-40B4-BE49-F238E27FC236}">
                    <a16:creationId xmlns:a16="http://schemas.microsoft.com/office/drawing/2014/main" id="{0A4957DA-9145-465F-AFA0-22E8494455B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416" name="WordArt 16">
              <a:extLst>
                <a:ext uri="{FF2B5EF4-FFF2-40B4-BE49-F238E27FC236}">
                  <a16:creationId xmlns:a16="http://schemas.microsoft.com/office/drawing/2014/main" id="{8702D215-544B-4B4E-9028-5DA949F06B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92" y="3168"/>
              <a:ext cx="115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8 x 5 =</a:t>
              </a:r>
            </a:p>
          </p:txBody>
        </p:sp>
      </p:grpSp>
      <p:pic>
        <p:nvPicPr>
          <p:cNvPr id="17413" name="Picture 17" descr="birthday_cupcake_7_mc">
            <a:hlinkClick r:id="" action="ppaction://noaction"/>
            <a:extLst>
              <a:ext uri="{FF2B5EF4-FFF2-40B4-BE49-F238E27FC236}">
                <a16:creationId xmlns:a16="http://schemas.microsoft.com/office/drawing/2014/main" id="{45D290D9-F1EF-4A0D-A577-F10BDD46FC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762000"/>
            <a:ext cx="12525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4" action="ppaction://hlinksldjump"/>
            <a:extLst>
              <a:ext uri="{FF2B5EF4-FFF2-40B4-BE49-F238E27FC236}">
                <a16:creationId xmlns:a16="http://schemas.microsoft.com/office/drawing/2014/main" id="{9C2F9AF7-E02C-482B-A763-E06CA2E00BC1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6" name="AutoShape 10">
            <a:extLst>
              <a:ext uri="{FF2B5EF4-FFF2-40B4-BE49-F238E27FC236}">
                <a16:creationId xmlns:a16="http://schemas.microsoft.com/office/drawing/2014/main" id="{CCC2E628-080C-4313-81CB-61A01B70EF60}"/>
              </a:ext>
            </a:extLst>
          </p:cNvPr>
          <p:cNvSpPr>
            <a:spLocks noChangeArrowheads="1"/>
          </p:cNvSpPr>
          <p:nvPr/>
        </p:nvSpPr>
        <p:spPr bwMode="auto">
          <a:xfrm rot="885673">
            <a:off x="7620000" y="533400"/>
            <a:ext cx="2362200" cy="1752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000">
              <a:solidFill>
                <a:srgbClr val="000000"/>
              </a:solidFill>
              <a:latin typeface="VNI-Times" pitchFamily="2" charset="0"/>
              <a:cs typeface="Arial" panose="020B060402020202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00"/>
                </a:solidFill>
                <a:latin typeface="VNI-Times" pitchFamily="2" charset="0"/>
                <a:cs typeface="Arial" panose="020B0604020202020204" pitchFamily="34" charset="0"/>
              </a:rPr>
              <a:t>Ñuùng roài!!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7FE77849-21CC-4AB6-86B1-64FFC72FB718}"/>
              </a:ext>
            </a:extLst>
          </p:cNvPr>
          <p:cNvGrpSpPr>
            <a:grpSpLocks/>
          </p:cNvGrpSpPr>
          <p:nvPr/>
        </p:nvGrpSpPr>
        <p:grpSpPr bwMode="auto">
          <a:xfrm>
            <a:off x="3505201" y="2057401"/>
            <a:ext cx="4175125" cy="2638425"/>
            <a:chOff x="1823" y="2454"/>
            <a:chExt cx="2630" cy="1662"/>
          </a:xfrm>
        </p:grpSpPr>
        <p:grpSp>
          <p:nvGrpSpPr>
            <p:cNvPr id="18438" name="Group 12">
              <a:extLst>
                <a:ext uri="{FF2B5EF4-FFF2-40B4-BE49-F238E27FC236}">
                  <a16:creationId xmlns:a16="http://schemas.microsoft.com/office/drawing/2014/main" id="{C801EBB0-EDD4-45A2-845C-E7FB36020308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1823" y="2454"/>
              <a:ext cx="2630" cy="1662"/>
              <a:chOff x="-234" y="2058"/>
              <a:chExt cx="1220" cy="1219"/>
            </a:xfrm>
          </p:grpSpPr>
          <p:sp>
            <p:nvSpPr>
              <p:cNvPr id="18440" name="AutoShape 13">
                <a:extLst>
                  <a:ext uri="{FF2B5EF4-FFF2-40B4-BE49-F238E27FC236}">
                    <a16:creationId xmlns:a16="http://schemas.microsoft.com/office/drawing/2014/main" id="{B2988551-D963-4811-B751-FCECAA34084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34" y="205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41" name="AutoShape 14">
                <a:extLst>
                  <a:ext uri="{FF2B5EF4-FFF2-40B4-BE49-F238E27FC236}">
                    <a16:creationId xmlns:a16="http://schemas.microsoft.com/office/drawing/2014/main" id="{709B5ACE-BC73-4575-9BEA-C584B632091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229" y="2066"/>
                <a:ext cx="1215" cy="1211"/>
              </a:xfrm>
              <a:prstGeom prst="hexagon">
                <a:avLst>
                  <a:gd name="adj" fmla="val 25101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42" name="AutoShape 15">
                <a:extLst>
                  <a:ext uri="{FF2B5EF4-FFF2-40B4-BE49-F238E27FC236}">
                    <a16:creationId xmlns:a16="http://schemas.microsoft.com/office/drawing/2014/main" id="{08F98541-7910-44C2-BB72-D4D82A8D77A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-149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vi-VN" altLang="en-US" sz="280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439" name="WordArt 16">
              <a:extLst>
                <a:ext uri="{FF2B5EF4-FFF2-40B4-BE49-F238E27FC236}">
                  <a16:creationId xmlns:a16="http://schemas.microsoft.com/office/drawing/2014/main" id="{1273087E-EAC9-46EB-9450-CF7DF87A3BC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92" y="3168"/>
              <a:ext cx="1608" cy="34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Đọc thuộc bảng nhân 8</a:t>
              </a:r>
            </a:p>
          </p:txBody>
        </p:sp>
      </p:grpSp>
      <p:pic>
        <p:nvPicPr>
          <p:cNvPr id="18436" name="Picture 17" descr="birthday_cupcake_6_mc">
            <a:hlinkClick r:id="" action="ppaction://noaction"/>
            <a:extLst>
              <a:ext uri="{FF2B5EF4-FFF2-40B4-BE49-F238E27FC236}">
                <a16:creationId xmlns:a16="http://schemas.microsoft.com/office/drawing/2014/main" id="{363EA60D-30E0-404D-B88C-0C6FA011B4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85800"/>
            <a:ext cx="1143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miley Face 15">
            <a:hlinkClick r:id="rId3" action="ppaction://hlinksldjump"/>
            <a:extLst>
              <a:ext uri="{FF2B5EF4-FFF2-40B4-BE49-F238E27FC236}">
                <a16:creationId xmlns:a16="http://schemas.microsoft.com/office/drawing/2014/main" id="{73DDDB3D-A169-4BA0-8195-A83D630037BB}"/>
              </a:ext>
            </a:extLst>
          </p:cNvPr>
          <p:cNvSpPr/>
          <p:nvPr/>
        </p:nvSpPr>
        <p:spPr>
          <a:xfrm>
            <a:off x="8991600" y="5715000"/>
            <a:ext cx="1143000" cy="685800"/>
          </a:xfrm>
          <a:prstGeom prst="smileyFac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webjong_illustrations_1009418_top">
            <a:extLst>
              <a:ext uri="{FF2B5EF4-FFF2-40B4-BE49-F238E27FC236}">
                <a16:creationId xmlns:a16="http://schemas.microsoft.com/office/drawing/2014/main" id="{9A1E5904-90C8-469F-BE98-59F1D9F8A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WordArt 4">
            <a:extLst>
              <a:ext uri="{FF2B5EF4-FFF2-40B4-BE49-F238E27FC236}">
                <a16:creationId xmlns:a16="http://schemas.microsoft.com/office/drawing/2014/main" id="{A763401B-1545-4BEB-9A28-CFE49F72C09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1" y="3276601"/>
            <a:ext cx="7781925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i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  <p:pic>
        <p:nvPicPr>
          <p:cNvPr id="19460" name="Picture 5" descr="Rose03">
            <a:extLst>
              <a:ext uri="{FF2B5EF4-FFF2-40B4-BE49-F238E27FC236}">
                <a16:creationId xmlns:a16="http://schemas.microsoft.com/office/drawing/2014/main" id="{75106D0C-75B6-4C8C-B0E1-BDEA9CCDC6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105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Rose03">
            <a:extLst>
              <a:ext uri="{FF2B5EF4-FFF2-40B4-BE49-F238E27FC236}">
                <a16:creationId xmlns:a16="http://schemas.microsoft.com/office/drawing/2014/main" id="{04356F58-BCF1-4AEB-B9C6-9962532088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886450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 descr="Rose03">
            <a:extLst>
              <a:ext uri="{FF2B5EF4-FFF2-40B4-BE49-F238E27FC236}">
                <a16:creationId xmlns:a16="http://schemas.microsoft.com/office/drawing/2014/main" id="{786AB1F4-6A7C-4CB7-BE4D-5736A82055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876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E9EB8775-7CC8-4C55-A1D9-A5D3F6E4C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75797" name="Group 21">
            <a:extLst>
              <a:ext uri="{FF2B5EF4-FFF2-40B4-BE49-F238E27FC236}">
                <a16:creationId xmlns:a16="http://schemas.microsoft.com/office/drawing/2014/main" id="{69A3B55B-7669-4738-B558-C1BF70C2DCB6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057400"/>
            <a:ext cx="3962400" cy="763588"/>
            <a:chOff x="768" y="1200"/>
            <a:chExt cx="2496" cy="481"/>
          </a:xfrm>
        </p:grpSpPr>
        <p:sp>
          <p:nvSpPr>
            <p:cNvPr id="3093" name="AutoShape 22">
              <a:extLst>
                <a:ext uri="{FF2B5EF4-FFF2-40B4-BE49-F238E27FC236}">
                  <a16:creationId xmlns:a16="http://schemas.microsoft.com/office/drawing/2014/main" id="{E0BB9A51-6090-4FCA-BF2B-6B760B0F74D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68" y="1200"/>
              <a:ext cx="249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Đặt tính rồi tính :</a:t>
              </a:r>
            </a:p>
          </p:txBody>
        </p:sp>
        <p:grpSp>
          <p:nvGrpSpPr>
            <p:cNvPr id="3094" name="Group 23">
              <a:extLst>
                <a:ext uri="{FF2B5EF4-FFF2-40B4-BE49-F238E27FC236}">
                  <a16:creationId xmlns:a16="http://schemas.microsoft.com/office/drawing/2014/main" id="{7A4ED1D4-37F2-40C3-9F60-7269E0E5D7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248"/>
              <a:ext cx="528" cy="433"/>
              <a:chOff x="999" y="3120"/>
              <a:chExt cx="768" cy="841"/>
            </a:xfrm>
          </p:grpSpPr>
          <p:sp>
            <p:nvSpPr>
              <p:cNvPr id="3096" name="AutoShape 24">
                <a:extLst>
                  <a:ext uri="{FF2B5EF4-FFF2-40B4-BE49-F238E27FC236}">
                    <a16:creationId xmlns:a16="http://schemas.microsoft.com/office/drawing/2014/main" id="{EC409F4C-C2D3-4E19-9DE6-F91325393E1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75801" name="Freeform 25">
                <a:extLst>
                  <a:ext uri="{FF2B5EF4-FFF2-40B4-BE49-F238E27FC236}">
                    <a16:creationId xmlns:a16="http://schemas.microsoft.com/office/drawing/2014/main" id="{38465949-1FBC-41B4-ABBC-D28B71626BE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047" y="3169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75802" name="Text Box 26">
                <a:extLst>
                  <a:ext uri="{FF2B5EF4-FFF2-40B4-BE49-F238E27FC236}">
                    <a16:creationId xmlns:a16="http://schemas.microsoft.com/office/drawing/2014/main" id="{F39C22CB-296B-483B-8270-EAC1573F5DF2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290" y="3326"/>
                <a:ext cx="169" cy="635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  <p:sp>
          <p:nvSpPr>
            <p:cNvPr id="3095" name="Text Box 27">
              <a:extLst>
                <a:ext uri="{FF2B5EF4-FFF2-40B4-BE49-F238E27FC236}">
                  <a16:creationId xmlns:a16="http://schemas.microsoft.com/office/drawing/2014/main" id="{AF50BA35-C52C-4CDC-B585-61BC141B43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2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75804" name="Text Box 28">
            <a:extLst>
              <a:ext uri="{FF2B5EF4-FFF2-40B4-BE49-F238E27FC236}">
                <a16:creationId xmlns:a16="http://schemas.microsoft.com/office/drawing/2014/main" id="{875ECCB5-0EF2-49D8-84A7-A251FCC95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124201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a) 85 : 2</a:t>
            </a:r>
          </a:p>
        </p:txBody>
      </p:sp>
      <p:sp>
        <p:nvSpPr>
          <p:cNvPr id="75805" name="Text Box 29">
            <a:extLst>
              <a:ext uri="{FF2B5EF4-FFF2-40B4-BE49-F238E27FC236}">
                <a16:creationId xmlns:a16="http://schemas.microsoft.com/office/drawing/2014/main" id="{218C6C6E-B336-4030-BBA2-93923579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1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b) 99 : 4</a:t>
            </a:r>
          </a:p>
        </p:txBody>
      </p:sp>
      <p:grpSp>
        <p:nvGrpSpPr>
          <p:cNvPr id="75812" name="Group 36">
            <a:extLst>
              <a:ext uri="{FF2B5EF4-FFF2-40B4-BE49-F238E27FC236}">
                <a16:creationId xmlns:a16="http://schemas.microsoft.com/office/drawing/2014/main" id="{AA99A58A-F169-4F62-A173-69CE3D56F5C2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3962401"/>
            <a:ext cx="1828800" cy="2227263"/>
            <a:chOff x="432" y="2496"/>
            <a:chExt cx="1152" cy="1403"/>
          </a:xfrm>
        </p:grpSpPr>
        <p:sp>
          <p:nvSpPr>
            <p:cNvPr id="3087" name="Text Box 30">
              <a:extLst>
                <a:ext uri="{FF2B5EF4-FFF2-40B4-BE49-F238E27FC236}">
                  <a16:creationId xmlns:a16="http://schemas.microsoft.com/office/drawing/2014/main" id="{2ADEC060-5F2C-4D1E-B555-472C6C10F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496"/>
              <a:ext cx="1152" cy="1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a) 85    2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8      42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05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4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1</a:t>
              </a:r>
            </a:p>
          </p:txBody>
        </p:sp>
        <p:grpSp>
          <p:nvGrpSpPr>
            <p:cNvPr id="3088" name="Group 33">
              <a:extLst>
                <a:ext uri="{FF2B5EF4-FFF2-40B4-BE49-F238E27FC236}">
                  <a16:creationId xmlns:a16="http://schemas.microsoft.com/office/drawing/2014/main" id="{C440B8F2-060C-4A8E-A4CE-2B17818D5B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3091" name="Line 31">
                <a:extLst>
                  <a:ext uri="{FF2B5EF4-FFF2-40B4-BE49-F238E27FC236}">
                    <a16:creationId xmlns:a16="http://schemas.microsoft.com/office/drawing/2014/main" id="{B4F001F8-2E69-476B-AB49-F5D07612E0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2" name="Line 32">
                <a:extLst>
                  <a:ext uri="{FF2B5EF4-FFF2-40B4-BE49-F238E27FC236}">
                    <a16:creationId xmlns:a16="http://schemas.microsoft.com/office/drawing/2014/main" id="{0AD56F87-0B06-4827-A868-F90F77E762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9" name="Line 34">
              <a:extLst>
                <a:ext uri="{FF2B5EF4-FFF2-40B4-BE49-F238E27FC236}">
                  <a16:creationId xmlns:a16="http://schemas.microsoft.com/office/drawing/2014/main" id="{5FDD6D17-ED4B-44F6-A6EA-1E7CC996F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024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90" name="Line 35">
              <a:extLst>
                <a:ext uri="{FF2B5EF4-FFF2-40B4-BE49-F238E27FC236}">
                  <a16:creationId xmlns:a16="http://schemas.microsoft.com/office/drawing/2014/main" id="{F1F05A63-4A65-4166-875C-4955DD028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60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5813" name="Group 37">
            <a:extLst>
              <a:ext uri="{FF2B5EF4-FFF2-40B4-BE49-F238E27FC236}">
                <a16:creationId xmlns:a16="http://schemas.microsoft.com/office/drawing/2014/main" id="{EE3706ED-A5A0-4397-A410-ADE7B855B1CD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886201"/>
            <a:ext cx="1828800" cy="2227263"/>
            <a:chOff x="432" y="2496"/>
            <a:chExt cx="1152" cy="1403"/>
          </a:xfrm>
        </p:grpSpPr>
        <p:sp>
          <p:nvSpPr>
            <p:cNvPr id="3081" name="Text Box 38">
              <a:extLst>
                <a:ext uri="{FF2B5EF4-FFF2-40B4-BE49-F238E27FC236}">
                  <a16:creationId xmlns:a16="http://schemas.microsoft.com/office/drawing/2014/main" id="{FCFB1C0C-C01D-4E67-8944-C40050D7E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496"/>
              <a:ext cx="1152" cy="1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b) 99    4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8      24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19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3</a:t>
              </a:r>
            </a:p>
          </p:txBody>
        </p:sp>
        <p:grpSp>
          <p:nvGrpSpPr>
            <p:cNvPr id="3082" name="Group 39">
              <a:extLst>
                <a:ext uri="{FF2B5EF4-FFF2-40B4-BE49-F238E27FC236}">
                  <a16:creationId xmlns:a16="http://schemas.microsoft.com/office/drawing/2014/main" id="{D2EC3AB7-58BA-46A7-A80D-FEBFB7214F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3085" name="Line 40">
                <a:extLst>
                  <a:ext uri="{FF2B5EF4-FFF2-40B4-BE49-F238E27FC236}">
                    <a16:creationId xmlns:a16="http://schemas.microsoft.com/office/drawing/2014/main" id="{E9D7B614-F29C-4F73-BB58-6AAA7DB6B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6" name="Line 41">
                <a:extLst>
                  <a:ext uri="{FF2B5EF4-FFF2-40B4-BE49-F238E27FC236}">
                    <a16:creationId xmlns:a16="http://schemas.microsoft.com/office/drawing/2014/main" id="{B5D96701-19D9-4E3C-90FA-7DE77FE17E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3" name="Line 42">
              <a:extLst>
                <a:ext uri="{FF2B5EF4-FFF2-40B4-BE49-F238E27FC236}">
                  <a16:creationId xmlns:a16="http://schemas.microsoft.com/office/drawing/2014/main" id="{C96FD04B-2F37-4071-81B6-DF9BF6E30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024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4" name="Line 43">
              <a:extLst>
                <a:ext uri="{FF2B5EF4-FFF2-40B4-BE49-F238E27FC236}">
                  <a16:creationId xmlns:a16="http://schemas.microsoft.com/office/drawing/2014/main" id="{A0E9B0DA-035B-4C56-AFF5-3628BD9CD6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360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80" name="WordArt 46">
            <a:extLst>
              <a:ext uri="{FF2B5EF4-FFF2-40B4-BE49-F238E27FC236}">
                <a16:creationId xmlns:a16="http://schemas.microsoft.com/office/drawing/2014/main" id="{EF1BB844-460B-4A02-8378-CE2F1A63EE6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1" y="1295401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4" grpId="0"/>
      <p:bldP spid="758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731A2C10-5EDD-4D0E-825B-2E4191267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454" name="Text Box 70">
            <a:extLst>
              <a:ext uri="{FF2B5EF4-FFF2-40B4-BE49-F238E27FC236}">
                <a16:creationId xmlns:a16="http://schemas.microsoft.com/office/drawing/2014/main" id="{9DBBA7BC-343B-4EBF-9B15-5F4F72415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981201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16489" name="Group 105">
            <a:extLst>
              <a:ext uri="{FF2B5EF4-FFF2-40B4-BE49-F238E27FC236}">
                <a16:creationId xmlns:a16="http://schemas.microsoft.com/office/drawing/2014/main" id="{AB2CB50F-9BBD-4119-99D6-021E69D9F83A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971800"/>
            <a:ext cx="2362200" cy="1219200"/>
            <a:chOff x="432" y="1872"/>
            <a:chExt cx="1488" cy="768"/>
          </a:xfrm>
        </p:grpSpPr>
        <p:sp>
          <p:nvSpPr>
            <p:cNvPr id="4130" name="Text Box 71">
              <a:extLst>
                <a:ext uri="{FF2B5EF4-FFF2-40B4-BE49-F238E27FC236}">
                  <a16:creationId xmlns:a16="http://schemas.microsoft.com/office/drawing/2014/main" id="{3C356E94-70AA-40AE-9CB7-1302C0EAC3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917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4131" name="Group 75">
              <a:extLst>
                <a:ext uri="{FF2B5EF4-FFF2-40B4-BE49-F238E27FC236}">
                  <a16:creationId xmlns:a16="http://schemas.microsoft.com/office/drawing/2014/main" id="{2736497B-C7D4-465D-BD37-429CE41331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4132" name="Line 72">
                <a:extLst>
                  <a:ext uri="{FF2B5EF4-FFF2-40B4-BE49-F238E27FC236}">
                    <a16:creationId xmlns:a16="http://schemas.microsoft.com/office/drawing/2014/main" id="{297288C8-FA1F-48AC-BC6D-177B0CD57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33" name="Line 73">
                <a:extLst>
                  <a:ext uri="{FF2B5EF4-FFF2-40B4-BE49-F238E27FC236}">
                    <a16:creationId xmlns:a16="http://schemas.microsoft.com/office/drawing/2014/main" id="{88C4DCA3-F4FE-4B5E-ABC7-F5CC60F61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6460" name="Text Box 76">
            <a:extLst>
              <a:ext uri="{FF2B5EF4-FFF2-40B4-BE49-F238E27FC236}">
                <a16:creationId xmlns:a16="http://schemas.microsoft.com/office/drawing/2014/main" id="{960208F0-FFAC-44F7-91CA-F66BA0C6E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481388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>
            <a:extLst>
              <a:ext uri="{FF2B5EF4-FFF2-40B4-BE49-F238E27FC236}">
                <a16:creationId xmlns:a16="http://schemas.microsoft.com/office/drawing/2014/main" id="{B4C86F13-760B-40F3-82C0-7CBA9223E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419476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>
            <a:extLst>
              <a:ext uri="{FF2B5EF4-FFF2-40B4-BE49-F238E27FC236}">
                <a16:creationId xmlns:a16="http://schemas.microsoft.com/office/drawing/2014/main" id="{14F97ED5-EE1D-4459-AB4A-69FCD8C14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490537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>
            <a:extLst>
              <a:ext uri="{FF2B5EF4-FFF2-40B4-BE49-F238E27FC236}">
                <a16:creationId xmlns:a16="http://schemas.microsoft.com/office/drawing/2014/main" id="{02E96585-1A9D-4013-85AB-C6A1316F5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3476626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>
            <a:extLst>
              <a:ext uri="{FF2B5EF4-FFF2-40B4-BE49-F238E27FC236}">
                <a16:creationId xmlns:a16="http://schemas.microsoft.com/office/drawing/2014/main" id="{DFA5FA85-FE5E-4FA7-9F99-172546BF0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10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>
            <a:extLst>
              <a:ext uri="{FF2B5EF4-FFF2-40B4-BE49-F238E27FC236}">
                <a16:creationId xmlns:a16="http://schemas.microsoft.com/office/drawing/2014/main" id="{AE68C88E-94B7-4A00-97DA-7B7FC6019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16487" name="Group 103">
            <a:extLst>
              <a:ext uri="{FF2B5EF4-FFF2-40B4-BE49-F238E27FC236}">
                <a16:creationId xmlns:a16="http://schemas.microsoft.com/office/drawing/2014/main" id="{20F07CEC-EFAC-403F-A37E-F1DD1D05D7CF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2667001"/>
            <a:ext cx="4267200" cy="519113"/>
            <a:chOff x="1920" y="1737"/>
            <a:chExt cx="2688" cy="327"/>
          </a:xfrm>
        </p:grpSpPr>
        <p:sp>
          <p:nvSpPr>
            <p:cNvPr id="4128" name="AutoShape 59">
              <a:extLst>
                <a:ext uri="{FF2B5EF4-FFF2-40B4-BE49-F238E27FC236}">
                  <a16:creationId xmlns:a16="http://schemas.microsoft.com/office/drawing/2014/main" id="{7ACA0D9E-3C1E-4F56-9286-2E990AE78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29" name="Text Box 83">
              <a:extLst>
                <a:ext uri="{FF2B5EF4-FFF2-40B4-BE49-F238E27FC236}">
                  <a16:creationId xmlns:a16="http://schemas.microsoft.com/office/drawing/2014/main" id="{E7FCA959-0F02-4735-8D81-7D46DDEEE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>
            <a:extLst>
              <a:ext uri="{FF2B5EF4-FFF2-40B4-BE49-F238E27FC236}">
                <a16:creationId xmlns:a16="http://schemas.microsoft.com/office/drawing/2014/main" id="{8FADCED2-AB9E-4117-82EA-2416D2451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563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16495" name="Group 111">
            <a:extLst>
              <a:ext uri="{FF2B5EF4-FFF2-40B4-BE49-F238E27FC236}">
                <a16:creationId xmlns:a16="http://schemas.microsoft.com/office/drawing/2014/main" id="{C72C942E-5013-46E1-8215-14A677F2AA3A}"/>
              </a:ext>
            </a:extLst>
          </p:cNvPr>
          <p:cNvGrpSpPr>
            <a:grpSpLocks/>
          </p:cNvGrpSpPr>
          <p:nvPr/>
        </p:nvGrpSpPr>
        <p:grpSpPr bwMode="auto">
          <a:xfrm>
            <a:off x="4271963" y="3657601"/>
            <a:ext cx="4876800" cy="519113"/>
            <a:chOff x="1920" y="2256"/>
            <a:chExt cx="3072" cy="327"/>
          </a:xfrm>
        </p:grpSpPr>
        <p:sp>
          <p:nvSpPr>
            <p:cNvPr id="4126" name="AutoShape 58">
              <a:extLst>
                <a:ext uri="{FF2B5EF4-FFF2-40B4-BE49-F238E27FC236}">
                  <a16:creationId xmlns:a16="http://schemas.microsoft.com/office/drawing/2014/main" id="{31077D3A-FBC6-4B0E-93AD-E9D8088ED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27" name="Text Box 86">
              <a:extLst>
                <a:ext uri="{FF2B5EF4-FFF2-40B4-BE49-F238E27FC236}">
                  <a16:creationId xmlns:a16="http://schemas.microsoft.com/office/drawing/2014/main" id="{87396B49-4796-49A3-96BB-65D15FCA5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>
            <a:extLst>
              <a:ext uri="{FF2B5EF4-FFF2-40B4-BE49-F238E27FC236}">
                <a16:creationId xmlns:a16="http://schemas.microsoft.com/office/drawing/2014/main" id="{59B382ED-BF18-43B4-A478-874C52C52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4086226"/>
            <a:ext cx="510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>
            <a:extLst>
              <a:ext uri="{FF2B5EF4-FFF2-40B4-BE49-F238E27FC236}">
                <a16:creationId xmlns:a16="http://schemas.microsoft.com/office/drawing/2014/main" id="{D0FC0CF6-0602-4121-8378-DCA69FD4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48615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>
            <a:extLst>
              <a:ext uri="{FF2B5EF4-FFF2-40B4-BE49-F238E27FC236}">
                <a16:creationId xmlns:a16="http://schemas.microsoft.com/office/drawing/2014/main" id="{88EFD402-7951-4F85-A548-46F337091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191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13" name="Text Box 91">
            <a:extLst>
              <a:ext uri="{FF2B5EF4-FFF2-40B4-BE49-F238E27FC236}">
                <a16:creationId xmlns:a16="http://schemas.microsoft.com/office/drawing/2014/main" id="{25AB0376-BB01-4C51-915C-C365ADD81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6388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496" name="Group 112">
            <a:extLst>
              <a:ext uri="{FF2B5EF4-FFF2-40B4-BE49-F238E27FC236}">
                <a16:creationId xmlns:a16="http://schemas.microsoft.com/office/drawing/2014/main" id="{034AEF58-0217-46D8-BA6A-5121C9EE71C1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586288"/>
            <a:ext cx="6553200" cy="519112"/>
            <a:chOff x="1728" y="2889"/>
            <a:chExt cx="4128" cy="327"/>
          </a:xfrm>
        </p:grpSpPr>
        <p:sp>
          <p:nvSpPr>
            <p:cNvPr id="4124" name="AutoShape 92">
              <a:extLst>
                <a:ext uri="{FF2B5EF4-FFF2-40B4-BE49-F238E27FC236}">
                  <a16:creationId xmlns:a16="http://schemas.microsoft.com/office/drawing/2014/main" id="{DD31ACB9-122C-4419-ADC2-F112DC889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25" name="Text Box 93">
              <a:extLst>
                <a:ext uri="{FF2B5EF4-FFF2-40B4-BE49-F238E27FC236}">
                  <a16:creationId xmlns:a16="http://schemas.microsoft.com/office/drawing/2014/main" id="{84CE5F55-6503-49AF-8C85-DC8B67B467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>
            <a:extLst>
              <a:ext uri="{FF2B5EF4-FFF2-40B4-BE49-F238E27FC236}">
                <a16:creationId xmlns:a16="http://schemas.microsoft.com/office/drawing/2014/main" id="{AB8418BF-95BD-4620-B58F-3F6B5090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5033963"/>
            <a:ext cx="571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>
            <a:extLst>
              <a:ext uri="{FF2B5EF4-FFF2-40B4-BE49-F238E27FC236}">
                <a16:creationId xmlns:a16="http://schemas.microsoft.com/office/drawing/2014/main" id="{74A887EA-829B-4D5C-9822-BD039FB45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4586288"/>
            <a:ext cx="30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>
            <a:extLst>
              <a:ext uri="{FF2B5EF4-FFF2-40B4-BE49-F238E27FC236}">
                <a16:creationId xmlns:a16="http://schemas.microsoft.com/office/drawing/2014/main" id="{98C820DE-6A6C-4FFC-B803-A03415EFD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25" y="5276851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>
            <a:extLst>
              <a:ext uri="{FF2B5EF4-FFF2-40B4-BE49-F238E27FC236}">
                <a16:creationId xmlns:a16="http://schemas.microsoft.com/office/drawing/2014/main" id="{93F80910-27CD-430D-B112-2A7254F40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674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>
            <a:extLst>
              <a:ext uri="{FF2B5EF4-FFF2-40B4-BE49-F238E27FC236}">
                <a16:creationId xmlns:a16="http://schemas.microsoft.com/office/drawing/2014/main" id="{FD4C1854-74CA-4C09-AC5A-84AFFB131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838575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491" name="Line 107">
            <a:extLst>
              <a:ext uri="{FF2B5EF4-FFF2-40B4-BE49-F238E27FC236}">
                <a16:creationId xmlns:a16="http://schemas.microsoft.com/office/drawing/2014/main" id="{0A49FA42-D8E1-4C72-B0A0-F1BD0465F3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605338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492" name="Text Box 108">
            <a:extLst>
              <a:ext uri="{FF2B5EF4-FFF2-40B4-BE49-F238E27FC236}">
                <a16:creationId xmlns:a16="http://schemas.microsoft.com/office/drawing/2014/main" id="{1A73A64A-7222-404E-8A68-D120E041F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572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>
            <a:extLst>
              <a:ext uri="{FF2B5EF4-FFF2-40B4-BE49-F238E27FC236}">
                <a16:creationId xmlns:a16="http://schemas.microsoft.com/office/drawing/2014/main" id="{824D3454-5242-41DD-8F81-8A6504D4B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33400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23" name="Text Box 113">
            <a:extLst>
              <a:ext uri="{FF2B5EF4-FFF2-40B4-BE49-F238E27FC236}">
                <a16:creationId xmlns:a16="http://schemas.microsoft.com/office/drawing/2014/main" id="{80A42FBD-4706-4801-8FD8-0BD2E80E9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63CA1D41-F71C-4B65-9A99-D1C623665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9883" name="Text Box 11">
            <a:extLst>
              <a:ext uri="{FF2B5EF4-FFF2-40B4-BE49-F238E27FC236}">
                <a16:creationId xmlns:a16="http://schemas.microsoft.com/office/drawing/2014/main" id="{3FFB8DB4-1A68-4210-978D-6D070BA56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286001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79884" name="Group 12">
            <a:extLst>
              <a:ext uri="{FF2B5EF4-FFF2-40B4-BE49-F238E27FC236}">
                <a16:creationId xmlns:a16="http://schemas.microsoft.com/office/drawing/2014/main" id="{0337B4EB-DF67-4AED-BCF0-8826EEE126CC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971800"/>
            <a:ext cx="2362200" cy="1219200"/>
            <a:chOff x="432" y="1872"/>
            <a:chExt cx="1488" cy="768"/>
          </a:xfrm>
        </p:grpSpPr>
        <p:sp>
          <p:nvSpPr>
            <p:cNvPr id="5144" name="Text Box 13">
              <a:extLst>
                <a:ext uri="{FF2B5EF4-FFF2-40B4-BE49-F238E27FC236}">
                  <a16:creationId xmlns:a16="http://schemas.microsoft.com/office/drawing/2014/main" id="{DE2EFCF0-234A-42D2-A419-6B82467DDC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917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5145" name="Group 14">
              <a:extLst>
                <a:ext uri="{FF2B5EF4-FFF2-40B4-BE49-F238E27FC236}">
                  <a16:creationId xmlns:a16="http://schemas.microsoft.com/office/drawing/2014/main" id="{BD8A0769-FC40-4E7D-A01A-6F2CDF2404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5146" name="Line 15">
                <a:extLst>
                  <a:ext uri="{FF2B5EF4-FFF2-40B4-BE49-F238E27FC236}">
                    <a16:creationId xmlns:a16="http://schemas.microsoft.com/office/drawing/2014/main" id="{FDF98763-3024-4710-8985-9781CAB85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147" name="Line 16">
                <a:extLst>
                  <a:ext uri="{FF2B5EF4-FFF2-40B4-BE49-F238E27FC236}">
                    <a16:creationId xmlns:a16="http://schemas.microsoft.com/office/drawing/2014/main" id="{BC9298E7-09C8-45DA-B6DA-70FF99FE7F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79889" name="Text Box 17">
            <a:extLst>
              <a:ext uri="{FF2B5EF4-FFF2-40B4-BE49-F238E27FC236}">
                <a16:creationId xmlns:a16="http://schemas.microsoft.com/office/drawing/2014/main" id="{932894E3-78A3-4ECC-8FB3-111A37BD9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713" y="34671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>
            <a:extLst>
              <a:ext uri="{FF2B5EF4-FFF2-40B4-BE49-F238E27FC236}">
                <a16:creationId xmlns:a16="http://schemas.microsoft.com/office/drawing/2014/main" id="{BAE35E25-E4E7-48AB-84AC-B92E5F3C4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419476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>
            <a:extLst>
              <a:ext uri="{FF2B5EF4-FFF2-40B4-BE49-F238E27FC236}">
                <a16:creationId xmlns:a16="http://schemas.microsoft.com/office/drawing/2014/main" id="{3351C55D-B1E1-4F55-964B-74E7E7994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538" y="3810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79895" name="Group 23">
            <a:extLst>
              <a:ext uri="{FF2B5EF4-FFF2-40B4-BE49-F238E27FC236}">
                <a16:creationId xmlns:a16="http://schemas.microsoft.com/office/drawing/2014/main" id="{EC9DFB66-7292-4631-AE6A-793D4B8634B6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2919413"/>
            <a:ext cx="4267200" cy="519112"/>
            <a:chOff x="1920" y="1737"/>
            <a:chExt cx="2688" cy="327"/>
          </a:xfrm>
        </p:grpSpPr>
        <p:sp>
          <p:nvSpPr>
            <p:cNvPr id="5142" name="AutoShape 24">
              <a:extLst>
                <a:ext uri="{FF2B5EF4-FFF2-40B4-BE49-F238E27FC236}">
                  <a16:creationId xmlns:a16="http://schemas.microsoft.com/office/drawing/2014/main" id="{986761DE-C27C-45C1-81D6-3250BCE6F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3" name="Text Box 25">
              <a:extLst>
                <a:ext uri="{FF2B5EF4-FFF2-40B4-BE49-F238E27FC236}">
                  <a16:creationId xmlns:a16="http://schemas.microsoft.com/office/drawing/2014/main" id="{3192AB7A-151D-47AE-A2C1-6658BF1025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>
            <a:extLst>
              <a:ext uri="{FF2B5EF4-FFF2-40B4-BE49-F238E27FC236}">
                <a16:creationId xmlns:a16="http://schemas.microsoft.com/office/drawing/2014/main" id="{E3C36D2B-6EFA-4042-899C-CFA17156E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452813"/>
            <a:ext cx="563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79918" name="Group 46">
            <a:extLst>
              <a:ext uri="{FF2B5EF4-FFF2-40B4-BE49-F238E27FC236}">
                <a16:creationId xmlns:a16="http://schemas.microsoft.com/office/drawing/2014/main" id="{0783A392-808F-4457-BBDA-725E8C73BB9B}"/>
              </a:ext>
            </a:extLst>
          </p:cNvPr>
          <p:cNvGrpSpPr>
            <a:grpSpLocks/>
          </p:cNvGrpSpPr>
          <p:nvPr/>
        </p:nvGrpSpPr>
        <p:grpSpPr bwMode="auto">
          <a:xfrm>
            <a:off x="4271964" y="3995738"/>
            <a:ext cx="6396037" cy="519112"/>
            <a:chOff x="1731" y="2304"/>
            <a:chExt cx="4029" cy="327"/>
          </a:xfrm>
        </p:grpSpPr>
        <p:sp>
          <p:nvSpPr>
            <p:cNvPr id="5140" name="AutoShape 28">
              <a:extLst>
                <a:ext uri="{FF2B5EF4-FFF2-40B4-BE49-F238E27FC236}">
                  <a16:creationId xmlns:a16="http://schemas.microsoft.com/office/drawing/2014/main" id="{506562C1-5A36-4333-B579-67A97F841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1" name="Text Box 29">
              <a:extLst>
                <a:ext uri="{FF2B5EF4-FFF2-40B4-BE49-F238E27FC236}">
                  <a16:creationId xmlns:a16="http://schemas.microsoft.com/office/drawing/2014/main" id="{81163B93-96CE-4DF0-B55F-1A87F147E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>
            <a:extLst>
              <a:ext uri="{FF2B5EF4-FFF2-40B4-BE49-F238E27FC236}">
                <a16:creationId xmlns:a16="http://schemas.microsoft.com/office/drawing/2014/main" id="{55C610F8-6A9F-4E19-9B67-DDCC47980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6" y="4557713"/>
            <a:ext cx="5724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>
            <a:extLst>
              <a:ext uri="{FF2B5EF4-FFF2-40B4-BE49-F238E27FC236}">
                <a16:creationId xmlns:a16="http://schemas.microsoft.com/office/drawing/2014/main" id="{B8291FA3-DFC2-42F2-A8B9-2BAE635DF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48615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>
            <a:extLst>
              <a:ext uri="{FF2B5EF4-FFF2-40B4-BE49-F238E27FC236}">
                <a16:creationId xmlns:a16="http://schemas.microsoft.com/office/drawing/2014/main" id="{787F4AAF-6E56-4A9B-8EA3-6C7017B74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538" y="41910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5134" name="Text Box 33">
            <a:extLst>
              <a:ext uri="{FF2B5EF4-FFF2-40B4-BE49-F238E27FC236}">
                <a16:creationId xmlns:a16="http://schemas.microsoft.com/office/drawing/2014/main" id="{0496678C-1F65-4DD6-99AC-4D83D85DB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6388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>
            <a:extLst>
              <a:ext uri="{FF2B5EF4-FFF2-40B4-BE49-F238E27FC236}">
                <a16:creationId xmlns:a16="http://schemas.microsoft.com/office/drawing/2014/main" id="{3B0FE54A-F35B-4A99-8684-BE30057D5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>
            <a:extLst>
              <a:ext uri="{FF2B5EF4-FFF2-40B4-BE49-F238E27FC236}">
                <a16:creationId xmlns:a16="http://schemas.microsoft.com/office/drawing/2014/main" id="{BDBA3E6D-43B4-4CE1-B1FC-0C29C9738A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838575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914" name="Line 42">
            <a:extLst>
              <a:ext uri="{FF2B5EF4-FFF2-40B4-BE49-F238E27FC236}">
                <a16:creationId xmlns:a16="http://schemas.microsoft.com/office/drawing/2014/main" id="{996C5E5A-74E2-4B91-A866-06F07A143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605338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915" name="Text Box 43">
            <a:extLst>
              <a:ext uri="{FF2B5EF4-FFF2-40B4-BE49-F238E27FC236}">
                <a16:creationId xmlns:a16="http://schemas.microsoft.com/office/drawing/2014/main" id="{C20FA8A2-16AA-4000-A477-F228BE25D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038" y="45339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>
            <a:extLst>
              <a:ext uri="{FF2B5EF4-FFF2-40B4-BE49-F238E27FC236}">
                <a16:creationId xmlns:a16="http://schemas.microsoft.com/office/drawing/2014/main" id="{52322CB8-8196-4F16-A1FC-5D1EC6153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513" y="3810001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5" grpId="0"/>
      <p:bldP spid="799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88" name="Group 40">
            <a:extLst>
              <a:ext uri="{FF2B5EF4-FFF2-40B4-BE49-F238E27FC236}">
                <a16:creationId xmlns:a16="http://schemas.microsoft.com/office/drawing/2014/main" id="{14A4A53C-EE7D-4F7E-8C1D-6B0E4964AFC9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3657600"/>
            <a:ext cx="2362200" cy="1219200"/>
            <a:chOff x="528" y="2304"/>
            <a:chExt cx="1488" cy="768"/>
          </a:xfrm>
        </p:grpSpPr>
        <p:sp>
          <p:nvSpPr>
            <p:cNvPr id="6193" name="Text Box 15">
              <a:extLst>
                <a:ext uri="{FF2B5EF4-FFF2-40B4-BE49-F238E27FC236}">
                  <a16:creationId xmlns:a16="http://schemas.microsoft.com/office/drawing/2014/main" id="{31DF3EC3-7DD8-444C-9E2A-108C2A5E2B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194" name="Group 16">
              <a:extLst>
                <a:ext uri="{FF2B5EF4-FFF2-40B4-BE49-F238E27FC236}">
                  <a16:creationId xmlns:a16="http://schemas.microsoft.com/office/drawing/2014/main" id="{C7794615-D6F3-431F-AF25-501F003AAB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195" name="Line 17">
                <a:extLst>
                  <a:ext uri="{FF2B5EF4-FFF2-40B4-BE49-F238E27FC236}">
                    <a16:creationId xmlns:a16="http://schemas.microsoft.com/office/drawing/2014/main" id="{04A94C4B-261D-4963-9648-1754AD8F0C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96" name="Line 18">
                <a:extLst>
                  <a:ext uri="{FF2B5EF4-FFF2-40B4-BE49-F238E27FC236}">
                    <a16:creationId xmlns:a16="http://schemas.microsoft.com/office/drawing/2014/main" id="{5E423044-54B6-4402-B20F-3DCACBBFD7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78877" name="Group 29">
            <a:extLst>
              <a:ext uri="{FF2B5EF4-FFF2-40B4-BE49-F238E27FC236}">
                <a16:creationId xmlns:a16="http://schemas.microsoft.com/office/drawing/2014/main" id="{CF5B3ACC-36F0-42E9-97CB-548B9CAE2CF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133601"/>
            <a:ext cx="2590800" cy="792163"/>
            <a:chOff x="1680" y="1440"/>
            <a:chExt cx="1632" cy="499"/>
          </a:xfrm>
        </p:grpSpPr>
        <p:sp>
          <p:nvSpPr>
            <p:cNvPr id="6186" name="AutoShape 30">
              <a:extLst>
                <a:ext uri="{FF2B5EF4-FFF2-40B4-BE49-F238E27FC236}">
                  <a16:creationId xmlns:a16="http://schemas.microsoft.com/office/drawing/2014/main" id="{EA7B8579-2C90-4D4D-AF52-76AB154ECED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Tính :</a:t>
              </a:r>
            </a:p>
          </p:txBody>
        </p:sp>
        <p:grpSp>
          <p:nvGrpSpPr>
            <p:cNvPr id="6187" name="Group 31">
              <a:extLst>
                <a:ext uri="{FF2B5EF4-FFF2-40B4-BE49-F238E27FC236}">
                  <a16:creationId xmlns:a16="http://schemas.microsoft.com/office/drawing/2014/main" id="{B91FF015-B8EC-4B91-BE1D-370DD7FF58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506"/>
              <a:ext cx="528" cy="433"/>
              <a:chOff x="240" y="1584"/>
              <a:chExt cx="528" cy="433"/>
            </a:xfrm>
          </p:grpSpPr>
          <p:grpSp>
            <p:nvGrpSpPr>
              <p:cNvPr id="6188" name="Group 32">
                <a:extLst>
                  <a:ext uri="{FF2B5EF4-FFF2-40B4-BE49-F238E27FC236}">
                    <a16:creationId xmlns:a16="http://schemas.microsoft.com/office/drawing/2014/main" id="{939C0C87-8AF5-46FF-BB34-63770F77C2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33"/>
                <a:chOff x="999" y="3120"/>
                <a:chExt cx="768" cy="841"/>
              </a:xfrm>
            </p:grpSpPr>
            <p:sp>
              <p:nvSpPr>
                <p:cNvPr id="6190" name="AutoShape 33">
                  <a:extLst>
                    <a:ext uri="{FF2B5EF4-FFF2-40B4-BE49-F238E27FC236}">
                      <a16:creationId xmlns:a16="http://schemas.microsoft.com/office/drawing/2014/main" id="{15825AD6-E9E6-4F21-B7A2-CBA4DE43E6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8882" name="Freeform 34">
                  <a:extLst>
                    <a:ext uri="{FF2B5EF4-FFF2-40B4-BE49-F238E27FC236}">
                      <a16:creationId xmlns:a16="http://schemas.microsoft.com/office/drawing/2014/main" id="{C365E5F7-772C-41B0-A95F-9FB87ADBEBB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78883" name="Text Box 35">
                  <a:extLst>
                    <a:ext uri="{FF2B5EF4-FFF2-40B4-BE49-F238E27FC236}">
                      <a16:creationId xmlns:a16="http://schemas.microsoft.com/office/drawing/2014/main" id="{3E5B3CE8-AE08-4B03-81C9-EE94B89A5A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6189" name="Text Box 36">
                <a:extLst>
                  <a:ext uri="{FF2B5EF4-FFF2-40B4-BE49-F238E27FC236}">
                    <a16:creationId xmlns:a16="http://schemas.microsoft.com/office/drawing/2014/main" id="{DADCA189-EAE6-4DD5-8054-003D5BCB85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8897" name="Group 49">
            <a:extLst>
              <a:ext uri="{FF2B5EF4-FFF2-40B4-BE49-F238E27FC236}">
                <a16:creationId xmlns:a16="http://schemas.microsoft.com/office/drawing/2014/main" id="{84EBD78E-CCA3-4F2A-A9E7-C443480A1962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510089"/>
            <a:ext cx="738188" cy="1519237"/>
            <a:chOff x="528" y="2841"/>
            <a:chExt cx="465" cy="957"/>
          </a:xfrm>
        </p:grpSpPr>
        <p:sp>
          <p:nvSpPr>
            <p:cNvPr id="6183" name="Line 41">
              <a:extLst>
                <a:ext uri="{FF2B5EF4-FFF2-40B4-BE49-F238E27FC236}">
                  <a16:creationId xmlns:a16="http://schemas.microsoft.com/office/drawing/2014/main" id="{2FF97805-7EAF-4F16-8F80-B05EAF035B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4" name="Line 44">
              <a:extLst>
                <a:ext uri="{FF2B5EF4-FFF2-40B4-BE49-F238E27FC236}">
                  <a16:creationId xmlns:a16="http://schemas.microsoft.com/office/drawing/2014/main" id="{4C6D99E4-2E00-4075-82C7-E48AF59671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5" name="Line 46">
              <a:extLst>
                <a:ext uri="{FF2B5EF4-FFF2-40B4-BE49-F238E27FC236}">
                  <a16:creationId xmlns:a16="http://schemas.microsoft.com/office/drawing/2014/main" id="{D09F0D28-C61C-49D9-A728-E2FEA2205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8896" name="Group 48">
            <a:extLst>
              <a:ext uri="{FF2B5EF4-FFF2-40B4-BE49-F238E27FC236}">
                <a16:creationId xmlns:a16="http://schemas.microsoft.com/office/drawing/2014/main" id="{A0055BF0-4B5F-497E-8D02-8D0A28243701}"/>
              </a:ext>
            </a:extLst>
          </p:cNvPr>
          <p:cNvGrpSpPr>
            <a:grpSpLocks/>
          </p:cNvGrpSpPr>
          <p:nvPr/>
        </p:nvGrpSpPr>
        <p:grpSpPr bwMode="auto">
          <a:xfrm>
            <a:off x="2338388" y="4086225"/>
            <a:ext cx="2438400" cy="2381250"/>
            <a:chOff x="480" y="2571"/>
            <a:chExt cx="1536" cy="1500"/>
          </a:xfrm>
        </p:grpSpPr>
        <p:sp>
          <p:nvSpPr>
            <p:cNvPr id="6178" name="Rectangle 37">
              <a:extLst>
                <a:ext uri="{FF2B5EF4-FFF2-40B4-BE49-F238E27FC236}">
                  <a16:creationId xmlns:a16="http://schemas.microsoft.com/office/drawing/2014/main" id="{60239715-E58A-4093-BA28-BC4F38C5F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571"/>
              <a:ext cx="15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8        218</a:t>
              </a:r>
            </a:p>
          </p:txBody>
        </p:sp>
        <p:sp>
          <p:nvSpPr>
            <p:cNvPr id="6179" name="Rectangle 42">
              <a:extLst>
                <a:ext uri="{FF2B5EF4-FFF2-40B4-BE49-F238E27FC236}">
                  <a16:creationId xmlns:a16="http://schemas.microsoft.com/office/drawing/2014/main" id="{77DFC848-3DA7-4B50-8AD1-9282C0D10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78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07        </a:t>
              </a:r>
            </a:p>
          </p:txBody>
        </p:sp>
        <p:sp>
          <p:nvSpPr>
            <p:cNvPr id="6180" name="Rectangle 43">
              <a:extLst>
                <a:ext uri="{FF2B5EF4-FFF2-40B4-BE49-F238E27FC236}">
                  <a16:creationId xmlns:a16="http://schemas.microsoft.com/office/drawing/2014/main" id="{2373A798-0541-456B-854F-67BE72CE5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02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4        </a:t>
              </a:r>
            </a:p>
          </p:txBody>
        </p:sp>
        <p:sp>
          <p:nvSpPr>
            <p:cNvPr id="6181" name="Rectangle 45">
              <a:extLst>
                <a:ext uri="{FF2B5EF4-FFF2-40B4-BE49-F238E27FC236}">
                  <a16:creationId xmlns:a16="http://schemas.microsoft.com/office/drawing/2014/main" id="{930F966F-BB62-49D4-AFF0-764225C8A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264"/>
              <a:ext cx="48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32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32        </a:t>
              </a:r>
            </a:p>
          </p:txBody>
        </p:sp>
        <p:sp>
          <p:nvSpPr>
            <p:cNvPr id="6182" name="Rectangle 47">
              <a:extLst>
                <a:ext uri="{FF2B5EF4-FFF2-40B4-BE49-F238E27FC236}">
                  <a16:creationId xmlns:a16="http://schemas.microsoft.com/office/drawing/2014/main" id="{AB7ECE4C-DA98-4E22-BB74-84611188C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374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0        </a:t>
              </a:r>
            </a:p>
          </p:txBody>
        </p:sp>
      </p:grpSp>
      <p:grpSp>
        <p:nvGrpSpPr>
          <p:cNvPr id="78898" name="Group 50">
            <a:extLst>
              <a:ext uri="{FF2B5EF4-FFF2-40B4-BE49-F238E27FC236}">
                <a16:creationId xmlns:a16="http://schemas.microsoft.com/office/drawing/2014/main" id="{D290294B-7E3A-4F56-B72B-799DC3D1B88E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2362200" cy="1219200"/>
            <a:chOff x="528" y="2304"/>
            <a:chExt cx="1488" cy="768"/>
          </a:xfrm>
        </p:grpSpPr>
        <p:sp>
          <p:nvSpPr>
            <p:cNvPr id="6174" name="Text Box 51">
              <a:extLst>
                <a:ext uri="{FF2B5EF4-FFF2-40B4-BE49-F238E27FC236}">
                  <a16:creationId xmlns:a16="http://schemas.microsoft.com/office/drawing/2014/main" id="{8939CA98-C370-4EB8-B36C-5ADA4B0CA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390     6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175" name="Group 52">
              <a:extLst>
                <a:ext uri="{FF2B5EF4-FFF2-40B4-BE49-F238E27FC236}">
                  <a16:creationId xmlns:a16="http://schemas.microsoft.com/office/drawing/2014/main" id="{398B2EAF-A949-4E60-AF0A-8EE1F3192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176" name="Line 53">
                <a:extLst>
                  <a:ext uri="{FF2B5EF4-FFF2-40B4-BE49-F238E27FC236}">
                    <a16:creationId xmlns:a16="http://schemas.microsoft.com/office/drawing/2014/main" id="{06A6539B-5F8C-40CC-9A84-26D61239EF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7" name="Line 54">
                <a:extLst>
                  <a:ext uri="{FF2B5EF4-FFF2-40B4-BE49-F238E27FC236}">
                    <a16:creationId xmlns:a16="http://schemas.microsoft.com/office/drawing/2014/main" id="{1E323500-CBF2-4211-860E-7ECE2946F1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78903" name="Group 55">
            <a:extLst>
              <a:ext uri="{FF2B5EF4-FFF2-40B4-BE49-F238E27FC236}">
                <a16:creationId xmlns:a16="http://schemas.microsoft.com/office/drawing/2014/main" id="{AE8346AA-9C01-45DE-8887-C1CB146044F0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581400"/>
            <a:ext cx="2362200" cy="1219200"/>
            <a:chOff x="528" y="2304"/>
            <a:chExt cx="1488" cy="768"/>
          </a:xfrm>
        </p:grpSpPr>
        <p:sp>
          <p:nvSpPr>
            <p:cNvPr id="6170" name="Text Box 56">
              <a:extLst>
                <a:ext uri="{FF2B5EF4-FFF2-40B4-BE49-F238E27FC236}">
                  <a16:creationId xmlns:a16="http://schemas.microsoft.com/office/drawing/2014/main" id="{A8AAADDC-BEB7-4F67-841F-050D42D6C5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905     5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171" name="Group 57">
              <a:extLst>
                <a:ext uri="{FF2B5EF4-FFF2-40B4-BE49-F238E27FC236}">
                  <a16:creationId xmlns:a16="http://schemas.microsoft.com/office/drawing/2014/main" id="{4C972D18-F2B9-48B5-A791-5F44FC1CB1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172" name="Line 58">
                <a:extLst>
                  <a:ext uri="{FF2B5EF4-FFF2-40B4-BE49-F238E27FC236}">
                    <a16:creationId xmlns:a16="http://schemas.microsoft.com/office/drawing/2014/main" id="{0DBC9473-2D6C-48F1-A1FB-49F18B975A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3" name="Line 59">
                <a:extLst>
                  <a:ext uri="{FF2B5EF4-FFF2-40B4-BE49-F238E27FC236}">
                    <a16:creationId xmlns:a16="http://schemas.microsoft.com/office/drawing/2014/main" id="{2B24C624-A10D-4A69-9953-884971822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78924" name="Group 76">
            <a:extLst>
              <a:ext uri="{FF2B5EF4-FFF2-40B4-BE49-F238E27FC236}">
                <a16:creationId xmlns:a16="http://schemas.microsoft.com/office/drawing/2014/main" id="{3D23F9E8-356A-491C-8ACC-BAE4B3C05CB0}"/>
              </a:ext>
            </a:extLst>
          </p:cNvPr>
          <p:cNvGrpSpPr>
            <a:grpSpLocks/>
          </p:cNvGrpSpPr>
          <p:nvPr/>
        </p:nvGrpSpPr>
        <p:grpSpPr bwMode="auto">
          <a:xfrm>
            <a:off x="4881564" y="4114800"/>
            <a:ext cx="1824037" cy="1462088"/>
            <a:chOff x="2115" y="2592"/>
            <a:chExt cx="1149" cy="921"/>
          </a:xfrm>
        </p:grpSpPr>
        <p:sp>
          <p:nvSpPr>
            <p:cNvPr id="6164" name="Rectangle 61">
              <a:extLst>
                <a:ext uri="{FF2B5EF4-FFF2-40B4-BE49-F238E27FC236}">
                  <a16:creationId xmlns:a16="http://schemas.microsoft.com/office/drawing/2014/main" id="{2B00E828-E56E-4873-9FA3-C620E4DC9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2592"/>
              <a:ext cx="114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36     65</a:t>
              </a:r>
            </a:p>
          </p:txBody>
        </p:sp>
        <p:sp>
          <p:nvSpPr>
            <p:cNvPr id="6165" name="Rectangle 62">
              <a:extLst>
                <a:ext uri="{FF2B5EF4-FFF2-40B4-BE49-F238E27FC236}">
                  <a16:creationId xmlns:a16="http://schemas.microsoft.com/office/drawing/2014/main" id="{76188CC1-3B51-44AE-AF57-6532DA8579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784"/>
              <a:ext cx="47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030        </a:t>
              </a:r>
            </a:p>
          </p:txBody>
        </p:sp>
        <p:sp>
          <p:nvSpPr>
            <p:cNvPr id="6166" name="Rectangle 64">
              <a:extLst>
                <a:ext uri="{FF2B5EF4-FFF2-40B4-BE49-F238E27FC236}">
                  <a16:creationId xmlns:a16="http://schemas.microsoft.com/office/drawing/2014/main" id="{34268856-F74A-4894-86AB-D9D9D479F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297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30        </a:t>
              </a:r>
            </a:p>
          </p:txBody>
        </p:sp>
        <p:sp>
          <p:nvSpPr>
            <p:cNvPr id="6167" name="Rectangle 65">
              <a:extLst>
                <a:ext uri="{FF2B5EF4-FFF2-40B4-BE49-F238E27FC236}">
                  <a16:creationId xmlns:a16="http://schemas.microsoft.com/office/drawing/2014/main" id="{0FDCC5B7-271A-41FF-99CE-35B50301D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3" y="318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0        </a:t>
              </a:r>
            </a:p>
          </p:txBody>
        </p:sp>
        <p:sp>
          <p:nvSpPr>
            <p:cNvPr id="6168" name="Line 66">
              <a:extLst>
                <a:ext uri="{FF2B5EF4-FFF2-40B4-BE49-F238E27FC236}">
                  <a16:creationId xmlns:a16="http://schemas.microsoft.com/office/drawing/2014/main" id="{EAFE3556-96B3-42CF-84D0-1F12D841A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4" y="2841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9" name="Line 67">
              <a:extLst>
                <a:ext uri="{FF2B5EF4-FFF2-40B4-BE49-F238E27FC236}">
                  <a16:creationId xmlns:a16="http://schemas.microsoft.com/office/drawing/2014/main" id="{DFB66FA5-69C0-4055-9237-DB77B6D35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264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8925" name="Group 77">
            <a:extLst>
              <a:ext uri="{FF2B5EF4-FFF2-40B4-BE49-F238E27FC236}">
                <a16:creationId xmlns:a16="http://schemas.microsoft.com/office/drawing/2014/main" id="{1C59E50A-D36C-4209-AF5A-654A4342709F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1"/>
            <a:ext cx="1905000" cy="2271713"/>
            <a:chOff x="3888" y="2544"/>
            <a:chExt cx="1200" cy="1431"/>
          </a:xfrm>
        </p:grpSpPr>
        <p:sp>
          <p:nvSpPr>
            <p:cNvPr id="6155" name="Rectangle 63">
              <a:extLst>
                <a:ext uri="{FF2B5EF4-FFF2-40B4-BE49-F238E27FC236}">
                  <a16:creationId xmlns:a16="http://schemas.microsoft.com/office/drawing/2014/main" id="{A2762D72-C64D-4E86-9D42-52FE7C7C3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544"/>
              <a:ext cx="12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5       181</a:t>
              </a:r>
            </a:p>
          </p:txBody>
        </p:sp>
        <p:sp>
          <p:nvSpPr>
            <p:cNvPr id="6156" name="Rectangle 68">
              <a:extLst>
                <a:ext uri="{FF2B5EF4-FFF2-40B4-BE49-F238E27FC236}">
                  <a16:creationId xmlns:a16="http://schemas.microsoft.com/office/drawing/2014/main" id="{5308159E-3272-498A-9C3B-898BE9811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7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40        </a:t>
              </a:r>
            </a:p>
          </p:txBody>
        </p:sp>
        <p:sp>
          <p:nvSpPr>
            <p:cNvPr id="6157" name="Rectangle 69">
              <a:extLst>
                <a:ext uri="{FF2B5EF4-FFF2-40B4-BE49-F238E27FC236}">
                  <a16:creationId xmlns:a16="http://schemas.microsoft.com/office/drawing/2014/main" id="{1CE073C6-CF2E-407E-A452-3A9B6B038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302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40        </a:t>
              </a:r>
            </a:p>
          </p:txBody>
        </p:sp>
        <p:sp>
          <p:nvSpPr>
            <p:cNvPr id="6158" name="Rectangle 70">
              <a:extLst>
                <a:ext uri="{FF2B5EF4-FFF2-40B4-BE49-F238E27FC236}">
                  <a16:creationId xmlns:a16="http://schemas.microsoft.com/office/drawing/2014/main" id="{A3850C86-0B45-4432-9BF5-74AE53159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216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05        </a:t>
              </a:r>
            </a:p>
          </p:txBody>
        </p:sp>
        <p:sp>
          <p:nvSpPr>
            <p:cNvPr id="6159" name="Rectangle 71">
              <a:extLst>
                <a:ext uri="{FF2B5EF4-FFF2-40B4-BE49-F238E27FC236}">
                  <a16:creationId xmlns:a16="http://schemas.microsoft.com/office/drawing/2014/main" id="{B2A5FC90-4899-49B4-B304-05740F05F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43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5        </a:t>
              </a:r>
            </a:p>
          </p:txBody>
        </p:sp>
        <p:sp>
          <p:nvSpPr>
            <p:cNvPr id="6160" name="Rectangle 72">
              <a:extLst>
                <a:ext uri="{FF2B5EF4-FFF2-40B4-BE49-F238E27FC236}">
                  <a16:creationId xmlns:a16="http://schemas.microsoft.com/office/drawing/2014/main" id="{536AF8E3-1523-4DC8-8849-5E7B821D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64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0        </a:t>
              </a:r>
            </a:p>
          </p:txBody>
        </p:sp>
        <p:sp>
          <p:nvSpPr>
            <p:cNvPr id="6161" name="Line 73">
              <a:extLst>
                <a:ext uri="{FF2B5EF4-FFF2-40B4-BE49-F238E27FC236}">
                  <a16:creationId xmlns:a16="http://schemas.microsoft.com/office/drawing/2014/main" id="{F5DE88E6-B848-496D-95D4-3734999B3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2832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2" name="Line 74">
              <a:extLst>
                <a:ext uri="{FF2B5EF4-FFF2-40B4-BE49-F238E27FC236}">
                  <a16:creationId xmlns:a16="http://schemas.microsoft.com/office/drawing/2014/main" id="{2551D307-1AC3-4ECF-8FA7-203B957D2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3282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3" name="Line 75">
              <a:extLst>
                <a:ext uri="{FF2B5EF4-FFF2-40B4-BE49-F238E27FC236}">
                  <a16:creationId xmlns:a16="http://schemas.microsoft.com/office/drawing/2014/main" id="{21AE5122-2E66-474B-B687-0E41E1301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3696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8926" name="Text Box 78">
            <a:extLst>
              <a:ext uri="{FF2B5EF4-FFF2-40B4-BE49-F238E27FC236}">
                <a16:creationId xmlns:a16="http://schemas.microsoft.com/office/drawing/2014/main" id="{8AE738EB-F9D2-4F01-BF26-E21203939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3690938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8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8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07" name="Group 11">
            <a:extLst>
              <a:ext uri="{FF2B5EF4-FFF2-40B4-BE49-F238E27FC236}">
                <a16:creationId xmlns:a16="http://schemas.microsoft.com/office/drawing/2014/main" id="{4F4DD1F1-6E3E-4CE3-B0E6-581827ADDBB8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3657600"/>
            <a:ext cx="2362200" cy="1219200"/>
            <a:chOff x="528" y="2304"/>
            <a:chExt cx="1488" cy="768"/>
          </a:xfrm>
        </p:grpSpPr>
        <p:sp>
          <p:nvSpPr>
            <p:cNvPr id="7214" name="Text Box 12">
              <a:extLst>
                <a:ext uri="{FF2B5EF4-FFF2-40B4-BE49-F238E27FC236}">
                  <a16:creationId xmlns:a16="http://schemas.microsoft.com/office/drawing/2014/main" id="{5FF2994A-BEA4-4F9F-858B-5387A4EF6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457     4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215" name="Group 13">
              <a:extLst>
                <a:ext uri="{FF2B5EF4-FFF2-40B4-BE49-F238E27FC236}">
                  <a16:creationId xmlns:a16="http://schemas.microsoft.com/office/drawing/2014/main" id="{B8627C49-E821-48E4-81FB-528E107ED4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7216" name="Line 14">
                <a:extLst>
                  <a:ext uri="{FF2B5EF4-FFF2-40B4-BE49-F238E27FC236}">
                    <a16:creationId xmlns:a16="http://schemas.microsoft.com/office/drawing/2014/main" id="{3CE03184-FE54-4D96-B3D7-D412FEF7AA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217" name="Line 15">
                <a:extLst>
                  <a:ext uri="{FF2B5EF4-FFF2-40B4-BE49-F238E27FC236}">
                    <a16:creationId xmlns:a16="http://schemas.microsoft.com/office/drawing/2014/main" id="{AB5F9711-A4E9-47AD-B5DB-F6A42EE0AF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7171" name="Group 16">
            <a:extLst>
              <a:ext uri="{FF2B5EF4-FFF2-40B4-BE49-F238E27FC236}">
                <a16:creationId xmlns:a16="http://schemas.microsoft.com/office/drawing/2014/main" id="{783D2604-4EF9-46D3-8846-398F45E4D55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057401"/>
            <a:ext cx="2590800" cy="792163"/>
            <a:chOff x="1680" y="1440"/>
            <a:chExt cx="1632" cy="499"/>
          </a:xfrm>
        </p:grpSpPr>
        <p:sp>
          <p:nvSpPr>
            <p:cNvPr id="7207" name="AutoShape 17">
              <a:extLst>
                <a:ext uri="{FF2B5EF4-FFF2-40B4-BE49-F238E27FC236}">
                  <a16:creationId xmlns:a16="http://schemas.microsoft.com/office/drawing/2014/main" id="{C6664C41-121F-4578-8740-5C846945F39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Tính :</a:t>
              </a:r>
            </a:p>
          </p:txBody>
        </p:sp>
        <p:grpSp>
          <p:nvGrpSpPr>
            <p:cNvPr id="7208" name="Group 18">
              <a:extLst>
                <a:ext uri="{FF2B5EF4-FFF2-40B4-BE49-F238E27FC236}">
                  <a16:creationId xmlns:a16="http://schemas.microsoft.com/office/drawing/2014/main" id="{F08795C6-65D6-40D7-BAE5-79FE6E6F71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506"/>
              <a:ext cx="528" cy="433"/>
              <a:chOff x="240" y="1584"/>
              <a:chExt cx="528" cy="433"/>
            </a:xfrm>
          </p:grpSpPr>
          <p:grpSp>
            <p:nvGrpSpPr>
              <p:cNvPr id="7209" name="Group 19">
                <a:extLst>
                  <a:ext uri="{FF2B5EF4-FFF2-40B4-BE49-F238E27FC236}">
                    <a16:creationId xmlns:a16="http://schemas.microsoft.com/office/drawing/2014/main" id="{9AFFABFC-F5E6-49A5-9BA1-4152B787C7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33"/>
                <a:chOff x="999" y="3120"/>
                <a:chExt cx="768" cy="841"/>
              </a:xfrm>
            </p:grpSpPr>
            <p:sp>
              <p:nvSpPr>
                <p:cNvPr id="7211" name="AutoShape 20">
                  <a:extLst>
                    <a:ext uri="{FF2B5EF4-FFF2-40B4-BE49-F238E27FC236}">
                      <a16:creationId xmlns:a16="http://schemas.microsoft.com/office/drawing/2014/main" id="{42C2216A-1F78-4C97-84AB-B3AD018688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0917" name="Freeform 21">
                  <a:extLst>
                    <a:ext uri="{FF2B5EF4-FFF2-40B4-BE49-F238E27FC236}">
                      <a16:creationId xmlns:a16="http://schemas.microsoft.com/office/drawing/2014/main" id="{58E4BAF4-2F0D-4E48-9CCB-11320A0DAA2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80918" name="Text Box 22">
                  <a:extLst>
                    <a:ext uri="{FF2B5EF4-FFF2-40B4-BE49-F238E27FC236}">
                      <a16:creationId xmlns:a16="http://schemas.microsoft.com/office/drawing/2014/main" id="{2B5F576E-E31B-4751-BCE2-4E7A3F3744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63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7210" name="Text Box 23">
                <a:extLst>
                  <a:ext uri="{FF2B5EF4-FFF2-40B4-BE49-F238E27FC236}">
                    <a16:creationId xmlns:a16="http://schemas.microsoft.com/office/drawing/2014/main" id="{809D17C3-E09A-4502-8EE2-DA20F11F45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80920" name="Group 24">
            <a:extLst>
              <a:ext uri="{FF2B5EF4-FFF2-40B4-BE49-F238E27FC236}">
                <a16:creationId xmlns:a16="http://schemas.microsoft.com/office/drawing/2014/main" id="{E8A653FE-B288-4432-808D-5D184075A3B1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510089"/>
            <a:ext cx="738188" cy="1519237"/>
            <a:chOff x="528" y="2841"/>
            <a:chExt cx="465" cy="957"/>
          </a:xfrm>
        </p:grpSpPr>
        <p:sp>
          <p:nvSpPr>
            <p:cNvPr id="7204" name="Line 25">
              <a:extLst>
                <a:ext uri="{FF2B5EF4-FFF2-40B4-BE49-F238E27FC236}">
                  <a16:creationId xmlns:a16="http://schemas.microsoft.com/office/drawing/2014/main" id="{0F7CBAF7-F4C1-41B2-A078-099B59D8E5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5" name="Line 26">
              <a:extLst>
                <a:ext uri="{FF2B5EF4-FFF2-40B4-BE49-F238E27FC236}">
                  <a16:creationId xmlns:a16="http://schemas.microsoft.com/office/drawing/2014/main" id="{4B17369C-B70E-42D6-8945-20C049B50C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6" name="Line 27">
              <a:extLst>
                <a:ext uri="{FF2B5EF4-FFF2-40B4-BE49-F238E27FC236}">
                  <a16:creationId xmlns:a16="http://schemas.microsoft.com/office/drawing/2014/main" id="{9B98547D-8D75-45D6-8458-372825BAD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0924" name="Group 28">
            <a:extLst>
              <a:ext uri="{FF2B5EF4-FFF2-40B4-BE49-F238E27FC236}">
                <a16:creationId xmlns:a16="http://schemas.microsoft.com/office/drawing/2014/main" id="{DD97CAA7-4995-4CCE-B875-1330836D88FD}"/>
              </a:ext>
            </a:extLst>
          </p:cNvPr>
          <p:cNvGrpSpPr>
            <a:grpSpLocks/>
          </p:cNvGrpSpPr>
          <p:nvPr/>
        </p:nvGrpSpPr>
        <p:grpSpPr bwMode="auto">
          <a:xfrm>
            <a:off x="2338388" y="4086225"/>
            <a:ext cx="2438400" cy="2381250"/>
            <a:chOff x="480" y="2571"/>
            <a:chExt cx="1536" cy="1500"/>
          </a:xfrm>
        </p:grpSpPr>
        <p:sp>
          <p:nvSpPr>
            <p:cNvPr id="7199" name="Rectangle 29">
              <a:extLst>
                <a:ext uri="{FF2B5EF4-FFF2-40B4-BE49-F238E27FC236}">
                  <a16:creationId xmlns:a16="http://schemas.microsoft.com/office/drawing/2014/main" id="{A7E518A9-46EB-484E-BDA4-B094312B1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571"/>
              <a:ext cx="15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4       114</a:t>
              </a:r>
            </a:p>
          </p:txBody>
        </p:sp>
        <p:sp>
          <p:nvSpPr>
            <p:cNvPr id="7200" name="Rectangle 30">
              <a:extLst>
                <a:ext uri="{FF2B5EF4-FFF2-40B4-BE49-F238E27FC236}">
                  <a16:creationId xmlns:a16="http://schemas.microsoft.com/office/drawing/2014/main" id="{E62284E0-9F6B-400A-A464-1F8933B07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78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05        </a:t>
              </a:r>
            </a:p>
          </p:txBody>
        </p:sp>
        <p:sp>
          <p:nvSpPr>
            <p:cNvPr id="7201" name="Rectangle 31">
              <a:extLst>
                <a:ext uri="{FF2B5EF4-FFF2-40B4-BE49-F238E27FC236}">
                  <a16:creationId xmlns:a16="http://schemas.microsoft.com/office/drawing/2014/main" id="{D210196E-E4CB-4B92-BE09-82BEE33B6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02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4        </a:t>
              </a:r>
            </a:p>
          </p:txBody>
        </p:sp>
        <p:sp>
          <p:nvSpPr>
            <p:cNvPr id="7202" name="Rectangle 32">
              <a:extLst>
                <a:ext uri="{FF2B5EF4-FFF2-40B4-BE49-F238E27FC236}">
                  <a16:creationId xmlns:a16="http://schemas.microsoft.com/office/drawing/2014/main" id="{2853A860-58B2-490A-9F82-48C293B18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264"/>
              <a:ext cx="48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17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16        </a:t>
              </a:r>
            </a:p>
          </p:txBody>
        </p:sp>
        <p:sp>
          <p:nvSpPr>
            <p:cNvPr id="7203" name="Rectangle 33">
              <a:extLst>
                <a:ext uri="{FF2B5EF4-FFF2-40B4-BE49-F238E27FC236}">
                  <a16:creationId xmlns:a16="http://schemas.microsoft.com/office/drawing/2014/main" id="{17E688FF-6053-4C93-B4D2-DA740547B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374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1        </a:t>
              </a:r>
            </a:p>
          </p:txBody>
        </p:sp>
      </p:grpSp>
      <p:grpSp>
        <p:nvGrpSpPr>
          <p:cNvPr id="80930" name="Group 34">
            <a:extLst>
              <a:ext uri="{FF2B5EF4-FFF2-40B4-BE49-F238E27FC236}">
                <a16:creationId xmlns:a16="http://schemas.microsoft.com/office/drawing/2014/main" id="{7C081075-16D3-46E1-97CC-312C7153CE0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2362200" cy="1219200"/>
            <a:chOff x="528" y="2304"/>
            <a:chExt cx="1488" cy="768"/>
          </a:xfrm>
        </p:grpSpPr>
        <p:sp>
          <p:nvSpPr>
            <p:cNvPr id="7195" name="Text Box 35">
              <a:extLst>
                <a:ext uri="{FF2B5EF4-FFF2-40B4-BE49-F238E27FC236}">
                  <a16:creationId xmlns:a16="http://schemas.microsoft.com/office/drawing/2014/main" id="{CF2B4868-3638-47F1-979D-4064AD1B48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489     5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196" name="Group 36">
              <a:extLst>
                <a:ext uri="{FF2B5EF4-FFF2-40B4-BE49-F238E27FC236}">
                  <a16:creationId xmlns:a16="http://schemas.microsoft.com/office/drawing/2014/main" id="{8C0380ED-D349-4546-9BC7-348A3A6DD6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7197" name="Line 37">
                <a:extLst>
                  <a:ext uri="{FF2B5EF4-FFF2-40B4-BE49-F238E27FC236}">
                    <a16:creationId xmlns:a16="http://schemas.microsoft.com/office/drawing/2014/main" id="{07D1074C-5EB7-417C-B6E0-70070E8B18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198" name="Line 38">
                <a:extLst>
                  <a:ext uri="{FF2B5EF4-FFF2-40B4-BE49-F238E27FC236}">
                    <a16:creationId xmlns:a16="http://schemas.microsoft.com/office/drawing/2014/main" id="{31D7E720-EBED-4002-9642-5A5BF34CC8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0935" name="Group 39">
            <a:extLst>
              <a:ext uri="{FF2B5EF4-FFF2-40B4-BE49-F238E27FC236}">
                <a16:creationId xmlns:a16="http://schemas.microsoft.com/office/drawing/2014/main" id="{FB45EC08-B0A0-494F-93AA-44B48B6080DD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581400"/>
            <a:ext cx="2362200" cy="1219200"/>
            <a:chOff x="528" y="2304"/>
            <a:chExt cx="1488" cy="768"/>
          </a:xfrm>
        </p:grpSpPr>
        <p:sp>
          <p:nvSpPr>
            <p:cNvPr id="7191" name="Text Box 40">
              <a:extLst>
                <a:ext uri="{FF2B5EF4-FFF2-40B4-BE49-F238E27FC236}">
                  <a16:creationId xmlns:a16="http://schemas.microsoft.com/office/drawing/2014/main" id="{60EDC758-B1A6-4041-8574-D06051F5BF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49"/>
              <a:ext cx="14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230     6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192" name="Group 41">
              <a:extLst>
                <a:ext uri="{FF2B5EF4-FFF2-40B4-BE49-F238E27FC236}">
                  <a16:creationId xmlns:a16="http://schemas.microsoft.com/office/drawing/2014/main" id="{1974E0C9-905A-4E8C-8B6F-0BFB3360A1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7193" name="Line 42">
                <a:extLst>
                  <a:ext uri="{FF2B5EF4-FFF2-40B4-BE49-F238E27FC236}">
                    <a16:creationId xmlns:a16="http://schemas.microsoft.com/office/drawing/2014/main" id="{7FFBACCF-DA99-4ED4-BE54-19C4AA6A27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194" name="Line 43">
                <a:extLst>
                  <a:ext uri="{FF2B5EF4-FFF2-40B4-BE49-F238E27FC236}">
                    <a16:creationId xmlns:a16="http://schemas.microsoft.com/office/drawing/2014/main" id="{D0248DDA-846F-41D6-8573-8D6B589A97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0940" name="Group 44">
            <a:extLst>
              <a:ext uri="{FF2B5EF4-FFF2-40B4-BE49-F238E27FC236}">
                <a16:creationId xmlns:a16="http://schemas.microsoft.com/office/drawing/2014/main" id="{1BD7D620-1A0E-4BB0-A234-B0E6182CFE53}"/>
              </a:ext>
            </a:extLst>
          </p:cNvPr>
          <p:cNvGrpSpPr>
            <a:grpSpLocks/>
          </p:cNvGrpSpPr>
          <p:nvPr/>
        </p:nvGrpSpPr>
        <p:grpSpPr bwMode="auto">
          <a:xfrm>
            <a:off x="4881564" y="4129089"/>
            <a:ext cx="1824037" cy="1462087"/>
            <a:chOff x="2115" y="2592"/>
            <a:chExt cx="1149" cy="921"/>
          </a:xfrm>
        </p:grpSpPr>
        <p:sp>
          <p:nvSpPr>
            <p:cNvPr id="7185" name="Rectangle 45">
              <a:extLst>
                <a:ext uri="{FF2B5EF4-FFF2-40B4-BE49-F238E27FC236}">
                  <a16:creationId xmlns:a16="http://schemas.microsoft.com/office/drawing/2014/main" id="{513994CD-A007-4033-A9CD-F18ACBFCE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2592"/>
              <a:ext cx="114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45     97</a:t>
              </a:r>
            </a:p>
          </p:txBody>
        </p:sp>
        <p:sp>
          <p:nvSpPr>
            <p:cNvPr id="7186" name="Rectangle 46">
              <a:extLst>
                <a:ext uri="{FF2B5EF4-FFF2-40B4-BE49-F238E27FC236}">
                  <a16:creationId xmlns:a16="http://schemas.microsoft.com/office/drawing/2014/main" id="{C98B5B33-FC0C-4C2A-96A8-233BF1649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784"/>
              <a:ext cx="47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039        </a:t>
              </a:r>
            </a:p>
          </p:txBody>
        </p:sp>
        <p:sp>
          <p:nvSpPr>
            <p:cNvPr id="7187" name="Rectangle 47">
              <a:extLst>
                <a:ext uri="{FF2B5EF4-FFF2-40B4-BE49-F238E27FC236}">
                  <a16:creationId xmlns:a16="http://schemas.microsoft.com/office/drawing/2014/main" id="{041605C0-FAD9-4083-8EFE-4B8C0116C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297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35        </a:t>
              </a:r>
            </a:p>
          </p:txBody>
        </p:sp>
        <p:sp>
          <p:nvSpPr>
            <p:cNvPr id="7188" name="Rectangle 48">
              <a:extLst>
                <a:ext uri="{FF2B5EF4-FFF2-40B4-BE49-F238E27FC236}">
                  <a16:creationId xmlns:a16="http://schemas.microsoft.com/office/drawing/2014/main" id="{59E4D76F-0B69-4F0C-BDCF-006D6CC13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3" y="318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4        </a:t>
              </a:r>
            </a:p>
          </p:txBody>
        </p:sp>
        <p:sp>
          <p:nvSpPr>
            <p:cNvPr id="7189" name="Line 49">
              <a:extLst>
                <a:ext uri="{FF2B5EF4-FFF2-40B4-BE49-F238E27FC236}">
                  <a16:creationId xmlns:a16="http://schemas.microsoft.com/office/drawing/2014/main" id="{B0BE7A2F-1AF7-4BD5-93D4-EFC0A0D32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4" y="2841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90" name="Line 50">
              <a:extLst>
                <a:ext uri="{FF2B5EF4-FFF2-40B4-BE49-F238E27FC236}">
                  <a16:creationId xmlns:a16="http://schemas.microsoft.com/office/drawing/2014/main" id="{65192FD9-3B38-407E-A772-E537D7EE7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264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0958" name="Group 62">
            <a:extLst>
              <a:ext uri="{FF2B5EF4-FFF2-40B4-BE49-F238E27FC236}">
                <a16:creationId xmlns:a16="http://schemas.microsoft.com/office/drawing/2014/main" id="{621F257E-64C0-4855-9409-82905A5C9041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1"/>
            <a:ext cx="1905000" cy="1585913"/>
            <a:chOff x="3888" y="2544"/>
            <a:chExt cx="1200" cy="999"/>
          </a:xfrm>
        </p:grpSpPr>
        <p:sp>
          <p:nvSpPr>
            <p:cNvPr id="7179" name="Rectangle 52">
              <a:extLst>
                <a:ext uri="{FF2B5EF4-FFF2-40B4-BE49-F238E27FC236}">
                  <a16:creationId xmlns:a16="http://schemas.microsoft.com/office/drawing/2014/main" id="{282C10E9-58E4-4544-B4AC-B106C2221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544"/>
              <a:ext cx="12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18     38</a:t>
              </a:r>
            </a:p>
          </p:txBody>
        </p:sp>
        <p:sp>
          <p:nvSpPr>
            <p:cNvPr id="7180" name="Rectangle 53">
              <a:extLst>
                <a:ext uri="{FF2B5EF4-FFF2-40B4-BE49-F238E27FC236}">
                  <a16:creationId xmlns:a16="http://schemas.microsoft.com/office/drawing/2014/main" id="{42E4581A-7C02-421A-95BC-B50BD87C2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" y="27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50        </a:t>
              </a:r>
            </a:p>
          </p:txBody>
        </p:sp>
        <p:sp>
          <p:nvSpPr>
            <p:cNvPr id="7181" name="Rectangle 54">
              <a:extLst>
                <a:ext uri="{FF2B5EF4-FFF2-40B4-BE49-F238E27FC236}">
                  <a16:creationId xmlns:a16="http://schemas.microsoft.com/office/drawing/2014/main" id="{929863E2-ED4B-4D3E-9938-4111ED357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02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48        </a:t>
              </a:r>
            </a:p>
          </p:txBody>
        </p:sp>
        <p:sp>
          <p:nvSpPr>
            <p:cNvPr id="7182" name="Rectangle 55">
              <a:extLst>
                <a:ext uri="{FF2B5EF4-FFF2-40B4-BE49-F238E27FC236}">
                  <a16:creationId xmlns:a16="http://schemas.microsoft.com/office/drawing/2014/main" id="{4323FF58-5902-47BB-90B7-6D78CE77D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0" y="3216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02        </a:t>
              </a:r>
            </a:p>
          </p:txBody>
        </p:sp>
        <p:sp>
          <p:nvSpPr>
            <p:cNvPr id="7183" name="Line 58">
              <a:extLst>
                <a:ext uri="{FF2B5EF4-FFF2-40B4-BE49-F238E27FC236}">
                  <a16:creationId xmlns:a16="http://schemas.microsoft.com/office/drawing/2014/main" id="{9C658008-D9AD-4A46-820C-C3882215BF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2832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84" name="Line 59">
              <a:extLst>
                <a:ext uri="{FF2B5EF4-FFF2-40B4-BE49-F238E27FC236}">
                  <a16:creationId xmlns:a16="http://schemas.microsoft.com/office/drawing/2014/main" id="{459E169D-7695-4D9E-BF70-77A399A09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9" y="3282"/>
              <a:ext cx="336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0957" name="Text Box 61">
            <a:extLst>
              <a:ext uri="{FF2B5EF4-FFF2-40B4-BE49-F238E27FC236}">
                <a16:creationId xmlns:a16="http://schemas.microsoft.com/office/drawing/2014/main" id="{4F9D59A1-5144-4D8D-817C-5EBE69D9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3690938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0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0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>
            <a:extLst>
              <a:ext uri="{FF2B5EF4-FFF2-40B4-BE49-F238E27FC236}">
                <a16:creationId xmlns:a16="http://schemas.microsoft.com/office/drawing/2014/main" id="{69937B03-BB17-403A-BC1A-46980F891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0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9 học sinh     :1  hàng </a:t>
            </a:r>
          </a:p>
        </p:txBody>
      </p:sp>
      <p:sp>
        <p:nvSpPr>
          <p:cNvPr id="81991" name="Text Box 71">
            <a:extLst>
              <a:ext uri="{FF2B5EF4-FFF2-40B4-BE49-F238E27FC236}">
                <a16:creationId xmlns:a16="http://schemas.microsoft.com/office/drawing/2014/main" id="{BB3A747D-D69E-4170-A733-E582E1B5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72001"/>
            <a:ext cx="48006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Có tất cả số hàng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234 : 9 = 26(hàng)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Đáp số :26 hàng</a:t>
            </a:r>
          </a:p>
        </p:txBody>
      </p:sp>
      <p:sp>
        <p:nvSpPr>
          <p:cNvPr id="81994" name="Text Box 74">
            <a:extLst>
              <a:ext uri="{FF2B5EF4-FFF2-40B4-BE49-F238E27FC236}">
                <a16:creationId xmlns:a16="http://schemas.microsoft.com/office/drawing/2014/main" id="{F87A21BF-02BB-4EE2-9DD8-66C8F5310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764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Có 234 học sinh xếp hàng, mỗi hàng có 9 học sinh. Hỏi có tất cả bao nhiêu hàng?</a:t>
            </a:r>
          </a:p>
        </p:txBody>
      </p:sp>
      <p:sp>
        <p:nvSpPr>
          <p:cNvPr id="81995" name="Text Box 75">
            <a:extLst>
              <a:ext uri="{FF2B5EF4-FFF2-40B4-BE49-F238E27FC236}">
                <a16:creationId xmlns:a16="http://schemas.microsoft.com/office/drawing/2014/main" id="{AA413813-0E51-4849-8E78-BA902A1D4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73380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>
            <a:extLst>
              <a:ext uri="{FF2B5EF4-FFF2-40B4-BE49-F238E27FC236}">
                <a16:creationId xmlns:a16="http://schemas.microsoft.com/office/drawing/2014/main" id="{8C49979B-A893-4BCA-A539-61A19F31D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81997" name="Text Box 77">
            <a:extLst>
              <a:ext uri="{FF2B5EF4-FFF2-40B4-BE49-F238E27FC236}">
                <a16:creationId xmlns:a16="http://schemas.microsoft.com/office/drawing/2014/main" id="{E98D1817-99F9-4EBD-B317-C6CD276EC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672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học sinh :… hàng ?</a:t>
            </a:r>
            <a:endParaRPr lang="en-US" altLang="en-US" sz="3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1" grpId="0"/>
      <p:bldP spid="81994" grpId="0"/>
      <p:bldP spid="81995" grpId="0"/>
      <p:bldP spid="81996" grpId="0"/>
      <p:bldP spid="819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72" name="Group 28">
            <a:extLst>
              <a:ext uri="{FF2B5EF4-FFF2-40B4-BE49-F238E27FC236}">
                <a16:creationId xmlns:a16="http://schemas.microsoft.com/office/drawing/2014/main" id="{45F2BE5F-FDF8-4EEB-88F4-59265A8139D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828800"/>
            <a:ext cx="3581400" cy="730250"/>
            <a:chOff x="384" y="1613"/>
            <a:chExt cx="2256" cy="557"/>
          </a:xfrm>
        </p:grpSpPr>
        <p:sp>
          <p:nvSpPr>
            <p:cNvPr id="9276" name="AutoShape 21">
              <a:extLst>
                <a:ext uri="{FF2B5EF4-FFF2-40B4-BE49-F238E27FC236}">
                  <a16:creationId xmlns:a16="http://schemas.microsoft.com/office/drawing/2014/main" id="{7D40061A-0FB0-4299-9BFF-EC55396280A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613"/>
              <a:ext cx="225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Viết theo mẫu :</a:t>
              </a:r>
            </a:p>
          </p:txBody>
        </p:sp>
        <p:grpSp>
          <p:nvGrpSpPr>
            <p:cNvPr id="9277" name="Group 22">
              <a:extLst>
                <a:ext uri="{FF2B5EF4-FFF2-40B4-BE49-F238E27FC236}">
                  <a16:creationId xmlns:a16="http://schemas.microsoft.com/office/drawing/2014/main" id="{D1F0A19D-CEDB-4D6F-BAE8-42B7C93637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668"/>
              <a:ext cx="528" cy="502"/>
              <a:chOff x="240" y="1584"/>
              <a:chExt cx="528" cy="502"/>
            </a:xfrm>
          </p:grpSpPr>
          <p:grpSp>
            <p:nvGrpSpPr>
              <p:cNvPr id="9278" name="Group 23">
                <a:extLst>
                  <a:ext uri="{FF2B5EF4-FFF2-40B4-BE49-F238E27FC236}">
                    <a16:creationId xmlns:a16="http://schemas.microsoft.com/office/drawing/2014/main" id="{86F45F85-80BB-4F9D-852C-93283AEECF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502"/>
                <a:chOff x="999" y="3120"/>
                <a:chExt cx="768" cy="975"/>
              </a:xfrm>
            </p:grpSpPr>
            <p:sp>
              <p:nvSpPr>
                <p:cNvPr id="9280" name="AutoShape 24">
                  <a:extLst>
                    <a:ext uri="{FF2B5EF4-FFF2-40B4-BE49-F238E27FC236}">
                      <a16:creationId xmlns:a16="http://schemas.microsoft.com/office/drawing/2014/main" id="{59A83900-C84B-4785-B821-45FD2DB67E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969" name="Freeform 25">
                  <a:extLst>
                    <a:ext uri="{FF2B5EF4-FFF2-40B4-BE49-F238E27FC236}">
                      <a16:creationId xmlns:a16="http://schemas.microsoft.com/office/drawing/2014/main" id="{EBFD5602-CBCD-4E28-B73C-E0036784F36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1047" y="3166"/>
                  <a:ext cx="383" cy="374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82970" name="Text Box 26">
                  <a:extLst>
                    <a:ext uri="{FF2B5EF4-FFF2-40B4-BE49-F238E27FC236}">
                      <a16:creationId xmlns:a16="http://schemas.microsoft.com/office/drawing/2014/main" id="{54EC9687-FC6A-432D-A5D2-395FD8E50C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769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9279" name="Text Box 27">
                <a:extLst>
                  <a:ext uri="{FF2B5EF4-FFF2-40B4-BE49-F238E27FC236}">
                    <a16:creationId xmlns:a16="http://schemas.microsoft.com/office/drawing/2014/main" id="{64AF4FBE-CCEB-43F2-9D0B-D5871434AA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>
            <a:extLst>
              <a:ext uri="{FF2B5EF4-FFF2-40B4-BE49-F238E27FC236}">
                <a16:creationId xmlns:a16="http://schemas.microsoft.com/office/drawing/2014/main" id="{52B1335E-B623-407B-B8F5-739D7800FCC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676400" y="2819401"/>
          <a:ext cx="8915400" cy="3444875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001" name="Text Box 57">
            <a:extLst>
              <a:ext uri="{FF2B5EF4-FFF2-40B4-BE49-F238E27FC236}">
                <a16:creationId xmlns:a16="http://schemas.microsoft.com/office/drawing/2014/main" id="{283C494A-2827-4888-B034-23971CD10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5275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>
            <a:extLst>
              <a:ext uri="{FF2B5EF4-FFF2-40B4-BE49-F238E27FC236}">
                <a16:creationId xmlns:a16="http://schemas.microsoft.com/office/drawing/2014/main" id="{A228169C-8388-40C7-B4EB-8D9970DCD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38601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>
            <a:extLst>
              <a:ext uri="{FF2B5EF4-FFF2-40B4-BE49-F238E27FC236}">
                <a16:creationId xmlns:a16="http://schemas.microsoft.com/office/drawing/2014/main" id="{3F5F1761-73AA-438F-97BF-DEEB4A085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334001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>
            <a:extLst>
              <a:ext uri="{FF2B5EF4-FFF2-40B4-BE49-F238E27FC236}">
                <a16:creationId xmlns:a16="http://schemas.microsoft.com/office/drawing/2014/main" id="{7F4EB097-5C9B-4D51-99B2-D1A0901DC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71801"/>
            <a:ext cx="1104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>
            <a:extLst>
              <a:ext uri="{FF2B5EF4-FFF2-40B4-BE49-F238E27FC236}">
                <a16:creationId xmlns:a16="http://schemas.microsoft.com/office/drawing/2014/main" id="{15CB139C-2371-4862-8831-C1F05B409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971801"/>
            <a:ext cx="1104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9252" name="Text Box 75">
            <a:extLst>
              <a:ext uri="{FF2B5EF4-FFF2-40B4-BE49-F238E27FC236}">
                <a16:creationId xmlns:a16="http://schemas.microsoft.com/office/drawing/2014/main" id="{9823CBED-C221-473C-8240-FA34F7005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175" y="45672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600:8=75 giờ</a:t>
            </a:r>
          </a:p>
        </p:txBody>
      </p:sp>
      <p:sp>
        <p:nvSpPr>
          <p:cNvPr id="83020" name="Text Box 76">
            <a:extLst>
              <a:ext uri="{FF2B5EF4-FFF2-40B4-BE49-F238E27FC236}">
                <a16:creationId xmlns:a16="http://schemas.microsoft.com/office/drawing/2014/main" id="{C1A69575-2E19-48D4-B0D4-3864454B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200" y="29718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>
            <a:extLst>
              <a:ext uri="{FF2B5EF4-FFF2-40B4-BE49-F238E27FC236}">
                <a16:creationId xmlns:a16="http://schemas.microsoft.com/office/drawing/2014/main" id="{AAA18A18-5487-4B0B-9B11-CB0A76B96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14801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432 m: 8 = </a:t>
            </a:r>
          </a:p>
        </p:txBody>
      </p:sp>
      <p:sp>
        <p:nvSpPr>
          <p:cNvPr id="9255" name="Text Box 84">
            <a:extLst>
              <a:ext uri="{FF2B5EF4-FFF2-40B4-BE49-F238E27FC236}">
                <a16:creationId xmlns:a16="http://schemas.microsoft.com/office/drawing/2014/main" id="{EEC3910D-7895-4143-BB96-0895EB52C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5386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888:8=111kg</a:t>
            </a:r>
          </a:p>
        </p:txBody>
      </p:sp>
      <p:sp>
        <p:nvSpPr>
          <p:cNvPr id="83029" name="Text Box 85">
            <a:extLst>
              <a:ext uri="{FF2B5EF4-FFF2-40B4-BE49-F238E27FC236}">
                <a16:creationId xmlns:a16="http://schemas.microsoft.com/office/drawing/2014/main" id="{CCD85E01-9AFF-4E38-840C-F418B33CE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9718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9257" name="Text Box 86">
            <a:extLst>
              <a:ext uri="{FF2B5EF4-FFF2-40B4-BE49-F238E27FC236}">
                <a16:creationId xmlns:a16="http://schemas.microsoft.com/office/drawing/2014/main" id="{E95A6B71-F725-47E0-82B1-48FF4E971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50" y="4567238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312:8=39 ngày</a:t>
            </a:r>
          </a:p>
        </p:txBody>
      </p:sp>
      <p:sp>
        <p:nvSpPr>
          <p:cNvPr id="83031" name="Text Box 87">
            <a:extLst>
              <a:ext uri="{FF2B5EF4-FFF2-40B4-BE49-F238E27FC236}">
                <a16:creationId xmlns:a16="http://schemas.microsoft.com/office/drawing/2014/main" id="{A905D10A-A2EE-4CF2-B16A-1F6AF5B3D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334001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432 : 6 =</a:t>
            </a:r>
          </a:p>
        </p:txBody>
      </p:sp>
      <p:sp>
        <p:nvSpPr>
          <p:cNvPr id="9259" name="Text Box 88">
            <a:extLst>
              <a:ext uri="{FF2B5EF4-FFF2-40B4-BE49-F238E27FC236}">
                <a16:creationId xmlns:a16="http://schemas.microsoft.com/office/drawing/2014/main" id="{9EED9BC4-B8EB-4A5F-B1FD-E5B8F062E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524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888:6=148kg</a:t>
            </a:r>
          </a:p>
        </p:txBody>
      </p:sp>
      <p:sp>
        <p:nvSpPr>
          <p:cNvPr id="9260" name="Text Box 89">
            <a:extLst>
              <a:ext uri="{FF2B5EF4-FFF2-40B4-BE49-F238E27FC236}">
                <a16:creationId xmlns:a16="http://schemas.microsoft.com/office/drawing/2014/main" id="{D3FD6784-E18E-4CD4-B92A-6161ED2A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938" y="5334001"/>
            <a:ext cx="1905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600 : 6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         100 giờ</a:t>
            </a:r>
          </a:p>
        </p:txBody>
      </p:sp>
      <p:sp>
        <p:nvSpPr>
          <p:cNvPr id="9261" name="Text Box 90">
            <a:extLst>
              <a:ext uri="{FF2B5EF4-FFF2-40B4-BE49-F238E27FC236}">
                <a16:creationId xmlns:a16="http://schemas.microsoft.com/office/drawing/2014/main" id="{155E50BC-E81B-4668-B729-8DFE36209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5424488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</a:rPr>
              <a:t>312:6=52 ngày</a:t>
            </a:r>
          </a:p>
        </p:txBody>
      </p:sp>
      <p:sp>
        <p:nvSpPr>
          <p:cNvPr id="9262" name="Rectangle 91">
            <a:extLst>
              <a:ext uri="{FF2B5EF4-FFF2-40B4-BE49-F238E27FC236}">
                <a16:creationId xmlns:a16="http://schemas.microsoft.com/office/drawing/2014/main" id="{8F030C78-7767-4573-9B84-35961C7A4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688" y="4648200"/>
            <a:ext cx="1676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3" name="Rectangle 92">
            <a:extLst>
              <a:ext uri="{FF2B5EF4-FFF2-40B4-BE49-F238E27FC236}">
                <a16:creationId xmlns:a16="http://schemas.microsoft.com/office/drawing/2014/main" id="{0D1CE20E-B794-4F30-8C69-BE7626A05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5486400"/>
            <a:ext cx="1676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4" name="Rectangle 93">
            <a:extLst>
              <a:ext uri="{FF2B5EF4-FFF2-40B4-BE49-F238E27FC236}">
                <a16:creationId xmlns:a16="http://schemas.microsoft.com/office/drawing/2014/main" id="{A316A2F3-5DCB-40D6-A11E-504432E6D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3713" y="4648200"/>
            <a:ext cx="1676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5" name="Rectangle 94">
            <a:extLst>
              <a:ext uri="{FF2B5EF4-FFF2-40B4-BE49-F238E27FC236}">
                <a16:creationId xmlns:a16="http://schemas.microsoft.com/office/drawing/2014/main" id="{3582736C-A337-496E-BD31-5FB0FB6EF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425" y="5334000"/>
            <a:ext cx="16764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6" name="Rectangle 95">
            <a:extLst>
              <a:ext uri="{FF2B5EF4-FFF2-40B4-BE49-F238E27FC236}">
                <a16:creationId xmlns:a16="http://schemas.microsoft.com/office/drawing/2014/main" id="{17A0733C-0E03-44C5-8643-0D2ECFBB2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648200"/>
            <a:ext cx="18859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7" name="Rectangle 97">
            <a:extLst>
              <a:ext uri="{FF2B5EF4-FFF2-40B4-BE49-F238E27FC236}">
                <a16:creationId xmlns:a16="http://schemas.microsoft.com/office/drawing/2014/main" id="{CBB7854E-0092-4769-92AA-F55A702FB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8688" y="5486400"/>
            <a:ext cx="18859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3047" name="Text Box 103">
            <a:extLst>
              <a:ext uri="{FF2B5EF4-FFF2-40B4-BE49-F238E27FC236}">
                <a16:creationId xmlns:a16="http://schemas.microsoft.com/office/drawing/2014/main" id="{98369B3D-04A7-4833-8F14-593B464F0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1148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>
            <a:extLst>
              <a:ext uri="{FF2B5EF4-FFF2-40B4-BE49-F238E27FC236}">
                <a16:creationId xmlns:a16="http://schemas.microsoft.com/office/drawing/2014/main" id="{0F24E8A5-68F2-4270-9EDA-BDD6F3F49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334001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>
            <a:extLst>
              <a:ext uri="{FF2B5EF4-FFF2-40B4-BE49-F238E27FC236}">
                <a16:creationId xmlns:a16="http://schemas.microsoft.com/office/drawing/2014/main" id="{A77E24A0-906D-4559-8ED2-0CF3464C8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10001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888kg:8=111kg</a:t>
            </a:r>
          </a:p>
        </p:txBody>
      </p:sp>
      <p:sp>
        <p:nvSpPr>
          <p:cNvPr id="83053" name="Text Box 109">
            <a:extLst>
              <a:ext uri="{FF2B5EF4-FFF2-40B4-BE49-F238E27FC236}">
                <a16:creationId xmlns:a16="http://schemas.microsoft.com/office/drawing/2014/main" id="{B4C1FCDD-90B5-4B55-A3F3-36B00C60F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181601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888kg:6=148kg</a:t>
            </a:r>
          </a:p>
        </p:txBody>
      </p:sp>
      <p:sp>
        <p:nvSpPr>
          <p:cNvPr id="83054" name="Text Box 110">
            <a:extLst>
              <a:ext uri="{FF2B5EF4-FFF2-40B4-BE49-F238E27FC236}">
                <a16:creationId xmlns:a16="http://schemas.microsoft.com/office/drawing/2014/main" id="{D6B73F98-1206-45DE-80F8-7F5BDF0AE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038601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6000giờ:8=75giờ</a:t>
            </a:r>
          </a:p>
        </p:txBody>
      </p:sp>
      <p:sp>
        <p:nvSpPr>
          <p:cNvPr id="83056" name="Text Box 112">
            <a:extLst>
              <a:ext uri="{FF2B5EF4-FFF2-40B4-BE49-F238E27FC236}">
                <a16:creationId xmlns:a16="http://schemas.microsoft.com/office/drawing/2014/main" id="{3BFD4412-0666-4781-9CE9-23050F9A3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562601"/>
            <a:ext cx="220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>
            <a:extLst>
              <a:ext uri="{FF2B5EF4-FFF2-40B4-BE49-F238E27FC236}">
                <a16:creationId xmlns:a16="http://schemas.microsoft.com/office/drawing/2014/main" id="{BCB525AF-B2B0-477A-A959-1C7EF4B37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3733801"/>
            <a:ext cx="1600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312ngày:8=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    39ngày</a:t>
            </a:r>
          </a:p>
        </p:txBody>
      </p:sp>
      <p:sp>
        <p:nvSpPr>
          <p:cNvPr id="83063" name="Text Box 119">
            <a:extLst>
              <a:ext uri="{FF2B5EF4-FFF2-40B4-BE49-F238E27FC236}">
                <a16:creationId xmlns:a16="http://schemas.microsoft.com/office/drawing/2014/main" id="{2C3AC029-E4C4-4AC3-971C-E4A5F9F81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5105401"/>
            <a:ext cx="1600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312ngày:6=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    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 descr="Picture5">
            <a:extLst>
              <a:ext uri="{FF2B5EF4-FFF2-40B4-BE49-F238E27FC236}">
                <a16:creationId xmlns:a16="http://schemas.microsoft.com/office/drawing/2014/main" id="{4DEF94DB-5FDB-49EF-8D9D-0236A3A20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538" y="-30163"/>
            <a:ext cx="9180513" cy="6918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9E680B0-0296-41DC-82A6-27A25CEF28FD}"/>
              </a:ext>
            </a:extLst>
          </p:cNvPr>
          <p:cNvSpPr/>
          <p:nvPr/>
        </p:nvSpPr>
        <p:spPr>
          <a:xfrm>
            <a:off x="2590800" y="2667000"/>
            <a:ext cx="62484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NGỌN NẾN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MAY MẮN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Microsoft Office PowerPoint</Application>
  <PresentationFormat>Widescreen</PresentationFormat>
  <Paragraphs>161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2020-12-12T11:05:23Z</dcterms:created>
  <dcterms:modified xsi:type="dcterms:W3CDTF">2020-12-12T11:05:46Z</dcterms:modified>
</cp:coreProperties>
</file>