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436" r:id="rId2"/>
    <p:sldId id="444" r:id="rId3"/>
    <p:sldId id="446" r:id="rId4"/>
    <p:sldId id="408" r:id="rId5"/>
    <p:sldId id="429" r:id="rId6"/>
    <p:sldId id="425" r:id="rId7"/>
    <p:sldId id="426" r:id="rId8"/>
    <p:sldId id="421" r:id="rId9"/>
    <p:sldId id="435" r:id="rId10"/>
    <p:sldId id="414" r:id="rId11"/>
    <p:sldId id="415" r:id="rId12"/>
    <p:sldId id="442" r:id="rId13"/>
    <p:sldId id="448" r:id="rId14"/>
    <p:sldId id="447" r:id="rId15"/>
    <p:sldId id="43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3E4D5-069D-4AE7-9592-8010F925770D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67C15E-F19F-49E4-AA01-25391F4A1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410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3418972A-0963-4D6A-B447-CE5FDF842B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3CED856-803B-4260-A231-FC12B593C9E0}" type="slidenum">
              <a:rPr lang="en-US" altLang="en-US" b="0">
                <a:latin typeface="Arial" panose="020B0604020202020204" pitchFamily="34" charset="0"/>
              </a:rPr>
              <a:pPr eaLnBrk="1" hangingPunct="1"/>
              <a:t>3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17411" name="Rectangle 7">
            <a:extLst>
              <a:ext uri="{FF2B5EF4-FFF2-40B4-BE49-F238E27FC236}">
                <a16:creationId xmlns:a16="http://schemas.microsoft.com/office/drawing/2014/main" id="{4B092B21-D8D9-40B6-87AF-1E406814360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2610E79-613E-409D-80A5-4B1D565C5EF2}" type="slidenum">
              <a:rPr lang="en-US" altLang="en-US" sz="1200" b="0">
                <a:latin typeface="Arial" panose="020B0604020202020204" pitchFamily="34" charset="0"/>
              </a:rPr>
              <a:pPr algn="r" eaLnBrk="1" hangingPunct="1"/>
              <a:t>3</a:t>
            </a:fld>
            <a:endParaRPr lang="en-US" altLang="en-US" sz="1200" b="0">
              <a:latin typeface="Arial" panose="020B0604020202020204" pitchFamily="34" charset="0"/>
            </a:endParaRP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69C5F378-8D76-4440-BB31-0DEBBADF52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E6C34FC6-B283-4A40-BBC5-ED4D1CBB67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865BDA93-D740-4242-B5E2-BCDA2F2025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25D4EF8-EF8C-4218-878D-61D1D6DD3F76}" type="slidenum">
              <a:rPr lang="en-US" altLang="en-US" b="0">
                <a:latin typeface="Arial" panose="020B0604020202020204" pitchFamily="34" charset="0"/>
              </a:rPr>
              <a:pPr eaLnBrk="1" hangingPunct="1"/>
              <a:t>15</a:t>
            </a:fld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872C44DB-982D-4E90-B2BA-D64BC92FB9B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8A07A985-4B91-44E0-A0F2-D40E8E4543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50B2A-EE65-4CA2-A6AC-AAA5E90DE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C73CD8-33A8-4C46-84CF-8FEC3F9EAA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760A0-9518-46B3-BC7E-9568BD125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3CD4-6C32-4F9E-8E40-888BAD3488C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4864E-945D-45F4-81DA-D71606347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4F18C-3660-44E5-991B-F49B34C8D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8BD7-9E6B-48C1-97CE-943E0E0C6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7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15C68-ECA9-45EE-B8A4-FD7796BD0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95665F-4E7C-4788-8B4A-48713C717F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5BCFF-4D86-4B73-ACF8-882145AAD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3CD4-6C32-4F9E-8E40-888BAD3488C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F5BBA-941A-4B5F-9D4D-2DB585E59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E9DC3-7D51-4BA9-906D-E172D48E6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8BD7-9E6B-48C1-97CE-943E0E0C6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42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CD0407-FF1D-4514-B3AD-FC975B4452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433488-502C-4C40-A436-B02FDE7442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0C243-CFA9-46C0-BCAE-D7B3AC4C6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3CD4-6C32-4F9E-8E40-888BAD3488C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62F89-DC43-4246-A949-8626EE1AB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84071-5E3E-44FE-9F3C-359F76602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8BD7-9E6B-48C1-97CE-943E0E0C6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81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34275-5F0B-4F03-AAF4-57888189B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7E8BC-CE81-4036-9841-576B64F8F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92146-F878-48DE-8CAB-D9CF3E0FA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3CD4-6C32-4F9E-8E40-888BAD3488C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19D1C-3028-4531-8589-1B869597E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74699-A15D-4D60-8DBF-3C2B3885F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8BD7-9E6B-48C1-97CE-943E0E0C6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115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C3C3A-A914-4B9D-A1EC-FA771A49A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3B2E4-DFB6-4ED3-A509-E7ADA4E84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92381-6387-449E-9B4B-E0BFBF3A9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3CD4-6C32-4F9E-8E40-888BAD3488C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293FD-FDFA-4236-ACE4-ACD532DEB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B83E4-B2EE-4917-BD1B-AD33F1A7B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8BD7-9E6B-48C1-97CE-943E0E0C6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13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B137D-9A18-4B75-A732-7998C195F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41FE8-5AD9-4ABE-BA62-1D1EC8FF55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C3D0FA-F0A9-4D6C-B8E6-9B9BEFFC8D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5C42E3-178E-4E7C-8CEC-05BE397A7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3CD4-6C32-4F9E-8E40-888BAD3488C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2FF1F8-CBBE-4999-A8F2-FEFA352D6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A54F90-4E8A-4B99-B0A5-22FEF9929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8BD7-9E6B-48C1-97CE-943E0E0C6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66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07A1F-B1DC-4EA9-BAB1-2AF8F3C2A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5EA69-061A-472D-8CE0-079E29967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0AB8EA-8526-49E0-9334-D7F798B0B5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11FFE3-4B22-4948-B1D9-B3A91ACF27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696720-2E89-4715-9F7A-701E60A208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DF1B25-99C8-4E5C-ACF1-FE747A9B0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3CD4-6C32-4F9E-8E40-888BAD3488C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D7CE1B-E3B2-4E66-AA46-2B342E379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D3084F-ADC9-419D-A675-788694A5D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8BD7-9E6B-48C1-97CE-943E0E0C6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62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5513D-32DA-4432-A9E7-9477E3E2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9C73E6-4CF8-4BF1-B442-FD9433235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3CD4-6C32-4F9E-8E40-888BAD3488C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A9AFF7-8439-42BC-84FF-D1AF1C758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6566F5-4161-4F5A-8173-F71E22C2F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8BD7-9E6B-48C1-97CE-943E0E0C6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00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3C1851-B056-4A0F-A227-DEA31A88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3CD4-6C32-4F9E-8E40-888BAD3488C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A7AD4B-0F26-4A3D-A17C-72455B12A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E5620E-6C22-407C-9739-620607042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8BD7-9E6B-48C1-97CE-943E0E0C6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045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F8025-E799-40BD-844F-8112C072A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8A71A-ECBA-41B7-BD5D-ACB70F7C4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0C08F5-248B-448C-8BE6-518D272527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C97E40-0E2F-447D-834D-78CC10970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3CD4-6C32-4F9E-8E40-888BAD3488C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A3CBAF-4A3D-45D7-A6A5-A885F3649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7471C1-31F7-44CE-BCE5-D1F7DE740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8BD7-9E6B-48C1-97CE-943E0E0C6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52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A5089-DA84-4E81-BA37-236FD1C4A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C21A78-644E-414F-8DF9-C3F258C765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CBF6A5-E178-41ED-9576-1A02AADA9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32C3D5-2700-43D5-BFFA-C1847E49A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3CD4-6C32-4F9E-8E40-888BAD3488C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53ED5-6953-4B43-B2C0-11B3934D9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1A293-37F8-406E-B6AA-8BD67F213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8BD7-9E6B-48C1-97CE-943E0E0C6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74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CE0C0A-836A-4C69-B530-DE6BE92F9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32F66C-F11D-4AB6-AF9F-BE83F5E92E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5A80B-B6A8-4CCD-9EEC-9B154692AB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43CD4-6C32-4F9E-8E40-888BAD3488C8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3185B-8564-44F7-9048-E5FE0178D9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245E7-D512-4548-89D5-AA7BC9F871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48BD7-9E6B-48C1-97CE-943E0E0C6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02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0.gif"/><Relationship Id="rId2" Type="http://schemas.openxmlformats.org/officeDocument/2006/relationships/slideLayout" Target="../slideLayouts/slideLayout7.xml"/><Relationship Id="rId1" Type="http://schemas.openxmlformats.org/officeDocument/2006/relationships/audio" Target="Ly-Ngua-O.mp3" TargetMode="External"/><Relationship Id="rId6" Type="http://schemas.openxmlformats.org/officeDocument/2006/relationships/hyperlink" Target="http://www.catlinhschool.edu.vn/AdvRotator/Navigate.aspx?src=http://nhacso.net/Music/Song/Thieu%2DNhi/2007/09/05F63DB6/" TargetMode="External"/><Relationship Id="rId5" Type="http://schemas.openxmlformats.org/officeDocument/2006/relationships/image" Target="../media/image9.gif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ieuthiNHANH200903167412nmi5ngjhnz166288">
            <a:extLst>
              <a:ext uri="{FF2B5EF4-FFF2-40B4-BE49-F238E27FC236}">
                <a16:creationId xmlns:a16="http://schemas.microsoft.com/office/drawing/2014/main" id="{8F098DC6-1F76-4E6F-AEAA-3AFB7084F1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0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28575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1" name="WordArt 21">
            <a:extLst>
              <a:ext uri="{FF2B5EF4-FFF2-40B4-BE49-F238E27FC236}">
                <a16:creationId xmlns:a16="http://schemas.microsoft.com/office/drawing/2014/main" id="{80F4B9E1-5C45-463F-A8DF-AEFF4A6A785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553200" y="1447800"/>
            <a:ext cx="3733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2052" name="WordArt 22">
            <a:extLst>
              <a:ext uri="{FF2B5EF4-FFF2-40B4-BE49-F238E27FC236}">
                <a16:creationId xmlns:a16="http://schemas.microsoft.com/office/drawing/2014/main" id="{456A315F-EEC7-4766-9606-E083794D085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3048000"/>
            <a:ext cx="44958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BẢNG CHIA 9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5" name="Text Box 9">
            <a:extLst>
              <a:ext uri="{FF2B5EF4-FFF2-40B4-BE49-F238E27FC236}">
                <a16:creationId xmlns:a16="http://schemas.microsoft.com/office/drawing/2014/main" id="{EA60D96F-AFA8-4F20-85B1-C9D7E1D6C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1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000">
                <a:solidFill>
                  <a:srgbClr val="0000FF"/>
                </a:solidFill>
              </a:rPr>
              <a:t>* Bài 3: Có 45 kg gạo, chia đều vào 9 túi. Hỏi mỗi túi có bao nhiêu ki – lô - gam gạo?</a:t>
            </a:r>
          </a:p>
        </p:txBody>
      </p:sp>
      <p:sp>
        <p:nvSpPr>
          <p:cNvPr id="367670" name="Text Box 54">
            <a:extLst>
              <a:ext uri="{FF2B5EF4-FFF2-40B4-BE49-F238E27FC236}">
                <a16:creationId xmlns:a16="http://schemas.microsoft.com/office/drawing/2014/main" id="{38421633-A6B0-4450-A918-F91A88B834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810001"/>
            <a:ext cx="1752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Bài giải</a:t>
            </a:r>
          </a:p>
        </p:txBody>
      </p:sp>
      <p:sp>
        <p:nvSpPr>
          <p:cNvPr id="367671" name="Text Box 55">
            <a:extLst>
              <a:ext uri="{FF2B5EF4-FFF2-40B4-BE49-F238E27FC236}">
                <a16:creationId xmlns:a16="http://schemas.microsoft.com/office/drawing/2014/main" id="{4058EE04-3790-44DE-9940-B50936585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419601"/>
            <a:ext cx="63246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Mỗi túi có số kg gạo là:</a:t>
            </a:r>
          </a:p>
          <a:p>
            <a:pPr algn="ctr"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45 : 9 = 5 (kg)</a:t>
            </a:r>
          </a:p>
          <a:p>
            <a:pPr algn="ctr"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                        Đáp số: 5 kg gạo</a:t>
            </a:r>
          </a:p>
        </p:txBody>
      </p:sp>
      <p:sp>
        <p:nvSpPr>
          <p:cNvPr id="367680" name="Text Box 64">
            <a:extLst>
              <a:ext uri="{FF2B5EF4-FFF2-40B4-BE49-F238E27FC236}">
                <a16:creationId xmlns:a16="http://schemas.microsoft.com/office/drawing/2014/main" id="{A7087A11-1FEE-4838-840A-3BE22BACB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743201"/>
            <a:ext cx="1524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800000"/>
                </a:solidFill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367681" name="Text Box 65">
            <a:extLst>
              <a:ext uri="{FF2B5EF4-FFF2-40B4-BE49-F238E27FC236}">
                <a16:creationId xmlns:a16="http://schemas.microsoft.com/office/drawing/2014/main" id="{2A8025BD-3582-473E-8106-703881247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352801"/>
            <a:ext cx="2438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800000"/>
                </a:solidFill>
                <a:cs typeface="Times New Roman" panose="02020603050405020304" pitchFamily="18" charset="0"/>
              </a:rPr>
              <a:t>9 túi : 45 kg</a:t>
            </a:r>
          </a:p>
        </p:txBody>
      </p:sp>
      <p:sp>
        <p:nvSpPr>
          <p:cNvPr id="367682" name="Text Box 66">
            <a:extLst>
              <a:ext uri="{FF2B5EF4-FFF2-40B4-BE49-F238E27FC236}">
                <a16:creationId xmlns:a16="http://schemas.microsoft.com/office/drawing/2014/main" id="{4E6806AE-2193-453A-8BE6-190F77027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962401"/>
            <a:ext cx="2514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800000"/>
                </a:solidFill>
                <a:cs typeface="Times New Roman" panose="02020603050405020304" pitchFamily="18" charset="0"/>
              </a:rPr>
              <a:t>1 túi : … kg?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76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76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76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676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676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676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676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676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676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676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676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676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676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676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676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676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676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676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5" grpId="0"/>
      <p:bldP spid="367670" grpId="0"/>
      <p:bldP spid="367671" grpId="0"/>
      <p:bldP spid="367680" grpId="0"/>
      <p:bldP spid="367681" grpId="0"/>
      <p:bldP spid="36768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3" name="Text Box 3">
            <a:extLst>
              <a:ext uri="{FF2B5EF4-FFF2-40B4-BE49-F238E27FC236}">
                <a16:creationId xmlns:a16="http://schemas.microsoft.com/office/drawing/2014/main" id="{11F62AD1-63DE-4EC9-9C58-04512FB5B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828801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* Bài 4: Có 45 kg gạo chia vào các túi, mỗi túi có 9 kg. Hỏi có bao nhiêu túi gạo?</a:t>
            </a:r>
          </a:p>
        </p:txBody>
      </p:sp>
      <p:sp>
        <p:nvSpPr>
          <p:cNvPr id="368646" name="Text Box 6">
            <a:extLst>
              <a:ext uri="{FF2B5EF4-FFF2-40B4-BE49-F238E27FC236}">
                <a16:creationId xmlns:a16="http://schemas.microsoft.com/office/drawing/2014/main" id="{EBDC5BAC-AAAA-43B6-9761-01C7CE6F1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3581401"/>
            <a:ext cx="18097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Bài giải</a:t>
            </a:r>
          </a:p>
        </p:txBody>
      </p:sp>
      <p:sp>
        <p:nvSpPr>
          <p:cNvPr id="368647" name="Text Box 7">
            <a:extLst>
              <a:ext uri="{FF2B5EF4-FFF2-40B4-BE49-F238E27FC236}">
                <a16:creationId xmlns:a16="http://schemas.microsoft.com/office/drawing/2014/main" id="{09CD5FAA-0EB7-45E5-9E42-CEDE44CE1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7926" y="4191001"/>
            <a:ext cx="568007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Số túi gạo có là:</a:t>
            </a:r>
          </a:p>
          <a:p>
            <a:pPr algn="ctr"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 45 : 9 = 5 ( túi )</a:t>
            </a:r>
          </a:p>
          <a:p>
            <a:pPr algn="ctr">
              <a:spcBef>
                <a:spcPct val="50000"/>
              </a:spcBef>
            </a:pPr>
            <a:r>
              <a:rPr lang="en-US" altLang="en-US" sz="3000">
                <a:solidFill>
                  <a:srgbClr val="0000FF"/>
                </a:solidFill>
              </a:rPr>
              <a:t>                  Đáp số: 5 túi gạo</a:t>
            </a:r>
          </a:p>
        </p:txBody>
      </p:sp>
      <p:sp>
        <p:nvSpPr>
          <p:cNvPr id="368660" name="Text Box 20">
            <a:extLst>
              <a:ext uri="{FF2B5EF4-FFF2-40B4-BE49-F238E27FC236}">
                <a16:creationId xmlns:a16="http://schemas.microsoft.com/office/drawing/2014/main" id="{13CD0BB3-72D0-4C36-94BE-B798A8612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048001"/>
            <a:ext cx="2286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800000"/>
                </a:solidFill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368661" name="Text Box 21">
            <a:extLst>
              <a:ext uri="{FF2B5EF4-FFF2-40B4-BE49-F238E27FC236}">
                <a16:creationId xmlns:a16="http://schemas.microsoft.com/office/drawing/2014/main" id="{E8185A48-7BEB-420C-9F67-67FD17D25E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581401"/>
            <a:ext cx="2286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800000"/>
                </a:solidFill>
                <a:cs typeface="Times New Roman" panose="02020603050405020304" pitchFamily="18" charset="0"/>
              </a:rPr>
              <a:t>9 kg : 1 túi.</a:t>
            </a:r>
          </a:p>
        </p:txBody>
      </p:sp>
      <p:sp>
        <p:nvSpPr>
          <p:cNvPr id="368662" name="Text Box 22">
            <a:extLst>
              <a:ext uri="{FF2B5EF4-FFF2-40B4-BE49-F238E27FC236}">
                <a16:creationId xmlns:a16="http://schemas.microsoft.com/office/drawing/2014/main" id="{AE1E8152-2C09-49BE-BE15-6A399F5ED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267201"/>
            <a:ext cx="2590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800000"/>
                </a:solidFill>
                <a:cs typeface="Times New Roman" panose="02020603050405020304" pitchFamily="18" charset="0"/>
              </a:rPr>
              <a:t>45 kg: … túi?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86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86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86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686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686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686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686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686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686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686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686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686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686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686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686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686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686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686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3" grpId="0"/>
      <p:bldP spid="368646" grpId="0"/>
      <p:bldP spid="368647" grpId="0"/>
      <p:bldP spid="368660" grpId="0"/>
      <p:bldP spid="368661" grpId="0"/>
      <p:bldP spid="36866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>
            <a:extLst>
              <a:ext uri="{FF2B5EF4-FFF2-40B4-BE49-F238E27FC236}">
                <a16:creationId xmlns:a16="http://schemas.microsoft.com/office/drawing/2014/main" id="{44A12937-7F97-4D55-A890-CDF359957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1163" y="200025"/>
            <a:ext cx="8756650" cy="6553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algn="ctr">
            <a:pattFill prst="wdUpDiag">
              <a:fgClr>
                <a:srgbClr val="FF00FF"/>
              </a:fgClr>
              <a:bgClr>
                <a:srgbClr val="FFFFFF"/>
              </a:bgClr>
            </a:patt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7795" name="Line 3">
            <a:extLst>
              <a:ext uri="{FF2B5EF4-FFF2-40B4-BE49-F238E27FC236}">
                <a16:creationId xmlns:a16="http://schemas.microsoft.com/office/drawing/2014/main" id="{119A3146-065E-422D-BB2A-8BA92575A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9438" y="1362075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417796" name="Line 4">
            <a:extLst>
              <a:ext uri="{FF2B5EF4-FFF2-40B4-BE49-F238E27FC236}">
                <a16:creationId xmlns:a16="http://schemas.microsoft.com/office/drawing/2014/main" id="{440596E0-1797-4300-8DA2-1844C023E82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9438" y="1892300"/>
            <a:ext cx="609600" cy="1588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417797" name="Line 5">
            <a:extLst>
              <a:ext uri="{FF2B5EF4-FFF2-40B4-BE49-F238E27FC236}">
                <a16:creationId xmlns:a16="http://schemas.microsoft.com/office/drawing/2014/main" id="{5871B582-30FA-45B9-85B2-2C9B5C2BE0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9438" y="2403475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417798" name="Line 6">
            <a:extLst>
              <a:ext uri="{FF2B5EF4-FFF2-40B4-BE49-F238E27FC236}">
                <a16:creationId xmlns:a16="http://schemas.microsoft.com/office/drawing/2014/main" id="{ABEC13B6-0971-40D8-ADD4-B8C6DA2B330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9913" y="2959100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417799" name="Line 7">
            <a:extLst>
              <a:ext uri="{FF2B5EF4-FFF2-40B4-BE49-F238E27FC236}">
                <a16:creationId xmlns:a16="http://schemas.microsoft.com/office/drawing/2014/main" id="{9067E05C-6056-4DD3-8A20-D85FF9D84F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9438" y="3509963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417800" name="Line 8">
            <a:extLst>
              <a:ext uri="{FF2B5EF4-FFF2-40B4-BE49-F238E27FC236}">
                <a16:creationId xmlns:a16="http://schemas.microsoft.com/office/drawing/2014/main" id="{FCB76BBD-AEE7-4515-908D-107CB2066D77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9438" y="4025900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417801" name="Line 9">
            <a:extLst>
              <a:ext uri="{FF2B5EF4-FFF2-40B4-BE49-F238E27FC236}">
                <a16:creationId xmlns:a16="http://schemas.microsoft.com/office/drawing/2014/main" id="{05E2A74E-4A37-43F8-AC39-1876D49D20D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1663" y="4532313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417802" name="Line 10">
            <a:extLst>
              <a:ext uri="{FF2B5EF4-FFF2-40B4-BE49-F238E27FC236}">
                <a16:creationId xmlns:a16="http://schemas.microsoft.com/office/drawing/2014/main" id="{6965221D-D380-4414-ABA6-AAC7391A5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1663" y="5111750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417803" name="Line 11">
            <a:extLst>
              <a:ext uri="{FF2B5EF4-FFF2-40B4-BE49-F238E27FC236}">
                <a16:creationId xmlns:a16="http://schemas.microsoft.com/office/drawing/2014/main" id="{99EE1394-E529-4792-94AF-6344C69EB56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1663" y="5630863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417804" name="Line 12">
            <a:extLst>
              <a:ext uri="{FF2B5EF4-FFF2-40B4-BE49-F238E27FC236}">
                <a16:creationId xmlns:a16="http://schemas.microsoft.com/office/drawing/2014/main" id="{94A32CB7-AF6A-4044-BE2E-3755423736A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1663" y="6149975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417805" name="AutoShape 13">
            <a:extLst>
              <a:ext uri="{FF2B5EF4-FFF2-40B4-BE49-F238E27FC236}">
                <a16:creationId xmlns:a16="http://schemas.microsoft.com/office/drawing/2014/main" id="{44C55D4F-6932-4E9E-964B-4500669DA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8638" y="1204913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27 : 9 =</a:t>
            </a:r>
          </a:p>
        </p:txBody>
      </p:sp>
      <p:sp>
        <p:nvSpPr>
          <p:cNvPr id="417806" name="AutoShape 14">
            <a:extLst>
              <a:ext uri="{FF2B5EF4-FFF2-40B4-BE49-F238E27FC236}">
                <a16:creationId xmlns:a16="http://schemas.microsoft.com/office/drawing/2014/main" id="{0DC8D5A4-7C3A-409B-9CA2-D63EF22F4A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8638" y="1728788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81 : 9 =</a:t>
            </a:r>
          </a:p>
        </p:txBody>
      </p:sp>
      <p:sp>
        <p:nvSpPr>
          <p:cNvPr id="417807" name="AutoShape 15">
            <a:extLst>
              <a:ext uri="{FF2B5EF4-FFF2-40B4-BE49-F238E27FC236}">
                <a16:creationId xmlns:a16="http://schemas.microsoft.com/office/drawing/2014/main" id="{2BA25EFD-9141-48E5-AF09-B43B97ED1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4825" y="2249488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36 : 9 =</a:t>
            </a:r>
          </a:p>
        </p:txBody>
      </p:sp>
      <p:sp>
        <p:nvSpPr>
          <p:cNvPr id="417808" name="AutoShape 16">
            <a:extLst>
              <a:ext uri="{FF2B5EF4-FFF2-40B4-BE49-F238E27FC236}">
                <a16:creationId xmlns:a16="http://schemas.microsoft.com/office/drawing/2014/main" id="{71F4E2C2-3E26-4703-88FF-C6563A5F1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6888" y="2776538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9 : 9 =</a:t>
            </a:r>
          </a:p>
        </p:txBody>
      </p:sp>
      <p:sp>
        <p:nvSpPr>
          <p:cNvPr id="417809" name="AutoShape 17">
            <a:extLst>
              <a:ext uri="{FF2B5EF4-FFF2-40B4-BE49-F238E27FC236}">
                <a16:creationId xmlns:a16="http://schemas.microsoft.com/office/drawing/2014/main" id="{C5F76BE6-AE2F-43BB-819F-355B8775C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6888" y="3306763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72 : 9 =</a:t>
            </a:r>
          </a:p>
        </p:txBody>
      </p:sp>
      <p:sp>
        <p:nvSpPr>
          <p:cNvPr id="417810" name="AutoShape 18">
            <a:extLst>
              <a:ext uri="{FF2B5EF4-FFF2-40B4-BE49-F238E27FC236}">
                <a16:creationId xmlns:a16="http://schemas.microsoft.com/office/drawing/2014/main" id="{7293CBD4-D388-4EF8-8441-6E8BA4B2E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6888" y="3833813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63 : 9 =</a:t>
            </a:r>
          </a:p>
        </p:txBody>
      </p:sp>
      <p:sp>
        <p:nvSpPr>
          <p:cNvPr id="417811" name="AutoShape 19">
            <a:extLst>
              <a:ext uri="{FF2B5EF4-FFF2-40B4-BE49-F238E27FC236}">
                <a16:creationId xmlns:a16="http://schemas.microsoft.com/office/drawing/2014/main" id="{0544E7CF-1937-4BC3-94CD-2554070E3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6888" y="4364038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54 : 9 =</a:t>
            </a:r>
          </a:p>
        </p:txBody>
      </p:sp>
      <p:sp>
        <p:nvSpPr>
          <p:cNvPr id="417812" name="AutoShape 20">
            <a:extLst>
              <a:ext uri="{FF2B5EF4-FFF2-40B4-BE49-F238E27FC236}">
                <a16:creationId xmlns:a16="http://schemas.microsoft.com/office/drawing/2014/main" id="{7AEB958B-D6A8-487F-879F-25D3B2531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905375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90 : 9 =</a:t>
            </a:r>
          </a:p>
        </p:txBody>
      </p:sp>
      <p:sp>
        <p:nvSpPr>
          <p:cNvPr id="417813" name="AutoShape 21">
            <a:extLst>
              <a:ext uri="{FF2B5EF4-FFF2-40B4-BE49-F238E27FC236}">
                <a16:creationId xmlns:a16="http://schemas.microsoft.com/office/drawing/2014/main" id="{DB2E12AC-8D61-43CA-8680-0159FD8F8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4663" y="5456238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18 : 9 =</a:t>
            </a:r>
          </a:p>
        </p:txBody>
      </p:sp>
      <p:sp>
        <p:nvSpPr>
          <p:cNvPr id="417814" name="AutoShape 22">
            <a:extLst>
              <a:ext uri="{FF2B5EF4-FFF2-40B4-BE49-F238E27FC236}">
                <a16:creationId xmlns:a16="http://schemas.microsoft.com/office/drawing/2014/main" id="{DDE40092-38A4-4A75-B3DC-1F1E00E93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4663" y="5997575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45 : 9 =</a:t>
            </a:r>
          </a:p>
        </p:txBody>
      </p:sp>
      <p:sp>
        <p:nvSpPr>
          <p:cNvPr id="417815" name="AutoShape 23">
            <a:extLst>
              <a:ext uri="{FF2B5EF4-FFF2-40B4-BE49-F238E27FC236}">
                <a16:creationId xmlns:a16="http://schemas.microsoft.com/office/drawing/2014/main" id="{A7A03CF7-8094-4422-8046-594155DBC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5175" y="1195388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417816" name="AutoShape 24">
            <a:extLst>
              <a:ext uri="{FF2B5EF4-FFF2-40B4-BE49-F238E27FC236}">
                <a16:creationId xmlns:a16="http://schemas.microsoft.com/office/drawing/2014/main" id="{4A42CFF5-7260-489F-BB3A-89424028B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5175" y="1728788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417817" name="AutoShape 25">
            <a:extLst>
              <a:ext uri="{FF2B5EF4-FFF2-40B4-BE49-F238E27FC236}">
                <a16:creationId xmlns:a16="http://schemas.microsoft.com/office/drawing/2014/main" id="{2226C9BB-2DC9-434C-8A55-2FFD21FEE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39963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4</a:t>
            </a:r>
          </a:p>
        </p:txBody>
      </p:sp>
      <p:sp>
        <p:nvSpPr>
          <p:cNvPr id="417818" name="AutoShape 26">
            <a:extLst>
              <a:ext uri="{FF2B5EF4-FFF2-40B4-BE49-F238E27FC236}">
                <a16:creationId xmlns:a16="http://schemas.microsoft.com/office/drawing/2014/main" id="{F190CA1C-856B-42A8-8CEB-B33190535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2313" y="2776538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1</a:t>
            </a:r>
          </a:p>
        </p:txBody>
      </p:sp>
      <p:sp>
        <p:nvSpPr>
          <p:cNvPr id="417819" name="AutoShape 27">
            <a:extLst>
              <a:ext uri="{FF2B5EF4-FFF2-40B4-BE49-F238E27FC236}">
                <a16:creationId xmlns:a16="http://schemas.microsoft.com/office/drawing/2014/main" id="{68F714BA-59E8-4A83-95D9-650E680E9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2788" y="3313113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8</a:t>
            </a:r>
          </a:p>
        </p:txBody>
      </p:sp>
      <p:sp>
        <p:nvSpPr>
          <p:cNvPr id="417820" name="AutoShape 28">
            <a:extLst>
              <a:ext uri="{FF2B5EF4-FFF2-40B4-BE49-F238E27FC236}">
                <a16:creationId xmlns:a16="http://schemas.microsoft.com/office/drawing/2014/main" id="{F602BEC3-B9F8-4F77-B889-3BD95001C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2313" y="3838575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7</a:t>
            </a:r>
          </a:p>
        </p:txBody>
      </p:sp>
      <p:sp>
        <p:nvSpPr>
          <p:cNvPr id="417821" name="AutoShape 29">
            <a:extLst>
              <a:ext uri="{FF2B5EF4-FFF2-40B4-BE49-F238E27FC236}">
                <a16:creationId xmlns:a16="http://schemas.microsoft.com/office/drawing/2014/main" id="{CB20D642-2B1D-4516-AA0D-FA3CAA00A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2313" y="4370388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417822" name="AutoShape 30">
            <a:extLst>
              <a:ext uri="{FF2B5EF4-FFF2-40B4-BE49-F238E27FC236}">
                <a16:creationId xmlns:a16="http://schemas.microsoft.com/office/drawing/2014/main" id="{32A9E300-C866-43C9-A7C7-C8B1DB4A6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8025" y="4910138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417823" name="AutoShape 31">
            <a:extLst>
              <a:ext uri="{FF2B5EF4-FFF2-40B4-BE49-F238E27FC236}">
                <a16:creationId xmlns:a16="http://schemas.microsoft.com/office/drawing/2014/main" id="{A31D1117-5511-4468-86E8-EA44DBEC3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8025" y="5441950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4B">
                  <a:gamma/>
                  <a:shade val="46275"/>
                  <a:invGamma/>
                </a:srgbClr>
              </a:gs>
              <a:gs pos="50000">
                <a:srgbClr val="FFFF4B"/>
              </a:gs>
              <a:gs pos="100000">
                <a:srgbClr val="FFFF4B">
                  <a:gamma/>
                  <a:shade val="46275"/>
                  <a:invGamma/>
                </a:srgbClr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417824" name="AutoShape 32">
            <a:extLst>
              <a:ext uri="{FF2B5EF4-FFF2-40B4-BE49-F238E27FC236}">
                <a16:creationId xmlns:a16="http://schemas.microsoft.com/office/drawing/2014/main" id="{6324F1D6-0682-4E1C-8AB0-727FCCD9C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8025" y="5989638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417825" name="AutoShape 33">
            <a:extLst>
              <a:ext uri="{FF2B5EF4-FFF2-40B4-BE49-F238E27FC236}">
                <a16:creationId xmlns:a16="http://schemas.microsoft.com/office/drawing/2014/main" id="{35F99720-D5A9-45B8-9636-576FF41A7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5939" y="1204913"/>
            <a:ext cx="1476375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sz="2800">
              <a:solidFill>
                <a:srgbClr val="89DE1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17826" name="AutoShape 34">
            <a:extLst>
              <a:ext uri="{FF2B5EF4-FFF2-40B4-BE49-F238E27FC236}">
                <a16:creationId xmlns:a16="http://schemas.microsoft.com/office/drawing/2014/main" id="{3D2A9C4C-2D9F-4D3C-9149-47A441C3D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8638" y="1728788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sz="2800">
              <a:solidFill>
                <a:srgbClr val="89DE1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17827" name="AutoShape 35">
            <a:extLst>
              <a:ext uri="{FF2B5EF4-FFF2-40B4-BE49-F238E27FC236}">
                <a16:creationId xmlns:a16="http://schemas.microsoft.com/office/drawing/2014/main" id="{42167B5F-61FD-41F8-BB45-4486F2B83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9588" y="2249488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sz="2800">
              <a:solidFill>
                <a:srgbClr val="89DE1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17828" name="AutoShape 36">
            <a:extLst>
              <a:ext uri="{FF2B5EF4-FFF2-40B4-BE49-F238E27FC236}">
                <a16:creationId xmlns:a16="http://schemas.microsoft.com/office/drawing/2014/main" id="{34BEABAB-79D9-4A94-8063-99A9FFBAD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1650" y="2776538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sz="2800">
              <a:solidFill>
                <a:srgbClr val="89DE1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17829" name="AutoShape 37">
            <a:extLst>
              <a:ext uri="{FF2B5EF4-FFF2-40B4-BE49-F238E27FC236}">
                <a16:creationId xmlns:a16="http://schemas.microsoft.com/office/drawing/2014/main" id="{40215D8C-2515-4CE3-8C17-6F0F2A58A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2125" y="3306763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sz="2800">
              <a:solidFill>
                <a:srgbClr val="89DE1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17830" name="AutoShape 38">
            <a:extLst>
              <a:ext uri="{FF2B5EF4-FFF2-40B4-BE49-F238E27FC236}">
                <a16:creationId xmlns:a16="http://schemas.microsoft.com/office/drawing/2014/main" id="{C6A809F8-CA6C-40D6-9219-81A863721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6888" y="3833813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sz="2800">
              <a:solidFill>
                <a:srgbClr val="89DE1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17831" name="AutoShape 39">
            <a:extLst>
              <a:ext uri="{FF2B5EF4-FFF2-40B4-BE49-F238E27FC236}">
                <a16:creationId xmlns:a16="http://schemas.microsoft.com/office/drawing/2014/main" id="{B4A09320-85F9-42B1-82BB-32E7813B1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175" y="4357688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sz="2800">
              <a:solidFill>
                <a:srgbClr val="89DE1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17832" name="AutoShape 40">
            <a:extLst>
              <a:ext uri="{FF2B5EF4-FFF2-40B4-BE49-F238E27FC236}">
                <a16:creationId xmlns:a16="http://schemas.microsoft.com/office/drawing/2014/main" id="{8083F242-4CD5-419B-A34D-A644A7CA5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905375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sz="2800">
              <a:solidFill>
                <a:srgbClr val="89DE1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17833" name="AutoShape 41">
            <a:extLst>
              <a:ext uri="{FF2B5EF4-FFF2-40B4-BE49-F238E27FC236}">
                <a16:creationId xmlns:a16="http://schemas.microsoft.com/office/drawing/2014/main" id="{8B2957D0-1B76-4DE6-9154-0160AF26E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453063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sz="2800">
              <a:solidFill>
                <a:srgbClr val="89DE1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17834" name="AutoShape 42">
            <a:extLst>
              <a:ext uri="{FF2B5EF4-FFF2-40B4-BE49-F238E27FC236}">
                <a16:creationId xmlns:a16="http://schemas.microsoft.com/office/drawing/2014/main" id="{1FE125D3-1F2E-4131-A6F0-B084E2893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986463"/>
            <a:ext cx="14478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19050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endParaRPr lang="en-US" sz="2800">
              <a:solidFill>
                <a:srgbClr val="89DE1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17835" name="AutoShape 43">
            <a:extLst>
              <a:ext uri="{FF2B5EF4-FFF2-40B4-BE49-F238E27FC236}">
                <a16:creationId xmlns:a16="http://schemas.microsoft.com/office/drawing/2014/main" id="{E7592013-D976-45DC-A6FF-4C66DBBC0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7550" y="5446713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7836" name="AutoShape 44">
            <a:extLst>
              <a:ext uri="{FF2B5EF4-FFF2-40B4-BE49-F238E27FC236}">
                <a16:creationId xmlns:a16="http://schemas.microsoft.com/office/drawing/2014/main" id="{64B7933C-B0DE-4E9A-B8BF-5315405A8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8350" y="1182688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7837" name="AutoShape 45">
            <a:extLst>
              <a:ext uri="{FF2B5EF4-FFF2-40B4-BE49-F238E27FC236}">
                <a16:creationId xmlns:a16="http://schemas.microsoft.com/office/drawing/2014/main" id="{A0BC5386-479F-47E1-B454-301811B32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5650" y="1738313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7838" name="AutoShape 46">
            <a:extLst>
              <a:ext uri="{FF2B5EF4-FFF2-40B4-BE49-F238E27FC236}">
                <a16:creationId xmlns:a16="http://schemas.microsoft.com/office/drawing/2014/main" id="{5D9E509B-7FA8-406E-82F0-C0496C89F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2788" y="5986463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7839" name="AutoShape 47">
            <a:extLst>
              <a:ext uri="{FF2B5EF4-FFF2-40B4-BE49-F238E27FC236}">
                <a16:creationId xmlns:a16="http://schemas.microsoft.com/office/drawing/2014/main" id="{F589BB32-745B-4810-A92D-7049EC1FB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1363" y="2249488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7840" name="AutoShape 48">
            <a:extLst>
              <a:ext uri="{FF2B5EF4-FFF2-40B4-BE49-F238E27FC236}">
                <a16:creationId xmlns:a16="http://schemas.microsoft.com/office/drawing/2014/main" id="{682A280A-E637-4204-A977-F5318A828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1838" y="2776538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7841" name="AutoShape 49">
            <a:extLst>
              <a:ext uri="{FF2B5EF4-FFF2-40B4-BE49-F238E27FC236}">
                <a16:creationId xmlns:a16="http://schemas.microsoft.com/office/drawing/2014/main" id="{AE3631F3-23AC-4E94-87F7-124796379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375" y="3313113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7842" name="AutoShape 50">
            <a:extLst>
              <a:ext uri="{FF2B5EF4-FFF2-40B4-BE49-F238E27FC236}">
                <a16:creationId xmlns:a16="http://schemas.microsoft.com/office/drawing/2014/main" id="{8DDAAB25-DC25-40B4-9CCA-30DAED51C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7075" y="3843338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7843" name="AutoShape 51">
            <a:extLst>
              <a:ext uri="{FF2B5EF4-FFF2-40B4-BE49-F238E27FC236}">
                <a16:creationId xmlns:a16="http://schemas.microsoft.com/office/drawing/2014/main" id="{4630BD0C-B891-4807-910A-B79E12B20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1838" y="4360863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7844" name="AutoShape 52">
            <a:extLst>
              <a:ext uri="{FF2B5EF4-FFF2-40B4-BE49-F238E27FC236}">
                <a16:creationId xmlns:a16="http://schemas.microsoft.com/office/drawing/2014/main" id="{810F55B8-E7D2-4731-B25F-4A410655B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7550" y="4910138"/>
            <a:ext cx="5334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767600"/>
              </a:gs>
              <a:gs pos="50000">
                <a:srgbClr val="FFFF00"/>
              </a:gs>
              <a:gs pos="100000">
                <a:srgbClr val="767600"/>
              </a:gs>
            </a:gsLst>
            <a:lin ang="5400000" scaled="1"/>
          </a:gradFill>
          <a:ln w="9525" algn="ctr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7845" name="Oval 53">
            <a:extLst>
              <a:ext uri="{FF2B5EF4-FFF2-40B4-BE49-F238E27FC236}">
                <a16:creationId xmlns:a16="http://schemas.microsoft.com/office/drawing/2014/main" id="{50AF62C9-8F6A-469F-9452-2BD774001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9088" y="3873500"/>
            <a:ext cx="304800" cy="30480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50000">
                <a:srgbClr val="FFCCFF"/>
              </a:gs>
              <a:gs pos="100000">
                <a:schemeClr val="bg2"/>
              </a:gs>
            </a:gsLst>
            <a:lin ang="5400000" scaled="1"/>
          </a:gradFill>
          <a:ln w="9525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>
                <a:solidFill>
                  <a:srgbClr val="00006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417846" name="Oval 54">
            <a:extLst>
              <a:ext uri="{FF2B5EF4-FFF2-40B4-BE49-F238E27FC236}">
                <a16:creationId xmlns:a16="http://schemas.microsoft.com/office/drawing/2014/main" id="{3BF1D60C-0565-4DD4-8251-0BEE16AC15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9088" y="4357688"/>
            <a:ext cx="304800" cy="30480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50000">
                <a:srgbClr val="FFCCFF"/>
              </a:gs>
              <a:gs pos="100000">
                <a:schemeClr val="bg2"/>
              </a:gs>
            </a:gsLst>
            <a:lin ang="5400000" scaled="1"/>
          </a:gradFill>
          <a:ln w="9525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>
                <a:solidFill>
                  <a:srgbClr val="00006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7</a:t>
            </a:r>
          </a:p>
        </p:txBody>
      </p:sp>
      <p:sp>
        <p:nvSpPr>
          <p:cNvPr id="417847" name="Oval 55">
            <a:extLst>
              <a:ext uri="{FF2B5EF4-FFF2-40B4-BE49-F238E27FC236}">
                <a16:creationId xmlns:a16="http://schemas.microsoft.com/office/drawing/2014/main" id="{BD38B824-0DAC-44B7-9EC5-C268D6749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9088" y="4937125"/>
            <a:ext cx="304800" cy="30480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50000">
                <a:srgbClr val="FFCCFF"/>
              </a:gs>
              <a:gs pos="100000">
                <a:schemeClr val="bg2"/>
              </a:gs>
            </a:gsLst>
            <a:lin ang="5400000" scaled="1"/>
          </a:gradFill>
          <a:ln w="9525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>
                <a:solidFill>
                  <a:srgbClr val="00006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8</a:t>
            </a:r>
          </a:p>
        </p:txBody>
      </p:sp>
      <p:sp>
        <p:nvSpPr>
          <p:cNvPr id="417848" name="Oval 56">
            <a:extLst>
              <a:ext uri="{FF2B5EF4-FFF2-40B4-BE49-F238E27FC236}">
                <a16:creationId xmlns:a16="http://schemas.microsoft.com/office/drawing/2014/main" id="{24F71284-6F56-4355-B168-2938F6AEF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9088" y="5478463"/>
            <a:ext cx="304800" cy="30480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50000">
                <a:srgbClr val="FFCCFF"/>
              </a:gs>
              <a:gs pos="100000">
                <a:schemeClr val="bg2"/>
              </a:gs>
            </a:gsLst>
            <a:lin ang="5400000" scaled="1"/>
          </a:gradFill>
          <a:ln w="9525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>
                <a:solidFill>
                  <a:srgbClr val="00006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417849" name="Oval 57">
            <a:extLst>
              <a:ext uri="{FF2B5EF4-FFF2-40B4-BE49-F238E27FC236}">
                <a16:creationId xmlns:a16="http://schemas.microsoft.com/office/drawing/2014/main" id="{13C9D8FE-660E-480C-BAB9-2A0994826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9088" y="6010275"/>
            <a:ext cx="304800" cy="30480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50000">
                <a:srgbClr val="FFCCFF"/>
              </a:gs>
              <a:gs pos="100000">
                <a:schemeClr val="bg2"/>
              </a:gs>
            </a:gsLst>
            <a:lin ang="5400000" scaled="1"/>
          </a:gradFill>
          <a:ln w="9525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>
                <a:solidFill>
                  <a:srgbClr val="00006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417850" name="Oval 58">
            <a:extLst>
              <a:ext uri="{FF2B5EF4-FFF2-40B4-BE49-F238E27FC236}">
                <a16:creationId xmlns:a16="http://schemas.microsoft.com/office/drawing/2014/main" id="{5E7E201C-B3EC-4E78-B644-09A47CFE3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9088" y="1209675"/>
            <a:ext cx="304800" cy="30480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50000">
                <a:srgbClr val="FFCCFF"/>
              </a:gs>
              <a:gs pos="100000">
                <a:schemeClr val="bg2"/>
              </a:gs>
            </a:gsLst>
            <a:lin ang="5400000" scaled="1"/>
          </a:gradFill>
          <a:ln w="9525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>
                <a:solidFill>
                  <a:srgbClr val="00006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1</a:t>
            </a:r>
          </a:p>
        </p:txBody>
      </p:sp>
      <p:sp>
        <p:nvSpPr>
          <p:cNvPr id="417851" name="Oval 59">
            <a:extLst>
              <a:ext uri="{FF2B5EF4-FFF2-40B4-BE49-F238E27FC236}">
                <a16:creationId xmlns:a16="http://schemas.microsoft.com/office/drawing/2014/main" id="{837488DE-CCAC-4AAF-B276-529506DDF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9088" y="1717675"/>
            <a:ext cx="304800" cy="30480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50000">
                <a:srgbClr val="FFCCFF"/>
              </a:gs>
              <a:gs pos="100000">
                <a:schemeClr val="bg2"/>
              </a:gs>
            </a:gsLst>
            <a:lin ang="5400000" scaled="1"/>
          </a:gradFill>
          <a:ln w="9525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>
                <a:solidFill>
                  <a:srgbClr val="00006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417852" name="Oval 60">
            <a:extLst>
              <a:ext uri="{FF2B5EF4-FFF2-40B4-BE49-F238E27FC236}">
                <a16:creationId xmlns:a16="http://schemas.microsoft.com/office/drawing/2014/main" id="{A1E5A714-79A0-4A63-A2E1-DCEE875710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9088" y="2228850"/>
            <a:ext cx="304800" cy="30480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50000">
                <a:srgbClr val="FFCCFF"/>
              </a:gs>
              <a:gs pos="100000">
                <a:schemeClr val="bg2"/>
              </a:gs>
            </a:gsLst>
            <a:lin ang="5400000" scaled="1"/>
          </a:gradFill>
          <a:ln w="9525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>
                <a:solidFill>
                  <a:srgbClr val="00006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417853" name="Oval 61">
            <a:extLst>
              <a:ext uri="{FF2B5EF4-FFF2-40B4-BE49-F238E27FC236}">
                <a16:creationId xmlns:a16="http://schemas.microsoft.com/office/drawing/2014/main" id="{7A858B1E-BA0C-4441-B2F0-F5F37B5239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9088" y="2784475"/>
            <a:ext cx="304800" cy="30480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50000">
                <a:srgbClr val="FFCCFF"/>
              </a:gs>
              <a:gs pos="100000">
                <a:schemeClr val="bg2"/>
              </a:gs>
            </a:gsLst>
            <a:lin ang="5400000" scaled="1"/>
          </a:gradFill>
          <a:ln w="9525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>
                <a:solidFill>
                  <a:srgbClr val="00006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4</a:t>
            </a:r>
          </a:p>
        </p:txBody>
      </p:sp>
      <p:sp>
        <p:nvSpPr>
          <p:cNvPr id="417854" name="Oval 62">
            <a:extLst>
              <a:ext uri="{FF2B5EF4-FFF2-40B4-BE49-F238E27FC236}">
                <a16:creationId xmlns:a16="http://schemas.microsoft.com/office/drawing/2014/main" id="{42562DA6-25AB-43E8-AC42-D8EAF363B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9088" y="3348038"/>
            <a:ext cx="304800" cy="30480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50000">
                <a:srgbClr val="FFCCFF"/>
              </a:gs>
              <a:gs pos="100000">
                <a:schemeClr val="bg2"/>
              </a:gs>
            </a:gsLst>
            <a:lin ang="5400000" scaled="1"/>
          </a:gradFill>
          <a:ln w="9525" algn="ctr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>
                <a:solidFill>
                  <a:srgbClr val="00006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13375" name="WordArt 63">
            <a:extLst>
              <a:ext uri="{FF2B5EF4-FFF2-40B4-BE49-F238E27FC236}">
                <a16:creationId xmlns:a16="http://schemas.microsoft.com/office/drawing/2014/main" id="{847F29A2-8978-441F-8C78-A6D493C2905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05225" y="381000"/>
            <a:ext cx="45339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</a:rPr>
              <a:t>CHỌN NHANH KẾT QUẢ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17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17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17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417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417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17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417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417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417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4178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7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7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17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7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7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7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7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7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7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17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17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1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17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17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17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17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17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17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7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7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17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17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17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17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17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17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17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17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17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17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17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17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17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17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17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17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17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17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17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17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17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17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17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17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17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17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17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17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17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17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17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17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17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17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17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17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417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17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17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17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178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178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17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178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178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17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417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17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417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17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417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417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417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17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417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17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417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417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417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17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417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417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417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417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417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417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417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417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417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417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417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417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417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417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417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41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417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417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41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417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417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41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417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417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41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417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417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41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417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417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41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417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417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41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417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417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41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417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417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41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417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417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41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4178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4178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41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417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417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41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4178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4178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41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417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417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41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417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417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417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417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417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41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417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417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41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7" dur="500" fill="hold"/>
                                        <p:tgtEl>
                                          <p:spTgt spid="417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417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41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2" dur="500" fill="hold"/>
                                        <p:tgtEl>
                                          <p:spTgt spid="417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417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4" dur="500"/>
                                        <p:tgtEl>
                                          <p:spTgt spid="41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5" restart="whenNotActive" fill="hold" evtFilter="cancelBubble" nodeType="interactiveSeq">
                <p:stCondLst>
                  <p:cond evt="onClick" delay="0">
                    <p:tgtEl>
                      <p:spTgt spid="4178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6" fill="hold" nodeType="clickPar">
                      <p:stCondLst>
                        <p:cond delay="0"/>
                      </p:stCondLst>
                      <p:childTnLst>
                        <p:par>
                          <p:cTn id="2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8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9" dur="500"/>
                                        <p:tgtEl>
                                          <p:spTgt spid="417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500"/>
                                        <p:tgtEl>
                                          <p:spTgt spid="417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1" dur="500"/>
                                        <p:tgtEl>
                                          <p:spTgt spid="4178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6" dur="500"/>
                                        <p:tgtEl>
                                          <p:spTgt spid="417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500"/>
                                        <p:tgtEl>
                                          <p:spTgt spid="417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8" dur="500"/>
                                        <p:tgtEl>
                                          <p:spTgt spid="4178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7850"/>
                  </p:tgtEl>
                </p:cond>
              </p:nextCondLst>
            </p:seq>
            <p:seq concurrent="1" nextAc="seek">
              <p:cTn id="300" restart="whenNotActive" fill="hold" evtFilter="cancelBubble" nodeType="interactiveSeq">
                <p:stCondLst>
                  <p:cond evt="onClick" delay="0">
                    <p:tgtEl>
                      <p:spTgt spid="4178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1" fill="hold" nodeType="clickPar">
                      <p:stCondLst>
                        <p:cond delay="0"/>
                      </p:stCondLst>
                      <p:childTnLst>
                        <p:par>
                          <p:cTn id="3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3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4" dur="500"/>
                                        <p:tgtEl>
                                          <p:spTgt spid="417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500"/>
                                        <p:tgtEl>
                                          <p:spTgt spid="417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6" dur="500"/>
                                        <p:tgtEl>
                                          <p:spTgt spid="4178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1" dur="500"/>
                                        <p:tgtEl>
                                          <p:spTgt spid="4178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500"/>
                                        <p:tgtEl>
                                          <p:spTgt spid="4178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3" dur="500"/>
                                        <p:tgtEl>
                                          <p:spTgt spid="4178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7853"/>
                  </p:tgtEl>
                </p:cond>
              </p:nextCondLst>
            </p:seq>
            <p:seq concurrent="1" nextAc="seek">
              <p:cTn id="315" restart="whenNotActive" fill="hold" evtFilter="cancelBubble" nodeType="interactiveSeq">
                <p:stCondLst>
                  <p:cond evt="onClick" delay="0">
                    <p:tgtEl>
                      <p:spTgt spid="4178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6" fill="hold" nodeType="clickPar">
                      <p:stCondLst>
                        <p:cond delay="0"/>
                      </p:stCondLst>
                      <p:childTnLst>
                        <p:par>
                          <p:cTn id="3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9" dur="500"/>
                                        <p:tgtEl>
                                          <p:spTgt spid="417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500"/>
                                        <p:tgtEl>
                                          <p:spTgt spid="417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500"/>
                                        <p:tgtEl>
                                          <p:spTgt spid="4178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 nodeType="clickPar">
                      <p:stCondLst>
                        <p:cond delay="indefinite"/>
                      </p:stCondLst>
                      <p:childTnLst>
                        <p:par>
                          <p:cTn id="3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5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6" dur="500"/>
                                        <p:tgtEl>
                                          <p:spTgt spid="417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500"/>
                                        <p:tgtEl>
                                          <p:spTgt spid="417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8" dur="500"/>
                                        <p:tgtEl>
                                          <p:spTgt spid="4178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7854"/>
                  </p:tgtEl>
                </p:cond>
              </p:nextCondLst>
            </p:seq>
            <p:seq concurrent="1" nextAc="seek">
              <p:cTn id="330" restart="whenNotActive" fill="hold" evtFilter="cancelBubble" nodeType="interactiveSeq">
                <p:stCondLst>
                  <p:cond evt="onClick" delay="0">
                    <p:tgtEl>
                      <p:spTgt spid="4178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1" fill="hold" nodeType="clickPar">
                      <p:stCondLst>
                        <p:cond delay="0"/>
                      </p:stCondLst>
                      <p:childTnLst>
                        <p:par>
                          <p:cTn id="3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3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4" dur="500"/>
                                        <p:tgtEl>
                                          <p:spTgt spid="417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500"/>
                                        <p:tgtEl>
                                          <p:spTgt spid="417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6" dur="500"/>
                                        <p:tgtEl>
                                          <p:spTgt spid="4178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 nodeType="clickPar">
                      <p:stCondLst>
                        <p:cond delay="indefinite"/>
                      </p:stCondLst>
                      <p:childTnLst>
                        <p:par>
                          <p:cTn id="3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1" dur="500"/>
                                        <p:tgtEl>
                                          <p:spTgt spid="417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500"/>
                                        <p:tgtEl>
                                          <p:spTgt spid="417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3" dur="500"/>
                                        <p:tgtEl>
                                          <p:spTgt spid="4178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7845"/>
                  </p:tgtEl>
                </p:cond>
              </p:nextCondLst>
            </p:seq>
            <p:seq concurrent="1" nextAc="seek">
              <p:cTn id="345" restart="whenNotActive" fill="hold" evtFilter="cancelBubble" nodeType="interactiveSeq">
                <p:stCondLst>
                  <p:cond evt="onClick" delay="0">
                    <p:tgtEl>
                      <p:spTgt spid="4178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6" fill="hold" nodeType="clickPar">
                      <p:stCondLst>
                        <p:cond delay="0"/>
                      </p:stCondLst>
                      <p:childTnLst>
                        <p:par>
                          <p:cTn id="3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9" dur="500"/>
                                        <p:tgtEl>
                                          <p:spTgt spid="417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500"/>
                                        <p:tgtEl>
                                          <p:spTgt spid="417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1" dur="500"/>
                                        <p:tgtEl>
                                          <p:spTgt spid="4178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 nodeType="clickPar">
                      <p:stCondLst>
                        <p:cond delay="indefinite"/>
                      </p:stCondLst>
                      <p:childTnLst>
                        <p:par>
                          <p:cTn id="3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5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6" dur="500"/>
                                        <p:tgtEl>
                                          <p:spTgt spid="417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500"/>
                                        <p:tgtEl>
                                          <p:spTgt spid="417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8" dur="500"/>
                                        <p:tgtEl>
                                          <p:spTgt spid="4178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7846"/>
                  </p:tgtEl>
                </p:cond>
              </p:nextCondLst>
            </p:seq>
            <p:seq concurrent="1" nextAc="seek">
              <p:cTn id="360" restart="whenNotActive" fill="hold" evtFilter="cancelBubble" nodeType="interactiveSeq">
                <p:stCondLst>
                  <p:cond evt="onClick" delay="0">
                    <p:tgtEl>
                      <p:spTgt spid="4178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1" fill="hold" nodeType="clickPar">
                      <p:stCondLst>
                        <p:cond delay="0"/>
                      </p:stCondLst>
                      <p:childTnLst>
                        <p:par>
                          <p:cTn id="3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3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4" dur="500"/>
                                        <p:tgtEl>
                                          <p:spTgt spid="417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500"/>
                                        <p:tgtEl>
                                          <p:spTgt spid="417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6" dur="500"/>
                                        <p:tgtEl>
                                          <p:spTgt spid="4178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 nodeType="clickPar">
                      <p:stCondLst>
                        <p:cond delay="indefinite"/>
                      </p:stCondLst>
                      <p:childTnLst>
                        <p:par>
                          <p:cTn id="3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1" dur="500"/>
                                        <p:tgtEl>
                                          <p:spTgt spid="417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500"/>
                                        <p:tgtEl>
                                          <p:spTgt spid="417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3" dur="500"/>
                                        <p:tgtEl>
                                          <p:spTgt spid="4178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7847"/>
                  </p:tgtEl>
                </p:cond>
              </p:nextCondLst>
            </p:seq>
            <p:seq concurrent="1" nextAc="seek">
              <p:cTn id="375" restart="whenNotActive" fill="hold" evtFilter="cancelBubble" nodeType="interactiveSeq">
                <p:stCondLst>
                  <p:cond evt="onClick" delay="0">
                    <p:tgtEl>
                      <p:spTgt spid="4178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6" fill="hold" nodeType="clickPar">
                      <p:stCondLst>
                        <p:cond delay="0"/>
                      </p:stCondLst>
                      <p:childTnLst>
                        <p:par>
                          <p:cTn id="3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9" dur="500"/>
                                        <p:tgtEl>
                                          <p:spTgt spid="417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500"/>
                                        <p:tgtEl>
                                          <p:spTgt spid="417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500"/>
                                        <p:tgtEl>
                                          <p:spTgt spid="4178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 nodeType="clickPar">
                      <p:stCondLst>
                        <p:cond delay="indefinite"/>
                      </p:stCondLst>
                      <p:childTnLst>
                        <p:par>
                          <p:cTn id="3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5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6" dur="500"/>
                                        <p:tgtEl>
                                          <p:spTgt spid="417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500"/>
                                        <p:tgtEl>
                                          <p:spTgt spid="417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8" dur="500"/>
                                        <p:tgtEl>
                                          <p:spTgt spid="4178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7848"/>
                  </p:tgtEl>
                </p:cond>
              </p:nextCondLst>
            </p:seq>
            <p:seq concurrent="1" nextAc="seek">
              <p:cTn id="390" restart="whenNotActive" fill="hold" evtFilter="cancelBubble" nodeType="interactiveSeq">
                <p:stCondLst>
                  <p:cond evt="onClick" delay="0">
                    <p:tgtEl>
                      <p:spTgt spid="4178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1" fill="hold" nodeType="clickPar">
                      <p:stCondLst>
                        <p:cond delay="0"/>
                      </p:stCondLst>
                      <p:childTnLst>
                        <p:par>
                          <p:cTn id="3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3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4" dur="500"/>
                                        <p:tgtEl>
                                          <p:spTgt spid="417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500"/>
                                        <p:tgtEl>
                                          <p:spTgt spid="417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6" dur="500"/>
                                        <p:tgtEl>
                                          <p:spTgt spid="4178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8" fill="hold" nodeType="clickPar">
                      <p:stCondLst>
                        <p:cond delay="indefinite"/>
                      </p:stCondLst>
                      <p:childTnLst>
                        <p:par>
                          <p:cTn id="3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1" dur="500"/>
                                        <p:tgtEl>
                                          <p:spTgt spid="417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500"/>
                                        <p:tgtEl>
                                          <p:spTgt spid="417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3" dur="500"/>
                                        <p:tgtEl>
                                          <p:spTgt spid="4178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7849"/>
                  </p:tgtEl>
                </p:cond>
              </p:nextCondLst>
            </p:seq>
            <p:seq concurrent="1" nextAc="seek">
              <p:cTn id="405" restart="whenNotActive" fill="hold" evtFilter="cancelBubble" nodeType="interactiveSeq">
                <p:stCondLst>
                  <p:cond evt="onClick" delay="0">
                    <p:tgtEl>
                      <p:spTgt spid="4178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6" fill="hold" nodeType="clickPar">
                      <p:stCondLst>
                        <p:cond delay="0"/>
                      </p:stCondLst>
                      <p:childTnLst>
                        <p:par>
                          <p:cTn id="4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8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9" dur="500"/>
                                        <p:tgtEl>
                                          <p:spTgt spid="417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500"/>
                                        <p:tgtEl>
                                          <p:spTgt spid="417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1" dur="500"/>
                                        <p:tgtEl>
                                          <p:spTgt spid="4178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 nodeType="clickPar">
                      <p:stCondLst>
                        <p:cond delay="indefinite"/>
                      </p:stCondLst>
                      <p:childTnLst>
                        <p:par>
                          <p:cTn id="4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5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6" dur="500"/>
                                        <p:tgtEl>
                                          <p:spTgt spid="4178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500"/>
                                        <p:tgtEl>
                                          <p:spTgt spid="4178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8" dur="500"/>
                                        <p:tgtEl>
                                          <p:spTgt spid="4178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7851"/>
                  </p:tgtEl>
                </p:cond>
              </p:nextCondLst>
            </p:seq>
            <p:seq concurrent="1" nextAc="seek">
              <p:cTn id="420" restart="whenNotActive" fill="hold" evtFilter="cancelBubble" nodeType="interactiveSeq">
                <p:stCondLst>
                  <p:cond evt="onClick" delay="0">
                    <p:tgtEl>
                      <p:spTgt spid="4178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1" fill="hold" nodeType="clickPar">
                      <p:stCondLst>
                        <p:cond delay="0"/>
                      </p:stCondLst>
                      <p:childTnLst>
                        <p:par>
                          <p:cTn id="4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3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4" dur="500"/>
                                        <p:tgtEl>
                                          <p:spTgt spid="417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500"/>
                                        <p:tgtEl>
                                          <p:spTgt spid="417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6" dur="500"/>
                                        <p:tgtEl>
                                          <p:spTgt spid="4178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8" fill="hold" nodeType="clickPar">
                      <p:stCondLst>
                        <p:cond delay="indefinite"/>
                      </p:stCondLst>
                      <p:childTnLst>
                        <p:par>
                          <p:cTn id="4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1" dur="500"/>
                                        <p:tgtEl>
                                          <p:spTgt spid="417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500"/>
                                        <p:tgtEl>
                                          <p:spTgt spid="417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3" dur="500"/>
                                        <p:tgtEl>
                                          <p:spTgt spid="4178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7852"/>
                  </p:tgtEl>
                </p:cond>
              </p:nextCondLst>
            </p:seq>
          </p:childTnLst>
        </p:cTn>
      </p:par>
    </p:tnLst>
    <p:bldLst>
      <p:bldP spid="417805" grpId="0" animBg="1"/>
      <p:bldP spid="417806" grpId="0" animBg="1"/>
      <p:bldP spid="417807" grpId="0" animBg="1"/>
      <p:bldP spid="417808" grpId="0" animBg="1"/>
      <p:bldP spid="417809" grpId="0" animBg="1"/>
      <p:bldP spid="417810" grpId="0" animBg="1"/>
      <p:bldP spid="417811" grpId="0" animBg="1"/>
      <p:bldP spid="417812" grpId="0" animBg="1"/>
      <p:bldP spid="417813" grpId="0" animBg="1"/>
      <p:bldP spid="417814" grpId="0" animBg="1"/>
      <p:bldP spid="417815" grpId="0" animBg="1"/>
      <p:bldP spid="417816" grpId="0" animBg="1"/>
      <p:bldP spid="417817" grpId="0" animBg="1"/>
      <p:bldP spid="417818" grpId="0" animBg="1"/>
      <p:bldP spid="417819" grpId="0" animBg="1"/>
      <p:bldP spid="417820" grpId="0" animBg="1"/>
      <p:bldP spid="417821" grpId="0" animBg="1"/>
      <p:bldP spid="417822" grpId="0" animBg="1"/>
      <p:bldP spid="417823" grpId="0" animBg="1"/>
      <p:bldP spid="417824" grpId="0" animBg="1"/>
      <p:bldP spid="417825" grpId="0" animBg="1"/>
      <p:bldP spid="417826" grpId="0" animBg="1"/>
      <p:bldP spid="417826" grpId="1" animBg="1"/>
      <p:bldP spid="417827" grpId="0" animBg="1"/>
      <p:bldP spid="417827" grpId="1" animBg="1"/>
      <p:bldP spid="417828" grpId="0" animBg="1"/>
      <p:bldP spid="417829" grpId="0" animBg="1"/>
      <p:bldP spid="417830" grpId="0" animBg="1"/>
      <p:bldP spid="417831" grpId="0" animBg="1"/>
      <p:bldP spid="417832" grpId="0" animBg="1"/>
      <p:bldP spid="417833" grpId="0" animBg="1"/>
      <p:bldP spid="417834" grpId="0" animBg="1"/>
      <p:bldP spid="417835" grpId="0" animBg="1"/>
      <p:bldP spid="417835" grpId="1" animBg="1"/>
      <p:bldP spid="417836" grpId="0" animBg="1"/>
      <p:bldP spid="417836" grpId="1" animBg="1"/>
      <p:bldP spid="417837" grpId="0" animBg="1"/>
      <p:bldP spid="417837" grpId="1" animBg="1"/>
      <p:bldP spid="417838" grpId="0" animBg="1"/>
      <p:bldP spid="417838" grpId="1" animBg="1"/>
      <p:bldP spid="417839" grpId="0" animBg="1"/>
      <p:bldP spid="417839" grpId="1" animBg="1"/>
      <p:bldP spid="417840" grpId="0" animBg="1"/>
      <p:bldP spid="417840" grpId="1" animBg="1"/>
      <p:bldP spid="417841" grpId="0" animBg="1"/>
      <p:bldP spid="417841" grpId="1" animBg="1"/>
      <p:bldP spid="417842" grpId="0" animBg="1"/>
      <p:bldP spid="417842" grpId="1" animBg="1"/>
      <p:bldP spid="417843" grpId="0" animBg="1"/>
      <p:bldP spid="417843" grpId="1" animBg="1"/>
      <p:bldP spid="417844" grpId="0" animBg="1"/>
      <p:bldP spid="417844" grpId="1" animBg="1"/>
      <p:bldP spid="417845" grpId="0" animBg="1"/>
      <p:bldP spid="417846" grpId="0" animBg="1"/>
      <p:bldP spid="417847" grpId="0" animBg="1"/>
      <p:bldP spid="417848" grpId="0" animBg="1"/>
      <p:bldP spid="417849" grpId="0" animBg="1"/>
      <p:bldP spid="417850" grpId="0" animBg="1"/>
      <p:bldP spid="417851" grpId="0" animBg="1"/>
      <p:bldP spid="417852" grpId="0" animBg="1"/>
      <p:bldP spid="417853" grpId="0" animBg="1"/>
      <p:bldP spid="41785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0" name="Picture 2" descr="hua006">
            <a:extLst>
              <a:ext uri="{FF2B5EF4-FFF2-40B4-BE49-F238E27FC236}">
                <a16:creationId xmlns:a16="http://schemas.microsoft.com/office/drawing/2014/main" id="{966FE39C-D037-4EB3-9DDF-60ADC9A962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7" name="Ly-Ngua-O.mp3">
            <a:hlinkClick r:id="" action="ppaction://media"/>
            <a:extLst>
              <a:ext uri="{FF2B5EF4-FFF2-40B4-BE49-F238E27FC236}">
                <a16:creationId xmlns:a16="http://schemas.microsoft.com/office/drawing/2014/main" id="{B386BC65-EFDA-406C-8252-86CE395971B2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228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8" name="Picture 10" descr="14">
            <a:extLst>
              <a:ext uri="{FF2B5EF4-FFF2-40B4-BE49-F238E27FC236}">
                <a16:creationId xmlns:a16="http://schemas.microsoft.com/office/drawing/2014/main" id="{E4F4A3B9-F8AB-4DCC-9599-10D6C0118B2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3429000"/>
            <a:ext cx="12827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1" descr="Nhạc Thiếu nhi [0]">
            <a:hlinkClick r:id="rId6"/>
            <a:extLst>
              <a:ext uri="{FF2B5EF4-FFF2-40B4-BE49-F238E27FC236}">
                <a16:creationId xmlns:a16="http://schemas.microsoft.com/office/drawing/2014/main" id="{0D683AE3-1127-48B2-AD5B-CDDC3787535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143000"/>
            <a:ext cx="1295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WordArt 12">
            <a:extLst>
              <a:ext uri="{FF2B5EF4-FFF2-40B4-BE49-F238E27FC236}">
                <a16:creationId xmlns:a16="http://schemas.microsoft.com/office/drawing/2014/main" id="{567395A1-EC7A-4BDD-AC8D-43A04F056D1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43200" y="762000"/>
            <a:ext cx="7239000" cy="4876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3216" fill="hold"/>
                                        <p:tgtEl>
                                          <p:spTgt spid="7373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800" decel="1000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00" decel="100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3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373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Frames PPT 007">
            <a:extLst>
              <a:ext uri="{FF2B5EF4-FFF2-40B4-BE49-F238E27FC236}">
                <a16:creationId xmlns:a16="http://schemas.microsoft.com/office/drawing/2014/main" id="{D41BBE4A-4CB7-4EF6-A988-5772ADCCB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0147" name="Picture 3">
            <a:extLst>
              <a:ext uri="{FF2B5EF4-FFF2-40B4-BE49-F238E27FC236}">
                <a16:creationId xmlns:a16="http://schemas.microsoft.com/office/drawing/2014/main" id="{4B17F0C7-68C9-47AA-8D8A-BC12DDFC90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1066801"/>
            <a:ext cx="31718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364" name="Object 4">
            <a:extLst>
              <a:ext uri="{FF2B5EF4-FFF2-40B4-BE49-F238E27FC236}">
                <a16:creationId xmlns:a16="http://schemas.microsoft.com/office/drawing/2014/main" id="{58452650-6B31-409D-8A8B-D53D92A55B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91450" y="48228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15364" name="Object 4">
                        <a:extLst>
                          <a:ext uri="{FF2B5EF4-FFF2-40B4-BE49-F238E27FC236}">
                            <a16:creationId xmlns:a16="http://schemas.microsoft.com/office/drawing/2014/main" id="{58452650-6B31-409D-8A8B-D53D92A55B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1450" y="4822825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>
            <a:extLst>
              <a:ext uri="{FF2B5EF4-FFF2-40B4-BE49-F238E27FC236}">
                <a16:creationId xmlns:a16="http://schemas.microsoft.com/office/drawing/2014/main" id="{1DA32620-FE45-495C-925E-66357CACA7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91450" y="48228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8" imgW="114151" imgH="215619" progId="Equation.3">
                  <p:embed/>
                </p:oleObj>
              </mc:Choice>
              <mc:Fallback>
                <p:oleObj name="Equation" r:id="rId8" imgW="114151" imgH="215619" progId="Equation.3">
                  <p:embed/>
                  <p:pic>
                    <p:nvPicPr>
                      <p:cNvPr id="15365" name="Object 5">
                        <a:extLst>
                          <a:ext uri="{FF2B5EF4-FFF2-40B4-BE49-F238E27FC236}">
                            <a16:creationId xmlns:a16="http://schemas.microsoft.com/office/drawing/2014/main" id="{1DA32620-FE45-495C-925E-66357CACA7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1450" y="4822825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0150" name="Text Box 6">
            <a:extLst>
              <a:ext uri="{FF2B5EF4-FFF2-40B4-BE49-F238E27FC236}">
                <a16:creationId xmlns:a16="http://schemas.microsoft.com/office/drawing/2014/main" id="{C6EA654C-440D-46F2-A899-47C523A83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286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panose="020B0604020202020204" pitchFamily="34" charset="0"/>
              </a:rPr>
              <a:t>9 x 3 = 27</a:t>
            </a: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90151" name="Line 7">
            <a:extLst>
              <a:ext uri="{FF2B5EF4-FFF2-40B4-BE49-F238E27FC236}">
                <a16:creationId xmlns:a16="http://schemas.microsoft.com/office/drawing/2014/main" id="{2AA59BFF-8018-4147-9A9A-B5214EE0D80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600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0152" name="Text Box 8">
            <a:extLst>
              <a:ext uri="{FF2B5EF4-FFF2-40B4-BE49-F238E27FC236}">
                <a16:creationId xmlns:a16="http://schemas.microsoft.com/office/drawing/2014/main" id="{9F0EF754-D010-434F-9C28-2ED6FC442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2163764"/>
            <a:ext cx="2133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</a:rPr>
              <a:t>27 : 9 = 3</a:t>
            </a:r>
          </a:p>
        </p:txBody>
      </p:sp>
      <p:sp>
        <p:nvSpPr>
          <p:cNvPr id="390153" name="Text Box 9">
            <a:extLst>
              <a:ext uri="{FF2B5EF4-FFF2-40B4-BE49-F238E27FC236}">
                <a16:creationId xmlns:a16="http://schemas.microsoft.com/office/drawing/2014/main" id="{D0576CE0-D1A9-408F-8FD4-777277C0B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1828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panose="020B0604020202020204" pitchFamily="34" charset="0"/>
              </a:rPr>
              <a:t>9 x 2 = 18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90154" name="Line 10">
            <a:extLst>
              <a:ext uri="{FF2B5EF4-FFF2-40B4-BE49-F238E27FC236}">
                <a16:creationId xmlns:a16="http://schemas.microsoft.com/office/drawing/2014/main" id="{63C9E07F-5DDC-4367-9671-19845392998A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514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0155" name="Text Box 11">
            <a:extLst>
              <a:ext uri="{FF2B5EF4-FFF2-40B4-BE49-F238E27FC236}">
                <a16:creationId xmlns:a16="http://schemas.microsoft.com/office/drawing/2014/main" id="{2C58F1EC-9DA3-4D44-83E0-8BB20168F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1242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panose="020B0604020202020204" pitchFamily="34" charset="0"/>
              </a:rPr>
              <a:t>9 x 5 = 45</a:t>
            </a:r>
          </a:p>
        </p:txBody>
      </p:sp>
      <p:sp>
        <p:nvSpPr>
          <p:cNvPr id="390156" name="Line 12">
            <a:extLst>
              <a:ext uri="{FF2B5EF4-FFF2-40B4-BE49-F238E27FC236}">
                <a16:creationId xmlns:a16="http://schemas.microsoft.com/office/drawing/2014/main" id="{D9EA7A15-320A-4D90-AB8E-45A86FCF897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057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0157" name="Text Box 13">
            <a:extLst>
              <a:ext uri="{FF2B5EF4-FFF2-40B4-BE49-F238E27FC236}">
                <a16:creationId xmlns:a16="http://schemas.microsoft.com/office/drawing/2014/main" id="{98A5FF6F-7899-446D-9130-705C0A06E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1706564"/>
            <a:ext cx="2133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</a:rPr>
              <a:t>18 : 9 = 2</a:t>
            </a:r>
          </a:p>
        </p:txBody>
      </p:sp>
      <p:sp>
        <p:nvSpPr>
          <p:cNvPr id="390158" name="Text Box 14">
            <a:extLst>
              <a:ext uri="{FF2B5EF4-FFF2-40B4-BE49-F238E27FC236}">
                <a16:creationId xmlns:a16="http://schemas.microsoft.com/office/drawing/2014/main" id="{780F96DE-2DF8-454A-8DB3-6F10A89D3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9100" y="1447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panose="020B0604020202020204" pitchFamily="34" charset="0"/>
              </a:rPr>
              <a:t>9 x 1 = 9</a:t>
            </a:r>
          </a:p>
        </p:txBody>
      </p:sp>
      <p:sp>
        <p:nvSpPr>
          <p:cNvPr id="390159" name="Text Box 15">
            <a:extLst>
              <a:ext uri="{FF2B5EF4-FFF2-40B4-BE49-F238E27FC236}">
                <a16:creationId xmlns:a16="http://schemas.microsoft.com/office/drawing/2014/main" id="{F0148665-94F0-4AAE-A691-5833054E4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667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panose="020B0604020202020204" pitchFamily="34" charset="0"/>
              </a:rPr>
              <a:t>9 x 4 = 36</a:t>
            </a:r>
          </a:p>
        </p:txBody>
      </p:sp>
      <p:sp>
        <p:nvSpPr>
          <p:cNvPr id="390160" name="Text Box 16">
            <a:extLst>
              <a:ext uri="{FF2B5EF4-FFF2-40B4-BE49-F238E27FC236}">
                <a16:creationId xmlns:a16="http://schemas.microsoft.com/office/drawing/2014/main" id="{81160EDA-6859-4F22-9D85-BB26C34E5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1249363"/>
            <a:ext cx="2133600" cy="5889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</a:rPr>
              <a:t>9 : 9 = 1</a:t>
            </a:r>
          </a:p>
        </p:txBody>
      </p:sp>
      <p:sp>
        <p:nvSpPr>
          <p:cNvPr id="390161" name="Text Box 17">
            <a:extLst>
              <a:ext uri="{FF2B5EF4-FFF2-40B4-BE49-F238E27FC236}">
                <a16:creationId xmlns:a16="http://schemas.microsoft.com/office/drawing/2014/main" id="{89F2CE50-CC1D-46ED-A23E-E1E60F5A0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5814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panose="020B0604020202020204" pitchFamily="34" charset="0"/>
              </a:rPr>
              <a:t>9 x 6 = 54</a:t>
            </a:r>
          </a:p>
        </p:txBody>
      </p:sp>
      <p:sp>
        <p:nvSpPr>
          <p:cNvPr id="390162" name="Text Box 18">
            <a:extLst>
              <a:ext uri="{FF2B5EF4-FFF2-40B4-BE49-F238E27FC236}">
                <a16:creationId xmlns:a16="http://schemas.microsoft.com/office/drawing/2014/main" id="{2217174C-6CFF-4B7F-AB8C-5A72E3BA7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038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panose="020B0604020202020204" pitchFamily="34" charset="0"/>
              </a:rPr>
              <a:t>9 x 7 = 63</a:t>
            </a:r>
          </a:p>
        </p:txBody>
      </p:sp>
      <p:sp>
        <p:nvSpPr>
          <p:cNvPr id="390163" name="Text Box 19">
            <a:extLst>
              <a:ext uri="{FF2B5EF4-FFF2-40B4-BE49-F238E27FC236}">
                <a16:creationId xmlns:a16="http://schemas.microsoft.com/office/drawing/2014/main" id="{BD0E379A-D5D3-4050-9908-5EA721730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495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panose="020B0604020202020204" pitchFamily="34" charset="0"/>
              </a:rPr>
              <a:t>9 x 8 = 72</a:t>
            </a:r>
          </a:p>
        </p:txBody>
      </p:sp>
      <p:sp>
        <p:nvSpPr>
          <p:cNvPr id="390164" name="Text Box 20">
            <a:extLst>
              <a:ext uri="{FF2B5EF4-FFF2-40B4-BE49-F238E27FC236}">
                <a16:creationId xmlns:a16="http://schemas.microsoft.com/office/drawing/2014/main" id="{DAE6DCFE-48AA-4473-94F1-E3AA98374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953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panose="020B0604020202020204" pitchFamily="34" charset="0"/>
              </a:rPr>
              <a:t>9 x 9 = 81</a:t>
            </a:r>
          </a:p>
        </p:txBody>
      </p:sp>
      <p:sp>
        <p:nvSpPr>
          <p:cNvPr id="390165" name="Text Box 21">
            <a:extLst>
              <a:ext uri="{FF2B5EF4-FFF2-40B4-BE49-F238E27FC236}">
                <a16:creationId xmlns:a16="http://schemas.microsoft.com/office/drawing/2014/main" id="{5D51D310-D8EC-453A-9D2C-9352C1E09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9400" y="54864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Arial" panose="020B0604020202020204" pitchFamily="34" charset="0"/>
              </a:rPr>
              <a:t>9 x 10 = 90</a:t>
            </a:r>
          </a:p>
        </p:txBody>
      </p:sp>
      <p:sp>
        <p:nvSpPr>
          <p:cNvPr id="390166" name="Line 22">
            <a:extLst>
              <a:ext uri="{FF2B5EF4-FFF2-40B4-BE49-F238E27FC236}">
                <a16:creationId xmlns:a16="http://schemas.microsoft.com/office/drawing/2014/main" id="{B3E49E19-15C3-40DE-B22A-027F1DC27EF2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971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0167" name="Line 23">
            <a:extLst>
              <a:ext uri="{FF2B5EF4-FFF2-40B4-BE49-F238E27FC236}">
                <a16:creationId xmlns:a16="http://schemas.microsoft.com/office/drawing/2014/main" id="{53A2EAEB-8E16-4E5F-B6A9-974127DA2B92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352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0168" name="Line 24">
            <a:extLst>
              <a:ext uri="{FF2B5EF4-FFF2-40B4-BE49-F238E27FC236}">
                <a16:creationId xmlns:a16="http://schemas.microsoft.com/office/drawing/2014/main" id="{B68A9CBA-AC8B-4DEC-943B-2CB387B3A46B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810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0169" name="Line 25">
            <a:extLst>
              <a:ext uri="{FF2B5EF4-FFF2-40B4-BE49-F238E27FC236}">
                <a16:creationId xmlns:a16="http://schemas.microsoft.com/office/drawing/2014/main" id="{AF859607-DD94-468A-B27D-8A6E4A06C7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267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0170" name="Line 26">
            <a:extLst>
              <a:ext uri="{FF2B5EF4-FFF2-40B4-BE49-F238E27FC236}">
                <a16:creationId xmlns:a16="http://schemas.microsoft.com/office/drawing/2014/main" id="{0B21C708-6830-404D-9E54-4CA3F6743368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7815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0171" name="Line 27">
            <a:extLst>
              <a:ext uri="{FF2B5EF4-FFF2-40B4-BE49-F238E27FC236}">
                <a16:creationId xmlns:a16="http://schemas.microsoft.com/office/drawing/2014/main" id="{0F0E15E9-7604-481D-AABF-B4DD65B6EEBB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5257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0172" name="Line 28">
            <a:extLst>
              <a:ext uri="{FF2B5EF4-FFF2-40B4-BE49-F238E27FC236}">
                <a16:creationId xmlns:a16="http://schemas.microsoft.com/office/drawing/2014/main" id="{75CDCBA4-9B73-4CCA-8134-3730FFC9DE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5715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0173" name="Text Box 29">
            <a:extLst>
              <a:ext uri="{FF2B5EF4-FFF2-40B4-BE49-F238E27FC236}">
                <a16:creationId xmlns:a16="http://schemas.microsoft.com/office/drawing/2014/main" id="{62660DDD-A0B7-4B2D-869E-B4FD871B7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2620964"/>
            <a:ext cx="2133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</a:rPr>
              <a:t>36 : 9 = 4</a:t>
            </a:r>
          </a:p>
        </p:txBody>
      </p:sp>
      <p:sp>
        <p:nvSpPr>
          <p:cNvPr id="390174" name="Text Box 30">
            <a:extLst>
              <a:ext uri="{FF2B5EF4-FFF2-40B4-BE49-F238E27FC236}">
                <a16:creationId xmlns:a16="http://schemas.microsoft.com/office/drawing/2014/main" id="{27CE37A5-CF86-456B-B514-E41BEACE8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3048000"/>
            <a:ext cx="213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</a:rPr>
              <a:t>45 : 9 = 5</a:t>
            </a:r>
          </a:p>
        </p:txBody>
      </p:sp>
      <p:sp>
        <p:nvSpPr>
          <p:cNvPr id="390175" name="Text Box 31">
            <a:extLst>
              <a:ext uri="{FF2B5EF4-FFF2-40B4-BE49-F238E27FC236}">
                <a16:creationId xmlns:a16="http://schemas.microsoft.com/office/drawing/2014/main" id="{5A788CCC-5703-4ADF-91D7-846E9ACD7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3459164"/>
            <a:ext cx="2133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</a:rPr>
              <a:t>54 : 9 = 6</a:t>
            </a:r>
          </a:p>
        </p:txBody>
      </p:sp>
      <p:sp>
        <p:nvSpPr>
          <p:cNvPr id="390176" name="Text Box 32">
            <a:extLst>
              <a:ext uri="{FF2B5EF4-FFF2-40B4-BE49-F238E27FC236}">
                <a16:creationId xmlns:a16="http://schemas.microsoft.com/office/drawing/2014/main" id="{E04C84AA-0F5B-45D6-9F4E-6FF4383C0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962400"/>
            <a:ext cx="213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FF00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</a:rPr>
              <a:t>63 : 9 = 7</a:t>
            </a:r>
          </a:p>
        </p:txBody>
      </p:sp>
      <p:sp>
        <p:nvSpPr>
          <p:cNvPr id="390177" name="Text Box 33">
            <a:extLst>
              <a:ext uri="{FF2B5EF4-FFF2-40B4-BE49-F238E27FC236}">
                <a16:creationId xmlns:a16="http://schemas.microsoft.com/office/drawing/2014/main" id="{1E788490-C293-4FB7-8C93-267693AABA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419600"/>
            <a:ext cx="213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FF00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</a:rPr>
              <a:t>72 : 9 = 8</a:t>
            </a:r>
          </a:p>
        </p:txBody>
      </p:sp>
      <p:sp>
        <p:nvSpPr>
          <p:cNvPr id="390178" name="Text Box 34">
            <a:extLst>
              <a:ext uri="{FF2B5EF4-FFF2-40B4-BE49-F238E27FC236}">
                <a16:creationId xmlns:a16="http://schemas.microsoft.com/office/drawing/2014/main" id="{AF1479FD-36B3-411E-B05D-DEB8DB542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906964"/>
            <a:ext cx="2133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FF00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</a:rPr>
              <a:t>81 : 9 = 9</a:t>
            </a:r>
          </a:p>
        </p:txBody>
      </p:sp>
      <p:sp>
        <p:nvSpPr>
          <p:cNvPr id="390179" name="Text Box 35">
            <a:extLst>
              <a:ext uri="{FF2B5EF4-FFF2-40B4-BE49-F238E27FC236}">
                <a16:creationId xmlns:a16="http://schemas.microsoft.com/office/drawing/2014/main" id="{90CE5A9F-C6F5-4829-BF6F-7CE0432F9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334000"/>
            <a:ext cx="213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FF00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</a:rPr>
              <a:t>90 : 9 = 10</a:t>
            </a:r>
          </a:p>
        </p:txBody>
      </p:sp>
      <p:sp>
        <p:nvSpPr>
          <p:cNvPr id="390180" name="Rectangle 36">
            <a:extLst>
              <a:ext uri="{FF2B5EF4-FFF2-40B4-BE49-F238E27FC236}">
                <a16:creationId xmlns:a16="http://schemas.microsoft.com/office/drawing/2014/main" id="{001FFFE4-257D-4977-8BDF-5857DB550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1219200"/>
            <a:ext cx="1752600" cy="48768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97" name="Text Box 37">
            <a:extLst>
              <a:ext uri="{FF2B5EF4-FFF2-40B4-BE49-F238E27FC236}">
                <a16:creationId xmlns:a16="http://schemas.microsoft.com/office/drawing/2014/main" id="{7B8611FA-6F02-453C-AAF9-42E6BF794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3664" y="561975"/>
            <a:ext cx="28273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>
                <a:solidFill>
                  <a:srgbClr val="0066FF"/>
                </a:solidFill>
              </a:rPr>
              <a:t>BẢNG CHIA 9</a:t>
            </a:r>
          </a:p>
        </p:txBody>
      </p:sp>
      <p:sp>
        <p:nvSpPr>
          <p:cNvPr id="390182" name="Rectangle 38">
            <a:extLst>
              <a:ext uri="{FF2B5EF4-FFF2-40B4-BE49-F238E27FC236}">
                <a16:creationId xmlns:a16="http://schemas.microsoft.com/office/drawing/2014/main" id="{CB3468EB-8D6C-450A-BA48-A00ECC675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914400"/>
            <a:ext cx="3200400" cy="1981200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183" name="Rectangle 39">
            <a:extLst>
              <a:ext uri="{FF2B5EF4-FFF2-40B4-BE49-F238E27FC236}">
                <a16:creationId xmlns:a16="http://schemas.microsoft.com/office/drawing/2014/main" id="{56D7C872-707B-4C05-A58A-52FF72D3F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6550" y="914400"/>
            <a:ext cx="1009650" cy="1981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184" name="Rectangle 40">
            <a:extLst>
              <a:ext uri="{FF2B5EF4-FFF2-40B4-BE49-F238E27FC236}">
                <a16:creationId xmlns:a16="http://schemas.microsoft.com/office/drawing/2014/main" id="{174884DF-95CA-4668-91D6-CD5040D095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914400"/>
            <a:ext cx="1143000" cy="1981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185" name="Rectangle 41">
            <a:extLst>
              <a:ext uri="{FF2B5EF4-FFF2-40B4-BE49-F238E27FC236}">
                <a16:creationId xmlns:a16="http://schemas.microsoft.com/office/drawing/2014/main" id="{6B328389-2687-4ED6-9D4B-1897B8853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6100" y="914400"/>
            <a:ext cx="1079500" cy="1981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90186" name="Picture 42">
            <a:extLst>
              <a:ext uri="{FF2B5EF4-FFF2-40B4-BE49-F238E27FC236}">
                <a16:creationId xmlns:a16="http://schemas.microsoft.com/office/drawing/2014/main" id="{8A23B80F-B07A-4B94-A585-C5DBCFEC76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1676401"/>
            <a:ext cx="31718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0187" name="Picture 43">
            <a:extLst>
              <a:ext uri="{FF2B5EF4-FFF2-40B4-BE49-F238E27FC236}">
                <a16:creationId xmlns:a16="http://schemas.microsoft.com/office/drawing/2014/main" id="{9D6BD7D0-6428-423D-AFF6-C9A939A5C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2257426"/>
            <a:ext cx="31718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0188" name="Oval 44">
            <a:extLst>
              <a:ext uri="{FF2B5EF4-FFF2-40B4-BE49-F238E27FC236}">
                <a16:creationId xmlns:a16="http://schemas.microsoft.com/office/drawing/2014/main" id="{D7864EEC-9933-48D6-B315-B64294573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0668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189" name="Oval 45">
            <a:extLst>
              <a:ext uri="{FF2B5EF4-FFF2-40B4-BE49-F238E27FC236}">
                <a16:creationId xmlns:a16="http://schemas.microsoft.com/office/drawing/2014/main" id="{F0DFF4BD-F89E-4901-AAE9-D16F6BE52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0668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190" name="Oval 46">
            <a:extLst>
              <a:ext uri="{FF2B5EF4-FFF2-40B4-BE49-F238E27FC236}">
                <a16:creationId xmlns:a16="http://schemas.microsoft.com/office/drawing/2014/main" id="{96C8E953-5A85-4ED4-8022-0F20F7A7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0668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191" name="Oval 47">
            <a:extLst>
              <a:ext uri="{FF2B5EF4-FFF2-40B4-BE49-F238E27FC236}">
                <a16:creationId xmlns:a16="http://schemas.microsoft.com/office/drawing/2014/main" id="{D4E1E5D3-420D-4A3F-A4D1-CC060352D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5240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192" name="Oval 48">
            <a:extLst>
              <a:ext uri="{FF2B5EF4-FFF2-40B4-BE49-F238E27FC236}">
                <a16:creationId xmlns:a16="http://schemas.microsoft.com/office/drawing/2014/main" id="{D36FC852-9D99-446C-BA28-5221C7485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5240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193" name="Oval 49">
            <a:extLst>
              <a:ext uri="{FF2B5EF4-FFF2-40B4-BE49-F238E27FC236}">
                <a16:creationId xmlns:a16="http://schemas.microsoft.com/office/drawing/2014/main" id="{A266A724-3D27-4DB4-99AF-8451C5DE85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5240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194" name="Oval 50">
            <a:extLst>
              <a:ext uri="{FF2B5EF4-FFF2-40B4-BE49-F238E27FC236}">
                <a16:creationId xmlns:a16="http://schemas.microsoft.com/office/drawing/2014/main" id="{223D4F09-F7D0-4AD6-8CF6-1DD5DCAB5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9812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195" name="Oval 51">
            <a:extLst>
              <a:ext uri="{FF2B5EF4-FFF2-40B4-BE49-F238E27FC236}">
                <a16:creationId xmlns:a16="http://schemas.microsoft.com/office/drawing/2014/main" id="{8A237642-A0FA-40F3-8526-A0CE5CA4A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9812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196" name="Oval 52">
            <a:extLst>
              <a:ext uri="{FF2B5EF4-FFF2-40B4-BE49-F238E27FC236}">
                <a16:creationId xmlns:a16="http://schemas.microsoft.com/office/drawing/2014/main" id="{C0963CE9-607B-4CE8-8F73-A9E671A7C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9812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197" name="Oval 53">
            <a:extLst>
              <a:ext uri="{FF2B5EF4-FFF2-40B4-BE49-F238E27FC236}">
                <a16:creationId xmlns:a16="http://schemas.microsoft.com/office/drawing/2014/main" id="{ED3189E8-613E-4479-A04B-3E84911CD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668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198" name="Oval 54">
            <a:extLst>
              <a:ext uri="{FF2B5EF4-FFF2-40B4-BE49-F238E27FC236}">
                <a16:creationId xmlns:a16="http://schemas.microsoft.com/office/drawing/2014/main" id="{0B047B87-0CCE-48AE-82E7-71ABE1768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0668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199" name="Oval 55">
            <a:extLst>
              <a:ext uri="{FF2B5EF4-FFF2-40B4-BE49-F238E27FC236}">
                <a16:creationId xmlns:a16="http://schemas.microsoft.com/office/drawing/2014/main" id="{4F429950-0CD7-41A5-B4D6-9C84F0CE0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10668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200" name="Oval 56">
            <a:extLst>
              <a:ext uri="{FF2B5EF4-FFF2-40B4-BE49-F238E27FC236}">
                <a16:creationId xmlns:a16="http://schemas.microsoft.com/office/drawing/2014/main" id="{B546901C-B4F1-401D-8E33-7E53E6160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5240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201" name="Oval 57">
            <a:extLst>
              <a:ext uri="{FF2B5EF4-FFF2-40B4-BE49-F238E27FC236}">
                <a16:creationId xmlns:a16="http://schemas.microsoft.com/office/drawing/2014/main" id="{5B88D406-DB17-432E-B8DD-A020866EF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5240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202" name="Oval 58">
            <a:extLst>
              <a:ext uri="{FF2B5EF4-FFF2-40B4-BE49-F238E27FC236}">
                <a16:creationId xmlns:a16="http://schemas.microsoft.com/office/drawing/2014/main" id="{1A826068-2E0B-454E-BBD9-814FC58D0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15240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203" name="Oval 59">
            <a:extLst>
              <a:ext uri="{FF2B5EF4-FFF2-40B4-BE49-F238E27FC236}">
                <a16:creationId xmlns:a16="http://schemas.microsoft.com/office/drawing/2014/main" id="{D23900B8-3791-42D4-911D-858D3BA83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9812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204" name="Oval 60">
            <a:extLst>
              <a:ext uri="{FF2B5EF4-FFF2-40B4-BE49-F238E27FC236}">
                <a16:creationId xmlns:a16="http://schemas.microsoft.com/office/drawing/2014/main" id="{4E73C6CE-7C93-4C29-8570-1490447C1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9812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205" name="Oval 61">
            <a:extLst>
              <a:ext uri="{FF2B5EF4-FFF2-40B4-BE49-F238E27FC236}">
                <a16:creationId xmlns:a16="http://schemas.microsoft.com/office/drawing/2014/main" id="{CEF1B1EC-AB0F-48B0-B84A-B402A23116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19812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206" name="Oval 62">
            <a:extLst>
              <a:ext uri="{FF2B5EF4-FFF2-40B4-BE49-F238E27FC236}">
                <a16:creationId xmlns:a16="http://schemas.microsoft.com/office/drawing/2014/main" id="{36715AC3-65C0-4295-99E0-4B9EF0F7D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0668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207" name="Oval 63">
            <a:extLst>
              <a:ext uri="{FF2B5EF4-FFF2-40B4-BE49-F238E27FC236}">
                <a16:creationId xmlns:a16="http://schemas.microsoft.com/office/drawing/2014/main" id="{B760598F-1528-46D9-97B7-AE4260B08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5240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208" name="Oval 64">
            <a:extLst>
              <a:ext uri="{FF2B5EF4-FFF2-40B4-BE49-F238E27FC236}">
                <a16:creationId xmlns:a16="http://schemas.microsoft.com/office/drawing/2014/main" id="{F80D36B9-8728-4C2C-9BAE-7368F56AD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15240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209" name="Oval 65">
            <a:extLst>
              <a:ext uri="{FF2B5EF4-FFF2-40B4-BE49-F238E27FC236}">
                <a16:creationId xmlns:a16="http://schemas.microsoft.com/office/drawing/2014/main" id="{7526C29D-2CBD-4E67-A18D-E5DF2317C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15240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210" name="Oval 66">
            <a:extLst>
              <a:ext uri="{FF2B5EF4-FFF2-40B4-BE49-F238E27FC236}">
                <a16:creationId xmlns:a16="http://schemas.microsoft.com/office/drawing/2014/main" id="{FBD60CC1-13FF-4C82-8BC9-F268A6730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10668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211" name="Oval 67">
            <a:extLst>
              <a:ext uri="{FF2B5EF4-FFF2-40B4-BE49-F238E27FC236}">
                <a16:creationId xmlns:a16="http://schemas.microsoft.com/office/drawing/2014/main" id="{B31FF27C-7CEA-44B5-8E8C-758380D72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10668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212" name="Oval 68">
            <a:extLst>
              <a:ext uri="{FF2B5EF4-FFF2-40B4-BE49-F238E27FC236}">
                <a16:creationId xmlns:a16="http://schemas.microsoft.com/office/drawing/2014/main" id="{FFADB4FD-959F-4B7C-AF4C-74EACF8A0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9812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213" name="Oval 69">
            <a:extLst>
              <a:ext uri="{FF2B5EF4-FFF2-40B4-BE49-F238E27FC236}">
                <a16:creationId xmlns:a16="http://schemas.microsoft.com/office/drawing/2014/main" id="{4FE30F6A-F456-4A60-AF73-8BC9A9920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19812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0214" name="Oval 70">
            <a:extLst>
              <a:ext uri="{FF2B5EF4-FFF2-40B4-BE49-F238E27FC236}">
                <a16:creationId xmlns:a16="http://schemas.microsoft.com/office/drawing/2014/main" id="{5CBC7B0E-2038-43CE-8497-2C980D3EB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1981200"/>
            <a:ext cx="228600" cy="304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90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9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9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90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390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390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390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390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390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390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390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390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390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390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390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390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390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0" fill="hold"/>
                                        <p:tgtEl>
                                          <p:spTgt spid="390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0" fill="hold"/>
                                        <p:tgtEl>
                                          <p:spTgt spid="390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390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0" fill="hold"/>
                                        <p:tgtEl>
                                          <p:spTgt spid="390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0" fill="hold"/>
                                        <p:tgtEl>
                                          <p:spTgt spid="390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0" fill="hold"/>
                                        <p:tgtEl>
                                          <p:spTgt spid="390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0" fill="hold"/>
                                        <p:tgtEl>
                                          <p:spTgt spid="390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0" fill="hold"/>
                                        <p:tgtEl>
                                          <p:spTgt spid="390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0" fill="hold"/>
                                        <p:tgtEl>
                                          <p:spTgt spid="390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0" fill="hold"/>
                                        <p:tgtEl>
                                          <p:spTgt spid="390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0" fill="hold"/>
                                        <p:tgtEl>
                                          <p:spTgt spid="390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0" fill="hold"/>
                                        <p:tgtEl>
                                          <p:spTgt spid="390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0" fill="hold"/>
                                        <p:tgtEl>
                                          <p:spTgt spid="390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0" fill="hold"/>
                                        <p:tgtEl>
                                          <p:spTgt spid="390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0" fill="hold"/>
                                        <p:tgtEl>
                                          <p:spTgt spid="390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0" fill="hold"/>
                                        <p:tgtEl>
                                          <p:spTgt spid="390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0" fill="hold"/>
                                        <p:tgtEl>
                                          <p:spTgt spid="390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0" fill="hold"/>
                                        <p:tgtEl>
                                          <p:spTgt spid="390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0" fill="hold"/>
                                        <p:tgtEl>
                                          <p:spTgt spid="390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0" fill="hold"/>
                                        <p:tgtEl>
                                          <p:spTgt spid="390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0" fill="hold"/>
                                        <p:tgtEl>
                                          <p:spTgt spid="390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0" fill="hold"/>
                                        <p:tgtEl>
                                          <p:spTgt spid="390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0" fill="hold"/>
                                        <p:tgtEl>
                                          <p:spTgt spid="390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0" fill="hold"/>
                                        <p:tgtEl>
                                          <p:spTgt spid="390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0" fill="hold"/>
                                        <p:tgtEl>
                                          <p:spTgt spid="390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0" fill="hold"/>
                                        <p:tgtEl>
                                          <p:spTgt spid="390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0" fill="hold"/>
                                        <p:tgtEl>
                                          <p:spTgt spid="390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0" fill="hold"/>
                                        <p:tgtEl>
                                          <p:spTgt spid="390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0" fill="hold"/>
                                        <p:tgtEl>
                                          <p:spTgt spid="390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0" fill="hold"/>
                                        <p:tgtEl>
                                          <p:spTgt spid="390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0" fill="hold"/>
                                        <p:tgtEl>
                                          <p:spTgt spid="390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0" fill="hold"/>
                                        <p:tgtEl>
                                          <p:spTgt spid="390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0" fill="hold"/>
                                        <p:tgtEl>
                                          <p:spTgt spid="390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0" fill="hold"/>
                                        <p:tgtEl>
                                          <p:spTgt spid="390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0" fill="hold"/>
                                        <p:tgtEl>
                                          <p:spTgt spid="390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0" fill="hold"/>
                                        <p:tgtEl>
                                          <p:spTgt spid="390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0" fill="hold"/>
                                        <p:tgtEl>
                                          <p:spTgt spid="390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0" fill="hold"/>
                                        <p:tgtEl>
                                          <p:spTgt spid="390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0" fill="hold"/>
                                        <p:tgtEl>
                                          <p:spTgt spid="390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0" fill="hold"/>
                                        <p:tgtEl>
                                          <p:spTgt spid="390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0" fill="hold"/>
                                        <p:tgtEl>
                                          <p:spTgt spid="390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0" fill="hold"/>
                                        <p:tgtEl>
                                          <p:spTgt spid="390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0" fill="hold"/>
                                        <p:tgtEl>
                                          <p:spTgt spid="390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0" fill="hold"/>
                                        <p:tgtEl>
                                          <p:spTgt spid="390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018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018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2" dur="500"/>
                                        <p:tgtEl>
                                          <p:spTgt spid="39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5" dur="500"/>
                                        <p:tgtEl>
                                          <p:spTgt spid="39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8" dur="500"/>
                                        <p:tgtEl>
                                          <p:spTgt spid="39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770" decel="100000"/>
                                        <p:tgtEl>
                                          <p:spTgt spid="3901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4" dur="770" decel="100000"/>
                                        <p:tgtEl>
                                          <p:spTgt spid="3901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01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6" dur="770" fill="hold"/>
                                        <p:tgtEl>
                                          <p:spTgt spid="390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0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8" dur="770" fill="hold"/>
                                        <p:tgtEl>
                                          <p:spTgt spid="390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0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390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90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770" decel="100000"/>
                                        <p:tgtEl>
                                          <p:spTgt spid="3901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1" dur="770" decel="100000"/>
                                        <p:tgtEl>
                                          <p:spTgt spid="3901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01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3" dur="770" fill="hold"/>
                                        <p:tgtEl>
                                          <p:spTgt spid="390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0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5" dur="770" fill="hold"/>
                                        <p:tgtEl>
                                          <p:spTgt spid="390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0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390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390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390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800" decel="100000"/>
                                        <p:tgtEl>
                                          <p:spTgt spid="390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800" decel="100000" fill="hold"/>
                                        <p:tgtEl>
                                          <p:spTgt spid="390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800" decel="100000" fill="hold"/>
                                        <p:tgtEl>
                                          <p:spTgt spid="390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800" decel="100000" fill="hold"/>
                                        <p:tgtEl>
                                          <p:spTgt spid="390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0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0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390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390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390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390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900" decel="100000" fill="hold"/>
                                        <p:tgtEl>
                                          <p:spTgt spid="390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90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0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0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0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01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0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01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0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01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0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01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01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390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390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770" decel="100000"/>
                                        <p:tgtEl>
                                          <p:spTgt spid="3901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7" dur="770" decel="100000"/>
                                        <p:tgtEl>
                                          <p:spTgt spid="39017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017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9" dur="770" fill="hold"/>
                                        <p:tgtEl>
                                          <p:spTgt spid="390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0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1" dur="770" fill="hold"/>
                                        <p:tgtEl>
                                          <p:spTgt spid="390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0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1000"/>
                                        <p:tgtEl>
                                          <p:spTgt spid="390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390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900" decel="100000" fill="hold"/>
                                        <p:tgtEl>
                                          <p:spTgt spid="390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90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390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390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9" dur="500"/>
                                        <p:tgtEl>
                                          <p:spTgt spid="390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390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" fill="hold"/>
                                        <p:tgtEl>
                                          <p:spTgt spid="390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390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390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2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4" dur="5000" fill="hold"/>
                                        <p:tgtEl>
                                          <p:spTgt spid="390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0" fill="hold"/>
                                        <p:tgtEl>
                                          <p:spTgt spid="390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 nodeType="clickPar">
                      <p:stCondLst>
                        <p:cond delay="indefinite"/>
                      </p:stCondLst>
                      <p:childTnLst>
                        <p:par>
                          <p:cTn id="2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2" dur="1000"/>
                                        <p:tgtEl>
                                          <p:spTgt spid="390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7" dur="500" fill="hold"/>
                                        <p:tgtEl>
                                          <p:spTgt spid="390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390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800" decel="100000"/>
                                        <p:tgtEl>
                                          <p:spTgt spid="390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2" dur="800" decel="100000" fill="hold"/>
                                        <p:tgtEl>
                                          <p:spTgt spid="390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800" decel="100000" fill="hold"/>
                                        <p:tgtEl>
                                          <p:spTgt spid="390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800" decel="100000" fill="hold"/>
                                        <p:tgtEl>
                                          <p:spTgt spid="390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0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0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 nodeType="clickPar">
                      <p:stCondLst>
                        <p:cond delay="indefinite"/>
                      </p:stCondLst>
                      <p:childTnLst>
                        <p:par>
                          <p:cTn id="3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9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1" dur="5000" fill="hold"/>
                                        <p:tgtEl>
                                          <p:spTgt spid="390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5000" fill="hold"/>
                                        <p:tgtEl>
                                          <p:spTgt spid="390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7" dur="500" fill="hold"/>
                                        <p:tgtEl>
                                          <p:spTgt spid="390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500" fill="hold"/>
                                        <p:tgtEl>
                                          <p:spTgt spid="390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7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3" dur="1000"/>
                                        <p:tgtEl>
                                          <p:spTgt spid="390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 nodeType="clickPar">
                      <p:stCondLst>
                        <p:cond delay="indefinite"/>
                      </p:stCondLst>
                      <p:childTnLst>
                        <p:par>
                          <p:cTn id="3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0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0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0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01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0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01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0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01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0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01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01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 nodeType="clickPar">
                      <p:stCondLst>
                        <p:cond delay="indefinite"/>
                      </p:stCondLst>
                      <p:childTnLst>
                        <p:par>
                          <p:cTn id="3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6" dur="500" fill="hold"/>
                                        <p:tgtEl>
                                          <p:spTgt spid="390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500" fill="hold"/>
                                        <p:tgtEl>
                                          <p:spTgt spid="390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0" dur="500" fill="hold"/>
                                        <p:tgtEl>
                                          <p:spTgt spid="390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500" fill="hold"/>
                                        <p:tgtEl>
                                          <p:spTgt spid="390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500" fill="hold"/>
                                        <p:tgtEl>
                                          <p:spTgt spid="390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3" dur="500"/>
                                        <p:tgtEl>
                                          <p:spTgt spid="39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 nodeType="clickPar">
                      <p:stCondLst>
                        <p:cond delay="indefinite"/>
                      </p:stCondLst>
                      <p:childTnLst>
                        <p:par>
                          <p:cTn id="3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8" dur="770" decel="100000"/>
                                        <p:tgtEl>
                                          <p:spTgt spid="3901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9" dur="770" decel="100000"/>
                                        <p:tgtEl>
                                          <p:spTgt spid="3901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01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1" dur="770" fill="hold"/>
                                        <p:tgtEl>
                                          <p:spTgt spid="390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0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3" dur="770" fill="hold"/>
                                        <p:tgtEl>
                                          <p:spTgt spid="390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0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 nodeType="clickPar">
                      <p:stCondLst>
                        <p:cond delay="indefinite"/>
                      </p:stCondLst>
                      <p:childTnLst>
                        <p:par>
                          <p:cTn id="3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9" dur="500" fill="hold"/>
                                        <p:tgtEl>
                                          <p:spTgt spid="390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0" dur="500" fill="hold"/>
                                        <p:tgtEl>
                                          <p:spTgt spid="390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3" dur="1000" fill="hold"/>
                                        <p:tgtEl>
                                          <p:spTgt spid="390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 fill="hold"/>
                                        <p:tgtEl>
                                          <p:spTgt spid="390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1000" fill="hold"/>
                                        <p:tgtEl>
                                          <p:spTgt spid="3901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6" dur="1000"/>
                                        <p:tgtEl>
                                          <p:spTgt spid="39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 nodeType="clickPar">
                      <p:stCondLst>
                        <p:cond delay="indefinite"/>
                      </p:stCondLst>
                      <p:childTnLst>
                        <p:par>
                          <p:cTn id="3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8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3" dur="1000"/>
                                        <p:tgtEl>
                                          <p:spTgt spid="39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50" grpId="0"/>
      <p:bldP spid="390152" grpId="0"/>
      <p:bldP spid="390153" grpId="0"/>
      <p:bldP spid="390155" grpId="0"/>
      <p:bldP spid="390157" grpId="0"/>
      <p:bldP spid="390158" grpId="0"/>
      <p:bldP spid="390159" grpId="0"/>
      <p:bldP spid="390160" grpId="0" animBg="1"/>
      <p:bldP spid="390161" grpId="0"/>
      <p:bldP spid="390162" grpId="0"/>
      <p:bldP spid="390163" grpId="0"/>
      <p:bldP spid="390164" grpId="0"/>
      <p:bldP spid="390165" grpId="0"/>
      <p:bldP spid="390173" grpId="0"/>
      <p:bldP spid="390174" grpId="0"/>
      <p:bldP spid="390175" grpId="0"/>
      <p:bldP spid="390176" grpId="0"/>
      <p:bldP spid="390177" grpId="0"/>
      <p:bldP spid="390178" grpId="0"/>
      <p:bldP spid="390179" grpId="0"/>
      <p:bldP spid="390180" grpId="0" animBg="1"/>
      <p:bldP spid="390182" grpId="0" animBg="1"/>
      <p:bldP spid="390183" grpId="0" animBg="1"/>
      <p:bldP spid="390184" grpId="0" animBg="1"/>
      <p:bldP spid="390185" grpId="0" animBg="1"/>
      <p:bldP spid="390188" grpId="0" animBg="1"/>
      <p:bldP spid="390189" grpId="0" animBg="1"/>
      <p:bldP spid="390190" grpId="0" animBg="1"/>
      <p:bldP spid="390191" grpId="0" animBg="1"/>
      <p:bldP spid="390192" grpId="0" animBg="1"/>
      <p:bldP spid="390193" grpId="0" animBg="1"/>
      <p:bldP spid="390194" grpId="0" animBg="1"/>
      <p:bldP spid="390195" grpId="0" animBg="1"/>
      <p:bldP spid="390196" grpId="0" animBg="1"/>
      <p:bldP spid="390197" grpId="0" animBg="1"/>
      <p:bldP spid="390198" grpId="0" animBg="1"/>
      <p:bldP spid="390199" grpId="0" animBg="1"/>
      <p:bldP spid="390200" grpId="0" animBg="1"/>
      <p:bldP spid="390201" grpId="0" animBg="1"/>
      <p:bldP spid="390202" grpId="0" animBg="1"/>
      <p:bldP spid="390203" grpId="0" animBg="1"/>
      <p:bldP spid="390204" grpId="0" animBg="1"/>
      <p:bldP spid="390205" grpId="0" animBg="1"/>
      <p:bldP spid="390206" grpId="0" animBg="1"/>
      <p:bldP spid="390207" grpId="0" animBg="1"/>
      <p:bldP spid="390208" grpId="0" animBg="1"/>
      <p:bldP spid="390209" grpId="0" animBg="1"/>
      <p:bldP spid="390210" grpId="0" animBg="1"/>
      <p:bldP spid="390211" grpId="0" animBg="1"/>
      <p:bldP spid="390212" grpId="0" animBg="1"/>
      <p:bldP spid="390213" grpId="0" animBg="1"/>
      <p:bldP spid="3902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6" name="WordArt 6">
            <a:extLst>
              <a:ext uri="{FF2B5EF4-FFF2-40B4-BE49-F238E27FC236}">
                <a16:creationId xmlns:a16="http://schemas.microsoft.com/office/drawing/2014/main" id="{D20C907F-FC14-4654-A3A2-1B79E823C0B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1676401"/>
            <a:ext cx="335280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419847" name="Text Box 7">
            <a:extLst>
              <a:ext uri="{FF2B5EF4-FFF2-40B4-BE49-F238E27FC236}">
                <a16:creationId xmlns:a16="http://schemas.microsoft.com/office/drawing/2014/main" id="{5FCEDA98-1851-402B-BD66-42FE56D30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200400"/>
            <a:ext cx="533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  <a:cs typeface="Times New Roman" panose="02020603050405020304" pitchFamily="18" charset="0"/>
              </a:rPr>
              <a:t>Đọc bảng nhân 9.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198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198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198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3">
            <a:extLst>
              <a:ext uri="{FF2B5EF4-FFF2-40B4-BE49-F238E27FC236}">
                <a16:creationId xmlns:a16="http://schemas.microsoft.com/office/drawing/2014/main" id="{9B5246E1-AA27-4A49-B4E6-B180BF11FF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91450" y="48228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4098" name="Object 3">
                        <a:extLst>
                          <a:ext uri="{FF2B5EF4-FFF2-40B4-BE49-F238E27FC236}">
                            <a16:creationId xmlns:a16="http://schemas.microsoft.com/office/drawing/2014/main" id="{9B5246E1-AA27-4A49-B4E6-B180BF11FF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1450" y="4822825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4">
            <a:extLst>
              <a:ext uri="{FF2B5EF4-FFF2-40B4-BE49-F238E27FC236}">
                <a16:creationId xmlns:a16="http://schemas.microsoft.com/office/drawing/2014/main" id="{982CBF11-0967-4D69-84C6-A4C626D319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91450" y="48228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4099" name="Object 4">
                        <a:extLst>
                          <a:ext uri="{FF2B5EF4-FFF2-40B4-BE49-F238E27FC236}">
                            <a16:creationId xmlns:a16="http://schemas.microsoft.com/office/drawing/2014/main" id="{982CBF11-0967-4D69-84C6-A4C626D319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1450" y="4822825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0" name="Picture 97" descr="J0124039">
            <a:extLst>
              <a:ext uri="{FF2B5EF4-FFF2-40B4-BE49-F238E27FC236}">
                <a16:creationId xmlns:a16="http://schemas.microsoft.com/office/drawing/2014/main" id="{9230B607-3F4B-4A94-ADA5-F928E8537B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738" y="5257800"/>
            <a:ext cx="1560512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8" descr="21">
            <a:extLst>
              <a:ext uri="{FF2B5EF4-FFF2-40B4-BE49-F238E27FC236}">
                <a16:creationId xmlns:a16="http://schemas.microsoft.com/office/drawing/2014/main" id="{6799510E-3077-4B8B-8376-3920296F13F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283200"/>
            <a:ext cx="16764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01" descr="Hello Kitty">
            <a:extLst>
              <a:ext uri="{FF2B5EF4-FFF2-40B4-BE49-F238E27FC236}">
                <a16:creationId xmlns:a16="http://schemas.microsoft.com/office/drawing/2014/main" id="{94199C90-FF60-4385-BE03-C32899ABE18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066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1925" name="Text Box 34">
            <a:extLst>
              <a:ext uri="{FF2B5EF4-FFF2-40B4-BE49-F238E27FC236}">
                <a16:creationId xmlns:a16="http://schemas.microsoft.com/office/drawing/2014/main" id="{25B73FD0-3FF6-4126-AAE0-A1FEBB904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5100" y="28956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>
                <a:solidFill>
                  <a:srgbClr val="EC3845"/>
                </a:solidFill>
                <a:latin typeface="Arial" panose="020B0604020202020204" pitchFamily="34" charset="0"/>
              </a:rPr>
              <a:t>27 : 9 =  3</a:t>
            </a:r>
          </a:p>
        </p:txBody>
      </p:sp>
      <p:sp>
        <p:nvSpPr>
          <p:cNvPr id="421926" name="Rectangle 62">
            <a:extLst>
              <a:ext uri="{FF2B5EF4-FFF2-40B4-BE49-F238E27FC236}">
                <a16:creationId xmlns:a16="http://schemas.microsoft.com/office/drawing/2014/main" id="{DF8883D9-69AA-4823-B8BA-1644DD455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5100" y="2057400"/>
            <a:ext cx="1955800" cy="4495800"/>
          </a:xfrm>
          <a:prstGeom prst="rect">
            <a:avLst/>
          </a:prstGeom>
          <a:noFill/>
          <a:ln w="38100" cmpd="dbl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 b="0">
              <a:latin typeface="Arial" panose="020B0604020202020204" pitchFamily="34" charset="0"/>
            </a:endParaRPr>
          </a:p>
        </p:txBody>
      </p:sp>
      <p:sp>
        <p:nvSpPr>
          <p:cNvPr id="421927" name="Text Box 34">
            <a:extLst>
              <a:ext uri="{FF2B5EF4-FFF2-40B4-BE49-F238E27FC236}">
                <a16:creationId xmlns:a16="http://schemas.microsoft.com/office/drawing/2014/main" id="{32CDA227-517C-45C8-A121-4E91658E2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9700" y="25019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>
                <a:solidFill>
                  <a:srgbClr val="EC3845"/>
                </a:solidFill>
                <a:latin typeface="Arial" panose="020B0604020202020204" pitchFamily="34" charset="0"/>
              </a:rPr>
              <a:t>18 : 9 =  2</a:t>
            </a:r>
          </a:p>
        </p:txBody>
      </p:sp>
      <p:sp>
        <p:nvSpPr>
          <p:cNvPr id="421928" name="Text Box 34">
            <a:extLst>
              <a:ext uri="{FF2B5EF4-FFF2-40B4-BE49-F238E27FC236}">
                <a16:creationId xmlns:a16="http://schemas.microsoft.com/office/drawing/2014/main" id="{26BF39A6-4380-445B-8B18-C4DA42C3C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2100" y="21336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>
                <a:solidFill>
                  <a:srgbClr val="EC3845"/>
                </a:solidFill>
                <a:latin typeface="Arial" panose="020B0604020202020204" pitchFamily="34" charset="0"/>
              </a:rPr>
              <a:t>9 : 9 =  1</a:t>
            </a:r>
          </a:p>
        </p:txBody>
      </p:sp>
      <p:sp>
        <p:nvSpPr>
          <p:cNvPr id="421929" name="Text Box 34">
            <a:extLst>
              <a:ext uri="{FF2B5EF4-FFF2-40B4-BE49-F238E27FC236}">
                <a16:creationId xmlns:a16="http://schemas.microsoft.com/office/drawing/2014/main" id="{0BE78F44-C5A1-46B9-8710-18392C4A7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0" y="3332163"/>
            <a:ext cx="2133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>
                <a:solidFill>
                  <a:srgbClr val="EC3845"/>
                </a:solidFill>
                <a:latin typeface="Arial" panose="020B0604020202020204" pitchFamily="34" charset="0"/>
              </a:rPr>
              <a:t>36 : 9 =  4</a:t>
            </a:r>
          </a:p>
        </p:txBody>
      </p:sp>
      <p:sp>
        <p:nvSpPr>
          <p:cNvPr id="421930" name="Text Box 34">
            <a:extLst>
              <a:ext uri="{FF2B5EF4-FFF2-40B4-BE49-F238E27FC236}">
                <a16:creationId xmlns:a16="http://schemas.microsoft.com/office/drawing/2014/main" id="{C0EB2F49-9C74-4F57-B4CA-AB052AEB89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4300" y="37211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>
                <a:solidFill>
                  <a:srgbClr val="EC3845"/>
                </a:solidFill>
                <a:latin typeface="Arial" panose="020B0604020202020204" pitchFamily="34" charset="0"/>
              </a:rPr>
              <a:t>45 : 9 =  5</a:t>
            </a:r>
          </a:p>
        </p:txBody>
      </p:sp>
      <p:sp>
        <p:nvSpPr>
          <p:cNvPr id="421931" name="Text Box 34">
            <a:extLst>
              <a:ext uri="{FF2B5EF4-FFF2-40B4-BE49-F238E27FC236}">
                <a16:creationId xmlns:a16="http://schemas.microsoft.com/office/drawing/2014/main" id="{E0D21817-412D-4486-B21E-3B75693B3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41402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>
                <a:solidFill>
                  <a:srgbClr val="EC3845"/>
                </a:solidFill>
                <a:latin typeface="Arial" panose="020B0604020202020204" pitchFamily="34" charset="0"/>
              </a:rPr>
              <a:t>54 : 9 =  6</a:t>
            </a:r>
          </a:p>
        </p:txBody>
      </p:sp>
      <p:sp>
        <p:nvSpPr>
          <p:cNvPr id="421932" name="Text Box 34">
            <a:extLst>
              <a:ext uri="{FF2B5EF4-FFF2-40B4-BE49-F238E27FC236}">
                <a16:creationId xmlns:a16="http://schemas.microsoft.com/office/drawing/2014/main" id="{87C89878-0AFA-4B7B-9778-5346B6386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45720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>
                <a:solidFill>
                  <a:srgbClr val="EC3845"/>
                </a:solidFill>
                <a:latin typeface="Arial" panose="020B0604020202020204" pitchFamily="34" charset="0"/>
              </a:rPr>
              <a:t>63 : 9 =  7</a:t>
            </a:r>
          </a:p>
        </p:txBody>
      </p:sp>
      <p:sp>
        <p:nvSpPr>
          <p:cNvPr id="421933" name="Text Box 34">
            <a:extLst>
              <a:ext uri="{FF2B5EF4-FFF2-40B4-BE49-F238E27FC236}">
                <a16:creationId xmlns:a16="http://schemas.microsoft.com/office/drawing/2014/main" id="{091B0C8D-A66C-4081-BB4E-32CFC0BC9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50292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>
                <a:solidFill>
                  <a:srgbClr val="EC3845"/>
                </a:solidFill>
                <a:latin typeface="Arial" panose="020B0604020202020204" pitchFamily="34" charset="0"/>
              </a:rPr>
              <a:t>72 : 9 =  8</a:t>
            </a:r>
          </a:p>
        </p:txBody>
      </p:sp>
      <p:sp>
        <p:nvSpPr>
          <p:cNvPr id="421934" name="Text Box 34">
            <a:extLst>
              <a:ext uri="{FF2B5EF4-FFF2-40B4-BE49-F238E27FC236}">
                <a16:creationId xmlns:a16="http://schemas.microsoft.com/office/drawing/2014/main" id="{ADFCB075-471F-4394-9B9B-1C15245E2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54864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>
                <a:solidFill>
                  <a:srgbClr val="EC3845"/>
                </a:solidFill>
                <a:latin typeface="Arial" panose="020B0604020202020204" pitchFamily="34" charset="0"/>
              </a:rPr>
              <a:t>81 : 9 =  9</a:t>
            </a:r>
          </a:p>
        </p:txBody>
      </p:sp>
      <p:sp>
        <p:nvSpPr>
          <p:cNvPr id="421935" name="Text Box 34">
            <a:extLst>
              <a:ext uri="{FF2B5EF4-FFF2-40B4-BE49-F238E27FC236}">
                <a16:creationId xmlns:a16="http://schemas.microsoft.com/office/drawing/2014/main" id="{A3E6156E-884C-4CE7-8AF1-6A898ED77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8900" y="59436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>
                <a:solidFill>
                  <a:srgbClr val="EC3845"/>
                </a:solidFill>
                <a:latin typeface="Arial" panose="020B0604020202020204" pitchFamily="34" charset="0"/>
              </a:rPr>
              <a:t>90 : 9 = 10</a:t>
            </a:r>
          </a:p>
        </p:txBody>
      </p:sp>
      <p:sp>
        <p:nvSpPr>
          <p:cNvPr id="421936" name="Text Box 34">
            <a:extLst>
              <a:ext uri="{FF2B5EF4-FFF2-40B4-BE49-F238E27FC236}">
                <a16:creationId xmlns:a16="http://schemas.microsoft.com/office/drawing/2014/main" id="{4F78EAD7-59E3-479F-BB7A-83D18E45BF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1300" y="28956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9 x 3  = 27</a:t>
            </a:r>
          </a:p>
        </p:txBody>
      </p:sp>
      <p:sp>
        <p:nvSpPr>
          <p:cNvPr id="421937" name="Rectangle 62">
            <a:extLst>
              <a:ext uri="{FF2B5EF4-FFF2-40B4-BE49-F238E27FC236}">
                <a16:creationId xmlns:a16="http://schemas.microsoft.com/office/drawing/2014/main" id="{38020F4E-6F7D-4966-9EE7-9F60F4901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300" y="2057400"/>
            <a:ext cx="2209800" cy="4495800"/>
          </a:xfrm>
          <a:prstGeom prst="rect">
            <a:avLst/>
          </a:prstGeom>
          <a:noFill/>
          <a:ln w="38100" cmpd="dbl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 b="0">
              <a:latin typeface="Arial" panose="020B0604020202020204" pitchFamily="34" charset="0"/>
            </a:endParaRPr>
          </a:p>
        </p:txBody>
      </p:sp>
      <p:sp>
        <p:nvSpPr>
          <p:cNvPr id="421938" name="Text Box 34">
            <a:extLst>
              <a:ext uri="{FF2B5EF4-FFF2-40B4-BE49-F238E27FC236}">
                <a16:creationId xmlns:a16="http://schemas.microsoft.com/office/drawing/2014/main" id="{A92863CB-72C0-442A-8342-3C16C9595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5900" y="25019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9 x 2  = 18</a:t>
            </a:r>
          </a:p>
        </p:txBody>
      </p:sp>
      <p:sp>
        <p:nvSpPr>
          <p:cNvPr id="421939" name="Text Box 34">
            <a:extLst>
              <a:ext uri="{FF2B5EF4-FFF2-40B4-BE49-F238E27FC236}">
                <a16:creationId xmlns:a16="http://schemas.microsoft.com/office/drawing/2014/main" id="{7308AF86-1DD7-4F1D-B6BE-E3AA2F7C9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1336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9 x 1  =  9</a:t>
            </a:r>
          </a:p>
        </p:txBody>
      </p:sp>
      <p:sp>
        <p:nvSpPr>
          <p:cNvPr id="421940" name="Text Box 34">
            <a:extLst>
              <a:ext uri="{FF2B5EF4-FFF2-40B4-BE49-F238E27FC236}">
                <a16:creationId xmlns:a16="http://schemas.microsoft.com/office/drawing/2014/main" id="{E3FD711F-52E1-4F8C-9BA0-D1B14BF25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3200" y="3332163"/>
            <a:ext cx="2133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9 x 4  =  36</a:t>
            </a:r>
          </a:p>
        </p:txBody>
      </p:sp>
      <p:sp>
        <p:nvSpPr>
          <p:cNvPr id="421941" name="Text Box 34">
            <a:extLst>
              <a:ext uri="{FF2B5EF4-FFF2-40B4-BE49-F238E27FC236}">
                <a16:creationId xmlns:a16="http://schemas.microsoft.com/office/drawing/2014/main" id="{5E61F4CD-D99C-47FA-88AA-5C37EE070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0" y="37211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9 x 5  =  45</a:t>
            </a:r>
          </a:p>
        </p:txBody>
      </p:sp>
      <p:sp>
        <p:nvSpPr>
          <p:cNvPr id="421942" name="Text Box 34">
            <a:extLst>
              <a:ext uri="{FF2B5EF4-FFF2-40B4-BE49-F238E27FC236}">
                <a16:creationId xmlns:a16="http://schemas.microsoft.com/office/drawing/2014/main" id="{8E23AA43-2B8E-4D2A-88AD-A7AC2001F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1402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9 x 6  =  54</a:t>
            </a:r>
          </a:p>
        </p:txBody>
      </p:sp>
      <p:sp>
        <p:nvSpPr>
          <p:cNvPr id="421943" name="Text Box 34">
            <a:extLst>
              <a:ext uri="{FF2B5EF4-FFF2-40B4-BE49-F238E27FC236}">
                <a16:creationId xmlns:a16="http://schemas.microsoft.com/office/drawing/2014/main" id="{E7587A24-0BD3-4116-9FD2-A7ADDBA0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5720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9 x 7  =  63</a:t>
            </a:r>
          </a:p>
        </p:txBody>
      </p:sp>
      <p:sp>
        <p:nvSpPr>
          <p:cNvPr id="421944" name="Text Box 34">
            <a:extLst>
              <a:ext uri="{FF2B5EF4-FFF2-40B4-BE49-F238E27FC236}">
                <a16:creationId xmlns:a16="http://schemas.microsoft.com/office/drawing/2014/main" id="{7D2B1D57-D551-40DE-8643-98538954C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0292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9 x 8  =  72</a:t>
            </a:r>
          </a:p>
        </p:txBody>
      </p:sp>
      <p:sp>
        <p:nvSpPr>
          <p:cNvPr id="421945" name="Text Box 34">
            <a:extLst>
              <a:ext uri="{FF2B5EF4-FFF2-40B4-BE49-F238E27FC236}">
                <a16:creationId xmlns:a16="http://schemas.microsoft.com/office/drawing/2014/main" id="{8ADE4F74-3860-451B-A8C3-0EBD7DC1E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4864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9x 9  =  81</a:t>
            </a:r>
          </a:p>
        </p:txBody>
      </p:sp>
      <p:sp>
        <p:nvSpPr>
          <p:cNvPr id="421946" name="Text Box 34">
            <a:extLst>
              <a:ext uri="{FF2B5EF4-FFF2-40B4-BE49-F238E27FC236}">
                <a16:creationId xmlns:a16="http://schemas.microsoft.com/office/drawing/2014/main" id="{356FE5CC-F34E-44CD-9DA9-86AC54BFA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5100" y="59436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 9 x 10 = 90</a:t>
            </a:r>
          </a:p>
        </p:txBody>
      </p:sp>
      <p:sp>
        <p:nvSpPr>
          <p:cNvPr id="421949" name="Text Box 61">
            <a:extLst>
              <a:ext uri="{FF2B5EF4-FFF2-40B4-BE49-F238E27FC236}">
                <a16:creationId xmlns:a16="http://schemas.microsoft.com/office/drawing/2014/main" id="{AFE65B74-FD80-4CEB-809A-D9942D89E7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668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cs typeface="Times New Roman" panose="02020603050405020304" pitchFamily="18" charset="0"/>
              </a:rPr>
              <a:t>Bảng chia 9</a:t>
            </a:r>
          </a:p>
        </p:txBody>
      </p:sp>
      <p:sp>
        <p:nvSpPr>
          <p:cNvPr id="421950" name="Text Box 32">
            <a:extLst>
              <a:ext uri="{FF2B5EF4-FFF2-40B4-BE49-F238E27FC236}">
                <a16:creationId xmlns:a16="http://schemas.microsoft.com/office/drawing/2014/main" id="{490DAABC-C0AC-490A-82CF-FE59A5688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886201"/>
            <a:ext cx="19875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FF"/>
                </a:solidFill>
                <a:latin typeface="Arial" panose="020B0604020202020204" pitchFamily="34" charset="0"/>
              </a:rPr>
              <a:t>9 x 3  =</a:t>
            </a:r>
          </a:p>
        </p:txBody>
      </p:sp>
      <p:sp>
        <p:nvSpPr>
          <p:cNvPr id="421951" name="Text Box 32">
            <a:extLst>
              <a:ext uri="{FF2B5EF4-FFF2-40B4-BE49-F238E27FC236}">
                <a16:creationId xmlns:a16="http://schemas.microsoft.com/office/drawing/2014/main" id="{EFCDA8EB-0457-41E5-8E89-6496965A5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572001"/>
            <a:ext cx="1981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FF"/>
                </a:solidFill>
                <a:latin typeface="Arial" panose="020B0604020202020204" pitchFamily="34" charset="0"/>
              </a:rPr>
              <a:t>27 : 9 =</a:t>
            </a:r>
          </a:p>
        </p:txBody>
      </p:sp>
      <p:sp>
        <p:nvSpPr>
          <p:cNvPr id="421952" name="Text Box 64">
            <a:extLst>
              <a:ext uri="{FF2B5EF4-FFF2-40B4-BE49-F238E27FC236}">
                <a16:creationId xmlns:a16="http://schemas.microsoft.com/office/drawing/2014/main" id="{8FFC57FC-F37D-4C6F-A49E-29136E945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1" y="3886201"/>
            <a:ext cx="14446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3300"/>
                </a:solidFill>
                <a:latin typeface="Arial" panose="020B0604020202020204" pitchFamily="34" charset="0"/>
              </a:rPr>
              <a:t>27</a:t>
            </a:r>
          </a:p>
        </p:txBody>
      </p:sp>
      <p:sp>
        <p:nvSpPr>
          <p:cNvPr id="421953" name="Text Box 65">
            <a:extLst>
              <a:ext uri="{FF2B5EF4-FFF2-40B4-BE49-F238E27FC236}">
                <a16:creationId xmlns:a16="http://schemas.microsoft.com/office/drawing/2014/main" id="{D9BEDE70-C15A-4849-BC41-783A5D96A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572001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FF3300"/>
                </a:solidFill>
                <a:latin typeface="Arial" panose="020B0604020202020204" pitchFamily="34" charset="0"/>
              </a:rPr>
              <a:t>3</a:t>
            </a:r>
          </a:p>
        </p:txBody>
      </p:sp>
      <p:grpSp>
        <p:nvGrpSpPr>
          <p:cNvPr id="421982" name="Group 94">
            <a:extLst>
              <a:ext uri="{FF2B5EF4-FFF2-40B4-BE49-F238E27FC236}">
                <a16:creationId xmlns:a16="http://schemas.microsoft.com/office/drawing/2014/main" id="{A21C0F83-968F-48CE-8001-AFBB4CD38681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2133600"/>
            <a:ext cx="1066800" cy="1447800"/>
            <a:chOff x="96" y="1344"/>
            <a:chExt cx="672" cy="912"/>
          </a:xfrm>
        </p:grpSpPr>
        <p:sp>
          <p:nvSpPr>
            <p:cNvPr id="4153" name="Rectangle 64">
              <a:extLst>
                <a:ext uri="{FF2B5EF4-FFF2-40B4-BE49-F238E27FC236}">
                  <a16:creationId xmlns:a16="http://schemas.microsoft.com/office/drawing/2014/main" id="{F97D1314-2428-4224-8CCA-057A4256EA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" y="1344"/>
              <a:ext cx="672" cy="912"/>
            </a:xfrm>
            <a:prstGeom prst="rect">
              <a:avLst/>
            </a:prstGeom>
            <a:noFill/>
            <a:ln w="38100" cmpd="dbl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b="0">
                <a:latin typeface="Arial" panose="020B0604020202020204" pitchFamily="34" charset="0"/>
              </a:endParaRPr>
            </a:p>
          </p:txBody>
        </p:sp>
        <p:sp>
          <p:nvSpPr>
            <p:cNvPr id="4154" name="Oval 67">
              <a:extLst>
                <a:ext uri="{FF2B5EF4-FFF2-40B4-BE49-F238E27FC236}">
                  <a16:creationId xmlns:a16="http://schemas.microsoft.com/office/drawing/2014/main" id="{CE6EB864-EFF9-4634-9260-5375EDF6E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1392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55" name="Oval 68">
              <a:extLst>
                <a:ext uri="{FF2B5EF4-FFF2-40B4-BE49-F238E27FC236}">
                  <a16:creationId xmlns:a16="http://schemas.microsoft.com/office/drawing/2014/main" id="{075DDD9E-57B3-4F27-B8FA-63FDD5A531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392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56" name="Oval 69">
              <a:extLst>
                <a:ext uri="{FF2B5EF4-FFF2-40B4-BE49-F238E27FC236}">
                  <a16:creationId xmlns:a16="http://schemas.microsoft.com/office/drawing/2014/main" id="{D1624611-EC45-4C9C-BED7-DBE4E3EF0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392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57" name="Oval 70">
              <a:extLst>
                <a:ext uri="{FF2B5EF4-FFF2-40B4-BE49-F238E27FC236}">
                  <a16:creationId xmlns:a16="http://schemas.microsoft.com/office/drawing/2014/main" id="{BD824006-4D8C-4A50-9083-D675375B2C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1680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58" name="Oval 71">
              <a:extLst>
                <a:ext uri="{FF2B5EF4-FFF2-40B4-BE49-F238E27FC236}">
                  <a16:creationId xmlns:a16="http://schemas.microsoft.com/office/drawing/2014/main" id="{A4A986C7-14B9-4FBB-A01E-7CD7FB09C2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680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59" name="Oval 72">
              <a:extLst>
                <a:ext uri="{FF2B5EF4-FFF2-40B4-BE49-F238E27FC236}">
                  <a16:creationId xmlns:a16="http://schemas.microsoft.com/office/drawing/2014/main" id="{06973020-758C-4FF0-B99F-8AD0C0EE34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680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60" name="Oval 73">
              <a:extLst>
                <a:ext uri="{FF2B5EF4-FFF2-40B4-BE49-F238E27FC236}">
                  <a16:creationId xmlns:a16="http://schemas.microsoft.com/office/drawing/2014/main" id="{3D1CADC3-47C9-4C03-B0BD-BA5EF32100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1968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61" name="Oval 74">
              <a:extLst>
                <a:ext uri="{FF2B5EF4-FFF2-40B4-BE49-F238E27FC236}">
                  <a16:creationId xmlns:a16="http://schemas.microsoft.com/office/drawing/2014/main" id="{652CE6F1-83AA-4490-97FC-24C574E594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968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62" name="Oval 75">
              <a:extLst>
                <a:ext uri="{FF2B5EF4-FFF2-40B4-BE49-F238E27FC236}">
                  <a16:creationId xmlns:a16="http://schemas.microsoft.com/office/drawing/2014/main" id="{B788F3FC-A186-4D48-A3A2-35FAB8791C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968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421983" name="Group 95">
            <a:extLst>
              <a:ext uri="{FF2B5EF4-FFF2-40B4-BE49-F238E27FC236}">
                <a16:creationId xmlns:a16="http://schemas.microsoft.com/office/drawing/2014/main" id="{47B805D2-8D05-4B96-9511-63309B409661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2133600"/>
            <a:ext cx="990600" cy="1447800"/>
            <a:chOff x="864" y="1344"/>
            <a:chExt cx="624" cy="912"/>
          </a:xfrm>
        </p:grpSpPr>
        <p:sp>
          <p:nvSpPr>
            <p:cNvPr id="4143" name="Rectangle 64">
              <a:extLst>
                <a:ext uri="{FF2B5EF4-FFF2-40B4-BE49-F238E27FC236}">
                  <a16:creationId xmlns:a16="http://schemas.microsoft.com/office/drawing/2014/main" id="{85771504-D8E2-4470-AA5D-7E0D09657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1344"/>
              <a:ext cx="624" cy="912"/>
            </a:xfrm>
            <a:prstGeom prst="rect">
              <a:avLst/>
            </a:prstGeom>
            <a:noFill/>
            <a:ln w="38100" cmpd="dbl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b="0">
                <a:latin typeface="Arial" panose="020B0604020202020204" pitchFamily="34" charset="0"/>
              </a:endParaRPr>
            </a:p>
          </p:txBody>
        </p:sp>
        <p:sp>
          <p:nvSpPr>
            <p:cNvPr id="4144" name="Oval 76">
              <a:extLst>
                <a:ext uri="{FF2B5EF4-FFF2-40B4-BE49-F238E27FC236}">
                  <a16:creationId xmlns:a16="http://schemas.microsoft.com/office/drawing/2014/main" id="{8DB3940B-FD84-4808-A31F-FB2D05F53B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392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45" name="Oval 77">
              <a:extLst>
                <a:ext uri="{FF2B5EF4-FFF2-40B4-BE49-F238E27FC236}">
                  <a16:creationId xmlns:a16="http://schemas.microsoft.com/office/drawing/2014/main" id="{008FD44D-E645-4B49-8525-516793E0C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392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46" name="Oval 78">
              <a:extLst>
                <a:ext uri="{FF2B5EF4-FFF2-40B4-BE49-F238E27FC236}">
                  <a16:creationId xmlns:a16="http://schemas.microsoft.com/office/drawing/2014/main" id="{58E49722-7A89-4EA7-8DF7-2A93FE1629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392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47" name="Oval 79">
              <a:extLst>
                <a:ext uri="{FF2B5EF4-FFF2-40B4-BE49-F238E27FC236}">
                  <a16:creationId xmlns:a16="http://schemas.microsoft.com/office/drawing/2014/main" id="{CC8DAFEC-3B37-4394-A57E-6AB433AA8C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680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48" name="Oval 80">
              <a:extLst>
                <a:ext uri="{FF2B5EF4-FFF2-40B4-BE49-F238E27FC236}">
                  <a16:creationId xmlns:a16="http://schemas.microsoft.com/office/drawing/2014/main" id="{349A1429-8E5F-4604-9A1D-255DE6252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680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49" name="Oval 81">
              <a:extLst>
                <a:ext uri="{FF2B5EF4-FFF2-40B4-BE49-F238E27FC236}">
                  <a16:creationId xmlns:a16="http://schemas.microsoft.com/office/drawing/2014/main" id="{19C4C5B9-C31C-45FE-9C1E-A18A99CF6F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680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50" name="Oval 82">
              <a:extLst>
                <a:ext uri="{FF2B5EF4-FFF2-40B4-BE49-F238E27FC236}">
                  <a16:creationId xmlns:a16="http://schemas.microsoft.com/office/drawing/2014/main" id="{5279C6DC-CD8A-4F8F-BDD9-4889E14858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968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51" name="Oval 83">
              <a:extLst>
                <a:ext uri="{FF2B5EF4-FFF2-40B4-BE49-F238E27FC236}">
                  <a16:creationId xmlns:a16="http://schemas.microsoft.com/office/drawing/2014/main" id="{ACE05DBA-3867-46A6-8BB1-4228FFB435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968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52" name="Oval 84">
              <a:extLst>
                <a:ext uri="{FF2B5EF4-FFF2-40B4-BE49-F238E27FC236}">
                  <a16:creationId xmlns:a16="http://schemas.microsoft.com/office/drawing/2014/main" id="{C305CF91-6F42-41B3-B6C4-88F14C674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968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421984" name="Group 96">
            <a:extLst>
              <a:ext uri="{FF2B5EF4-FFF2-40B4-BE49-F238E27FC236}">
                <a16:creationId xmlns:a16="http://schemas.microsoft.com/office/drawing/2014/main" id="{964D3194-9309-4BB0-8EBA-120DB7031E83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2133600"/>
            <a:ext cx="1066800" cy="1371600"/>
            <a:chOff x="1632" y="1344"/>
            <a:chExt cx="672" cy="864"/>
          </a:xfrm>
        </p:grpSpPr>
        <p:sp>
          <p:nvSpPr>
            <p:cNvPr id="4133" name="Rectangle 64">
              <a:extLst>
                <a:ext uri="{FF2B5EF4-FFF2-40B4-BE49-F238E27FC236}">
                  <a16:creationId xmlns:a16="http://schemas.microsoft.com/office/drawing/2014/main" id="{0EA146DD-502D-47A8-A306-EBE999004C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1344"/>
              <a:ext cx="672" cy="864"/>
            </a:xfrm>
            <a:prstGeom prst="rect">
              <a:avLst/>
            </a:prstGeom>
            <a:noFill/>
            <a:ln w="38100" cmpd="dbl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b="0">
                <a:latin typeface="Arial" panose="020B0604020202020204" pitchFamily="34" charset="0"/>
              </a:endParaRPr>
            </a:p>
          </p:txBody>
        </p:sp>
        <p:sp>
          <p:nvSpPr>
            <p:cNvPr id="4134" name="Oval 85">
              <a:extLst>
                <a:ext uri="{FF2B5EF4-FFF2-40B4-BE49-F238E27FC236}">
                  <a16:creationId xmlns:a16="http://schemas.microsoft.com/office/drawing/2014/main" id="{F477E52D-1542-4B17-AFB6-E0684F9E41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1392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35" name="Oval 86">
              <a:extLst>
                <a:ext uri="{FF2B5EF4-FFF2-40B4-BE49-F238E27FC236}">
                  <a16:creationId xmlns:a16="http://schemas.microsoft.com/office/drawing/2014/main" id="{9C22BF3B-8D64-4B69-84E0-EC8CD2CEC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1680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36" name="Oval 87">
              <a:extLst>
                <a:ext uri="{FF2B5EF4-FFF2-40B4-BE49-F238E27FC236}">
                  <a16:creationId xmlns:a16="http://schemas.microsoft.com/office/drawing/2014/main" id="{AB8C60C9-48A8-4DF8-BB76-F5091DB868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680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37" name="Oval 88">
              <a:extLst>
                <a:ext uri="{FF2B5EF4-FFF2-40B4-BE49-F238E27FC236}">
                  <a16:creationId xmlns:a16="http://schemas.microsoft.com/office/drawing/2014/main" id="{91D79728-6010-492C-89FF-7A72877794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1680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38" name="Oval 89">
              <a:extLst>
                <a:ext uri="{FF2B5EF4-FFF2-40B4-BE49-F238E27FC236}">
                  <a16:creationId xmlns:a16="http://schemas.microsoft.com/office/drawing/2014/main" id="{BBDD3F2B-F3C2-4487-9653-E9EB2A8BEF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1392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39" name="Oval 90">
              <a:extLst>
                <a:ext uri="{FF2B5EF4-FFF2-40B4-BE49-F238E27FC236}">
                  <a16:creationId xmlns:a16="http://schemas.microsoft.com/office/drawing/2014/main" id="{AAEC8F5D-1E4E-45AE-9C3C-F45A9ECAC8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392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40" name="Oval 91">
              <a:extLst>
                <a:ext uri="{FF2B5EF4-FFF2-40B4-BE49-F238E27FC236}">
                  <a16:creationId xmlns:a16="http://schemas.microsoft.com/office/drawing/2014/main" id="{545433C5-3C9B-4FB0-8C8B-A66610B031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1968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41" name="Oval 92">
              <a:extLst>
                <a:ext uri="{FF2B5EF4-FFF2-40B4-BE49-F238E27FC236}">
                  <a16:creationId xmlns:a16="http://schemas.microsoft.com/office/drawing/2014/main" id="{14FD47D4-AB5A-4400-98F8-CBAFF4743D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968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42" name="Oval 93">
              <a:extLst>
                <a:ext uri="{FF2B5EF4-FFF2-40B4-BE49-F238E27FC236}">
                  <a16:creationId xmlns:a16="http://schemas.microsoft.com/office/drawing/2014/main" id="{AC08CA52-1DC8-4B24-ADCA-78F42C723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1968"/>
              <a:ext cx="144" cy="192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1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1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1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1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1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1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21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21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21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21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21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21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21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21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21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21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21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21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21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21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21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21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21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21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21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1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21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21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21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21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21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21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21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21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21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21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21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21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21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21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21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21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21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21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21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21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21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21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21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21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21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21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21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21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421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421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421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21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421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21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925" grpId="0"/>
      <p:bldP spid="421926" grpId="0" animBg="1"/>
      <p:bldP spid="421927" grpId="0"/>
      <p:bldP spid="421928" grpId="0"/>
      <p:bldP spid="421929" grpId="0"/>
      <p:bldP spid="421930" grpId="0"/>
      <p:bldP spid="421931" grpId="0"/>
      <p:bldP spid="421932" grpId="0"/>
      <p:bldP spid="421934" grpId="0"/>
      <p:bldP spid="421935" grpId="0"/>
      <p:bldP spid="421936" grpId="0"/>
      <p:bldP spid="421937" grpId="0" animBg="1"/>
      <p:bldP spid="421939" grpId="0"/>
      <p:bldP spid="421940" grpId="0"/>
      <p:bldP spid="421941" grpId="0"/>
      <p:bldP spid="421942" grpId="0"/>
      <p:bldP spid="421943" grpId="0"/>
      <p:bldP spid="421944" grpId="0"/>
      <p:bldP spid="421945" grpId="0"/>
      <p:bldP spid="421946" grpId="0"/>
      <p:bldP spid="421949" grpId="0"/>
      <p:bldP spid="421950" grpId="0"/>
      <p:bldP spid="421951" grpId="0"/>
      <p:bldP spid="421952" grpId="0"/>
      <p:bldP spid="4219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3">
            <a:extLst>
              <a:ext uri="{FF2B5EF4-FFF2-40B4-BE49-F238E27FC236}">
                <a16:creationId xmlns:a16="http://schemas.microsoft.com/office/drawing/2014/main" id="{582BC1E9-C251-43C4-8F34-D3B3D1341CF6}"/>
              </a:ext>
            </a:extLst>
          </p:cNvPr>
          <p:cNvGrpSpPr>
            <a:grpSpLocks/>
          </p:cNvGrpSpPr>
          <p:nvPr/>
        </p:nvGrpSpPr>
        <p:grpSpPr bwMode="auto">
          <a:xfrm>
            <a:off x="7086600" y="1066800"/>
            <a:ext cx="3581400" cy="1447800"/>
            <a:chOff x="3744" y="816"/>
            <a:chExt cx="1824" cy="1200"/>
          </a:xfrm>
        </p:grpSpPr>
        <p:sp>
          <p:nvSpPr>
            <p:cNvPr id="5162" name="AutoShape 14">
              <a:extLst>
                <a:ext uri="{FF2B5EF4-FFF2-40B4-BE49-F238E27FC236}">
                  <a16:creationId xmlns:a16="http://schemas.microsoft.com/office/drawing/2014/main" id="{9ED5D23F-FA4C-423A-9905-D739A409B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816"/>
              <a:ext cx="1824" cy="1200"/>
            </a:xfrm>
            <a:prstGeom prst="wedgeEllipseCallout">
              <a:avLst>
                <a:gd name="adj1" fmla="val -62940"/>
                <a:gd name="adj2" fmla="val 38500"/>
              </a:avLst>
            </a:prstGeom>
            <a:solidFill>
              <a:srgbClr val="FFFFCC"/>
            </a:solidFill>
            <a:ln w="28575" cap="rnd">
              <a:solidFill>
                <a:srgbClr val="0000FF"/>
              </a:solidFill>
              <a:prstDash val="sysDot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 b="0">
                <a:solidFill>
                  <a:srgbClr val="339966"/>
                </a:solidFill>
              </a:endParaRPr>
            </a:p>
          </p:txBody>
        </p:sp>
        <p:sp>
          <p:nvSpPr>
            <p:cNvPr id="5163" name="Text Box 15">
              <a:extLst>
                <a:ext uri="{FF2B5EF4-FFF2-40B4-BE49-F238E27FC236}">
                  <a16:creationId xmlns:a16="http://schemas.microsoft.com/office/drawing/2014/main" id="{31FCB36D-5A83-48F7-B9AD-0885D2F023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" y="903"/>
              <a:ext cx="1680" cy="3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10000"/>
                </a:lnSpc>
              </a:pPr>
              <a:r>
                <a:rPr lang="en-US" altLang="en-US" sz="2400">
                  <a:solidFill>
                    <a:srgbClr val="0000FF"/>
                  </a:solidFill>
                </a:rPr>
                <a:t> Số chia đều là 9</a:t>
              </a:r>
            </a:p>
          </p:txBody>
        </p:sp>
      </p:grpSp>
      <p:grpSp>
        <p:nvGrpSpPr>
          <p:cNvPr id="5123" name="Group 17">
            <a:extLst>
              <a:ext uri="{FF2B5EF4-FFF2-40B4-BE49-F238E27FC236}">
                <a16:creationId xmlns:a16="http://schemas.microsoft.com/office/drawing/2014/main" id="{98EFFE9F-B82D-4565-874F-E072E71BAB3F}"/>
              </a:ext>
            </a:extLst>
          </p:cNvPr>
          <p:cNvGrpSpPr>
            <a:grpSpLocks/>
          </p:cNvGrpSpPr>
          <p:nvPr/>
        </p:nvGrpSpPr>
        <p:grpSpPr bwMode="auto">
          <a:xfrm>
            <a:off x="6991350" y="2743200"/>
            <a:ext cx="3676650" cy="1524000"/>
            <a:chOff x="3648" y="2064"/>
            <a:chExt cx="1872" cy="1248"/>
          </a:xfrm>
        </p:grpSpPr>
        <p:sp>
          <p:nvSpPr>
            <p:cNvPr id="5160" name="AutoShape 18">
              <a:extLst>
                <a:ext uri="{FF2B5EF4-FFF2-40B4-BE49-F238E27FC236}">
                  <a16:creationId xmlns:a16="http://schemas.microsoft.com/office/drawing/2014/main" id="{84D5CDCD-8222-4FBC-9D04-1B74DAF1A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2064"/>
              <a:ext cx="1872" cy="1248"/>
            </a:xfrm>
            <a:prstGeom prst="cloudCallout">
              <a:avLst>
                <a:gd name="adj1" fmla="val -52458"/>
                <a:gd name="adj2" fmla="val -7130"/>
              </a:avLst>
            </a:prstGeom>
            <a:solidFill>
              <a:srgbClr val="FFD3FF"/>
            </a:solidFill>
            <a:ln w="9525">
              <a:solidFill>
                <a:srgbClr val="CC00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000" b="0">
                <a:solidFill>
                  <a:srgbClr val="339966"/>
                </a:solidFill>
              </a:endParaRPr>
            </a:p>
          </p:txBody>
        </p:sp>
        <p:sp>
          <p:nvSpPr>
            <p:cNvPr id="5161" name="Text Box 19">
              <a:extLst>
                <a:ext uri="{FF2B5EF4-FFF2-40B4-BE49-F238E27FC236}">
                  <a16:creationId xmlns:a16="http://schemas.microsoft.com/office/drawing/2014/main" id="{1B96F001-C259-4F45-B329-2CF60EF40A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2256"/>
              <a:ext cx="1487" cy="6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rgbClr val="FF0000"/>
                  </a:solidFill>
                </a:rPr>
                <a:t>Đây là dãy số đếm thêm 9, bắt đầu từ 9.</a:t>
              </a:r>
            </a:p>
          </p:txBody>
        </p:sp>
      </p:grpSp>
      <p:grpSp>
        <p:nvGrpSpPr>
          <p:cNvPr id="5124" name="Group 20">
            <a:extLst>
              <a:ext uri="{FF2B5EF4-FFF2-40B4-BE49-F238E27FC236}">
                <a16:creationId xmlns:a16="http://schemas.microsoft.com/office/drawing/2014/main" id="{DEF54C33-5996-4181-BB54-52942CBDE9D8}"/>
              </a:ext>
            </a:extLst>
          </p:cNvPr>
          <p:cNvGrpSpPr>
            <a:grpSpLocks/>
          </p:cNvGrpSpPr>
          <p:nvPr/>
        </p:nvGrpSpPr>
        <p:grpSpPr bwMode="auto">
          <a:xfrm>
            <a:off x="6934200" y="4648201"/>
            <a:ext cx="3733800" cy="1152525"/>
            <a:chOff x="3753" y="3180"/>
            <a:chExt cx="1815" cy="960"/>
          </a:xfrm>
        </p:grpSpPr>
        <p:sp>
          <p:nvSpPr>
            <p:cNvPr id="5158" name="AutoShape 21">
              <a:extLst>
                <a:ext uri="{FF2B5EF4-FFF2-40B4-BE49-F238E27FC236}">
                  <a16:creationId xmlns:a16="http://schemas.microsoft.com/office/drawing/2014/main" id="{75D289CC-F1E3-4FAE-9377-E26A387F84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3" y="3180"/>
              <a:ext cx="1815" cy="960"/>
            </a:xfrm>
            <a:prstGeom prst="wedgeEllipseCallout">
              <a:avLst>
                <a:gd name="adj1" fmla="val -61569"/>
                <a:gd name="adj2" fmla="val -42708"/>
              </a:avLst>
            </a:prstGeom>
            <a:solidFill>
              <a:srgbClr val="FFFFCC"/>
            </a:solidFill>
            <a:ln w="28575" cap="rnd">
              <a:solidFill>
                <a:srgbClr val="009900"/>
              </a:solidFill>
              <a:prstDash val="sysDot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 b="0">
                <a:solidFill>
                  <a:srgbClr val="339966"/>
                </a:solidFill>
              </a:endParaRPr>
            </a:p>
          </p:txBody>
        </p:sp>
        <p:sp>
          <p:nvSpPr>
            <p:cNvPr id="5159" name="Text Box 22">
              <a:extLst>
                <a:ext uri="{FF2B5EF4-FFF2-40B4-BE49-F238E27FC236}">
                  <a16:creationId xmlns:a16="http://schemas.microsoft.com/office/drawing/2014/main" id="{44FC37C8-1BB9-488E-8C9A-13F8761B72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1" y="3303"/>
              <a:ext cx="1642" cy="6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rgbClr val="800000"/>
                  </a:solidFill>
                </a:rPr>
                <a:t>Các kết quả lần lượt là: </a:t>
              </a:r>
              <a:r>
                <a:rPr lang="en-US" altLang="en-US" sz="2400" i="1">
                  <a:solidFill>
                    <a:srgbClr val="800000"/>
                  </a:solidFill>
                </a:rPr>
                <a:t>1, 2, 3, 4, 5, 6, 7, 8, 9, 10</a:t>
              </a:r>
              <a:r>
                <a:rPr lang="en-US" altLang="en-US" sz="2400">
                  <a:solidFill>
                    <a:srgbClr val="800000"/>
                  </a:solidFill>
                </a:rPr>
                <a:t>.</a:t>
              </a:r>
            </a:p>
          </p:txBody>
        </p:sp>
      </p:grpSp>
      <p:grpSp>
        <p:nvGrpSpPr>
          <p:cNvPr id="5125" name="Group 86">
            <a:extLst>
              <a:ext uri="{FF2B5EF4-FFF2-40B4-BE49-F238E27FC236}">
                <a16:creationId xmlns:a16="http://schemas.microsoft.com/office/drawing/2014/main" id="{A4A4C227-D0A3-4668-A55B-803C2A1C7637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1600200"/>
            <a:ext cx="2027238" cy="5257800"/>
            <a:chOff x="2292" y="672"/>
            <a:chExt cx="1277" cy="3312"/>
          </a:xfrm>
        </p:grpSpPr>
        <p:sp>
          <p:nvSpPr>
            <p:cNvPr id="5128" name="AutoShape 2">
              <a:extLst>
                <a:ext uri="{FF2B5EF4-FFF2-40B4-BE49-F238E27FC236}">
                  <a16:creationId xmlns:a16="http://schemas.microsoft.com/office/drawing/2014/main" id="{2DFD0109-0911-4D61-A70B-6EB7AC32D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8" y="672"/>
              <a:ext cx="1143" cy="3312"/>
            </a:xfrm>
            <a:prstGeom prst="flowChartAlternateProcess">
              <a:avLst/>
            </a:prstGeom>
            <a:solidFill>
              <a:srgbClr val="FFFFCC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5129" name="Group 53">
              <a:extLst>
                <a:ext uri="{FF2B5EF4-FFF2-40B4-BE49-F238E27FC236}">
                  <a16:creationId xmlns:a16="http://schemas.microsoft.com/office/drawing/2014/main" id="{DE154BA8-E031-4C7B-ABB9-5098C70DA7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92" y="672"/>
              <a:ext cx="1277" cy="3247"/>
              <a:chOff x="1632" y="903"/>
              <a:chExt cx="1277" cy="3253"/>
            </a:xfrm>
          </p:grpSpPr>
          <p:sp>
            <p:nvSpPr>
              <p:cNvPr id="5130" name="Text Box 54">
                <a:extLst>
                  <a:ext uri="{FF2B5EF4-FFF2-40B4-BE49-F238E27FC236}">
                    <a16:creationId xmlns:a16="http://schemas.microsoft.com/office/drawing/2014/main" id="{3ADD8125-06F2-4F82-9A28-AD3E5CC4FF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57" y="903"/>
                <a:ext cx="21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0000FF"/>
                    </a:solidFill>
                  </a:rPr>
                  <a:t>9</a:t>
                </a:r>
              </a:p>
            </p:txBody>
          </p:sp>
          <p:sp>
            <p:nvSpPr>
              <p:cNvPr id="5131" name="Text Box 55">
                <a:extLst>
                  <a:ext uri="{FF2B5EF4-FFF2-40B4-BE49-F238E27FC236}">
                    <a16:creationId xmlns:a16="http://schemas.microsoft.com/office/drawing/2014/main" id="{0B893412-A031-421F-B89D-9860F069D6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69" y="903"/>
                <a:ext cx="14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0000FF"/>
                    </a:solidFill>
                  </a:rPr>
                  <a:t>:</a:t>
                </a:r>
              </a:p>
            </p:txBody>
          </p:sp>
          <p:sp>
            <p:nvSpPr>
              <p:cNvPr id="5132" name="Text Box 56">
                <a:extLst>
                  <a:ext uri="{FF2B5EF4-FFF2-40B4-BE49-F238E27FC236}">
                    <a16:creationId xmlns:a16="http://schemas.microsoft.com/office/drawing/2014/main" id="{7C3DFC7F-64EF-4E6C-A10C-156BFEC5A8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1" y="903"/>
                <a:ext cx="372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339933"/>
                    </a:solidFill>
                  </a:rPr>
                  <a:t>9</a:t>
                </a:r>
                <a:r>
                  <a:rPr lang="en-US" altLang="en-US" sz="2400">
                    <a:solidFill>
                      <a:srgbClr val="0000FF"/>
                    </a:solidFill>
                  </a:rPr>
                  <a:t> =</a:t>
                </a:r>
              </a:p>
            </p:txBody>
          </p:sp>
          <p:sp>
            <p:nvSpPr>
              <p:cNvPr id="5133" name="Text Box 57">
                <a:extLst>
                  <a:ext uri="{FF2B5EF4-FFF2-40B4-BE49-F238E27FC236}">
                    <a16:creationId xmlns:a16="http://schemas.microsoft.com/office/drawing/2014/main" id="{B7BE3095-D5D2-47BD-971F-68AF96F95A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06" y="903"/>
                <a:ext cx="21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FF3300"/>
                    </a:solidFill>
                  </a:rPr>
                  <a:t>1</a:t>
                </a:r>
              </a:p>
            </p:txBody>
          </p:sp>
          <p:sp>
            <p:nvSpPr>
              <p:cNvPr id="5134" name="Text Box 58">
                <a:extLst>
                  <a:ext uri="{FF2B5EF4-FFF2-40B4-BE49-F238E27FC236}">
                    <a16:creationId xmlns:a16="http://schemas.microsoft.com/office/drawing/2014/main" id="{A210CFD6-D5DA-4009-AF2E-F8B25450707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92" y="1191"/>
                <a:ext cx="327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0000FF"/>
                    </a:solidFill>
                  </a:rPr>
                  <a:t>18</a:t>
                </a:r>
              </a:p>
            </p:txBody>
          </p:sp>
          <p:sp>
            <p:nvSpPr>
              <p:cNvPr id="5135" name="Text Box 59">
                <a:extLst>
                  <a:ext uri="{FF2B5EF4-FFF2-40B4-BE49-F238E27FC236}">
                    <a16:creationId xmlns:a16="http://schemas.microsoft.com/office/drawing/2014/main" id="{95D6B092-939F-4769-A3E3-8005550633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59" y="1191"/>
                <a:ext cx="192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0000FF"/>
                    </a:solidFill>
                  </a:rPr>
                  <a:t>:</a:t>
                </a:r>
              </a:p>
            </p:txBody>
          </p:sp>
          <p:sp>
            <p:nvSpPr>
              <p:cNvPr id="5136" name="Text Box 60">
                <a:extLst>
                  <a:ext uri="{FF2B5EF4-FFF2-40B4-BE49-F238E27FC236}">
                    <a16:creationId xmlns:a16="http://schemas.microsoft.com/office/drawing/2014/main" id="{284BDB05-B3ED-4E48-BD5A-F1049DBD88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1" y="1191"/>
                <a:ext cx="48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339933"/>
                    </a:solidFill>
                  </a:rPr>
                  <a:t>9</a:t>
                </a:r>
                <a:r>
                  <a:rPr lang="en-US" altLang="en-US" sz="2400">
                    <a:solidFill>
                      <a:srgbClr val="0000FF"/>
                    </a:solidFill>
                  </a:rPr>
                  <a:t> =</a:t>
                </a:r>
              </a:p>
            </p:txBody>
          </p:sp>
          <p:sp>
            <p:nvSpPr>
              <p:cNvPr id="5137" name="Text Box 61">
                <a:extLst>
                  <a:ext uri="{FF2B5EF4-FFF2-40B4-BE49-F238E27FC236}">
                    <a16:creationId xmlns:a16="http://schemas.microsoft.com/office/drawing/2014/main" id="{1AA61EF5-8DA1-41CC-ACC8-9C3EF90F58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87" y="1191"/>
                <a:ext cx="21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FF3300"/>
                    </a:solidFill>
                  </a:rPr>
                  <a:t>2</a:t>
                </a:r>
              </a:p>
            </p:txBody>
          </p:sp>
          <p:sp>
            <p:nvSpPr>
              <p:cNvPr id="5138" name="Text Box 62">
                <a:extLst>
                  <a:ext uri="{FF2B5EF4-FFF2-40B4-BE49-F238E27FC236}">
                    <a16:creationId xmlns:a16="http://schemas.microsoft.com/office/drawing/2014/main" id="{F8C8C555-1F33-4C1D-96B2-C64B1AA592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80" y="1479"/>
                <a:ext cx="817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0000FF"/>
                    </a:solidFill>
                  </a:rPr>
                  <a:t>27  :  </a:t>
                </a:r>
                <a:r>
                  <a:rPr lang="en-US" altLang="en-US" sz="2400">
                    <a:solidFill>
                      <a:srgbClr val="339933"/>
                    </a:solidFill>
                  </a:rPr>
                  <a:t>9</a:t>
                </a:r>
                <a:r>
                  <a:rPr lang="en-US" altLang="en-US" sz="2400">
                    <a:solidFill>
                      <a:srgbClr val="0000FF"/>
                    </a:solidFill>
                  </a:rPr>
                  <a:t> =</a:t>
                </a:r>
              </a:p>
            </p:txBody>
          </p:sp>
          <p:sp>
            <p:nvSpPr>
              <p:cNvPr id="5139" name="Text Box 63">
                <a:extLst>
                  <a:ext uri="{FF2B5EF4-FFF2-40B4-BE49-F238E27FC236}">
                    <a16:creationId xmlns:a16="http://schemas.microsoft.com/office/drawing/2014/main" id="{176AB68F-B1B7-4A0F-87B3-C0C8D642E3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05" y="1488"/>
                <a:ext cx="33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FF3300"/>
                    </a:solidFill>
                  </a:rPr>
                  <a:t>3</a:t>
                </a:r>
              </a:p>
            </p:txBody>
          </p:sp>
          <p:sp>
            <p:nvSpPr>
              <p:cNvPr id="5140" name="Text Box 64">
                <a:extLst>
                  <a:ext uri="{FF2B5EF4-FFF2-40B4-BE49-F238E27FC236}">
                    <a16:creationId xmlns:a16="http://schemas.microsoft.com/office/drawing/2014/main" id="{29136755-6EDF-492A-83CB-ADF1CBE2D3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32" y="1767"/>
                <a:ext cx="1248" cy="23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CC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0000FF"/>
                    </a:solidFill>
                  </a:rPr>
                  <a:t> 36  :  </a:t>
                </a:r>
                <a:r>
                  <a:rPr lang="en-US" altLang="en-US" sz="2400">
                    <a:solidFill>
                      <a:srgbClr val="339933"/>
                    </a:solidFill>
                  </a:rPr>
                  <a:t>9</a:t>
                </a:r>
                <a:r>
                  <a:rPr lang="en-US" altLang="en-US" sz="2400">
                    <a:solidFill>
                      <a:srgbClr val="0000FF"/>
                    </a:solidFill>
                  </a:rPr>
                  <a:t> =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0000FF"/>
                    </a:solidFill>
                  </a:rPr>
                  <a:t> 45  :  </a:t>
                </a:r>
                <a:r>
                  <a:rPr lang="en-US" altLang="en-US" sz="2400">
                    <a:solidFill>
                      <a:srgbClr val="339933"/>
                    </a:solidFill>
                  </a:rPr>
                  <a:t>9</a:t>
                </a:r>
                <a:r>
                  <a:rPr lang="en-US" altLang="en-US" sz="2400">
                    <a:solidFill>
                      <a:srgbClr val="0000FF"/>
                    </a:solidFill>
                  </a:rPr>
                  <a:t> =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0000FF"/>
                    </a:solidFill>
                  </a:rPr>
                  <a:t> 54  :  </a:t>
                </a:r>
                <a:r>
                  <a:rPr lang="en-US" altLang="en-US" sz="2400">
                    <a:solidFill>
                      <a:srgbClr val="339933"/>
                    </a:solidFill>
                  </a:rPr>
                  <a:t>9</a:t>
                </a:r>
                <a:r>
                  <a:rPr lang="en-US" altLang="en-US" sz="2400">
                    <a:solidFill>
                      <a:srgbClr val="0000FF"/>
                    </a:solidFill>
                  </a:rPr>
                  <a:t> = 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0000FF"/>
                    </a:solidFill>
                  </a:rPr>
                  <a:t> 63  :  </a:t>
                </a:r>
                <a:r>
                  <a:rPr lang="en-US" altLang="en-US" sz="2400">
                    <a:solidFill>
                      <a:srgbClr val="339933"/>
                    </a:solidFill>
                  </a:rPr>
                  <a:t>9 </a:t>
                </a:r>
                <a:r>
                  <a:rPr lang="en-US" altLang="en-US" sz="2400">
                    <a:solidFill>
                      <a:srgbClr val="0000FF"/>
                    </a:solidFill>
                  </a:rPr>
                  <a:t>=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0000FF"/>
                    </a:solidFill>
                  </a:rPr>
                  <a:t> 72  :  </a:t>
                </a:r>
                <a:r>
                  <a:rPr lang="en-US" altLang="en-US" sz="2400">
                    <a:solidFill>
                      <a:srgbClr val="339933"/>
                    </a:solidFill>
                  </a:rPr>
                  <a:t>9 </a:t>
                </a:r>
                <a:r>
                  <a:rPr lang="en-US" altLang="en-US" sz="2400">
                    <a:solidFill>
                      <a:srgbClr val="0000FF"/>
                    </a:solidFill>
                  </a:rPr>
                  <a:t>=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0000FF"/>
                    </a:solidFill>
                  </a:rPr>
                  <a:t> 81  :  </a:t>
                </a:r>
                <a:r>
                  <a:rPr lang="en-US" altLang="en-US" sz="2400">
                    <a:solidFill>
                      <a:srgbClr val="339933"/>
                    </a:solidFill>
                  </a:rPr>
                  <a:t>9</a:t>
                </a:r>
                <a:r>
                  <a:rPr lang="en-US" altLang="en-US" sz="2400">
                    <a:solidFill>
                      <a:srgbClr val="0000FF"/>
                    </a:solidFill>
                  </a:rPr>
                  <a:t> =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0000FF"/>
                    </a:solidFill>
                  </a:rPr>
                  <a:t> 90  :  </a:t>
                </a:r>
                <a:r>
                  <a:rPr lang="en-US" altLang="en-US" sz="2400">
                    <a:solidFill>
                      <a:srgbClr val="339933"/>
                    </a:solidFill>
                  </a:rPr>
                  <a:t>9</a:t>
                </a:r>
                <a:r>
                  <a:rPr lang="en-US" altLang="en-US" sz="2400">
                    <a:solidFill>
                      <a:srgbClr val="0000FF"/>
                    </a:solidFill>
                  </a:rPr>
                  <a:t> =</a:t>
                </a:r>
              </a:p>
            </p:txBody>
          </p:sp>
          <p:sp>
            <p:nvSpPr>
              <p:cNvPr id="5141" name="Text Box 65">
                <a:extLst>
                  <a:ext uri="{FF2B5EF4-FFF2-40B4-BE49-F238E27FC236}">
                    <a16:creationId xmlns:a16="http://schemas.microsoft.com/office/drawing/2014/main" id="{FDB6D25D-AC58-45BA-B9B0-4E712D7B5F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05" y="1767"/>
                <a:ext cx="21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FF3300"/>
                    </a:solidFill>
                  </a:rPr>
                  <a:t>4</a:t>
                </a:r>
              </a:p>
            </p:txBody>
          </p:sp>
          <p:sp>
            <p:nvSpPr>
              <p:cNvPr id="5142" name="Text Box 66">
                <a:extLst>
                  <a:ext uri="{FF2B5EF4-FFF2-40B4-BE49-F238E27FC236}">
                    <a16:creationId xmlns:a16="http://schemas.microsoft.com/office/drawing/2014/main" id="{53DA5F68-3026-4212-9A7F-2B6E4ABAA5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05" y="2103"/>
                <a:ext cx="21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FF3300"/>
                    </a:solidFill>
                  </a:rPr>
                  <a:t>5</a:t>
                </a:r>
              </a:p>
            </p:txBody>
          </p:sp>
          <p:sp>
            <p:nvSpPr>
              <p:cNvPr id="5143" name="Text Box 67">
                <a:extLst>
                  <a:ext uri="{FF2B5EF4-FFF2-40B4-BE49-F238E27FC236}">
                    <a16:creationId xmlns:a16="http://schemas.microsoft.com/office/drawing/2014/main" id="{0F5E1118-9177-4873-B731-A854B6D1A0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05" y="2439"/>
                <a:ext cx="21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FF3300"/>
                    </a:solidFill>
                  </a:rPr>
                  <a:t>6</a:t>
                </a:r>
              </a:p>
            </p:txBody>
          </p:sp>
          <p:sp>
            <p:nvSpPr>
              <p:cNvPr id="5144" name="Text Box 68">
                <a:extLst>
                  <a:ext uri="{FF2B5EF4-FFF2-40B4-BE49-F238E27FC236}">
                    <a16:creationId xmlns:a16="http://schemas.microsoft.com/office/drawing/2014/main" id="{B9400F07-F29F-4AC2-A806-8D0C355479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05" y="2775"/>
                <a:ext cx="21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FF3300"/>
                    </a:solidFill>
                  </a:rPr>
                  <a:t>7</a:t>
                </a:r>
              </a:p>
            </p:txBody>
          </p:sp>
          <p:sp>
            <p:nvSpPr>
              <p:cNvPr id="5145" name="Text Box 69">
                <a:extLst>
                  <a:ext uri="{FF2B5EF4-FFF2-40B4-BE49-F238E27FC236}">
                    <a16:creationId xmlns:a16="http://schemas.microsoft.com/office/drawing/2014/main" id="{2057506E-A8F9-427D-96E4-1CD822887B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05" y="3111"/>
                <a:ext cx="21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FF3300"/>
                    </a:solidFill>
                  </a:rPr>
                  <a:t>8</a:t>
                </a:r>
              </a:p>
            </p:txBody>
          </p:sp>
          <p:sp>
            <p:nvSpPr>
              <p:cNvPr id="5146" name="Text Box 70">
                <a:extLst>
                  <a:ext uri="{FF2B5EF4-FFF2-40B4-BE49-F238E27FC236}">
                    <a16:creationId xmlns:a16="http://schemas.microsoft.com/office/drawing/2014/main" id="{434A930E-6A96-4009-B4F7-6D9DD7939C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05" y="3487"/>
                <a:ext cx="21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FF3300"/>
                    </a:solidFill>
                  </a:rPr>
                  <a:t>9</a:t>
                </a:r>
              </a:p>
            </p:txBody>
          </p:sp>
          <p:sp>
            <p:nvSpPr>
              <p:cNvPr id="5147" name="Text Box 71">
                <a:extLst>
                  <a:ext uri="{FF2B5EF4-FFF2-40B4-BE49-F238E27FC236}">
                    <a16:creationId xmlns:a16="http://schemas.microsoft.com/office/drawing/2014/main" id="{52441210-4F94-484A-9514-3C4F3FAD50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05" y="3831"/>
                <a:ext cx="40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>
                    <a:solidFill>
                      <a:srgbClr val="FF3300"/>
                    </a:solidFill>
                  </a:rPr>
                  <a:t>10</a:t>
                </a:r>
              </a:p>
            </p:txBody>
          </p:sp>
          <p:sp>
            <p:nvSpPr>
              <p:cNvPr id="5148" name="Rectangle 72">
                <a:extLst>
                  <a:ext uri="{FF2B5EF4-FFF2-40B4-BE49-F238E27FC236}">
                    <a16:creationId xmlns:a16="http://schemas.microsoft.com/office/drawing/2014/main" id="{2471254B-8BE7-4B38-A1FB-BF177F9C2E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3" y="903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CC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CCFF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49" name="Rectangle 73">
                <a:extLst>
                  <a:ext uri="{FF2B5EF4-FFF2-40B4-BE49-F238E27FC236}">
                    <a16:creationId xmlns:a16="http://schemas.microsoft.com/office/drawing/2014/main" id="{914E5B3E-7EF2-4883-81FA-9508B42D73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3447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CC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CCFF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50" name="Rectangle 74">
                <a:extLst>
                  <a:ext uri="{FF2B5EF4-FFF2-40B4-BE49-F238E27FC236}">
                    <a16:creationId xmlns:a16="http://schemas.microsoft.com/office/drawing/2014/main" id="{0F62192A-57F1-45CC-90B8-47952570E4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7" y="1479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CC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CCFF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51" name="Rectangle 75">
                <a:extLst>
                  <a:ext uri="{FF2B5EF4-FFF2-40B4-BE49-F238E27FC236}">
                    <a16:creationId xmlns:a16="http://schemas.microsoft.com/office/drawing/2014/main" id="{DB463645-2E95-44DC-99A6-FE068F9A2B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3" y="2439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CC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CCFF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52" name="Rectangle 76">
                <a:extLst>
                  <a:ext uri="{FF2B5EF4-FFF2-40B4-BE49-F238E27FC236}">
                    <a16:creationId xmlns:a16="http://schemas.microsoft.com/office/drawing/2014/main" id="{67F71D0F-1182-4092-BEC2-2FA647C20E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3" y="1767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CC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CCFF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153" name="Rectangle 77">
                <a:extLst>
                  <a:ext uri="{FF2B5EF4-FFF2-40B4-BE49-F238E27FC236}">
                    <a16:creationId xmlns:a16="http://schemas.microsoft.com/office/drawing/2014/main" id="{76877A6F-887B-4A4C-B71F-CADE93D131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3111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CC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CCFF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54" name="Rectangle 78">
                <a:extLst>
                  <a:ext uri="{FF2B5EF4-FFF2-40B4-BE49-F238E27FC236}">
                    <a16:creationId xmlns:a16="http://schemas.microsoft.com/office/drawing/2014/main" id="{0C2AF722-16D2-4B6D-B44B-4254B4113A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3" y="3831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CC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CCFF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55" name="Rectangle 79">
                <a:extLst>
                  <a:ext uri="{FF2B5EF4-FFF2-40B4-BE49-F238E27FC236}">
                    <a16:creationId xmlns:a16="http://schemas.microsoft.com/office/drawing/2014/main" id="{19D01FB4-65B7-400C-ABC2-1DDC74EC1F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7" y="1191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CC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CCFF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56" name="Rectangle 80">
                <a:extLst>
                  <a:ext uri="{FF2B5EF4-FFF2-40B4-BE49-F238E27FC236}">
                    <a16:creationId xmlns:a16="http://schemas.microsoft.com/office/drawing/2014/main" id="{A0268C7D-733B-4608-9DBD-67037B534F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2151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CC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CCFF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57" name="Rectangle 81">
                <a:extLst>
                  <a:ext uri="{FF2B5EF4-FFF2-40B4-BE49-F238E27FC236}">
                    <a16:creationId xmlns:a16="http://schemas.microsoft.com/office/drawing/2014/main" id="{C736E7CE-B256-45E0-BD25-3D01BCB3C4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2775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CC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CCFFCC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5126" name="Text Box 91">
            <a:extLst>
              <a:ext uri="{FF2B5EF4-FFF2-40B4-BE49-F238E27FC236}">
                <a16:creationId xmlns:a16="http://schemas.microsoft.com/office/drawing/2014/main" id="{A11A2B69-47C3-441A-86F2-E9C95190A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cs typeface="Times New Roman" panose="02020603050405020304" pitchFamily="18" charset="0"/>
              </a:rPr>
              <a:t>Bảng chia 9</a:t>
            </a:r>
          </a:p>
        </p:txBody>
      </p:sp>
      <p:sp>
        <p:nvSpPr>
          <p:cNvPr id="5127" name="Text Box 93">
            <a:extLst>
              <a:ext uri="{FF2B5EF4-FFF2-40B4-BE49-F238E27FC236}">
                <a16:creationId xmlns:a16="http://schemas.microsoft.com/office/drawing/2014/main" id="{69424FFC-E5E6-413B-BEBA-FE9298D06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14600"/>
            <a:ext cx="33528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cs typeface="Times New Roman" panose="02020603050405020304" pitchFamily="18" charset="0"/>
              </a:rPr>
              <a:t>- Tìm một đặc điểm chung trong bảng chia 9.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4">
            <a:extLst>
              <a:ext uri="{FF2B5EF4-FFF2-40B4-BE49-F238E27FC236}">
                <a16:creationId xmlns:a16="http://schemas.microsoft.com/office/drawing/2014/main" id="{CBF24302-FE0E-4347-B706-E9C08A66DC27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219200"/>
            <a:ext cx="2027238" cy="5157788"/>
            <a:chOff x="1632" y="903"/>
            <a:chExt cx="1277" cy="3249"/>
          </a:xfrm>
        </p:grpSpPr>
        <p:sp>
          <p:nvSpPr>
            <p:cNvPr id="6151" name="Text Box 5">
              <a:extLst>
                <a:ext uri="{FF2B5EF4-FFF2-40B4-BE49-F238E27FC236}">
                  <a16:creationId xmlns:a16="http://schemas.microsoft.com/office/drawing/2014/main" id="{551175B2-51D9-4C34-8DB2-0A6AD241B2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7" y="90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3300"/>
                  </a:solidFill>
                </a:rPr>
                <a:t>9</a:t>
              </a:r>
            </a:p>
          </p:txBody>
        </p:sp>
        <p:sp>
          <p:nvSpPr>
            <p:cNvPr id="6152" name="Text Box 6">
              <a:extLst>
                <a:ext uri="{FF2B5EF4-FFF2-40B4-BE49-F238E27FC236}">
                  <a16:creationId xmlns:a16="http://schemas.microsoft.com/office/drawing/2014/main" id="{DAEBA30C-A70A-4B1A-A04D-B74BC930B0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9" y="903"/>
              <a:ext cx="1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:</a:t>
              </a:r>
            </a:p>
          </p:txBody>
        </p:sp>
        <p:sp>
          <p:nvSpPr>
            <p:cNvPr id="6153" name="Text Box 7">
              <a:extLst>
                <a:ext uri="{FF2B5EF4-FFF2-40B4-BE49-F238E27FC236}">
                  <a16:creationId xmlns:a16="http://schemas.microsoft.com/office/drawing/2014/main" id="{5E34B3CA-8492-45F3-9CB4-E352A798C9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1" y="903"/>
              <a:ext cx="36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0000FF"/>
                  </a:solidFill>
                </a:rPr>
                <a:t>9 </a:t>
              </a:r>
              <a:r>
                <a:rPr lang="en-US" altLang="en-US" sz="2400"/>
                <a:t>=</a:t>
              </a:r>
            </a:p>
          </p:txBody>
        </p:sp>
        <p:sp>
          <p:nvSpPr>
            <p:cNvPr id="6154" name="Text Box 8">
              <a:extLst>
                <a:ext uri="{FF2B5EF4-FFF2-40B4-BE49-F238E27FC236}">
                  <a16:creationId xmlns:a16="http://schemas.microsoft.com/office/drawing/2014/main" id="{2B4B673F-8255-4C87-A96D-C4608E3370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6" y="90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6155" name="Text Box 9">
              <a:extLst>
                <a:ext uri="{FF2B5EF4-FFF2-40B4-BE49-F238E27FC236}">
                  <a16:creationId xmlns:a16="http://schemas.microsoft.com/office/drawing/2014/main" id="{60247974-FD46-4E3C-824C-F5977C9044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2" y="1191"/>
              <a:ext cx="3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18</a:t>
              </a:r>
            </a:p>
          </p:txBody>
        </p:sp>
        <p:sp>
          <p:nvSpPr>
            <p:cNvPr id="6156" name="Text Box 10">
              <a:extLst>
                <a:ext uri="{FF2B5EF4-FFF2-40B4-BE49-F238E27FC236}">
                  <a16:creationId xmlns:a16="http://schemas.microsoft.com/office/drawing/2014/main" id="{3A8F180A-A3A6-4326-BAA3-8FEDA12261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9" y="1191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:</a:t>
              </a:r>
            </a:p>
          </p:txBody>
        </p:sp>
        <p:sp>
          <p:nvSpPr>
            <p:cNvPr id="6157" name="Text Box 11">
              <a:extLst>
                <a:ext uri="{FF2B5EF4-FFF2-40B4-BE49-F238E27FC236}">
                  <a16:creationId xmlns:a16="http://schemas.microsoft.com/office/drawing/2014/main" id="{DAC3F057-77F0-4448-8E01-3826000AF1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1" y="1191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0000FF"/>
                  </a:solidFill>
                </a:rPr>
                <a:t>9 </a:t>
              </a:r>
              <a:r>
                <a:rPr lang="en-US" altLang="en-US" sz="2400"/>
                <a:t>=</a:t>
              </a:r>
            </a:p>
          </p:txBody>
        </p:sp>
        <p:sp>
          <p:nvSpPr>
            <p:cNvPr id="6158" name="Text Box 12">
              <a:extLst>
                <a:ext uri="{FF2B5EF4-FFF2-40B4-BE49-F238E27FC236}">
                  <a16:creationId xmlns:a16="http://schemas.microsoft.com/office/drawing/2014/main" id="{09B29BC2-2B90-401B-9853-EA5DA2B15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7" y="1191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2</a:t>
              </a:r>
            </a:p>
          </p:txBody>
        </p:sp>
        <p:sp>
          <p:nvSpPr>
            <p:cNvPr id="6159" name="Text Box 13">
              <a:extLst>
                <a:ext uri="{FF2B5EF4-FFF2-40B4-BE49-F238E27FC236}">
                  <a16:creationId xmlns:a16="http://schemas.microsoft.com/office/drawing/2014/main" id="{89B88BBA-610F-4B68-8123-D881C5A5FB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479"/>
              <a:ext cx="8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3300"/>
                  </a:solidFill>
                </a:rPr>
                <a:t>27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</a:t>
              </a:r>
              <a:r>
                <a:rPr lang="en-US" altLang="en-US" sz="2400">
                  <a:solidFill>
                    <a:srgbClr val="0000FF"/>
                  </a:solidFill>
                </a:rPr>
                <a:t>  9 </a:t>
              </a:r>
              <a:r>
                <a:rPr lang="en-US" altLang="en-US" sz="2400"/>
                <a:t>=</a:t>
              </a:r>
            </a:p>
          </p:txBody>
        </p:sp>
        <p:sp>
          <p:nvSpPr>
            <p:cNvPr id="6160" name="Text Box 14">
              <a:extLst>
                <a:ext uri="{FF2B5EF4-FFF2-40B4-BE49-F238E27FC236}">
                  <a16:creationId xmlns:a16="http://schemas.microsoft.com/office/drawing/2014/main" id="{1FECC807-F937-45A9-89E6-D41B57B48B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48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6161" name="Text Box 15">
              <a:extLst>
                <a:ext uri="{FF2B5EF4-FFF2-40B4-BE49-F238E27FC236}">
                  <a16:creationId xmlns:a16="http://schemas.microsoft.com/office/drawing/2014/main" id="{52C592B7-1CF2-43EF-8D2C-E5D007402E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1767"/>
              <a:ext cx="1248" cy="2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 36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</a:t>
              </a:r>
              <a:r>
                <a:rPr lang="en-US" altLang="en-US" sz="2400">
                  <a:solidFill>
                    <a:srgbClr val="0000FF"/>
                  </a:solidFill>
                </a:rPr>
                <a:t>  9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 45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54</a:t>
              </a:r>
              <a:r>
                <a:rPr lang="en-US" altLang="en-US" sz="2400">
                  <a:solidFill>
                    <a:srgbClr val="0000FF"/>
                  </a:solidFill>
                </a:rPr>
                <a:t>   </a:t>
              </a:r>
              <a:r>
                <a:rPr lang="en-US" altLang="en-US" sz="2400"/>
                <a:t>:</a:t>
              </a:r>
              <a:r>
                <a:rPr lang="en-US" altLang="en-US" sz="2400">
                  <a:solidFill>
                    <a:srgbClr val="0000FF"/>
                  </a:solidFill>
                </a:rPr>
                <a:t>  9 </a:t>
              </a:r>
              <a:r>
                <a:rPr lang="en-US" altLang="en-US" sz="2400"/>
                <a:t>=</a:t>
              </a:r>
              <a:r>
                <a:rPr lang="en-US" altLang="en-US" sz="2400">
                  <a:solidFill>
                    <a:srgbClr val="0000FF"/>
                  </a:solidFill>
                </a:rPr>
                <a:t> 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63 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</a:t>
              </a:r>
              <a:r>
                <a:rPr lang="en-US" altLang="en-US" sz="2400">
                  <a:solidFill>
                    <a:srgbClr val="339933"/>
                  </a:solidFill>
                </a:rPr>
                <a:t>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72</a:t>
              </a:r>
              <a:r>
                <a:rPr lang="en-US" altLang="en-US" sz="2400">
                  <a:solidFill>
                    <a:srgbClr val="0000FF"/>
                  </a:solidFill>
                </a:rPr>
                <a:t> 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</a:t>
              </a:r>
              <a:r>
                <a:rPr lang="en-US" altLang="en-US" sz="2400">
                  <a:solidFill>
                    <a:srgbClr val="339933"/>
                  </a:solidFill>
                </a:rPr>
                <a:t>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0000FF"/>
                  </a:solidFill>
                </a:rPr>
                <a:t> </a:t>
              </a:r>
              <a:r>
                <a:rPr lang="en-US" altLang="en-US" sz="2400">
                  <a:solidFill>
                    <a:srgbClr val="FF3300"/>
                  </a:solidFill>
                </a:rPr>
                <a:t>81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0000FF"/>
                  </a:solidFill>
                </a:rPr>
                <a:t> </a:t>
              </a:r>
              <a:r>
                <a:rPr lang="en-US" altLang="en-US" sz="2400">
                  <a:solidFill>
                    <a:srgbClr val="FF3300"/>
                  </a:solidFill>
                </a:rPr>
                <a:t>90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 </a:t>
              </a:r>
              <a:r>
                <a:rPr lang="en-US" altLang="en-US" sz="2400"/>
                <a:t>=</a:t>
              </a:r>
            </a:p>
          </p:txBody>
        </p:sp>
        <p:sp>
          <p:nvSpPr>
            <p:cNvPr id="6162" name="Text Box 16">
              <a:extLst>
                <a:ext uri="{FF2B5EF4-FFF2-40B4-BE49-F238E27FC236}">
                  <a16:creationId xmlns:a16="http://schemas.microsoft.com/office/drawing/2014/main" id="{68B917E2-6CE1-4BD7-8A08-08EE9380D5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767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4</a:t>
              </a:r>
            </a:p>
          </p:txBody>
        </p:sp>
        <p:sp>
          <p:nvSpPr>
            <p:cNvPr id="6163" name="Text Box 17">
              <a:extLst>
                <a:ext uri="{FF2B5EF4-FFF2-40B4-BE49-F238E27FC236}">
                  <a16:creationId xmlns:a16="http://schemas.microsoft.com/office/drawing/2014/main" id="{BF241089-55BE-4897-822B-2F8711E457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10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5</a:t>
              </a:r>
            </a:p>
          </p:txBody>
        </p:sp>
        <p:sp>
          <p:nvSpPr>
            <p:cNvPr id="6164" name="Text Box 18">
              <a:extLst>
                <a:ext uri="{FF2B5EF4-FFF2-40B4-BE49-F238E27FC236}">
                  <a16:creationId xmlns:a16="http://schemas.microsoft.com/office/drawing/2014/main" id="{699F91E0-B682-4819-AAB1-090CA2D7BA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439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6</a:t>
              </a:r>
            </a:p>
          </p:txBody>
        </p:sp>
        <p:sp>
          <p:nvSpPr>
            <p:cNvPr id="6165" name="Text Box 19">
              <a:extLst>
                <a:ext uri="{FF2B5EF4-FFF2-40B4-BE49-F238E27FC236}">
                  <a16:creationId xmlns:a16="http://schemas.microsoft.com/office/drawing/2014/main" id="{2E0C8F69-3B30-4021-B612-D4C72E9C26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775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7</a:t>
              </a:r>
            </a:p>
          </p:txBody>
        </p:sp>
        <p:sp>
          <p:nvSpPr>
            <p:cNvPr id="6166" name="Text Box 20">
              <a:extLst>
                <a:ext uri="{FF2B5EF4-FFF2-40B4-BE49-F238E27FC236}">
                  <a16:creationId xmlns:a16="http://schemas.microsoft.com/office/drawing/2014/main" id="{922674D9-587A-4F5A-9D25-391DA7751A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111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8</a:t>
              </a:r>
            </a:p>
          </p:txBody>
        </p:sp>
        <p:sp>
          <p:nvSpPr>
            <p:cNvPr id="6167" name="Text Box 21">
              <a:extLst>
                <a:ext uri="{FF2B5EF4-FFF2-40B4-BE49-F238E27FC236}">
                  <a16:creationId xmlns:a16="http://schemas.microsoft.com/office/drawing/2014/main" id="{6185AE03-3A4C-40D6-8F8C-746362942C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487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9</a:t>
              </a:r>
            </a:p>
          </p:txBody>
        </p:sp>
        <p:sp>
          <p:nvSpPr>
            <p:cNvPr id="6168" name="Text Box 22">
              <a:extLst>
                <a:ext uri="{FF2B5EF4-FFF2-40B4-BE49-F238E27FC236}">
                  <a16:creationId xmlns:a16="http://schemas.microsoft.com/office/drawing/2014/main" id="{2A31B39B-A15E-40E0-B9C9-7DF438FC5A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831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10</a:t>
              </a:r>
            </a:p>
          </p:txBody>
        </p:sp>
        <p:sp>
          <p:nvSpPr>
            <p:cNvPr id="6169" name="Rectangle 23">
              <a:extLst>
                <a:ext uri="{FF2B5EF4-FFF2-40B4-BE49-F238E27FC236}">
                  <a16:creationId xmlns:a16="http://schemas.microsoft.com/office/drawing/2014/main" id="{E8422983-034F-4271-9513-E4B9A61EC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3" y="903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0" name="Rectangle 24">
              <a:extLst>
                <a:ext uri="{FF2B5EF4-FFF2-40B4-BE49-F238E27FC236}">
                  <a16:creationId xmlns:a16="http://schemas.microsoft.com/office/drawing/2014/main" id="{C55C0AE4-2440-4667-A9B2-2CADCAE200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3447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1" name="Rectangle 25">
              <a:extLst>
                <a:ext uri="{FF2B5EF4-FFF2-40B4-BE49-F238E27FC236}">
                  <a16:creationId xmlns:a16="http://schemas.microsoft.com/office/drawing/2014/main" id="{6A131A4A-C298-4CB2-9642-A58534C2C2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7" y="1479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2" name="Rectangle 26">
              <a:extLst>
                <a:ext uri="{FF2B5EF4-FFF2-40B4-BE49-F238E27FC236}">
                  <a16:creationId xmlns:a16="http://schemas.microsoft.com/office/drawing/2014/main" id="{BC66C8D2-463B-4795-BE8E-9DA16AF4F1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2439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3" name="Rectangle 27">
              <a:extLst>
                <a:ext uri="{FF2B5EF4-FFF2-40B4-BE49-F238E27FC236}">
                  <a16:creationId xmlns:a16="http://schemas.microsoft.com/office/drawing/2014/main" id="{1AADB708-8577-4FD8-837F-FC8FBA36E2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1767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4" name="Rectangle 28">
              <a:extLst>
                <a:ext uri="{FF2B5EF4-FFF2-40B4-BE49-F238E27FC236}">
                  <a16:creationId xmlns:a16="http://schemas.microsoft.com/office/drawing/2014/main" id="{FC0F079B-61A9-47BE-84A1-C625F888EA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3111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5" name="Rectangle 29">
              <a:extLst>
                <a:ext uri="{FF2B5EF4-FFF2-40B4-BE49-F238E27FC236}">
                  <a16:creationId xmlns:a16="http://schemas.microsoft.com/office/drawing/2014/main" id="{0B084138-CDE2-4CF2-AD0C-37BE6F406B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3831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6" name="Rectangle 30">
              <a:extLst>
                <a:ext uri="{FF2B5EF4-FFF2-40B4-BE49-F238E27FC236}">
                  <a16:creationId xmlns:a16="http://schemas.microsoft.com/office/drawing/2014/main" id="{AC4DDDA8-36B1-4639-8733-7C95898336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7" y="1191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7" name="Rectangle 31">
              <a:extLst>
                <a:ext uri="{FF2B5EF4-FFF2-40B4-BE49-F238E27FC236}">
                  <a16:creationId xmlns:a16="http://schemas.microsoft.com/office/drawing/2014/main" id="{FCE49FE4-C42E-4423-A4C1-ADB103AFAC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151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78" name="Rectangle 32">
              <a:extLst>
                <a:ext uri="{FF2B5EF4-FFF2-40B4-BE49-F238E27FC236}">
                  <a16:creationId xmlns:a16="http://schemas.microsoft.com/office/drawing/2014/main" id="{2163FE46-826B-4788-A7F2-ED5BC948B2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775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87105" name="AutoShape 33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8811AADB-E3D3-4ED7-8989-C81BC8E78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6764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7106" name="AutoShape 34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505008EC-73E7-4FEE-A49D-5F8E56366B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7912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7107" name="AutoShape 35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D3ADD083-C6BC-41B1-868C-53915D77F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7244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7108" name="AutoShape 36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51BC6DF-35CE-4B66-8F9F-38C6EED01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0480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7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87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387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8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8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105" grpId="0" animBg="1"/>
      <p:bldP spid="387106" grpId="0" animBg="1"/>
      <p:bldP spid="387107" grpId="0" animBg="1"/>
      <p:bldP spid="38710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4">
            <a:extLst>
              <a:ext uri="{FF2B5EF4-FFF2-40B4-BE49-F238E27FC236}">
                <a16:creationId xmlns:a16="http://schemas.microsoft.com/office/drawing/2014/main" id="{0F50C71E-CF21-4D36-B9D5-B3756F27F7DA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219200"/>
            <a:ext cx="2027238" cy="5157788"/>
            <a:chOff x="1632" y="903"/>
            <a:chExt cx="1277" cy="3249"/>
          </a:xfrm>
        </p:grpSpPr>
        <p:sp>
          <p:nvSpPr>
            <p:cNvPr id="7181" name="Text Box 5">
              <a:extLst>
                <a:ext uri="{FF2B5EF4-FFF2-40B4-BE49-F238E27FC236}">
                  <a16:creationId xmlns:a16="http://schemas.microsoft.com/office/drawing/2014/main" id="{5E4254E8-0F5E-44EE-B18B-8A6B3CC6B9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7" y="90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3300"/>
                  </a:solidFill>
                </a:rPr>
                <a:t>9</a:t>
              </a:r>
            </a:p>
          </p:txBody>
        </p:sp>
        <p:sp>
          <p:nvSpPr>
            <p:cNvPr id="7182" name="Text Box 6">
              <a:extLst>
                <a:ext uri="{FF2B5EF4-FFF2-40B4-BE49-F238E27FC236}">
                  <a16:creationId xmlns:a16="http://schemas.microsoft.com/office/drawing/2014/main" id="{9D2A6EB8-78C7-485B-A8A1-694D666036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9" y="903"/>
              <a:ext cx="1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:</a:t>
              </a:r>
            </a:p>
          </p:txBody>
        </p:sp>
        <p:sp>
          <p:nvSpPr>
            <p:cNvPr id="7183" name="Text Box 7">
              <a:extLst>
                <a:ext uri="{FF2B5EF4-FFF2-40B4-BE49-F238E27FC236}">
                  <a16:creationId xmlns:a16="http://schemas.microsoft.com/office/drawing/2014/main" id="{2A0646FA-FF54-4DD6-B5B6-B5A317AFB6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1" y="903"/>
              <a:ext cx="36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0000FF"/>
                  </a:solidFill>
                </a:rPr>
                <a:t>9 </a:t>
              </a:r>
              <a:r>
                <a:rPr lang="en-US" altLang="en-US" sz="2400"/>
                <a:t>=</a:t>
              </a:r>
            </a:p>
          </p:txBody>
        </p:sp>
        <p:sp>
          <p:nvSpPr>
            <p:cNvPr id="7184" name="Text Box 8">
              <a:extLst>
                <a:ext uri="{FF2B5EF4-FFF2-40B4-BE49-F238E27FC236}">
                  <a16:creationId xmlns:a16="http://schemas.microsoft.com/office/drawing/2014/main" id="{A68ED739-5178-47F9-AEFB-EE17B243D5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6" y="90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7185" name="Text Box 9">
              <a:extLst>
                <a:ext uri="{FF2B5EF4-FFF2-40B4-BE49-F238E27FC236}">
                  <a16:creationId xmlns:a16="http://schemas.microsoft.com/office/drawing/2014/main" id="{6A063C84-4EE6-4D60-BFB5-2E93E8725E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2" y="1191"/>
              <a:ext cx="3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18</a:t>
              </a:r>
            </a:p>
          </p:txBody>
        </p:sp>
        <p:sp>
          <p:nvSpPr>
            <p:cNvPr id="7186" name="Text Box 10">
              <a:extLst>
                <a:ext uri="{FF2B5EF4-FFF2-40B4-BE49-F238E27FC236}">
                  <a16:creationId xmlns:a16="http://schemas.microsoft.com/office/drawing/2014/main" id="{8FE0EA67-5BA6-4B73-B8B3-26E4AC345A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9" y="1191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:</a:t>
              </a:r>
            </a:p>
          </p:txBody>
        </p:sp>
        <p:sp>
          <p:nvSpPr>
            <p:cNvPr id="7187" name="Text Box 11">
              <a:extLst>
                <a:ext uri="{FF2B5EF4-FFF2-40B4-BE49-F238E27FC236}">
                  <a16:creationId xmlns:a16="http://schemas.microsoft.com/office/drawing/2014/main" id="{6CE1E1A9-07FD-4BF2-9B86-118ECEDEF9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1" y="1191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0000FF"/>
                  </a:solidFill>
                </a:rPr>
                <a:t>9 </a:t>
              </a:r>
              <a:r>
                <a:rPr lang="en-US" altLang="en-US" sz="2400"/>
                <a:t>=</a:t>
              </a:r>
            </a:p>
          </p:txBody>
        </p:sp>
        <p:sp>
          <p:nvSpPr>
            <p:cNvPr id="7188" name="Text Box 12">
              <a:extLst>
                <a:ext uri="{FF2B5EF4-FFF2-40B4-BE49-F238E27FC236}">
                  <a16:creationId xmlns:a16="http://schemas.microsoft.com/office/drawing/2014/main" id="{76DBC311-3853-43C0-867D-C42C752CFC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7" y="1191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2</a:t>
              </a:r>
            </a:p>
          </p:txBody>
        </p:sp>
        <p:sp>
          <p:nvSpPr>
            <p:cNvPr id="7189" name="Text Box 13">
              <a:extLst>
                <a:ext uri="{FF2B5EF4-FFF2-40B4-BE49-F238E27FC236}">
                  <a16:creationId xmlns:a16="http://schemas.microsoft.com/office/drawing/2014/main" id="{E5E13489-79FD-4018-8593-23B26E0F8C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479"/>
              <a:ext cx="8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3300"/>
                  </a:solidFill>
                </a:rPr>
                <a:t>27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</a:t>
              </a:r>
              <a:r>
                <a:rPr lang="en-US" altLang="en-US" sz="2400">
                  <a:solidFill>
                    <a:srgbClr val="0000FF"/>
                  </a:solidFill>
                </a:rPr>
                <a:t>  9 </a:t>
              </a:r>
              <a:r>
                <a:rPr lang="en-US" altLang="en-US" sz="2400"/>
                <a:t>=</a:t>
              </a:r>
            </a:p>
          </p:txBody>
        </p:sp>
        <p:sp>
          <p:nvSpPr>
            <p:cNvPr id="7190" name="Text Box 14">
              <a:extLst>
                <a:ext uri="{FF2B5EF4-FFF2-40B4-BE49-F238E27FC236}">
                  <a16:creationId xmlns:a16="http://schemas.microsoft.com/office/drawing/2014/main" id="{77D320AD-FF59-4051-938E-ECE2AA1D19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48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7191" name="Text Box 15">
              <a:extLst>
                <a:ext uri="{FF2B5EF4-FFF2-40B4-BE49-F238E27FC236}">
                  <a16:creationId xmlns:a16="http://schemas.microsoft.com/office/drawing/2014/main" id="{0DE19A3F-C7CD-40FD-8FDD-BA35BAAB08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1767"/>
              <a:ext cx="1248" cy="2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36</a:t>
              </a:r>
              <a:r>
                <a:rPr lang="en-US" altLang="en-US" sz="2400">
                  <a:solidFill>
                    <a:srgbClr val="0000FF"/>
                  </a:solidFill>
                </a:rPr>
                <a:t>   </a:t>
              </a:r>
              <a:r>
                <a:rPr lang="en-US" altLang="en-US" sz="2400"/>
                <a:t>:</a:t>
              </a:r>
              <a:r>
                <a:rPr lang="en-US" altLang="en-US" sz="2400">
                  <a:solidFill>
                    <a:srgbClr val="0000FF"/>
                  </a:solidFill>
                </a:rPr>
                <a:t>  9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45</a:t>
              </a:r>
              <a:r>
                <a:rPr lang="en-US" altLang="en-US" sz="2400">
                  <a:solidFill>
                    <a:srgbClr val="0000FF"/>
                  </a:solidFill>
                </a:rPr>
                <a:t> 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54</a:t>
              </a:r>
              <a:r>
                <a:rPr lang="en-US" altLang="en-US" sz="2400">
                  <a:solidFill>
                    <a:srgbClr val="0000FF"/>
                  </a:solidFill>
                </a:rPr>
                <a:t>   </a:t>
              </a:r>
              <a:r>
                <a:rPr lang="en-US" altLang="en-US" sz="2400"/>
                <a:t>:</a:t>
              </a:r>
              <a:r>
                <a:rPr lang="en-US" altLang="en-US" sz="2400">
                  <a:solidFill>
                    <a:srgbClr val="0000FF"/>
                  </a:solidFill>
                </a:rPr>
                <a:t>  9 </a:t>
              </a:r>
              <a:r>
                <a:rPr lang="en-US" altLang="en-US" sz="2400"/>
                <a:t>=</a:t>
              </a:r>
              <a:r>
                <a:rPr lang="en-US" altLang="en-US" sz="2400">
                  <a:solidFill>
                    <a:srgbClr val="0000FF"/>
                  </a:solidFill>
                </a:rPr>
                <a:t> 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63 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</a:t>
              </a:r>
              <a:r>
                <a:rPr lang="en-US" altLang="en-US" sz="2400">
                  <a:solidFill>
                    <a:srgbClr val="339933"/>
                  </a:solidFill>
                </a:rPr>
                <a:t>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72</a:t>
              </a:r>
              <a:r>
                <a:rPr lang="en-US" altLang="en-US" sz="2400">
                  <a:solidFill>
                    <a:srgbClr val="0000FF"/>
                  </a:solidFill>
                </a:rPr>
                <a:t> 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</a:t>
              </a:r>
              <a:r>
                <a:rPr lang="en-US" altLang="en-US" sz="2400">
                  <a:solidFill>
                    <a:srgbClr val="339933"/>
                  </a:solidFill>
                </a:rPr>
                <a:t>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0000FF"/>
                  </a:solidFill>
                </a:rPr>
                <a:t> </a:t>
              </a:r>
              <a:r>
                <a:rPr lang="en-US" altLang="en-US" sz="2400">
                  <a:solidFill>
                    <a:srgbClr val="FF3300"/>
                  </a:solidFill>
                </a:rPr>
                <a:t>81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0000FF"/>
                  </a:solidFill>
                </a:rPr>
                <a:t> </a:t>
              </a:r>
              <a:r>
                <a:rPr lang="en-US" altLang="en-US" sz="2400">
                  <a:solidFill>
                    <a:srgbClr val="FF3300"/>
                  </a:solidFill>
                </a:rPr>
                <a:t>90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 </a:t>
              </a:r>
              <a:r>
                <a:rPr lang="en-US" altLang="en-US" sz="2400"/>
                <a:t>=</a:t>
              </a:r>
            </a:p>
          </p:txBody>
        </p:sp>
        <p:sp>
          <p:nvSpPr>
            <p:cNvPr id="7192" name="Text Box 16">
              <a:extLst>
                <a:ext uri="{FF2B5EF4-FFF2-40B4-BE49-F238E27FC236}">
                  <a16:creationId xmlns:a16="http://schemas.microsoft.com/office/drawing/2014/main" id="{B20518D1-1E69-494D-9F17-DE5A131C58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767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4</a:t>
              </a:r>
            </a:p>
          </p:txBody>
        </p:sp>
        <p:sp>
          <p:nvSpPr>
            <p:cNvPr id="7193" name="Text Box 17">
              <a:extLst>
                <a:ext uri="{FF2B5EF4-FFF2-40B4-BE49-F238E27FC236}">
                  <a16:creationId xmlns:a16="http://schemas.microsoft.com/office/drawing/2014/main" id="{9CA023E4-5D52-4FDF-A470-7EC19A118C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10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5</a:t>
              </a:r>
            </a:p>
          </p:txBody>
        </p:sp>
        <p:sp>
          <p:nvSpPr>
            <p:cNvPr id="7194" name="Text Box 18">
              <a:extLst>
                <a:ext uri="{FF2B5EF4-FFF2-40B4-BE49-F238E27FC236}">
                  <a16:creationId xmlns:a16="http://schemas.microsoft.com/office/drawing/2014/main" id="{AD5EEA29-C6D4-4D03-9A28-1F481CD350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439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6</a:t>
              </a:r>
            </a:p>
          </p:txBody>
        </p:sp>
        <p:sp>
          <p:nvSpPr>
            <p:cNvPr id="7195" name="Text Box 19">
              <a:extLst>
                <a:ext uri="{FF2B5EF4-FFF2-40B4-BE49-F238E27FC236}">
                  <a16:creationId xmlns:a16="http://schemas.microsoft.com/office/drawing/2014/main" id="{774FE1E0-A17F-479C-8EA5-FC238E457D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775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7</a:t>
              </a:r>
            </a:p>
          </p:txBody>
        </p:sp>
        <p:sp>
          <p:nvSpPr>
            <p:cNvPr id="7196" name="Text Box 20">
              <a:extLst>
                <a:ext uri="{FF2B5EF4-FFF2-40B4-BE49-F238E27FC236}">
                  <a16:creationId xmlns:a16="http://schemas.microsoft.com/office/drawing/2014/main" id="{63242F8A-7FA2-4572-87FB-9147FBAE03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111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8</a:t>
              </a:r>
            </a:p>
          </p:txBody>
        </p:sp>
        <p:sp>
          <p:nvSpPr>
            <p:cNvPr id="7197" name="Text Box 21">
              <a:extLst>
                <a:ext uri="{FF2B5EF4-FFF2-40B4-BE49-F238E27FC236}">
                  <a16:creationId xmlns:a16="http://schemas.microsoft.com/office/drawing/2014/main" id="{81EC7831-0637-4B5A-A826-26699D6C3E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487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9</a:t>
              </a:r>
            </a:p>
          </p:txBody>
        </p:sp>
        <p:sp>
          <p:nvSpPr>
            <p:cNvPr id="7198" name="Text Box 22">
              <a:extLst>
                <a:ext uri="{FF2B5EF4-FFF2-40B4-BE49-F238E27FC236}">
                  <a16:creationId xmlns:a16="http://schemas.microsoft.com/office/drawing/2014/main" id="{2CE9A528-7D12-4F0E-8B57-47FA3ECB27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831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10</a:t>
              </a:r>
            </a:p>
          </p:txBody>
        </p:sp>
        <p:sp>
          <p:nvSpPr>
            <p:cNvPr id="7199" name="Rectangle 23">
              <a:extLst>
                <a:ext uri="{FF2B5EF4-FFF2-40B4-BE49-F238E27FC236}">
                  <a16:creationId xmlns:a16="http://schemas.microsoft.com/office/drawing/2014/main" id="{AF85C519-83A4-4210-AC50-24ADCB03C2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3" y="903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0" name="Rectangle 24">
              <a:extLst>
                <a:ext uri="{FF2B5EF4-FFF2-40B4-BE49-F238E27FC236}">
                  <a16:creationId xmlns:a16="http://schemas.microsoft.com/office/drawing/2014/main" id="{CB50DEB8-6884-4D08-8053-F9E30A56F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3447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1" name="Rectangle 25">
              <a:extLst>
                <a:ext uri="{FF2B5EF4-FFF2-40B4-BE49-F238E27FC236}">
                  <a16:creationId xmlns:a16="http://schemas.microsoft.com/office/drawing/2014/main" id="{6CD2402D-146E-49E8-BFD3-7ECAFACEDB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7" y="1479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2" name="Rectangle 26">
              <a:extLst>
                <a:ext uri="{FF2B5EF4-FFF2-40B4-BE49-F238E27FC236}">
                  <a16:creationId xmlns:a16="http://schemas.microsoft.com/office/drawing/2014/main" id="{6DBB1AB6-D3FB-4452-A39F-0133912056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2439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3" name="Rectangle 27">
              <a:extLst>
                <a:ext uri="{FF2B5EF4-FFF2-40B4-BE49-F238E27FC236}">
                  <a16:creationId xmlns:a16="http://schemas.microsoft.com/office/drawing/2014/main" id="{2C0A02AD-FA25-4B83-8AFA-81BE6E8BD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1767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4" name="Rectangle 28">
              <a:extLst>
                <a:ext uri="{FF2B5EF4-FFF2-40B4-BE49-F238E27FC236}">
                  <a16:creationId xmlns:a16="http://schemas.microsoft.com/office/drawing/2014/main" id="{DFF61CAA-C03D-45BA-AF5A-0A7F71DACE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3111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5" name="Rectangle 29">
              <a:extLst>
                <a:ext uri="{FF2B5EF4-FFF2-40B4-BE49-F238E27FC236}">
                  <a16:creationId xmlns:a16="http://schemas.microsoft.com/office/drawing/2014/main" id="{C2594836-20BA-43E0-A3E3-69A9C73DBB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3831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6" name="Rectangle 30">
              <a:extLst>
                <a:ext uri="{FF2B5EF4-FFF2-40B4-BE49-F238E27FC236}">
                  <a16:creationId xmlns:a16="http://schemas.microsoft.com/office/drawing/2014/main" id="{D84C6F84-6514-4585-8A5A-166367475C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7" y="1191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7" name="Rectangle 31">
              <a:extLst>
                <a:ext uri="{FF2B5EF4-FFF2-40B4-BE49-F238E27FC236}">
                  <a16:creationId xmlns:a16="http://schemas.microsoft.com/office/drawing/2014/main" id="{11BF2CED-0005-4B79-8EDB-E10B438604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151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8" name="Rectangle 32">
              <a:extLst>
                <a:ext uri="{FF2B5EF4-FFF2-40B4-BE49-F238E27FC236}">
                  <a16:creationId xmlns:a16="http://schemas.microsoft.com/office/drawing/2014/main" id="{A36F2F33-FD73-4C79-8E08-6DF681DECB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775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83009" name="AutoShape 33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3FC693B-7F52-48FF-AA6B-824535D72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0668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3010" name="AutoShape 34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D200AE90-2C4C-472E-A626-6B61DCAFA8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5908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3011" name="AutoShape 35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24BA6599-B2A2-4506-8C45-84C27075A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0574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3012" name="AutoShape 36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A66765D-EE36-4F6F-B0B4-1A5944820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5240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3013" name="AutoShape 37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ABBAFBF-D70D-4CD4-B889-04A20960A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1242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3014" name="AutoShape 38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F1CCCD18-1B12-4A5F-BF86-11AEE5384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6576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3015" name="AutoShape 39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CD9C456-218E-450C-A123-CB08EB02D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51816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3016" name="AutoShape 40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CC65B33-D0FA-4559-9898-9E3A0B55F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1148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3017" name="AutoShape 41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599D4D37-D66F-4CF0-8E1C-740E0F9A2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6482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3018" name="AutoShape 42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2351EFEE-E3D0-47BE-9BC7-ED8912B26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57150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30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3830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383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3830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830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8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8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3830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42" dur="1"/>
                                        <p:tgtEl>
                                          <p:spTgt spid="3830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83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383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830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3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3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383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3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30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3009" grpId="0" animBg="1"/>
      <p:bldP spid="383010" grpId="0" animBg="1"/>
      <p:bldP spid="383011" grpId="0" animBg="1"/>
      <p:bldP spid="383012" grpId="0" animBg="1"/>
      <p:bldP spid="383013" grpId="0" animBg="1"/>
      <p:bldP spid="383014" grpId="0" animBg="1"/>
      <p:bldP spid="383015" grpId="0" animBg="1"/>
      <p:bldP spid="383016" grpId="0" animBg="1"/>
      <p:bldP spid="383017" grpId="0" animBg="1"/>
      <p:bldP spid="3830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4">
            <a:extLst>
              <a:ext uri="{FF2B5EF4-FFF2-40B4-BE49-F238E27FC236}">
                <a16:creationId xmlns:a16="http://schemas.microsoft.com/office/drawing/2014/main" id="{DDD3E878-9A80-4E66-A0B5-5F95700FD1A0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206500"/>
            <a:ext cx="2027238" cy="5157788"/>
            <a:chOff x="1632" y="903"/>
            <a:chExt cx="1277" cy="3249"/>
          </a:xfrm>
        </p:grpSpPr>
        <p:sp>
          <p:nvSpPr>
            <p:cNvPr id="8205" name="Text Box 5">
              <a:extLst>
                <a:ext uri="{FF2B5EF4-FFF2-40B4-BE49-F238E27FC236}">
                  <a16:creationId xmlns:a16="http://schemas.microsoft.com/office/drawing/2014/main" id="{9130086C-9352-4B2D-B4A6-FF7A31AA4D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7" y="90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3300"/>
                  </a:solidFill>
                </a:rPr>
                <a:t>9</a:t>
              </a:r>
            </a:p>
          </p:txBody>
        </p:sp>
        <p:sp>
          <p:nvSpPr>
            <p:cNvPr id="8206" name="Text Box 6">
              <a:extLst>
                <a:ext uri="{FF2B5EF4-FFF2-40B4-BE49-F238E27FC236}">
                  <a16:creationId xmlns:a16="http://schemas.microsoft.com/office/drawing/2014/main" id="{0830276C-A92F-4373-8564-04BB009AE9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9" y="903"/>
              <a:ext cx="1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:</a:t>
              </a:r>
            </a:p>
          </p:txBody>
        </p:sp>
        <p:sp>
          <p:nvSpPr>
            <p:cNvPr id="8207" name="Text Box 7">
              <a:extLst>
                <a:ext uri="{FF2B5EF4-FFF2-40B4-BE49-F238E27FC236}">
                  <a16:creationId xmlns:a16="http://schemas.microsoft.com/office/drawing/2014/main" id="{C4F9DAE9-E98F-4695-811E-B7061FD8BE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1" y="903"/>
              <a:ext cx="36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0000FF"/>
                  </a:solidFill>
                </a:rPr>
                <a:t>9 </a:t>
              </a:r>
              <a:r>
                <a:rPr lang="en-US" altLang="en-US" sz="2400"/>
                <a:t>=</a:t>
              </a:r>
            </a:p>
          </p:txBody>
        </p:sp>
        <p:sp>
          <p:nvSpPr>
            <p:cNvPr id="8208" name="Text Box 8">
              <a:extLst>
                <a:ext uri="{FF2B5EF4-FFF2-40B4-BE49-F238E27FC236}">
                  <a16:creationId xmlns:a16="http://schemas.microsoft.com/office/drawing/2014/main" id="{53BAADC3-C467-4F09-B14B-FE12992B2E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6" y="90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8209" name="Text Box 9">
              <a:extLst>
                <a:ext uri="{FF2B5EF4-FFF2-40B4-BE49-F238E27FC236}">
                  <a16:creationId xmlns:a16="http://schemas.microsoft.com/office/drawing/2014/main" id="{AAB39F55-370A-4E1E-A676-AD18E98D03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2" y="1191"/>
              <a:ext cx="3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18</a:t>
              </a:r>
            </a:p>
          </p:txBody>
        </p:sp>
        <p:sp>
          <p:nvSpPr>
            <p:cNvPr id="8210" name="Text Box 10">
              <a:extLst>
                <a:ext uri="{FF2B5EF4-FFF2-40B4-BE49-F238E27FC236}">
                  <a16:creationId xmlns:a16="http://schemas.microsoft.com/office/drawing/2014/main" id="{B4775EED-A244-456C-9F99-982557834E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9" y="1191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:</a:t>
              </a:r>
            </a:p>
          </p:txBody>
        </p:sp>
        <p:sp>
          <p:nvSpPr>
            <p:cNvPr id="8211" name="Text Box 11">
              <a:extLst>
                <a:ext uri="{FF2B5EF4-FFF2-40B4-BE49-F238E27FC236}">
                  <a16:creationId xmlns:a16="http://schemas.microsoft.com/office/drawing/2014/main" id="{6618C55D-A160-475A-AF1D-9073DD163A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1" y="1191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0000FF"/>
                  </a:solidFill>
                </a:rPr>
                <a:t>9 </a:t>
              </a:r>
              <a:r>
                <a:rPr lang="en-US" altLang="en-US" sz="2400"/>
                <a:t>=</a:t>
              </a:r>
            </a:p>
          </p:txBody>
        </p:sp>
        <p:sp>
          <p:nvSpPr>
            <p:cNvPr id="8212" name="Text Box 12">
              <a:extLst>
                <a:ext uri="{FF2B5EF4-FFF2-40B4-BE49-F238E27FC236}">
                  <a16:creationId xmlns:a16="http://schemas.microsoft.com/office/drawing/2014/main" id="{031CA043-4648-431D-9C04-1E963F7280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7" y="1191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2</a:t>
              </a:r>
            </a:p>
          </p:txBody>
        </p:sp>
        <p:sp>
          <p:nvSpPr>
            <p:cNvPr id="8213" name="Text Box 13">
              <a:extLst>
                <a:ext uri="{FF2B5EF4-FFF2-40B4-BE49-F238E27FC236}">
                  <a16:creationId xmlns:a16="http://schemas.microsoft.com/office/drawing/2014/main" id="{17734D35-F740-4134-AFB1-1A480F649A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479"/>
              <a:ext cx="8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3300"/>
                  </a:solidFill>
                </a:rPr>
                <a:t>27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</a:t>
              </a:r>
              <a:r>
                <a:rPr lang="en-US" altLang="en-US" sz="2400">
                  <a:solidFill>
                    <a:srgbClr val="0000FF"/>
                  </a:solidFill>
                </a:rPr>
                <a:t>  9 </a:t>
              </a:r>
              <a:r>
                <a:rPr lang="en-US" altLang="en-US" sz="2400"/>
                <a:t>=</a:t>
              </a:r>
            </a:p>
          </p:txBody>
        </p:sp>
        <p:sp>
          <p:nvSpPr>
            <p:cNvPr id="8214" name="Text Box 14">
              <a:extLst>
                <a:ext uri="{FF2B5EF4-FFF2-40B4-BE49-F238E27FC236}">
                  <a16:creationId xmlns:a16="http://schemas.microsoft.com/office/drawing/2014/main" id="{1F589580-7232-4DDF-A532-D34AE09A6F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48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8215" name="Text Box 15">
              <a:extLst>
                <a:ext uri="{FF2B5EF4-FFF2-40B4-BE49-F238E27FC236}">
                  <a16:creationId xmlns:a16="http://schemas.microsoft.com/office/drawing/2014/main" id="{C651EF1F-9002-4A5C-971F-B5B3E021B7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1767"/>
              <a:ext cx="1248" cy="2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36</a:t>
              </a:r>
              <a:r>
                <a:rPr lang="en-US" altLang="en-US" sz="2400">
                  <a:solidFill>
                    <a:srgbClr val="0000FF"/>
                  </a:solidFill>
                </a:rPr>
                <a:t>   </a:t>
              </a:r>
              <a:r>
                <a:rPr lang="en-US" altLang="en-US" sz="2400"/>
                <a:t>:</a:t>
              </a:r>
              <a:r>
                <a:rPr lang="en-US" altLang="en-US" sz="2400">
                  <a:solidFill>
                    <a:srgbClr val="0000FF"/>
                  </a:solidFill>
                </a:rPr>
                <a:t>  9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45</a:t>
              </a:r>
              <a:r>
                <a:rPr lang="en-US" altLang="en-US" sz="2400">
                  <a:solidFill>
                    <a:srgbClr val="0000FF"/>
                  </a:solidFill>
                </a:rPr>
                <a:t> 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54</a:t>
              </a:r>
              <a:r>
                <a:rPr lang="en-US" altLang="en-US" sz="2400">
                  <a:solidFill>
                    <a:srgbClr val="0000FF"/>
                  </a:solidFill>
                </a:rPr>
                <a:t>   </a:t>
              </a:r>
              <a:r>
                <a:rPr lang="en-US" altLang="en-US" sz="2400"/>
                <a:t>:</a:t>
              </a:r>
              <a:r>
                <a:rPr lang="en-US" altLang="en-US" sz="2400">
                  <a:solidFill>
                    <a:srgbClr val="0000FF"/>
                  </a:solidFill>
                </a:rPr>
                <a:t>  9 </a:t>
              </a:r>
              <a:r>
                <a:rPr lang="en-US" altLang="en-US" sz="2400"/>
                <a:t>=</a:t>
              </a:r>
              <a:r>
                <a:rPr lang="en-US" altLang="en-US" sz="2400">
                  <a:solidFill>
                    <a:srgbClr val="0000FF"/>
                  </a:solidFill>
                </a:rPr>
                <a:t> 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63 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</a:t>
              </a:r>
              <a:r>
                <a:rPr lang="en-US" altLang="en-US" sz="2400">
                  <a:solidFill>
                    <a:srgbClr val="339933"/>
                  </a:solidFill>
                </a:rPr>
                <a:t>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72</a:t>
              </a:r>
              <a:r>
                <a:rPr lang="en-US" altLang="en-US" sz="2400">
                  <a:solidFill>
                    <a:srgbClr val="0000FF"/>
                  </a:solidFill>
                </a:rPr>
                <a:t> 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</a:t>
              </a:r>
              <a:r>
                <a:rPr lang="en-US" altLang="en-US" sz="2400">
                  <a:solidFill>
                    <a:srgbClr val="339933"/>
                  </a:solidFill>
                </a:rPr>
                <a:t>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0000FF"/>
                  </a:solidFill>
                </a:rPr>
                <a:t> </a:t>
              </a:r>
              <a:r>
                <a:rPr lang="en-US" altLang="en-US" sz="2400">
                  <a:solidFill>
                    <a:srgbClr val="FF3300"/>
                  </a:solidFill>
                </a:rPr>
                <a:t>81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0000FF"/>
                  </a:solidFill>
                </a:rPr>
                <a:t> </a:t>
              </a:r>
              <a:r>
                <a:rPr lang="en-US" altLang="en-US" sz="2400">
                  <a:solidFill>
                    <a:srgbClr val="FF3300"/>
                  </a:solidFill>
                </a:rPr>
                <a:t>90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 </a:t>
              </a:r>
              <a:r>
                <a:rPr lang="en-US" altLang="en-US" sz="2400"/>
                <a:t>=</a:t>
              </a:r>
            </a:p>
          </p:txBody>
        </p:sp>
        <p:sp>
          <p:nvSpPr>
            <p:cNvPr id="8216" name="Text Box 16">
              <a:extLst>
                <a:ext uri="{FF2B5EF4-FFF2-40B4-BE49-F238E27FC236}">
                  <a16:creationId xmlns:a16="http://schemas.microsoft.com/office/drawing/2014/main" id="{E150EC36-1DF2-4495-B7A4-F4A7870719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767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4</a:t>
              </a:r>
            </a:p>
          </p:txBody>
        </p:sp>
        <p:sp>
          <p:nvSpPr>
            <p:cNvPr id="8217" name="Text Box 17">
              <a:extLst>
                <a:ext uri="{FF2B5EF4-FFF2-40B4-BE49-F238E27FC236}">
                  <a16:creationId xmlns:a16="http://schemas.microsoft.com/office/drawing/2014/main" id="{964780FB-49CD-415D-A03E-2AF4411431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10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5</a:t>
              </a:r>
            </a:p>
          </p:txBody>
        </p:sp>
        <p:sp>
          <p:nvSpPr>
            <p:cNvPr id="8218" name="Text Box 18">
              <a:extLst>
                <a:ext uri="{FF2B5EF4-FFF2-40B4-BE49-F238E27FC236}">
                  <a16:creationId xmlns:a16="http://schemas.microsoft.com/office/drawing/2014/main" id="{AE2AC4CC-40F4-42AE-A2D4-08395715CF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439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6</a:t>
              </a:r>
            </a:p>
          </p:txBody>
        </p:sp>
        <p:sp>
          <p:nvSpPr>
            <p:cNvPr id="8219" name="Text Box 19">
              <a:extLst>
                <a:ext uri="{FF2B5EF4-FFF2-40B4-BE49-F238E27FC236}">
                  <a16:creationId xmlns:a16="http://schemas.microsoft.com/office/drawing/2014/main" id="{E64A1BE7-DEC4-4331-92B4-05F33FE64B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775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7</a:t>
              </a:r>
            </a:p>
          </p:txBody>
        </p:sp>
        <p:sp>
          <p:nvSpPr>
            <p:cNvPr id="8220" name="Text Box 20">
              <a:extLst>
                <a:ext uri="{FF2B5EF4-FFF2-40B4-BE49-F238E27FC236}">
                  <a16:creationId xmlns:a16="http://schemas.microsoft.com/office/drawing/2014/main" id="{60543521-9903-45FE-B04B-96383CC52C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111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8</a:t>
              </a:r>
            </a:p>
          </p:txBody>
        </p:sp>
        <p:sp>
          <p:nvSpPr>
            <p:cNvPr id="8221" name="Text Box 21">
              <a:extLst>
                <a:ext uri="{FF2B5EF4-FFF2-40B4-BE49-F238E27FC236}">
                  <a16:creationId xmlns:a16="http://schemas.microsoft.com/office/drawing/2014/main" id="{E10CC372-A0E6-45E0-B169-F045753B43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487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9</a:t>
              </a:r>
            </a:p>
          </p:txBody>
        </p:sp>
        <p:sp>
          <p:nvSpPr>
            <p:cNvPr id="8222" name="Text Box 22">
              <a:extLst>
                <a:ext uri="{FF2B5EF4-FFF2-40B4-BE49-F238E27FC236}">
                  <a16:creationId xmlns:a16="http://schemas.microsoft.com/office/drawing/2014/main" id="{6D0AD693-B02A-4E66-ACD3-7B625E6952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831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10</a:t>
              </a:r>
            </a:p>
          </p:txBody>
        </p:sp>
        <p:sp>
          <p:nvSpPr>
            <p:cNvPr id="8223" name="Rectangle 23">
              <a:extLst>
                <a:ext uri="{FF2B5EF4-FFF2-40B4-BE49-F238E27FC236}">
                  <a16:creationId xmlns:a16="http://schemas.microsoft.com/office/drawing/2014/main" id="{FBF2E87E-1C8A-4EF6-9159-888E765821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3" y="903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24" name="Rectangle 24">
              <a:extLst>
                <a:ext uri="{FF2B5EF4-FFF2-40B4-BE49-F238E27FC236}">
                  <a16:creationId xmlns:a16="http://schemas.microsoft.com/office/drawing/2014/main" id="{F9111C7B-14D1-436E-8B37-EFA25A952D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3447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25" name="Rectangle 25">
              <a:extLst>
                <a:ext uri="{FF2B5EF4-FFF2-40B4-BE49-F238E27FC236}">
                  <a16:creationId xmlns:a16="http://schemas.microsoft.com/office/drawing/2014/main" id="{2B7A8B51-5919-4053-9354-98F1A32638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7" y="1479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26" name="Rectangle 26">
              <a:extLst>
                <a:ext uri="{FF2B5EF4-FFF2-40B4-BE49-F238E27FC236}">
                  <a16:creationId xmlns:a16="http://schemas.microsoft.com/office/drawing/2014/main" id="{46BD3B48-DFEE-46A3-A6BF-DD1EB10260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2439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27" name="Rectangle 27">
              <a:extLst>
                <a:ext uri="{FF2B5EF4-FFF2-40B4-BE49-F238E27FC236}">
                  <a16:creationId xmlns:a16="http://schemas.microsoft.com/office/drawing/2014/main" id="{80FAB844-DEB4-42B7-B61D-461416E4B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1767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28" name="Rectangle 28">
              <a:extLst>
                <a:ext uri="{FF2B5EF4-FFF2-40B4-BE49-F238E27FC236}">
                  <a16:creationId xmlns:a16="http://schemas.microsoft.com/office/drawing/2014/main" id="{DACE83C5-DA05-4C41-B019-023812BE4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3111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29" name="Rectangle 29">
              <a:extLst>
                <a:ext uri="{FF2B5EF4-FFF2-40B4-BE49-F238E27FC236}">
                  <a16:creationId xmlns:a16="http://schemas.microsoft.com/office/drawing/2014/main" id="{20379FEA-4562-44E9-BA70-B7F79DC490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3831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30" name="Rectangle 30">
              <a:extLst>
                <a:ext uri="{FF2B5EF4-FFF2-40B4-BE49-F238E27FC236}">
                  <a16:creationId xmlns:a16="http://schemas.microsoft.com/office/drawing/2014/main" id="{A4A09E8E-0C79-4D2D-A4E9-91DBE20333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7" y="1191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31" name="Rectangle 31">
              <a:extLst>
                <a:ext uri="{FF2B5EF4-FFF2-40B4-BE49-F238E27FC236}">
                  <a16:creationId xmlns:a16="http://schemas.microsoft.com/office/drawing/2014/main" id="{CFF37D9D-9D43-4A5B-A06C-0F2AF7E35E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151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32" name="Rectangle 32">
              <a:extLst>
                <a:ext uri="{FF2B5EF4-FFF2-40B4-BE49-F238E27FC236}">
                  <a16:creationId xmlns:a16="http://schemas.microsoft.com/office/drawing/2014/main" id="{15C321D1-E945-4D98-A0F8-7E91B5F89A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775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84033" name="AutoShape 33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C3540F1-F6FC-48E1-BF5D-AC078019F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1430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4034" name="AutoShape 34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BA3A9CC-7C63-43A1-8A7B-D34DCD2F8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6670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4035" name="AutoShape 35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5A9039D-AA7B-493D-BE46-94B9E2839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1336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4036" name="AutoShape 36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9E10A9B-A10D-4F07-A902-7A1BC80FA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6510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4037" name="AutoShape 37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7331CF0-01DE-4D53-941F-7627DBC33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2004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4038" name="AutoShape 38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841D444F-12FD-45F6-B422-9A315BB2F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7338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4039" name="AutoShape 39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D63E24C5-F9C2-4688-AE39-89F29B686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3340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4040" name="AutoShape 40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7A561627-108B-4731-A8DD-6FAAC2EF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2672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4041" name="AutoShape 41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7C16EEE4-DF00-4A7E-9CCD-4D9C8A8EC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8006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4042" name="AutoShape 42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9E9183D-5AD6-409D-A1E4-0F842A7E4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8674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84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84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384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384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3840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384036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16" dur="1230" decel="100000"/>
                                        <p:tgtEl>
                                          <p:spTgt spid="384036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17" dur="1230" decel="100000"/>
                                        <p:tgtEl>
                                          <p:spTgt spid="38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18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38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19" dur="1230" decel="100000"/>
                                        <p:tgtEl>
                                          <p:spTgt spid="38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20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38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0"/>
                                        <p:tgtEl>
                                          <p:spTgt spid="384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/>
                                        <p:tgtEl>
                                          <p:spTgt spid="384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8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384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/>
                                        <p:tgtEl>
                                          <p:spTgt spid="3840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38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38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37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40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3840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3840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8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8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3840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384040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55" dur="1230" decel="100000"/>
                                        <p:tgtEl>
                                          <p:spTgt spid="384040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56" dur="1230" decel="100000"/>
                                        <p:tgtEl>
                                          <p:spTgt spid="384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57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384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58" dur="1230" decel="100000"/>
                                        <p:tgtEl>
                                          <p:spTgt spid="384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59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384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4" dur="500"/>
                                        <p:tgtEl>
                                          <p:spTgt spid="384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3840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42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75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3840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33" grpId="0" animBg="1"/>
      <p:bldP spid="384034" grpId="0" animBg="1"/>
      <p:bldP spid="384035" grpId="0" animBg="1"/>
      <p:bldP spid="384036" grpId="0" animBg="1"/>
      <p:bldP spid="384037" grpId="0" animBg="1"/>
      <p:bldP spid="384038" grpId="0" animBg="1"/>
      <p:bldP spid="384039" grpId="0" animBg="1"/>
      <p:bldP spid="384040" grpId="0" animBg="1"/>
      <p:bldP spid="384041" grpId="0" animBg="1"/>
      <p:bldP spid="3840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4">
            <a:extLst>
              <a:ext uri="{FF2B5EF4-FFF2-40B4-BE49-F238E27FC236}">
                <a16:creationId xmlns:a16="http://schemas.microsoft.com/office/drawing/2014/main" id="{44339743-F9D2-4B5A-852E-920F2CE68D9C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219200"/>
            <a:ext cx="2027238" cy="5157788"/>
            <a:chOff x="1632" y="903"/>
            <a:chExt cx="1277" cy="3249"/>
          </a:xfrm>
        </p:grpSpPr>
        <p:sp>
          <p:nvSpPr>
            <p:cNvPr id="9228" name="Text Box 5">
              <a:extLst>
                <a:ext uri="{FF2B5EF4-FFF2-40B4-BE49-F238E27FC236}">
                  <a16:creationId xmlns:a16="http://schemas.microsoft.com/office/drawing/2014/main" id="{579A55A1-8135-4C08-81B0-ABEB990F98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7" y="90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3300"/>
                  </a:solidFill>
                </a:rPr>
                <a:t>9</a:t>
              </a:r>
            </a:p>
          </p:txBody>
        </p:sp>
        <p:sp>
          <p:nvSpPr>
            <p:cNvPr id="9229" name="Text Box 6">
              <a:extLst>
                <a:ext uri="{FF2B5EF4-FFF2-40B4-BE49-F238E27FC236}">
                  <a16:creationId xmlns:a16="http://schemas.microsoft.com/office/drawing/2014/main" id="{55E00A9B-7AD0-472A-85B8-958794CEFC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9" y="903"/>
              <a:ext cx="1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:</a:t>
              </a:r>
            </a:p>
          </p:txBody>
        </p:sp>
        <p:sp>
          <p:nvSpPr>
            <p:cNvPr id="9230" name="Text Box 7">
              <a:extLst>
                <a:ext uri="{FF2B5EF4-FFF2-40B4-BE49-F238E27FC236}">
                  <a16:creationId xmlns:a16="http://schemas.microsoft.com/office/drawing/2014/main" id="{CFC59A4D-9462-4C2D-A11C-5ABEC0A835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1" y="903"/>
              <a:ext cx="36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0000FF"/>
                  </a:solidFill>
                </a:rPr>
                <a:t>9 </a:t>
              </a:r>
              <a:r>
                <a:rPr lang="en-US" altLang="en-US" sz="2400"/>
                <a:t>=</a:t>
              </a:r>
            </a:p>
          </p:txBody>
        </p:sp>
        <p:sp>
          <p:nvSpPr>
            <p:cNvPr id="9231" name="Text Box 8">
              <a:extLst>
                <a:ext uri="{FF2B5EF4-FFF2-40B4-BE49-F238E27FC236}">
                  <a16:creationId xmlns:a16="http://schemas.microsoft.com/office/drawing/2014/main" id="{01DE0174-F79B-4780-AF9E-86B284AA9C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6" y="90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9232" name="Text Box 9">
              <a:extLst>
                <a:ext uri="{FF2B5EF4-FFF2-40B4-BE49-F238E27FC236}">
                  <a16:creationId xmlns:a16="http://schemas.microsoft.com/office/drawing/2014/main" id="{F0529688-720F-45F2-9158-B67A96139D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2" y="1191"/>
              <a:ext cx="3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18</a:t>
              </a:r>
            </a:p>
          </p:txBody>
        </p:sp>
        <p:sp>
          <p:nvSpPr>
            <p:cNvPr id="9233" name="Text Box 10">
              <a:extLst>
                <a:ext uri="{FF2B5EF4-FFF2-40B4-BE49-F238E27FC236}">
                  <a16:creationId xmlns:a16="http://schemas.microsoft.com/office/drawing/2014/main" id="{6F4555F0-36F4-4C5F-8068-31A6062EB1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9" y="1191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/>
                <a:t>:</a:t>
              </a:r>
            </a:p>
          </p:txBody>
        </p:sp>
        <p:sp>
          <p:nvSpPr>
            <p:cNvPr id="9234" name="Text Box 11">
              <a:extLst>
                <a:ext uri="{FF2B5EF4-FFF2-40B4-BE49-F238E27FC236}">
                  <a16:creationId xmlns:a16="http://schemas.microsoft.com/office/drawing/2014/main" id="{765FC8EB-57CD-46F6-98E6-C6B77BA593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1" y="1191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0000FF"/>
                  </a:solidFill>
                </a:rPr>
                <a:t>9 </a:t>
              </a:r>
              <a:r>
                <a:rPr lang="en-US" altLang="en-US" sz="2400"/>
                <a:t>=</a:t>
              </a:r>
            </a:p>
          </p:txBody>
        </p:sp>
        <p:sp>
          <p:nvSpPr>
            <p:cNvPr id="9235" name="Text Box 12">
              <a:extLst>
                <a:ext uri="{FF2B5EF4-FFF2-40B4-BE49-F238E27FC236}">
                  <a16:creationId xmlns:a16="http://schemas.microsoft.com/office/drawing/2014/main" id="{AA6A5975-6C14-416C-9E7B-89817DCBEA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7" y="1191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2</a:t>
              </a:r>
            </a:p>
          </p:txBody>
        </p:sp>
        <p:sp>
          <p:nvSpPr>
            <p:cNvPr id="9236" name="Text Box 13">
              <a:extLst>
                <a:ext uri="{FF2B5EF4-FFF2-40B4-BE49-F238E27FC236}">
                  <a16:creationId xmlns:a16="http://schemas.microsoft.com/office/drawing/2014/main" id="{9237B93A-7081-4493-A5AE-E8ED5BEF52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479"/>
              <a:ext cx="8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3300"/>
                  </a:solidFill>
                </a:rPr>
                <a:t>27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</a:t>
              </a:r>
              <a:r>
                <a:rPr lang="en-US" altLang="en-US" sz="2400">
                  <a:solidFill>
                    <a:srgbClr val="0000FF"/>
                  </a:solidFill>
                </a:rPr>
                <a:t>  9 </a:t>
              </a:r>
              <a:r>
                <a:rPr lang="en-US" altLang="en-US" sz="2400"/>
                <a:t>=</a:t>
              </a:r>
            </a:p>
          </p:txBody>
        </p:sp>
        <p:sp>
          <p:nvSpPr>
            <p:cNvPr id="9237" name="Text Box 14">
              <a:extLst>
                <a:ext uri="{FF2B5EF4-FFF2-40B4-BE49-F238E27FC236}">
                  <a16:creationId xmlns:a16="http://schemas.microsoft.com/office/drawing/2014/main" id="{E453E0F1-C863-4FA9-98C3-818AAD7714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48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9238" name="Text Box 15">
              <a:extLst>
                <a:ext uri="{FF2B5EF4-FFF2-40B4-BE49-F238E27FC236}">
                  <a16:creationId xmlns:a16="http://schemas.microsoft.com/office/drawing/2014/main" id="{26C47068-5B39-4075-BD4A-1F51BCBC37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1767"/>
              <a:ext cx="1248" cy="2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36</a:t>
              </a:r>
              <a:r>
                <a:rPr lang="en-US" altLang="en-US" sz="2400">
                  <a:solidFill>
                    <a:srgbClr val="0000FF"/>
                  </a:solidFill>
                </a:rPr>
                <a:t>   </a:t>
              </a:r>
              <a:r>
                <a:rPr lang="en-US" altLang="en-US" sz="2400"/>
                <a:t>:</a:t>
              </a:r>
              <a:r>
                <a:rPr lang="en-US" altLang="en-US" sz="2400">
                  <a:solidFill>
                    <a:srgbClr val="0000FF"/>
                  </a:solidFill>
                </a:rPr>
                <a:t>  9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45</a:t>
              </a:r>
              <a:r>
                <a:rPr lang="en-US" altLang="en-US" sz="2400">
                  <a:solidFill>
                    <a:srgbClr val="0000FF"/>
                  </a:solidFill>
                </a:rPr>
                <a:t> 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54</a:t>
              </a:r>
              <a:r>
                <a:rPr lang="en-US" altLang="en-US" sz="2400">
                  <a:solidFill>
                    <a:srgbClr val="0000FF"/>
                  </a:solidFill>
                </a:rPr>
                <a:t>   </a:t>
              </a:r>
              <a:r>
                <a:rPr lang="en-US" altLang="en-US" sz="2400"/>
                <a:t>:</a:t>
              </a:r>
              <a:r>
                <a:rPr lang="en-US" altLang="en-US" sz="2400">
                  <a:solidFill>
                    <a:srgbClr val="0000FF"/>
                  </a:solidFill>
                </a:rPr>
                <a:t>  9 </a:t>
              </a:r>
              <a:r>
                <a:rPr lang="en-US" altLang="en-US" sz="2400"/>
                <a:t>=</a:t>
              </a:r>
              <a:r>
                <a:rPr lang="en-US" altLang="en-US" sz="2400">
                  <a:solidFill>
                    <a:srgbClr val="0000FF"/>
                  </a:solidFill>
                </a:rPr>
                <a:t> 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0000"/>
                  </a:solidFill>
                </a:rPr>
                <a:t>63 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</a:t>
              </a:r>
              <a:r>
                <a:rPr lang="en-US" altLang="en-US" sz="2400">
                  <a:solidFill>
                    <a:srgbClr val="339933"/>
                  </a:solidFill>
                </a:rPr>
                <a:t>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FF3300"/>
                  </a:solidFill>
                </a:rPr>
                <a:t>72</a:t>
              </a:r>
              <a:r>
                <a:rPr lang="en-US" altLang="en-US" sz="2400">
                  <a:solidFill>
                    <a:srgbClr val="0000FF"/>
                  </a:solidFill>
                </a:rPr>
                <a:t> 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</a:t>
              </a:r>
              <a:r>
                <a:rPr lang="en-US" altLang="en-US" sz="2400">
                  <a:solidFill>
                    <a:srgbClr val="339933"/>
                  </a:solidFill>
                </a:rPr>
                <a:t>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0000FF"/>
                  </a:solidFill>
                </a:rPr>
                <a:t> </a:t>
              </a:r>
              <a:r>
                <a:rPr lang="en-US" altLang="en-US" sz="2400">
                  <a:solidFill>
                    <a:srgbClr val="FF3300"/>
                  </a:solidFill>
                </a:rPr>
                <a:t>81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 </a:t>
              </a:r>
              <a:r>
                <a:rPr lang="en-US" altLang="en-US" sz="2400"/>
                <a:t>=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0000FF"/>
                  </a:solidFill>
                </a:rPr>
                <a:t> </a:t>
              </a:r>
              <a:r>
                <a:rPr lang="en-US" altLang="en-US" sz="2400">
                  <a:solidFill>
                    <a:srgbClr val="FF3300"/>
                  </a:solidFill>
                </a:rPr>
                <a:t>90</a:t>
              </a:r>
              <a:r>
                <a:rPr lang="en-US" altLang="en-US" sz="2400">
                  <a:solidFill>
                    <a:srgbClr val="0000FF"/>
                  </a:solidFill>
                </a:rPr>
                <a:t>  </a:t>
              </a:r>
              <a:r>
                <a:rPr lang="en-US" altLang="en-US" sz="2400"/>
                <a:t>: </a:t>
              </a:r>
              <a:r>
                <a:rPr lang="en-US" altLang="en-US" sz="2400">
                  <a:solidFill>
                    <a:srgbClr val="0000FF"/>
                  </a:solidFill>
                </a:rPr>
                <a:t> 9 </a:t>
              </a:r>
              <a:r>
                <a:rPr lang="en-US" altLang="en-US" sz="2400"/>
                <a:t>=</a:t>
              </a:r>
            </a:p>
          </p:txBody>
        </p:sp>
        <p:sp>
          <p:nvSpPr>
            <p:cNvPr id="9239" name="Text Box 16">
              <a:extLst>
                <a:ext uri="{FF2B5EF4-FFF2-40B4-BE49-F238E27FC236}">
                  <a16:creationId xmlns:a16="http://schemas.microsoft.com/office/drawing/2014/main" id="{B529DF78-092E-4289-8E66-A38A46E6FA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767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4</a:t>
              </a:r>
            </a:p>
          </p:txBody>
        </p:sp>
        <p:sp>
          <p:nvSpPr>
            <p:cNvPr id="9240" name="Text Box 17">
              <a:extLst>
                <a:ext uri="{FF2B5EF4-FFF2-40B4-BE49-F238E27FC236}">
                  <a16:creationId xmlns:a16="http://schemas.microsoft.com/office/drawing/2014/main" id="{2E4C927C-DF45-424A-926E-3C8790BC3A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10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5</a:t>
              </a:r>
            </a:p>
          </p:txBody>
        </p:sp>
        <p:sp>
          <p:nvSpPr>
            <p:cNvPr id="9241" name="Text Box 18">
              <a:extLst>
                <a:ext uri="{FF2B5EF4-FFF2-40B4-BE49-F238E27FC236}">
                  <a16:creationId xmlns:a16="http://schemas.microsoft.com/office/drawing/2014/main" id="{7952CF9F-63A7-446F-B56B-D4FFCE116B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439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6</a:t>
              </a:r>
            </a:p>
          </p:txBody>
        </p:sp>
        <p:sp>
          <p:nvSpPr>
            <p:cNvPr id="9242" name="Text Box 19">
              <a:extLst>
                <a:ext uri="{FF2B5EF4-FFF2-40B4-BE49-F238E27FC236}">
                  <a16:creationId xmlns:a16="http://schemas.microsoft.com/office/drawing/2014/main" id="{617D6A61-8C0F-4DB1-BFC6-740699245C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775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7</a:t>
              </a:r>
            </a:p>
          </p:txBody>
        </p:sp>
        <p:sp>
          <p:nvSpPr>
            <p:cNvPr id="9243" name="Text Box 20">
              <a:extLst>
                <a:ext uri="{FF2B5EF4-FFF2-40B4-BE49-F238E27FC236}">
                  <a16:creationId xmlns:a16="http://schemas.microsoft.com/office/drawing/2014/main" id="{B27D2CDF-E930-42D8-9A7D-7FF25E8212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111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8</a:t>
              </a:r>
            </a:p>
          </p:txBody>
        </p:sp>
        <p:sp>
          <p:nvSpPr>
            <p:cNvPr id="9244" name="Text Box 21">
              <a:extLst>
                <a:ext uri="{FF2B5EF4-FFF2-40B4-BE49-F238E27FC236}">
                  <a16:creationId xmlns:a16="http://schemas.microsoft.com/office/drawing/2014/main" id="{B590C99E-842F-49D1-AC9D-D83A955DAC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487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9</a:t>
              </a:r>
            </a:p>
          </p:txBody>
        </p:sp>
        <p:sp>
          <p:nvSpPr>
            <p:cNvPr id="9245" name="Text Box 22">
              <a:extLst>
                <a:ext uri="{FF2B5EF4-FFF2-40B4-BE49-F238E27FC236}">
                  <a16:creationId xmlns:a16="http://schemas.microsoft.com/office/drawing/2014/main" id="{B5B43B70-460B-4D5C-9302-04CF773DFE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831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FF00FF"/>
                  </a:solidFill>
                </a:rPr>
                <a:t>10</a:t>
              </a:r>
            </a:p>
          </p:txBody>
        </p:sp>
        <p:sp>
          <p:nvSpPr>
            <p:cNvPr id="9246" name="Rectangle 23">
              <a:extLst>
                <a:ext uri="{FF2B5EF4-FFF2-40B4-BE49-F238E27FC236}">
                  <a16:creationId xmlns:a16="http://schemas.microsoft.com/office/drawing/2014/main" id="{5073D251-64DF-4805-87F7-3B0B0A2C9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3" y="903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47" name="Rectangle 24">
              <a:extLst>
                <a:ext uri="{FF2B5EF4-FFF2-40B4-BE49-F238E27FC236}">
                  <a16:creationId xmlns:a16="http://schemas.microsoft.com/office/drawing/2014/main" id="{A5F78854-E197-4EF7-A324-10A18973C2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3447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48" name="Rectangle 25">
              <a:extLst>
                <a:ext uri="{FF2B5EF4-FFF2-40B4-BE49-F238E27FC236}">
                  <a16:creationId xmlns:a16="http://schemas.microsoft.com/office/drawing/2014/main" id="{62FFD4C9-CD43-457C-97DF-08DA8795CA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7" y="1479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49" name="Rectangle 26">
              <a:extLst>
                <a:ext uri="{FF2B5EF4-FFF2-40B4-BE49-F238E27FC236}">
                  <a16:creationId xmlns:a16="http://schemas.microsoft.com/office/drawing/2014/main" id="{4255022A-A058-44B7-BC91-DFBBF22BAF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2439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50" name="Rectangle 27">
              <a:extLst>
                <a:ext uri="{FF2B5EF4-FFF2-40B4-BE49-F238E27FC236}">
                  <a16:creationId xmlns:a16="http://schemas.microsoft.com/office/drawing/2014/main" id="{05DDE96C-5135-496E-90F0-82E94B119A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1767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51" name="Rectangle 28">
              <a:extLst>
                <a:ext uri="{FF2B5EF4-FFF2-40B4-BE49-F238E27FC236}">
                  <a16:creationId xmlns:a16="http://schemas.microsoft.com/office/drawing/2014/main" id="{B0264B3D-2FC8-4B2F-9D3C-EB449B5DCA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3111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52" name="Rectangle 29">
              <a:extLst>
                <a:ext uri="{FF2B5EF4-FFF2-40B4-BE49-F238E27FC236}">
                  <a16:creationId xmlns:a16="http://schemas.microsoft.com/office/drawing/2014/main" id="{0865F507-4E28-434C-B7E0-5017BDB71F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3831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53" name="Rectangle 30">
              <a:extLst>
                <a:ext uri="{FF2B5EF4-FFF2-40B4-BE49-F238E27FC236}">
                  <a16:creationId xmlns:a16="http://schemas.microsoft.com/office/drawing/2014/main" id="{0956C038-DBD7-46F0-969D-9818A34382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7" y="1191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54" name="Rectangle 31">
              <a:extLst>
                <a:ext uri="{FF2B5EF4-FFF2-40B4-BE49-F238E27FC236}">
                  <a16:creationId xmlns:a16="http://schemas.microsoft.com/office/drawing/2014/main" id="{B92112C5-ADFF-4EC5-A8F9-34F04964B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151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55" name="Rectangle 32">
              <a:extLst>
                <a:ext uri="{FF2B5EF4-FFF2-40B4-BE49-F238E27FC236}">
                  <a16:creationId xmlns:a16="http://schemas.microsoft.com/office/drawing/2014/main" id="{F8E400C6-BE49-4BCC-AC17-3044F6F884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775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FF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78913" name="AutoShape 33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D583795-6D60-48DE-AFA4-8B0C47146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0675" y="1190625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8914" name="AutoShape 34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F1FC32A8-D66C-4DA8-99DB-9CEE587D1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6670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8915" name="AutoShape 35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DE9F9E60-6B66-46C7-9032-D8CFED28C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21336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78916" name="AutoShape 36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6C6A15FF-8E08-4184-BFC4-89344399D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6002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8917" name="AutoShape 37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E09AF5B-02BE-4519-A968-59B3C0082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0480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8918" name="AutoShape 38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25869D5-0A2E-429C-A38A-CCE50B450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5814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8919" name="AutoShape 39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CF0BE28-C2C1-42B4-BBF7-704EDD836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3340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8920" name="AutoShape 40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1171D938-A998-43B3-95C8-55EF8C69E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2672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8921" name="AutoShape 41" descr="daisy_button_pink_hb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0BEB04B-3C22-401A-9210-8D3F77AB7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724400"/>
            <a:ext cx="457200" cy="533400"/>
          </a:xfrm>
          <a:prstGeom prst="actionButtonBlank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789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78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78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78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8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89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5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2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3789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378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7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7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3789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378918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45" dur="1230" decel="100000"/>
                                        <p:tgtEl>
                                          <p:spTgt spid="378918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46" dur="1230" decel="100000"/>
                                        <p:tgtEl>
                                          <p:spTgt spid="37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47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37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48" dur="1230" decel="100000"/>
                                        <p:tgtEl>
                                          <p:spTgt spid="37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49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37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4" dur="500"/>
                                        <p:tgtEl>
                                          <p:spTgt spid="378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9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378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78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789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78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378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3" grpId="0" animBg="1"/>
      <p:bldP spid="378914" grpId="0" animBg="1"/>
      <p:bldP spid="378915" grpId="0" animBg="1"/>
      <p:bldP spid="378916" grpId="0" animBg="1"/>
      <p:bldP spid="378917" grpId="0" animBg="1"/>
      <p:bldP spid="378918" grpId="0" animBg="1"/>
      <p:bldP spid="378919" grpId="0" animBg="1"/>
      <p:bldP spid="378920" grpId="0" animBg="1"/>
      <p:bldP spid="3789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Text Box 2">
            <a:extLst>
              <a:ext uri="{FF2B5EF4-FFF2-40B4-BE49-F238E27FC236}">
                <a16:creationId xmlns:a16="http://schemas.microsoft.com/office/drawing/2014/main" id="{CF8F8D82-D7B4-4834-B055-C809D5E408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371601"/>
            <a:ext cx="449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* Bài 1: Tính nhẩm:</a:t>
            </a:r>
          </a:p>
        </p:txBody>
      </p:sp>
      <p:sp>
        <p:nvSpPr>
          <p:cNvPr id="400387" name="Text Box 3">
            <a:extLst>
              <a:ext uri="{FF2B5EF4-FFF2-40B4-BE49-F238E27FC236}">
                <a16:creationId xmlns:a16="http://schemas.microsoft.com/office/drawing/2014/main" id="{B2E56012-E44B-4F7E-82A7-86B251F1F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981201"/>
            <a:ext cx="914400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>
                <a:solidFill>
                  <a:srgbClr val="0000FF"/>
                </a:solidFill>
                <a:latin typeface="Arial" panose="020B0604020202020204" pitchFamily="34" charset="0"/>
              </a:rPr>
              <a:t>    </a:t>
            </a: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</a:rPr>
              <a:t>18 : 9  =	           27 : 9  =             54 : 9  =</a:t>
            </a:r>
          </a:p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</a:rPr>
              <a:t>    45 : 9  =                  72 : 9  =	             36 : 9  = </a:t>
            </a:r>
          </a:p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</a:rPr>
              <a:t>     9 :  9  =                  90 : 9  =	             81 : 9  =</a:t>
            </a:r>
            <a:endParaRPr lang="en-US" altLang="en-US" sz="3200" b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00388" name="Text Box 4">
            <a:extLst>
              <a:ext uri="{FF2B5EF4-FFF2-40B4-BE49-F238E27FC236}">
                <a16:creationId xmlns:a16="http://schemas.microsoft.com/office/drawing/2014/main" id="{F599F59F-F007-4F1F-8F40-803D43EF3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352800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3300"/>
                </a:solidFill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400389" name="Text Box 5">
            <a:extLst>
              <a:ext uri="{FF2B5EF4-FFF2-40B4-BE49-F238E27FC236}">
                <a16:creationId xmlns:a16="http://schemas.microsoft.com/office/drawing/2014/main" id="{01091693-BCCD-4A9D-B809-9BCBA9F7A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1981200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33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00390" name="Text Box 6">
            <a:extLst>
              <a:ext uri="{FF2B5EF4-FFF2-40B4-BE49-F238E27FC236}">
                <a16:creationId xmlns:a16="http://schemas.microsoft.com/office/drawing/2014/main" id="{E64E9BCC-5CF7-489C-897F-2B0D4A7EB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352800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33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00391" name="Text Box 7">
            <a:extLst>
              <a:ext uri="{FF2B5EF4-FFF2-40B4-BE49-F238E27FC236}">
                <a16:creationId xmlns:a16="http://schemas.microsoft.com/office/drawing/2014/main" id="{F2EEA5B5-7F2A-45CF-AEF1-4B03B9346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667000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3300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00392" name="Text Box 8">
            <a:extLst>
              <a:ext uri="{FF2B5EF4-FFF2-40B4-BE49-F238E27FC236}">
                <a16:creationId xmlns:a16="http://schemas.microsoft.com/office/drawing/2014/main" id="{0AB75106-9B3C-45CB-A397-86F2D1EC1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34600" y="19812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3300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400393" name="Text Box 9">
            <a:extLst>
              <a:ext uri="{FF2B5EF4-FFF2-40B4-BE49-F238E27FC236}">
                <a16:creationId xmlns:a16="http://schemas.microsoft.com/office/drawing/2014/main" id="{93466939-1AD9-42F4-A160-6C3DD624C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34600" y="33528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3300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400394" name="Text Box 10">
            <a:extLst>
              <a:ext uri="{FF2B5EF4-FFF2-40B4-BE49-F238E27FC236}">
                <a16:creationId xmlns:a16="http://schemas.microsoft.com/office/drawing/2014/main" id="{FED507B8-5F99-4A2D-99E2-1F297D4FF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63164" y="2590800"/>
            <a:ext cx="6048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33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00395" name="Text Box 11">
            <a:extLst>
              <a:ext uri="{FF2B5EF4-FFF2-40B4-BE49-F238E27FC236}">
                <a16:creationId xmlns:a16="http://schemas.microsoft.com/office/drawing/2014/main" id="{83BDB2F7-B1BB-4D19-9D1D-1AD78184E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981200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33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0396" name="Text Box 12">
            <a:extLst>
              <a:ext uri="{FF2B5EF4-FFF2-40B4-BE49-F238E27FC236}">
                <a16:creationId xmlns:a16="http://schemas.microsoft.com/office/drawing/2014/main" id="{D34B7926-2833-4927-A506-B5FB23513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667000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3300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00398" name="Text Box 14">
            <a:extLst>
              <a:ext uri="{FF2B5EF4-FFF2-40B4-BE49-F238E27FC236}">
                <a16:creationId xmlns:a16="http://schemas.microsoft.com/office/drawing/2014/main" id="{19421C02-6915-4C98-967F-52EC5150E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800601"/>
            <a:ext cx="914400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lain" startAt="9"/>
            </a:pP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</a:rPr>
              <a:t>x   5  =             9   x   6  =                9  x  7  =</a:t>
            </a:r>
          </a:p>
          <a:p>
            <a:pPr eaLnBrk="1" hangingPunct="1">
              <a:spcBef>
                <a:spcPct val="50000"/>
              </a:spcBef>
              <a:buFontTx/>
              <a:buAutoNum type="arabicPlain" startAt="45"/>
            </a:pP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</a:rPr>
              <a:t>:   9   =            54  :  9   =               63 :  9  =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  <a:latin typeface="Arial" panose="020B0604020202020204" pitchFamily="34" charset="0"/>
              </a:rPr>
              <a:t>45  : 5   =            54  :  6   =               63 :  7  =</a:t>
            </a:r>
          </a:p>
        </p:txBody>
      </p:sp>
      <p:sp>
        <p:nvSpPr>
          <p:cNvPr id="400410" name="Text Box 26">
            <a:extLst>
              <a:ext uri="{FF2B5EF4-FFF2-40B4-BE49-F238E27FC236}">
                <a16:creationId xmlns:a16="http://schemas.microsoft.com/office/drawing/2014/main" id="{AD6F2C63-418E-450D-BE54-F8BC97B3E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91001"/>
            <a:ext cx="449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* Bài 2: Tính nhẩm:</a:t>
            </a:r>
          </a:p>
        </p:txBody>
      </p:sp>
      <p:sp>
        <p:nvSpPr>
          <p:cNvPr id="400411" name="Text Box 27">
            <a:extLst>
              <a:ext uri="{FF2B5EF4-FFF2-40B4-BE49-F238E27FC236}">
                <a16:creationId xmlns:a16="http://schemas.microsoft.com/office/drawing/2014/main" id="{8B514E66-36A3-483C-B392-2E54FB8A0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8006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800000"/>
                </a:solidFill>
                <a:latin typeface="Arial" panose="020B0604020202020204" pitchFamily="34" charset="0"/>
              </a:rPr>
              <a:t>45</a:t>
            </a:r>
          </a:p>
        </p:txBody>
      </p:sp>
      <p:sp>
        <p:nvSpPr>
          <p:cNvPr id="400412" name="Text Box 28">
            <a:extLst>
              <a:ext uri="{FF2B5EF4-FFF2-40B4-BE49-F238E27FC236}">
                <a16:creationId xmlns:a16="http://schemas.microsoft.com/office/drawing/2014/main" id="{A09B1C6F-C5DC-43F0-873D-6A958BF07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562600"/>
            <a:ext cx="38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800000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00413" name="Text Box 29">
            <a:extLst>
              <a:ext uri="{FF2B5EF4-FFF2-40B4-BE49-F238E27FC236}">
                <a16:creationId xmlns:a16="http://schemas.microsoft.com/office/drawing/2014/main" id="{F812D2CC-CE81-40E3-828B-EED4E0972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6278564"/>
            <a:ext cx="457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800000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400415" name="Text Box 31">
            <a:extLst>
              <a:ext uri="{FF2B5EF4-FFF2-40B4-BE49-F238E27FC236}">
                <a16:creationId xmlns:a16="http://schemas.microsoft.com/office/drawing/2014/main" id="{BDE9F036-4E36-46C9-ACAA-ABFF24E29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8006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800000"/>
                </a:solidFill>
                <a:latin typeface="Arial" panose="020B0604020202020204" pitchFamily="34" charset="0"/>
              </a:rPr>
              <a:t>54</a:t>
            </a:r>
          </a:p>
        </p:txBody>
      </p:sp>
      <p:sp>
        <p:nvSpPr>
          <p:cNvPr id="400416" name="Text Box 32">
            <a:extLst>
              <a:ext uri="{FF2B5EF4-FFF2-40B4-BE49-F238E27FC236}">
                <a16:creationId xmlns:a16="http://schemas.microsoft.com/office/drawing/2014/main" id="{88849E63-8C2E-4223-83F7-ADDE31A9D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6278564"/>
            <a:ext cx="53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800000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400417" name="Text Box 33">
            <a:extLst>
              <a:ext uri="{FF2B5EF4-FFF2-40B4-BE49-F238E27FC236}">
                <a16:creationId xmlns:a16="http://schemas.microsoft.com/office/drawing/2014/main" id="{79101D94-3541-403C-9478-237D038B6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54864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800000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400418" name="Text Box 34">
            <a:extLst>
              <a:ext uri="{FF2B5EF4-FFF2-40B4-BE49-F238E27FC236}">
                <a16:creationId xmlns:a16="http://schemas.microsoft.com/office/drawing/2014/main" id="{2F601284-056C-439C-9A60-8E2D85C7A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2200" y="48006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800000"/>
                </a:solidFill>
                <a:latin typeface="Arial" panose="020B0604020202020204" pitchFamily="34" charset="0"/>
              </a:rPr>
              <a:t>63</a:t>
            </a:r>
          </a:p>
        </p:txBody>
      </p:sp>
      <p:sp>
        <p:nvSpPr>
          <p:cNvPr id="400419" name="Text Box 35">
            <a:extLst>
              <a:ext uri="{FF2B5EF4-FFF2-40B4-BE49-F238E27FC236}">
                <a16:creationId xmlns:a16="http://schemas.microsoft.com/office/drawing/2014/main" id="{9BED1927-0F8F-4357-8659-2218BFC0B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8400" y="6278564"/>
            <a:ext cx="60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800000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400420" name="Text Box 36">
            <a:extLst>
              <a:ext uri="{FF2B5EF4-FFF2-40B4-BE49-F238E27FC236}">
                <a16:creationId xmlns:a16="http://schemas.microsoft.com/office/drawing/2014/main" id="{67EA175C-475A-4CA4-879A-127346D04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34600" y="54864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800000"/>
                </a:solidFill>
                <a:latin typeface="Arial" panose="020B0604020202020204" pitchFamily="34" charset="0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003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003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003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4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0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0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0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0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0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0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0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0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0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0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0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0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0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0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0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0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00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00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0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00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0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00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00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0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00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00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00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00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00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00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00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00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00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00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00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00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0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0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0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0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00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00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386" grpId="0"/>
      <p:bldP spid="400387" grpId="0"/>
      <p:bldP spid="400388" grpId="0"/>
      <p:bldP spid="400389" grpId="0"/>
      <p:bldP spid="400390" grpId="0"/>
      <p:bldP spid="400391" grpId="0"/>
      <p:bldP spid="400392" grpId="0"/>
      <p:bldP spid="400393" grpId="0"/>
      <p:bldP spid="400394" grpId="0"/>
      <p:bldP spid="400395" grpId="0"/>
      <p:bldP spid="400396" grpId="0"/>
      <p:bldP spid="400398" grpId="0"/>
      <p:bldP spid="400410" grpId="0"/>
      <p:bldP spid="400411" grpId="0"/>
      <p:bldP spid="400412" grpId="0"/>
      <p:bldP spid="400413" grpId="0"/>
      <p:bldP spid="400415" grpId="0"/>
      <p:bldP spid="400416" grpId="0"/>
      <p:bldP spid="400417" grpId="0"/>
      <p:bldP spid="400418" grpId="0"/>
      <p:bldP spid="400419" grpId="0"/>
      <p:bldP spid="4004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897</Words>
  <Application>Microsoft Office PowerPoint</Application>
  <PresentationFormat>Widescreen</PresentationFormat>
  <Paragraphs>252</Paragraphs>
  <Slides>15</Slides>
  <Notes>2</Notes>
  <HiddenSlides>0</HiddenSlides>
  <MMClips>1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Impact</vt:lpstr>
      <vt:lpstr>Times New Roman</vt:lpstr>
      <vt:lpstr>Office Theme</vt:lpstr>
      <vt:lpstr>Equation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2020-12-07T12:32:05Z</dcterms:created>
  <dcterms:modified xsi:type="dcterms:W3CDTF">2020-12-07T12:32:25Z</dcterms:modified>
</cp:coreProperties>
</file>