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14" r:id="rId3"/>
    <p:sldId id="298" r:id="rId4"/>
    <p:sldId id="283" r:id="rId5"/>
    <p:sldId id="300" r:id="rId6"/>
    <p:sldId id="317" r:id="rId7"/>
    <p:sldId id="310" r:id="rId8"/>
    <p:sldId id="31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AF8F4-368B-4AB5-A30C-5F4AAB25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CA24C-E9FB-4C00-82D3-44C8218520C8}" type="datetime10">
              <a:rPr lang="en-US"/>
              <a:pPr>
                <a:defRPr/>
              </a:pPr>
              <a:t>09:52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8C115-E282-4FC9-8FBF-5B5A4171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AF48E-F0C0-460E-A277-3A497AA1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F061E-774E-4262-88CA-F4344FEA1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47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DED0F-BAAF-4C86-8119-C354A821D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B51D1-8AA6-4D40-AC8C-B21124A2214E}" type="datetime10">
              <a:rPr lang="en-US"/>
              <a:pPr>
                <a:defRPr/>
              </a:pPr>
              <a:t>09:52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233B-3CE6-4D93-BCEE-168410B8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B3325-27D6-4857-8338-9965DF91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0CA35-755B-46FB-AB99-80693E528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06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1B10D-8486-4E2C-A13E-D5D75BEA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65E2-FF5D-4952-876D-FDE7E0BEA9D0}" type="datetime10">
              <a:rPr lang="en-US"/>
              <a:pPr>
                <a:defRPr/>
              </a:pPr>
              <a:t>09:52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4AFE1-33E9-4A63-8C7D-D00CA059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C81FE-86A2-4744-8625-005FED65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CDCBF-60FE-445A-9D71-F3AF2A3518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75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93484-7C21-4FDC-8BE5-A0FEACFD3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D9531-59B3-431A-B879-92E40F1F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CE305-7410-498F-870D-894CD5E1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A9C1D8A-3249-4A48-8714-43BDE7FA4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861497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F60680B-A537-4133-8261-9812D48F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B527-0D4E-4F4A-AC67-F13A189ED5A0}" type="datetime10">
              <a:rPr lang="en-US"/>
              <a:pPr>
                <a:defRPr/>
              </a:pPr>
              <a:t>09:52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B010EE-A597-4251-9A0A-DEF44A00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83659C-9473-4DE2-A7DC-41791AC7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76D4E-FBB6-41A6-BF00-CD41131BB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06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3934D-6BB9-4999-AFC3-1ACDA1C8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A2E2-F5CC-41CB-983A-597A4511074C}" type="datetime10">
              <a:rPr lang="en-US"/>
              <a:pPr>
                <a:defRPr/>
              </a:pPr>
              <a:t>09:52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92E5F-29AB-43DF-871F-3F36C12F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F007-00D2-49CF-8187-609E044B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343B1-5AAA-46FA-B87D-0C46BA9D8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90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7CC7B-E329-427F-B7D9-5446C258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44A5-22DD-4E60-8A2E-0E1716767CD1}" type="datetime10">
              <a:rPr lang="en-US"/>
              <a:pPr>
                <a:defRPr/>
              </a:pPr>
              <a:t>09:52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AFF79-5DBF-4DA7-8DDE-BB870BE54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1D8FD-B517-45F1-8B3A-EA0CDBA5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559FE-E02E-4A33-8F9C-3409F9629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05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E00182-6658-440B-A786-F467155D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2BE3-A86E-4BA2-AF94-AA0925B5653C}" type="datetime10">
              <a:rPr lang="en-US"/>
              <a:pPr>
                <a:defRPr/>
              </a:pPr>
              <a:t>09:52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60AA2D-C7BA-4FC7-9A4E-64A036A6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E8BE38-20F5-423F-98D3-C17875FC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284F5-D4B4-4F31-9A73-C8E996498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96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60665D9-4A8D-4E17-9E6A-69823CE71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17E9-B788-40DA-B1F8-72E71BF2BEC7}" type="datetime10">
              <a:rPr lang="en-US"/>
              <a:pPr>
                <a:defRPr/>
              </a:pPr>
              <a:t>09:52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ADFA33-CB13-453B-A8D4-D5154F10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C0CDDA-42E4-4E36-9BB5-96D0572C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F24A3-57E6-450F-8E0F-702AD0626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02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45367C-84BF-40EB-BBD3-9DE45315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D7DA-B798-4184-8C86-C30D38AB501C}" type="datetime10">
              <a:rPr lang="en-US"/>
              <a:pPr>
                <a:defRPr/>
              </a:pPr>
              <a:t>09:52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2D47B1-177C-4949-B357-E9319796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D398C3-8553-4E11-B18F-9F6F69E7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94375-6AFC-4C5E-B37F-04DBF02FA9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00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EA36A8-59FA-437E-A0DB-2DCA556E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B6F2-03A3-4B52-A97F-FDB4DCAA7EBA}" type="datetime10">
              <a:rPr lang="en-US"/>
              <a:pPr>
                <a:defRPr/>
              </a:pPr>
              <a:t>09:52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29B4753-5BCB-4516-B796-E56C5AD4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4E1A88-9B1B-4430-9805-6AE66B33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D9C78-E375-4DD1-A1F9-DBF866E3D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3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B7F51A-B6B4-4D90-BEEA-7B3877D94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106D-3C5A-4685-A5D1-E9996C5D858C}" type="datetime10">
              <a:rPr lang="en-US"/>
              <a:pPr>
                <a:defRPr/>
              </a:pPr>
              <a:t>09:52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8A090D-ECF7-420B-B763-3DE7CBA5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072198-3D62-49D0-AD08-0942DDFB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1F0E7-72DF-4546-9A29-6207C51CA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90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85E2AA-66D6-4811-ACCF-DEBDD04F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CB2E9-B1C9-44CE-8B9F-D0D01B627BD6}" type="datetime10">
              <a:rPr lang="en-US"/>
              <a:pPr>
                <a:defRPr/>
              </a:pPr>
              <a:t>09:52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4F1607-9515-4816-871A-650555C36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8AC4A2-BEDF-46FC-A903-BE662C73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49CBE-3EB6-42CB-8B4C-81AA1BF32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7895F13-D67E-4C96-BA3D-FC18F3C6D0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5E5B57F-7497-435F-90CF-F204729D1F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A5444-71CC-41D7-B79E-CC40D6EEC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F09EB2-4AE8-4D33-9777-553CDA694694}" type="datetime10">
              <a:rPr lang="en-US"/>
              <a:pPr>
                <a:defRPr/>
              </a:pPr>
              <a:t>09:52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978BA-7ED2-4661-9EE3-C81B25BBA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65215-C273-4FBF-95BA-5BDC2004C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250607B-34C2-4715-A55B-CB3CE5004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1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cjw002012">
            <a:extLst>
              <a:ext uri="{FF2B5EF4-FFF2-40B4-BE49-F238E27FC236}">
                <a16:creationId xmlns:a16="http://schemas.microsoft.com/office/drawing/2014/main" id="{9BB40EC7-1194-4A05-98F4-1D49998B5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>
            <a:extLst>
              <a:ext uri="{FF2B5EF4-FFF2-40B4-BE49-F238E27FC236}">
                <a16:creationId xmlns:a16="http://schemas.microsoft.com/office/drawing/2014/main" id="{E630E017-AF42-4898-8EDA-2917CE22FB8C}"/>
              </a:ext>
            </a:extLst>
          </p:cNvPr>
          <p:cNvGrpSpPr>
            <a:grpSpLocks noChangeAspect="1"/>
          </p:cNvGrpSpPr>
          <p:nvPr/>
        </p:nvGrpSpPr>
        <p:grpSpPr bwMode="auto">
          <a:xfrm rot="645857">
            <a:off x="3810000" y="381000"/>
            <a:ext cx="4800600" cy="1371600"/>
            <a:chOff x="0" y="0"/>
            <a:chExt cx="1826" cy="534"/>
          </a:xfrm>
        </p:grpSpPr>
        <p:pic>
          <p:nvPicPr>
            <p:cNvPr id="3092" name="Picture 4" descr="SPARKLES">
              <a:extLst>
                <a:ext uri="{FF2B5EF4-FFF2-40B4-BE49-F238E27FC236}">
                  <a16:creationId xmlns:a16="http://schemas.microsoft.com/office/drawing/2014/main" id="{7FD61DA4-B661-4A05-AE4F-C48BB357F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5" descr="SPARKLES">
              <a:extLst>
                <a:ext uri="{FF2B5EF4-FFF2-40B4-BE49-F238E27FC236}">
                  <a16:creationId xmlns:a16="http://schemas.microsoft.com/office/drawing/2014/main" id="{4BAF681D-57E8-4F2D-80BA-A6689F45A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" y="42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Picture 6" descr="SPARKLES">
              <a:extLst>
                <a:ext uri="{FF2B5EF4-FFF2-40B4-BE49-F238E27FC236}">
                  <a16:creationId xmlns:a16="http://schemas.microsoft.com/office/drawing/2014/main" id="{28502B30-29AE-4449-98AF-B476272FE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7" descr="SPARKLES">
              <a:extLst>
                <a:ext uri="{FF2B5EF4-FFF2-40B4-BE49-F238E27FC236}">
                  <a16:creationId xmlns:a16="http://schemas.microsoft.com/office/drawing/2014/main" id="{32139A14-5F76-43A2-A362-B05674894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0" name="Picture 8" descr="Firewrk5">
            <a:extLst>
              <a:ext uri="{FF2B5EF4-FFF2-40B4-BE49-F238E27FC236}">
                <a16:creationId xmlns:a16="http://schemas.microsoft.com/office/drawing/2014/main" id="{0B7668AA-B07F-46D0-AB80-C67CC085C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1" y="9144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3d butterfly">
            <a:extLst>
              <a:ext uri="{FF2B5EF4-FFF2-40B4-BE49-F238E27FC236}">
                <a16:creationId xmlns:a16="http://schemas.microsoft.com/office/drawing/2014/main" id="{DEACA0AE-CE8E-46B4-BFDE-85735F41A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257800"/>
            <a:ext cx="1066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j0283572">
            <a:extLst>
              <a:ext uri="{FF2B5EF4-FFF2-40B4-BE49-F238E27FC236}">
                <a16:creationId xmlns:a16="http://schemas.microsoft.com/office/drawing/2014/main" id="{393FE182-946A-4799-881C-B217F993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4572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j0283572">
            <a:extLst>
              <a:ext uri="{FF2B5EF4-FFF2-40B4-BE49-F238E27FC236}">
                <a16:creationId xmlns:a16="http://schemas.microsoft.com/office/drawing/2014/main" id="{29E75E6C-B7FF-4187-AB04-4A4430A95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1"/>
            <a:ext cx="628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j0283572">
            <a:extLst>
              <a:ext uri="{FF2B5EF4-FFF2-40B4-BE49-F238E27FC236}">
                <a16:creationId xmlns:a16="http://schemas.microsoft.com/office/drawing/2014/main" id="{CC5C5B94-8E8D-4DF8-AD38-76644B408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15000"/>
            <a:ext cx="5524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j0283572">
            <a:extLst>
              <a:ext uri="{FF2B5EF4-FFF2-40B4-BE49-F238E27FC236}">
                <a16:creationId xmlns:a16="http://schemas.microsoft.com/office/drawing/2014/main" id="{F25C9E07-9370-40FC-9E9E-CDCCD38A8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791200"/>
            <a:ext cx="533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4" descr="j0283572">
            <a:extLst>
              <a:ext uri="{FF2B5EF4-FFF2-40B4-BE49-F238E27FC236}">
                <a16:creationId xmlns:a16="http://schemas.microsoft.com/office/drawing/2014/main" id="{D6D26D02-51C0-43EC-885A-8E31DD2A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4648200"/>
            <a:ext cx="533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5" descr="Firewrk5">
            <a:extLst>
              <a:ext uri="{FF2B5EF4-FFF2-40B4-BE49-F238E27FC236}">
                <a16:creationId xmlns:a16="http://schemas.microsoft.com/office/drawing/2014/main" id="{D6A7A161-74AC-437D-8F91-254600EC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86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16" descr="Firewrk5">
            <a:extLst>
              <a:ext uri="{FF2B5EF4-FFF2-40B4-BE49-F238E27FC236}">
                <a16:creationId xmlns:a16="http://schemas.microsoft.com/office/drawing/2014/main" id="{43D7D85E-62EB-4861-96C1-D1DE30189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52578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7" descr="blumen-pflanzen094">
            <a:extLst>
              <a:ext uri="{FF2B5EF4-FFF2-40B4-BE49-F238E27FC236}">
                <a16:creationId xmlns:a16="http://schemas.microsoft.com/office/drawing/2014/main" id="{E36661C0-4273-4165-939A-B580721F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6" y="188914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8" descr="blumen-pflanzen094">
            <a:extLst>
              <a:ext uri="{FF2B5EF4-FFF2-40B4-BE49-F238E27FC236}">
                <a16:creationId xmlns:a16="http://schemas.microsoft.com/office/drawing/2014/main" id="{81ED24A7-8C69-44EF-84D3-B7E148B32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5999164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9" descr="blumen-pflanzen094">
            <a:extLst>
              <a:ext uri="{FF2B5EF4-FFF2-40B4-BE49-F238E27FC236}">
                <a16:creationId xmlns:a16="http://schemas.microsoft.com/office/drawing/2014/main" id="{B0682600-D9A2-4127-BDB5-1F746677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6" y="5999164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20" descr="Firewrk5">
            <a:extLst>
              <a:ext uri="{FF2B5EF4-FFF2-40B4-BE49-F238E27FC236}">
                <a16:creationId xmlns:a16="http://schemas.microsoft.com/office/drawing/2014/main" id="{840387D1-0E3D-4506-B0F9-14A5DF7D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1" y="4445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1" descr="blumen-pflanzen094">
            <a:extLst>
              <a:ext uri="{FF2B5EF4-FFF2-40B4-BE49-F238E27FC236}">
                <a16:creationId xmlns:a16="http://schemas.microsoft.com/office/drawing/2014/main" id="{BBD958E6-23A3-4090-98DF-37E575E07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3811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WordArt 23">
            <a:extLst>
              <a:ext uri="{FF2B5EF4-FFF2-40B4-BE49-F238E27FC236}">
                <a16:creationId xmlns:a16="http://schemas.microsoft.com/office/drawing/2014/main" id="{24EB8FFE-7E4A-4111-82BE-E0659CCE1D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72264" y="1628776"/>
            <a:ext cx="358298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091" name="WordArt 24">
            <a:extLst>
              <a:ext uri="{FF2B5EF4-FFF2-40B4-BE49-F238E27FC236}">
                <a16:creationId xmlns:a16="http://schemas.microsoft.com/office/drawing/2014/main" id="{EA7AF263-4ECA-44B5-B914-F38756841B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7851" y="3141663"/>
            <a:ext cx="4752975" cy="146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TẬP(TRANG 64)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C 0.01198 -0.02407 0.03299 -0.05857 0.05799 -0.05857 C 0.09497 -0.05857 0.125 -0.02269 0.125 0.02268 C 0.125 0.03727 0.12205 0.05069 0.11597 0.0625 C 0.11701 0.0625 1.11022E-16 0.24236 1.11022E-16 0.24375 C 1.11022E-16 0.24236 -0.11701 0.0625 -0.11597 0.0625 C -0.12205 0.05069 -0.125 0.03727 -0.125 0.02268 C -0.125 -0.02269 -0.09497 -0.05857 -0.05694 -0.05857 C -0.03299 -0.05857 -0.01198 -0.02407 1.11022E-16 7.40741E-7 Z " pathEditMode="relative" rAng="0" ptsTypes="fffffffff">
                                      <p:cBhvr>
                                        <p:cTn id="14" dur="2000" spd="-999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9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 PP\images.jpg">
            <a:extLst>
              <a:ext uri="{FF2B5EF4-FFF2-40B4-BE49-F238E27FC236}">
                <a16:creationId xmlns:a16="http://schemas.microsoft.com/office/drawing/2014/main" id="{2F578F79-DE26-48F9-8E79-2C9F0957A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8B90537C-C0FE-4276-9944-1851FE150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5300663"/>
            <a:ext cx="287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0966" name="WordArt 6">
            <a:extLst>
              <a:ext uri="{FF2B5EF4-FFF2-40B4-BE49-F238E27FC236}">
                <a16:creationId xmlns:a16="http://schemas.microsoft.com/office/drawing/2014/main" id="{3BEF7741-CF02-4E33-AB7E-B2535940F0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9289" y="1484314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4101" name="Text Box 17">
            <a:extLst>
              <a:ext uri="{FF2B5EF4-FFF2-40B4-BE49-F238E27FC236}">
                <a16:creationId xmlns:a16="http://schemas.microsoft.com/office/drawing/2014/main" id="{BC81FFB4-81CB-4FF3-A527-DEFBA38B4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590800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bảng nhân 9</a:t>
            </a: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611F3299-479C-46D1-A4E6-E9D125185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95401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 nhẩm: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733EFBCC-C647-407D-86F5-B5D7B46DF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1"/>
            <a:ext cx="1398588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9  x 1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9 x 2 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9 x 3 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B74589EA-2D54-470B-ABE8-50F38B4B9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1" y="1828800"/>
            <a:ext cx="159861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9  x 5 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9  x 7 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9 x  9  =</a:t>
            </a:r>
            <a:endParaRPr lang="vi-VN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1CFF0EC8-1820-46C1-BBE9-F424640B5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752600"/>
            <a:ext cx="14922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9 x  4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9 x  8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9 x  6 =</a:t>
            </a:r>
            <a:endParaRPr lang="vi-VN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B5979A8D-49CA-4AC9-B363-B38607A7E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828800"/>
            <a:ext cx="18923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 9 x 10 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 9  x 0 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anose="020B0604020202020204" pitchFamily="34" charset="0"/>
              </a:rPr>
              <a:t> 0 x 9   =</a:t>
            </a:r>
            <a:endParaRPr lang="vi-VN" altLang="en-US" sz="26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7D302205-F68C-42B4-8A88-BBBB7DDD6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828800"/>
            <a:ext cx="68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E983987A-B8F9-4097-8DB0-2769318DC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2667000"/>
            <a:ext cx="5635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18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DE6DEFE6-4BE0-4F77-B62E-6837088AF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429000"/>
            <a:ext cx="68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27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EC0218AE-8891-4E57-B7A4-8CA1251CB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752600"/>
            <a:ext cx="8080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 45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DA57FB47-D611-4967-A8D6-25698DAA0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590800"/>
            <a:ext cx="68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63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797C7E00-5C78-4145-ACAB-5D687724D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429000"/>
            <a:ext cx="68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81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98B4DDE1-1EF6-45BB-BC94-A723832E8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1" y="1752600"/>
            <a:ext cx="1050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  36 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49605486-8F75-49FB-A5F5-DB3848155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514600"/>
            <a:ext cx="68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72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8D367845-5CFD-44A9-8066-8F591F284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352800"/>
            <a:ext cx="68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54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BDDE4EEA-57D1-4DE0-AA21-031ECD94E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828800"/>
            <a:ext cx="68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90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B6249A1F-5E83-4161-A863-9AE199CB5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3450" y="2620963"/>
            <a:ext cx="4191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31CE155F-183C-414A-95D1-8442BDDFD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3352800"/>
            <a:ext cx="60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  <a:cs typeface="Arial" panose="020B0604020202020204" pitchFamily="34" charset="0"/>
              </a:rPr>
              <a:t>  0</a:t>
            </a:r>
            <a:endParaRPr lang="vi-VN" altLang="en-US" sz="2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86" name="Line 22">
            <a:extLst>
              <a:ext uri="{FF2B5EF4-FFF2-40B4-BE49-F238E27FC236}">
                <a16:creationId xmlns:a16="http://schemas.microsoft.com/office/drawing/2014/main" id="{8F6CCDB4-94A6-4B78-973D-3C60AECDDA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58201" y="2590800"/>
            <a:ext cx="30163" cy="1447800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87" name="Line 23">
            <a:extLst>
              <a:ext uri="{FF2B5EF4-FFF2-40B4-BE49-F238E27FC236}">
                <a16:creationId xmlns:a16="http://schemas.microsoft.com/office/drawing/2014/main" id="{3293DA82-EB0D-4209-B7DF-843AAE3E4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4038600"/>
            <a:ext cx="2057400" cy="0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88" name="Line 24">
            <a:extLst>
              <a:ext uri="{FF2B5EF4-FFF2-40B4-BE49-F238E27FC236}">
                <a16:creationId xmlns:a16="http://schemas.microsoft.com/office/drawing/2014/main" id="{50AF1E4D-01E8-40F0-A887-3557D86EE2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2590800"/>
            <a:ext cx="1981200" cy="0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89" name="Line 25">
            <a:extLst>
              <a:ext uri="{FF2B5EF4-FFF2-40B4-BE49-F238E27FC236}">
                <a16:creationId xmlns:a16="http://schemas.microsoft.com/office/drawing/2014/main" id="{45108221-8C34-4443-A27C-6C7F7131B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39400" y="2590800"/>
            <a:ext cx="0" cy="1371600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D87DD21-AF16-4ADC-9A82-E709B3693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8382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1292" name="Text Box 28">
            <a:extLst>
              <a:ext uri="{FF2B5EF4-FFF2-40B4-BE49-F238E27FC236}">
                <a16:creationId xmlns:a16="http://schemas.microsoft.com/office/drawing/2014/main" id="{9840B887-6364-4769-B623-0F56C7413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24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* Sè 0 nh©n víi bÊt kú sè nµo còng b»ng 0 vµ ng­îc l¹i.</a:t>
            </a:r>
            <a:endParaRPr lang="en-US" altLang="en-US" sz="280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11295" name="Text Box 31">
            <a:extLst>
              <a:ext uri="{FF2B5EF4-FFF2-40B4-BE49-F238E27FC236}">
                <a16:creationId xmlns:a16="http://schemas.microsoft.com/office/drawing/2014/main" id="{1B9DDC75-079B-4E1F-A077-E4D8CD85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76801"/>
            <a:ext cx="9144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9 x 2 =              9 x 5 =            9 x 8 =              9 x 10 =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2 x 9 =              5 x 9 =            8 x 9 =              10 x 9 =</a:t>
            </a:r>
          </a:p>
        </p:txBody>
      </p:sp>
      <p:sp>
        <p:nvSpPr>
          <p:cNvPr id="11296" name="Text Box 32">
            <a:extLst>
              <a:ext uri="{FF2B5EF4-FFF2-40B4-BE49-F238E27FC236}">
                <a16:creationId xmlns:a16="http://schemas.microsoft.com/office/drawing/2014/main" id="{DEECB157-ED98-4CF6-8703-58000790C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876801"/>
            <a:ext cx="719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CC0000"/>
                </a:solidFill>
              </a:rPr>
              <a:t>18</a:t>
            </a:r>
          </a:p>
        </p:txBody>
      </p:sp>
      <p:sp>
        <p:nvSpPr>
          <p:cNvPr id="11297" name="Text Box 33">
            <a:extLst>
              <a:ext uri="{FF2B5EF4-FFF2-40B4-BE49-F238E27FC236}">
                <a16:creationId xmlns:a16="http://schemas.microsoft.com/office/drawing/2014/main" id="{1446ED5E-9B12-4F86-8A28-EA86082CE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486401"/>
            <a:ext cx="719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CC0000"/>
                </a:solidFill>
              </a:rPr>
              <a:t>18</a:t>
            </a:r>
          </a:p>
        </p:txBody>
      </p:sp>
      <p:sp>
        <p:nvSpPr>
          <p:cNvPr id="11298" name="Text Box 34">
            <a:extLst>
              <a:ext uri="{FF2B5EF4-FFF2-40B4-BE49-F238E27FC236}">
                <a16:creationId xmlns:a16="http://schemas.microsoft.com/office/drawing/2014/main" id="{E06620CC-ED48-4601-BE5F-BF0CBC725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8768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CC0000"/>
                </a:solidFill>
              </a:rPr>
              <a:t>45</a:t>
            </a:r>
          </a:p>
        </p:txBody>
      </p:sp>
      <p:sp>
        <p:nvSpPr>
          <p:cNvPr id="11299" name="Text Box 35">
            <a:extLst>
              <a:ext uri="{FF2B5EF4-FFF2-40B4-BE49-F238E27FC236}">
                <a16:creationId xmlns:a16="http://schemas.microsoft.com/office/drawing/2014/main" id="{36A26FF5-DDF3-46D1-A2F9-F6E66E424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4864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CC0000"/>
                </a:solidFill>
              </a:rPr>
              <a:t>45</a:t>
            </a:r>
          </a:p>
        </p:txBody>
      </p:sp>
      <p:sp>
        <p:nvSpPr>
          <p:cNvPr id="11300" name="Text Box 36">
            <a:extLst>
              <a:ext uri="{FF2B5EF4-FFF2-40B4-BE49-F238E27FC236}">
                <a16:creationId xmlns:a16="http://schemas.microsoft.com/office/drawing/2014/main" id="{FC78CE82-2C68-46E2-91FA-6ABD2C226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4864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CC0000"/>
                </a:solidFill>
              </a:rPr>
              <a:t>72</a:t>
            </a:r>
          </a:p>
        </p:txBody>
      </p:sp>
      <p:sp>
        <p:nvSpPr>
          <p:cNvPr id="11301" name="Text Box 37">
            <a:extLst>
              <a:ext uri="{FF2B5EF4-FFF2-40B4-BE49-F238E27FC236}">
                <a16:creationId xmlns:a16="http://schemas.microsoft.com/office/drawing/2014/main" id="{F48E1CAC-18EA-43D6-AFE7-EC98CEB9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8768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CC0000"/>
                </a:solidFill>
              </a:rPr>
              <a:t>72</a:t>
            </a:r>
          </a:p>
        </p:txBody>
      </p:sp>
      <p:sp>
        <p:nvSpPr>
          <p:cNvPr id="11302" name="Text Box 38">
            <a:extLst>
              <a:ext uri="{FF2B5EF4-FFF2-40B4-BE49-F238E27FC236}">
                <a16:creationId xmlns:a16="http://schemas.microsoft.com/office/drawing/2014/main" id="{636860FE-9986-42EE-A7AB-269EBB705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48006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CC0000"/>
                </a:solidFill>
              </a:rPr>
              <a:t>90</a:t>
            </a:r>
          </a:p>
        </p:txBody>
      </p:sp>
      <p:sp>
        <p:nvSpPr>
          <p:cNvPr id="11303" name="Text Box 39">
            <a:extLst>
              <a:ext uri="{FF2B5EF4-FFF2-40B4-BE49-F238E27FC236}">
                <a16:creationId xmlns:a16="http://schemas.microsoft.com/office/drawing/2014/main" id="{3E9AC853-DC8C-479E-85ED-2AFFC7B0B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54864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CC0000"/>
                </a:solidFill>
              </a:rPr>
              <a:t>90</a:t>
            </a:r>
          </a:p>
        </p:txBody>
      </p:sp>
      <p:sp>
        <p:nvSpPr>
          <p:cNvPr id="11304" name="Text Box 40">
            <a:extLst>
              <a:ext uri="{FF2B5EF4-FFF2-40B4-BE49-F238E27FC236}">
                <a16:creationId xmlns:a16="http://schemas.microsoft.com/office/drawing/2014/main" id="{B8A94F95-1E1D-42FD-8CF0-BF3B93BF0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16426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ta đổi chỗ các thừa số thì tích thế nào?</a:t>
            </a:r>
          </a:p>
        </p:txBody>
      </p:sp>
      <p:sp>
        <p:nvSpPr>
          <p:cNvPr id="11305" name="Text Box 41">
            <a:extLst>
              <a:ext uri="{FF2B5EF4-FFF2-40B4-BE49-F238E27FC236}">
                <a16:creationId xmlns:a16="http://schemas.microsoft.com/office/drawing/2014/main" id="{D9767157-4548-4ADF-B17F-A7328CFB1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164263"/>
            <a:ext cx="853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 ta đổi chỗ các thừa số thì tích không thay đổi.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  <p:bldP spid="11271" grpId="0"/>
      <p:bldP spid="11272" grpId="0"/>
      <p:bldP spid="11273" grpId="0"/>
      <p:bldP spid="11274" grpId="0"/>
      <p:bldP spid="11275" grpId="0"/>
      <p:bldP spid="11276" grpId="0"/>
      <p:bldP spid="11277" grpId="0"/>
      <p:bldP spid="11278" grpId="0"/>
      <p:bldP spid="11279" grpId="0"/>
      <p:bldP spid="11280" grpId="0"/>
      <p:bldP spid="11281" grpId="0"/>
      <p:bldP spid="11283" grpId="0"/>
      <p:bldP spid="2" grpId="0"/>
      <p:bldP spid="11292" grpId="0"/>
      <p:bldP spid="11295" grpId="0"/>
      <p:bldP spid="11296" grpId="0"/>
      <p:bldP spid="11297" grpId="0"/>
      <p:bldP spid="11298" grpId="0"/>
      <p:bldP spid="11299" grpId="0"/>
      <p:bldP spid="11300" grpId="0"/>
      <p:bldP spid="11301" grpId="0"/>
      <p:bldP spid="11302" grpId="0"/>
      <p:bldP spid="11303" grpId="0"/>
      <p:bldP spid="11304" grpId="0"/>
      <p:bldP spid="11304" grpId="1"/>
      <p:bldP spid="113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23338989-1C4B-4E89-B894-17589AEB34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600200"/>
            <a:ext cx="4191000" cy="76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 2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Tính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B332B333-3754-4B74-BD87-D6A1D5A56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09801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</a:rPr>
              <a:t>a) 9 x 3 + 9 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E27A56E0-916D-4F4D-A57F-69F3BDC21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350" y="3992563"/>
            <a:ext cx="1670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</a:rPr>
              <a:t>9 x 4 + 9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01351AD0-F6D1-49DF-9AF9-DA232A28E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209801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</a:rPr>
              <a:t>b) 9 x 8 + 9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9290EAFD-2831-4742-BF15-8DDD626C1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9624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</a:rPr>
              <a:t>9 x 9 + 9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661F148F-7927-44B9-9E95-042C34385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667001"/>
            <a:ext cx="2743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</a:rPr>
              <a:t>= 27 + 9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</a:rPr>
              <a:t>= 36</a:t>
            </a:r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6212F594-B9A1-4573-9E51-45943E94B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743201"/>
            <a:ext cx="2362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</a:rPr>
              <a:t>= 72 + 9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</a:rPr>
              <a:t>= 81</a:t>
            </a:r>
          </a:p>
        </p:txBody>
      </p:sp>
      <p:sp>
        <p:nvSpPr>
          <p:cNvPr id="7183" name="Text Box 15">
            <a:extLst>
              <a:ext uri="{FF2B5EF4-FFF2-40B4-BE49-F238E27FC236}">
                <a16:creationId xmlns:a16="http://schemas.microsoft.com/office/drawing/2014/main" id="{8A121A72-A0FE-48FC-A53B-5128B14CE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572001"/>
            <a:ext cx="3505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</a:rPr>
              <a:t>= 81 + 9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0D8065A0-3C98-41DB-B91E-31E13AF6D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572001"/>
            <a:ext cx="3352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</a:rPr>
              <a:t>= 36 + 9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</a:rPr>
              <a:t>= 45</a:t>
            </a:r>
            <a:r>
              <a:rPr lang="en-US" altLang="en-US" sz="2800">
                <a:solidFill>
                  <a:prstClr val="black"/>
                </a:solidFill>
              </a:rPr>
              <a:t>                  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7176" grpId="0"/>
      <p:bldP spid="7177" grpId="0"/>
      <p:bldP spid="7179" grpId="0"/>
      <p:bldP spid="7180" grpId="0"/>
      <p:bldP spid="7181" grpId="0"/>
      <p:bldP spid="7182" grpId="0"/>
      <p:bldP spid="7183" grpId="0"/>
      <p:bldP spid="71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9">
            <a:extLst>
              <a:ext uri="{FF2B5EF4-FFF2-40B4-BE49-F238E27FC236}">
                <a16:creationId xmlns:a16="http://schemas.microsoft.com/office/drawing/2014/main" id="{F959F993-D2EB-4473-BD0B-B35117B04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4780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Bài 3 : Một công ti vận tải có 4 đội xe. Đội một có 10 xe ô tô, 3 đội còn lại mỗi đội có 9 xe ô tô.  Hỏi công ti đó có bao nhiêu xe ô tô?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D6DA4071-8E2C-43B0-B7F2-699623B3F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7432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CC0000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531B742F-467B-4196-8EF5-9895E6E5F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432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CC0000"/>
                </a:solidFill>
                <a:latin typeface="Times New Roman" panose="02020603050405020304" pitchFamily="18" charset="0"/>
              </a:rPr>
              <a:t>Tóm tắt</a:t>
            </a:r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7173" name="Picture 20" descr="hoa hong">
            <a:extLst>
              <a:ext uri="{FF2B5EF4-FFF2-40B4-BE49-F238E27FC236}">
                <a16:creationId xmlns:a16="http://schemas.microsoft.com/office/drawing/2014/main" id="{C5AA2593-AC9B-4C2B-952E-1A5DF343C9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446838"/>
            <a:ext cx="4572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1" descr="hoa hong">
            <a:extLst>
              <a:ext uri="{FF2B5EF4-FFF2-40B4-BE49-F238E27FC236}">
                <a16:creationId xmlns:a16="http://schemas.microsoft.com/office/drawing/2014/main" id="{A19EA8BB-178C-4F35-8754-EB2EDAD956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46838"/>
            <a:ext cx="4572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2" descr="hoa hong">
            <a:extLst>
              <a:ext uri="{FF2B5EF4-FFF2-40B4-BE49-F238E27FC236}">
                <a16:creationId xmlns:a16="http://schemas.microsoft.com/office/drawing/2014/main" id="{9B3320E1-CBEB-403A-861A-972E03991F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572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3" descr="hoa hong">
            <a:extLst>
              <a:ext uri="{FF2B5EF4-FFF2-40B4-BE49-F238E27FC236}">
                <a16:creationId xmlns:a16="http://schemas.microsoft.com/office/drawing/2014/main" id="{B8AE6E51-FC45-4885-99E2-5581BCB0D8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1"/>
            <a:ext cx="4572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9" name="Line 27">
            <a:extLst>
              <a:ext uri="{FF2B5EF4-FFF2-40B4-BE49-F238E27FC236}">
                <a16:creationId xmlns:a16="http://schemas.microsoft.com/office/drawing/2014/main" id="{CC4772B4-0B6D-417A-840D-BF5E9AC4B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810000"/>
            <a:ext cx="1143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40" name="Line 28">
            <a:extLst>
              <a:ext uri="{FF2B5EF4-FFF2-40B4-BE49-F238E27FC236}">
                <a16:creationId xmlns:a16="http://schemas.microsoft.com/office/drawing/2014/main" id="{25E37253-372F-49D6-A7BD-F398184D9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2743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41" name="Line 29">
            <a:extLst>
              <a:ext uri="{FF2B5EF4-FFF2-40B4-BE49-F238E27FC236}">
                <a16:creationId xmlns:a16="http://schemas.microsoft.com/office/drawing/2014/main" id="{3502EA53-D8F2-42C5-BA75-B4A1463A5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7338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42" name="Line 30">
            <a:extLst>
              <a:ext uri="{FF2B5EF4-FFF2-40B4-BE49-F238E27FC236}">
                <a16:creationId xmlns:a16="http://schemas.microsoft.com/office/drawing/2014/main" id="{45C104AA-624F-4E5F-BE1C-EC4E9BCFDD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7338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44" name="Line 32">
            <a:extLst>
              <a:ext uri="{FF2B5EF4-FFF2-40B4-BE49-F238E27FC236}">
                <a16:creationId xmlns:a16="http://schemas.microsoft.com/office/drawing/2014/main" id="{257136C0-FEE3-4B1E-8B8C-B4190D3A5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5720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45" name="Line 33">
            <a:extLst>
              <a:ext uri="{FF2B5EF4-FFF2-40B4-BE49-F238E27FC236}">
                <a16:creationId xmlns:a16="http://schemas.microsoft.com/office/drawing/2014/main" id="{FF1519AB-3CC1-407B-90F3-35D64762D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5720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47" name="Line 35">
            <a:extLst>
              <a:ext uri="{FF2B5EF4-FFF2-40B4-BE49-F238E27FC236}">
                <a16:creationId xmlns:a16="http://schemas.microsoft.com/office/drawing/2014/main" id="{7CE8CC74-0482-4814-B8E9-C9E67FD71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5720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51" name="Text Box 39">
            <a:extLst>
              <a:ext uri="{FF2B5EF4-FFF2-40B4-BE49-F238E27FC236}">
                <a16:creationId xmlns:a16="http://schemas.microsoft.com/office/drawing/2014/main" id="{666130BE-6601-4594-B9C9-96F9ACF0E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352801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CC"/>
                </a:solidFill>
              </a:rPr>
              <a:t>10 xe</a:t>
            </a:r>
          </a:p>
        </p:txBody>
      </p:sp>
      <p:sp>
        <p:nvSpPr>
          <p:cNvPr id="13352" name="Text Box 40">
            <a:extLst>
              <a:ext uri="{FF2B5EF4-FFF2-40B4-BE49-F238E27FC236}">
                <a16:creationId xmlns:a16="http://schemas.microsoft.com/office/drawing/2014/main" id="{6D62C73B-3ED6-4FEE-B3AD-92B697C02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48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CC"/>
                </a:solidFill>
              </a:rPr>
              <a:t>9 xe</a:t>
            </a:r>
          </a:p>
        </p:txBody>
      </p:sp>
      <p:sp>
        <p:nvSpPr>
          <p:cNvPr id="13353" name="Line 41">
            <a:extLst>
              <a:ext uri="{FF2B5EF4-FFF2-40B4-BE49-F238E27FC236}">
                <a16:creationId xmlns:a16="http://schemas.microsoft.com/office/drawing/2014/main" id="{9EDD2F3B-2E00-49D7-91D3-36B4771B9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5720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54" name="AutoShape 42">
            <a:extLst>
              <a:ext uri="{FF2B5EF4-FFF2-40B4-BE49-F238E27FC236}">
                <a16:creationId xmlns:a16="http://schemas.microsoft.com/office/drawing/2014/main" id="{A3B4FF05-C34F-4EAB-AFDC-4C177B8ED77F}"/>
              </a:ext>
            </a:extLst>
          </p:cNvPr>
          <p:cNvSpPr>
            <a:spLocks/>
          </p:cNvSpPr>
          <p:nvPr/>
        </p:nvSpPr>
        <p:spPr bwMode="auto">
          <a:xfrm rot="5400000">
            <a:off x="3619500" y="3619500"/>
            <a:ext cx="228600" cy="27432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355" name="Text Box 43">
            <a:extLst>
              <a:ext uri="{FF2B5EF4-FFF2-40B4-BE49-F238E27FC236}">
                <a16:creationId xmlns:a16="http://schemas.microsoft.com/office/drawing/2014/main" id="{02429742-B8DD-4F2E-A983-BE9A55A1C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81601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CC"/>
                </a:solidFill>
              </a:rPr>
              <a:t>? xe ô tô</a:t>
            </a:r>
          </a:p>
        </p:txBody>
      </p:sp>
      <p:sp>
        <p:nvSpPr>
          <p:cNvPr id="13356" name="AutoShape 44">
            <a:extLst>
              <a:ext uri="{FF2B5EF4-FFF2-40B4-BE49-F238E27FC236}">
                <a16:creationId xmlns:a16="http://schemas.microsoft.com/office/drawing/2014/main" id="{F7D76EC0-6AE6-42A3-8E80-D88D05B98D2F}"/>
              </a:ext>
            </a:extLst>
          </p:cNvPr>
          <p:cNvSpPr>
            <a:spLocks/>
          </p:cNvSpPr>
          <p:nvPr/>
        </p:nvSpPr>
        <p:spPr bwMode="auto">
          <a:xfrm>
            <a:off x="5334000" y="3505200"/>
            <a:ext cx="152400" cy="1676400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357" name="Text Box 45">
            <a:extLst>
              <a:ext uri="{FF2B5EF4-FFF2-40B4-BE49-F238E27FC236}">
                <a16:creationId xmlns:a16="http://schemas.microsoft.com/office/drawing/2014/main" id="{CC38D459-9F81-4B32-8376-330F6E100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259264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CC"/>
                </a:solidFill>
              </a:rPr>
              <a:t>? Xe ô tô.</a:t>
            </a:r>
          </a:p>
        </p:txBody>
      </p:sp>
      <p:sp>
        <p:nvSpPr>
          <p:cNvPr id="13358" name="Text Box 46">
            <a:extLst>
              <a:ext uri="{FF2B5EF4-FFF2-40B4-BE49-F238E27FC236}">
                <a16:creationId xmlns:a16="http://schemas.microsoft.com/office/drawing/2014/main" id="{6B086B9F-436C-4195-B858-020055417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97263"/>
            <a:ext cx="388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đội có số xe ô tô là:</a:t>
            </a:r>
          </a:p>
        </p:txBody>
      </p:sp>
      <p:sp>
        <p:nvSpPr>
          <p:cNvPr id="13359" name="Text Box 47">
            <a:extLst>
              <a:ext uri="{FF2B5EF4-FFF2-40B4-BE49-F238E27FC236}">
                <a16:creationId xmlns:a16="http://schemas.microsoft.com/office/drawing/2014/main" id="{FC9AF0BD-FE04-4A03-891F-2A6971C56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1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3 = 27 (xe)</a:t>
            </a:r>
          </a:p>
        </p:txBody>
      </p:sp>
      <p:sp>
        <p:nvSpPr>
          <p:cNvPr id="13360" name="Text Box 48">
            <a:extLst>
              <a:ext uri="{FF2B5EF4-FFF2-40B4-BE49-F238E27FC236}">
                <a16:creationId xmlns:a16="http://schemas.microsoft.com/office/drawing/2014/main" id="{727D4353-E6CC-40C8-9ECE-0B52D2EEB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419601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có số xe ô tô là:</a:t>
            </a:r>
          </a:p>
        </p:txBody>
      </p:sp>
      <p:sp>
        <p:nvSpPr>
          <p:cNvPr id="13361" name="Text Box 49">
            <a:extLst>
              <a:ext uri="{FF2B5EF4-FFF2-40B4-BE49-F238E27FC236}">
                <a16:creationId xmlns:a16="http://schemas.microsoft.com/office/drawing/2014/main" id="{D277DDBA-BA0F-4288-B18F-51DF8AD6C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953001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+ 27 = 37  (xe)</a:t>
            </a:r>
          </a:p>
        </p:txBody>
      </p:sp>
      <p:sp>
        <p:nvSpPr>
          <p:cNvPr id="13362" name="Text Box 50">
            <a:extLst>
              <a:ext uri="{FF2B5EF4-FFF2-40B4-BE49-F238E27FC236}">
                <a16:creationId xmlns:a16="http://schemas.microsoft.com/office/drawing/2014/main" id="{7503CEBD-43EC-4F8E-B4AF-88C50E11C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562601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37 xe ô tô.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7" grpId="0"/>
      <p:bldP spid="28683" grpId="0"/>
      <p:bldP spid="13351" grpId="0"/>
      <p:bldP spid="13352" grpId="0"/>
      <p:bldP spid="13354" grpId="0" animBg="1"/>
      <p:bldP spid="13355" grpId="0"/>
      <p:bldP spid="13356" grpId="0" animBg="1"/>
      <p:bldP spid="13357" grpId="0"/>
      <p:bldP spid="13358" grpId="0"/>
      <p:bldP spid="13359" grpId="0"/>
      <p:bldP spid="13360" grpId="0"/>
      <p:bldP spid="13361" grpId="0"/>
      <p:bldP spid="133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6">
            <a:extLst>
              <a:ext uri="{FF2B5EF4-FFF2-40B4-BE49-F238E27FC236}">
                <a16:creationId xmlns:a16="http://schemas.microsoft.com/office/drawing/2014/main" id="{6F92C962-32DB-429A-A6D4-185397522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478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CC"/>
                </a:solidFill>
              </a:rPr>
              <a:t>Bài 4</a:t>
            </a:r>
            <a:r>
              <a:rPr lang="en-US" altLang="en-US" sz="2800" b="1">
                <a:solidFill>
                  <a:srgbClr val="0000CC"/>
                </a:solidFill>
              </a:rPr>
              <a:t>: Viết kết quả phép nhân vào ô trống(theo mẫu):</a:t>
            </a:r>
          </a:p>
        </p:txBody>
      </p:sp>
      <p:graphicFrame>
        <p:nvGraphicFramePr>
          <p:cNvPr id="44114" name="Group 82">
            <a:extLst>
              <a:ext uri="{FF2B5EF4-FFF2-40B4-BE49-F238E27FC236}">
                <a16:creationId xmlns:a16="http://schemas.microsoft.com/office/drawing/2014/main" id="{42C68BE5-64ED-47C6-A86C-50D02EFBB17A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524000" y="2209801"/>
          <a:ext cx="9144000" cy="4068763"/>
        </p:xfrm>
        <a:graphic>
          <a:graphicData uri="http://schemas.openxmlformats.org/drawingml/2006/table">
            <a:tbl>
              <a:tblPr/>
              <a:tblGrid>
                <a:gridCol w="8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0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0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02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116" name="Text Box 84">
            <a:extLst>
              <a:ext uri="{FF2B5EF4-FFF2-40B4-BE49-F238E27FC236}">
                <a16:creationId xmlns:a16="http://schemas.microsoft.com/office/drawing/2014/main" id="{FC553D30-B0F5-4DE0-97D3-9D7229353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2004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6</a:t>
            </a:r>
          </a:p>
        </p:txBody>
      </p:sp>
      <p:sp>
        <p:nvSpPr>
          <p:cNvPr id="44117" name="Text Box 85">
            <a:extLst>
              <a:ext uri="{FF2B5EF4-FFF2-40B4-BE49-F238E27FC236}">
                <a16:creationId xmlns:a16="http://schemas.microsoft.com/office/drawing/2014/main" id="{EA958195-ECFD-448D-A38A-5E37F4F2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004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12</a:t>
            </a:r>
          </a:p>
        </p:txBody>
      </p:sp>
      <p:sp>
        <p:nvSpPr>
          <p:cNvPr id="44118" name="Text Box 86">
            <a:extLst>
              <a:ext uri="{FF2B5EF4-FFF2-40B4-BE49-F238E27FC236}">
                <a16:creationId xmlns:a16="http://schemas.microsoft.com/office/drawing/2014/main" id="{BF70DEB7-AC1C-47EA-9A0F-1AF44F78C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2004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18</a:t>
            </a:r>
          </a:p>
        </p:txBody>
      </p:sp>
      <p:sp>
        <p:nvSpPr>
          <p:cNvPr id="44119" name="Text Box 87">
            <a:extLst>
              <a:ext uri="{FF2B5EF4-FFF2-40B4-BE49-F238E27FC236}">
                <a16:creationId xmlns:a16="http://schemas.microsoft.com/office/drawing/2014/main" id="{26DD96C0-DC18-4067-A89D-C7C21337E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2004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24</a:t>
            </a:r>
          </a:p>
        </p:txBody>
      </p:sp>
      <p:sp>
        <p:nvSpPr>
          <p:cNvPr id="44120" name="Text Box 88">
            <a:extLst>
              <a:ext uri="{FF2B5EF4-FFF2-40B4-BE49-F238E27FC236}">
                <a16:creationId xmlns:a16="http://schemas.microsoft.com/office/drawing/2014/main" id="{958DCB61-4CD6-4D43-B877-9C418D397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004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30</a:t>
            </a:r>
          </a:p>
        </p:txBody>
      </p:sp>
      <p:sp>
        <p:nvSpPr>
          <p:cNvPr id="44121" name="Text Box 89">
            <a:extLst>
              <a:ext uri="{FF2B5EF4-FFF2-40B4-BE49-F238E27FC236}">
                <a16:creationId xmlns:a16="http://schemas.microsoft.com/office/drawing/2014/main" id="{938A06E8-F35A-4AE1-9249-8D75B3029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2004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36</a:t>
            </a:r>
          </a:p>
        </p:txBody>
      </p:sp>
      <p:sp>
        <p:nvSpPr>
          <p:cNvPr id="44122" name="Text Box 90">
            <a:extLst>
              <a:ext uri="{FF2B5EF4-FFF2-40B4-BE49-F238E27FC236}">
                <a16:creationId xmlns:a16="http://schemas.microsoft.com/office/drawing/2014/main" id="{4C3F8723-3336-4A16-AB65-05E5F00A9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2004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42</a:t>
            </a:r>
          </a:p>
        </p:txBody>
      </p:sp>
      <p:sp>
        <p:nvSpPr>
          <p:cNvPr id="44123" name="Text Box 91">
            <a:extLst>
              <a:ext uri="{FF2B5EF4-FFF2-40B4-BE49-F238E27FC236}">
                <a16:creationId xmlns:a16="http://schemas.microsoft.com/office/drawing/2014/main" id="{2CD981F5-ABC1-49ED-9796-CEEF8A46A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2004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48</a:t>
            </a:r>
          </a:p>
        </p:txBody>
      </p:sp>
      <p:sp>
        <p:nvSpPr>
          <p:cNvPr id="44124" name="Text Box 92">
            <a:extLst>
              <a:ext uri="{FF2B5EF4-FFF2-40B4-BE49-F238E27FC236}">
                <a16:creationId xmlns:a16="http://schemas.microsoft.com/office/drawing/2014/main" id="{2D9E1408-CD58-439C-A360-4735A805C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320040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54</a:t>
            </a:r>
          </a:p>
        </p:txBody>
      </p:sp>
      <p:sp>
        <p:nvSpPr>
          <p:cNvPr id="44125" name="Text Box 93">
            <a:extLst>
              <a:ext uri="{FF2B5EF4-FFF2-40B4-BE49-F238E27FC236}">
                <a16:creationId xmlns:a16="http://schemas.microsoft.com/office/drawing/2014/main" id="{B0E2201F-1B10-496A-8C31-2FA94BD99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32004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60</a:t>
            </a:r>
          </a:p>
        </p:txBody>
      </p:sp>
      <p:sp>
        <p:nvSpPr>
          <p:cNvPr id="44126" name="Text Box 94">
            <a:extLst>
              <a:ext uri="{FF2B5EF4-FFF2-40B4-BE49-F238E27FC236}">
                <a16:creationId xmlns:a16="http://schemas.microsoft.com/office/drawing/2014/main" id="{ECF9DEA2-A335-45DD-A7E5-80FBC5401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0386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7</a:t>
            </a:r>
          </a:p>
        </p:txBody>
      </p:sp>
      <p:sp>
        <p:nvSpPr>
          <p:cNvPr id="44127" name="Text Box 95">
            <a:extLst>
              <a:ext uri="{FF2B5EF4-FFF2-40B4-BE49-F238E27FC236}">
                <a16:creationId xmlns:a16="http://schemas.microsoft.com/office/drawing/2014/main" id="{8EBA4FA9-BAC8-4487-B307-117FD764F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0386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14</a:t>
            </a:r>
          </a:p>
        </p:txBody>
      </p:sp>
      <p:sp>
        <p:nvSpPr>
          <p:cNvPr id="44128" name="Text Box 96">
            <a:extLst>
              <a:ext uri="{FF2B5EF4-FFF2-40B4-BE49-F238E27FC236}">
                <a16:creationId xmlns:a16="http://schemas.microsoft.com/office/drawing/2014/main" id="{7A1FF966-28A5-4658-83C8-EA53F52D7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0386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21</a:t>
            </a:r>
          </a:p>
        </p:txBody>
      </p:sp>
      <p:sp>
        <p:nvSpPr>
          <p:cNvPr id="44129" name="Text Box 97">
            <a:extLst>
              <a:ext uri="{FF2B5EF4-FFF2-40B4-BE49-F238E27FC236}">
                <a16:creationId xmlns:a16="http://schemas.microsoft.com/office/drawing/2014/main" id="{A0DEEFF8-B63D-424E-8448-D660D1A40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0386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28</a:t>
            </a:r>
          </a:p>
        </p:txBody>
      </p:sp>
      <p:sp>
        <p:nvSpPr>
          <p:cNvPr id="44130" name="Text Box 98">
            <a:extLst>
              <a:ext uri="{FF2B5EF4-FFF2-40B4-BE49-F238E27FC236}">
                <a16:creationId xmlns:a16="http://schemas.microsoft.com/office/drawing/2014/main" id="{6D56B237-FEB3-463A-B816-045D9AFA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0386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35</a:t>
            </a:r>
          </a:p>
        </p:txBody>
      </p:sp>
      <p:sp>
        <p:nvSpPr>
          <p:cNvPr id="44131" name="Text Box 99">
            <a:extLst>
              <a:ext uri="{FF2B5EF4-FFF2-40B4-BE49-F238E27FC236}">
                <a16:creationId xmlns:a16="http://schemas.microsoft.com/office/drawing/2014/main" id="{8AF99D7C-D448-4B66-A947-397A9067B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386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42</a:t>
            </a:r>
          </a:p>
        </p:txBody>
      </p:sp>
      <p:sp>
        <p:nvSpPr>
          <p:cNvPr id="44132" name="Text Box 100">
            <a:extLst>
              <a:ext uri="{FF2B5EF4-FFF2-40B4-BE49-F238E27FC236}">
                <a16:creationId xmlns:a16="http://schemas.microsoft.com/office/drawing/2014/main" id="{D3C94795-E81F-4BA6-845A-C03F3C98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0386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49</a:t>
            </a:r>
          </a:p>
        </p:txBody>
      </p:sp>
      <p:sp>
        <p:nvSpPr>
          <p:cNvPr id="44133" name="Text Box 101">
            <a:extLst>
              <a:ext uri="{FF2B5EF4-FFF2-40B4-BE49-F238E27FC236}">
                <a16:creationId xmlns:a16="http://schemas.microsoft.com/office/drawing/2014/main" id="{DD5BBA49-B31A-4CBD-A7DA-AC6CA7D0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0386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56</a:t>
            </a:r>
          </a:p>
        </p:txBody>
      </p:sp>
      <p:sp>
        <p:nvSpPr>
          <p:cNvPr id="44134" name="Text Box 102">
            <a:extLst>
              <a:ext uri="{FF2B5EF4-FFF2-40B4-BE49-F238E27FC236}">
                <a16:creationId xmlns:a16="http://schemas.microsoft.com/office/drawing/2014/main" id="{3263585F-FBEC-4408-9F6F-C5C7E2452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403860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63</a:t>
            </a:r>
          </a:p>
        </p:txBody>
      </p:sp>
      <p:sp>
        <p:nvSpPr>
          <p:cNvPr id="44135" name="Text Box 103">
            <a:extLst>
              <a:ext uri="{FF2B5EF4-FFF2-40B4-BE49-F238E27FC236}">
                <a16:creationId xmlns:a16="http://schemas.microsoft.com/office/drawing/2014/main" id="{3C6CA661-EFE5-47A4-A4EE-85E71F50C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40386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70</a:t>
            </a:r>
          </a:p>
        </p:txBody>
      </p:sp>
      <p:sp>
        <p:nvSpPr>
          <p:cNvPr id="44136" name="Text Box 104">
            <a:extLst>
              <a:ext uri="{FF2B5EF4-FFF2-40B4-BE49-F238E27FC236}">
                <a16:creationId xmlns:a16="http://schemas.microsoft.com/office/drawing/2014/main" id="{E57D931E-EC85-4AC7-9893-732DC5406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8</a:t>
            </a:r>
          </a:p>
        </p:txBody>
      </p:sp>
      <p:sp>
        <p:nvSpPr>
          <p:cNvPr id="44137" name="Text Box 105">
            <a:extLst>
              <a:ext uri="{FF2B5EF4-FFF2-40B4-BE49-F238E27FC236}">
                <a16:creationId xmlns:a16="http://schemas.microsoft.com/office/drawing/2014/main" id="{C87C1E66-730C-46DF-A29D-D61224CB4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8006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16</a:t>
            </a:r>
          </a:p>
        </p:txBody>
      </p:sp>
      <p:sp>
        <p:nvSpPr>
          <p:cNvPr id="44138" name="Text Box 106">
            <a:extLst>
              <a:ext uri="{FF2B5EF4-FFF2-40B4-BE49-F238E27FC236}">
                <a16:creationId xmlns:a16="http://schemas.microsoft.com/office/drawing/2014/main" id="{965E5B94-0424-482D-A27F-497F767BC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8006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24</a:t>
            </a:r>
          </a:p>
        </p:txBody>
      </p:sp>
      <p:sp>
        <p:nvSpPr>
          <p:cNvPr id="44139" name="Text Box 107">
            <a:extLst>
              <a:ext uri="{FF2B5EF4-FFF2-40B4-BE49-F238E27FC236}">
                <a16:creationId xmlns:a16="http://schemas.microsoft.com/office/drawing/2014/main" id="{8FCD0A1D-9FFC-4E61-BE7A-CFCF08B3D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8006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32</a:t>
            </a:r>
          </a:p>
        </p:txBody>
      </p:sp>
      <p:sp>
        <p:nvSpPr>
          <p:cNvPr id="44140" name="Text Box 108">
            <a:extLst>
              <a:ext uri="{FF2B5EF4-FFF2-40B4-BE49-F238E27FC236}">
                <a16:creationId xmlns:a16="http://schemas.microsoft.com/office/drawing/2014/main" id="{C34E8F6B-4181-4E5D-86DA-5AA5F86EC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006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40</a:t>
            </a:r>
          </a:p>
        </p:txBody>
      </p:sp>
      <p:sp>
        <p:nvSpPr>
          <p:cNvPr id="44141" name="Text Box 109">
            <a:extLst>
              <a:ext uri="{FF2B5EF4-FFF2-40B4-BE49-F238E27FC236}">
                <a16:creationId xmlns:a16="http://schemas.microsoft.com/office/drawing/2014/main" id="{C62908D1-D59B-45CE-A18E-9A799DFD4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8006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48</a:t>
            </a:r>
          </a:p>
        </p:txBody>
      </p:sp>
      <p:sp>
        <p:nvSpPr>
          <p:cNvPr id="44142" name="Text Box 110">
            <a:extLst>
              <a:ext uri="{FF2B5EF4-FFF2-40B4-BE49-F238E27FC236}">
                <a16:creationId xmlns:a16="http://schemas.microsoft.com/office/drawing/2014/main" id="{7277F161-8F94-43A1-8AFD-8B2A7839B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006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56</a:t>
            </a:r>
          </a:p>
        </p:txBody>
      </p:sp>
      <p:sp>
        <p:nvSpPr>
          <p:cNvPr id="44143" name="Text Box 111">
            <a:extLst>
              <a:ext uri="{FF2B5EF4-FFF2-40B4-BE49-F238E27FC236}">
                <a16:creationId xmlns:a16="http://schemas.microsoft.com/office/drawing/2014/main" id="{521E0778-9239-4486-BC34-7B97DEF49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8006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64</a:t>
            </a:r>
          </a:p>
        </p:txBody>
      </p:sp>
      <p:sp>
        <p:nvSpPr>
          <p:cNvPr id="44144" name="Text Box 112">
            <a:extLst>
              <a:ext uri="{FF2B5EF4-FFF2-40B4-BE49-F238E27FC236}">
                <a16:creationId xmlns:a16="http://schemas.microsoft.com/office/drawing/2014/main" id="{362B5DA6-B3B7-472F-9D54-B8AD2913D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480060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72</a:t>
            </a:r>
          </a:p>
        </p:txBody>
      </p:sp>
      <p:sp>
        <p:nvSpPr>
          <p:cNvPr id="44145" name="Text Box 113">
            <a:extLst>
              <a:ext uri="{FF2B5EF4-FFF2-40B4-BE49-F238E27FC236}">
                <a16:creationId xmlns:a16="http://schemas.microsoft.com/office/drawing/2014/main" id="{DFBF7FF0-D8B4-408A-88F8-816AB293F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48006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80</a:t>
            </a:r>
          </a:p>
        </p:txBody>
      </p:sp>
      <p:sp>
        <p:nvSpPr>
          <p:cNvPr id="44146" name="Text Box 114">
            <a:extLst>
              <a:ext uri="{FF2B5EF4-FFF2-40B4-BE49-F238E27FC236}">
                <a16:creationId xmlns:a16="http://schemas.microsoft.com/office/drawing/2014/main" id="{69390CF8-5D2D-46D6-B821-8AE2006B5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6388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9</a:t>
            </a:r>
          </a:p>
        </p:txBody>
      </p:sp>
      <p:sp>
        <p:nvSpPr>
          <p:cNvPr id="44147" name="Text Box 115">
            <a:extLst>
              <a:ext uri="{FF2B5EF4-FFF2-40B4-BE49-F238E27FC236}">
                <a16:creationId xmlns:a16="http://schemas.microsoft.com/office/drawing/2014/main" id="{8C4680ED-0404-4E53-8C9F-06B4E7242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6388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18</a:t>
            </a:r>
          </a:p>
        </p:txBody>
      </p:sp>
      <p:sp>
        <p:nvSpPr>
          <p:cNvPr id="44148" name="Text Box 116">
            <a:extLst>
              <a:ext uri="{FF2B5EF4-FFF2-40B4-BE49-F238E27FC236}">
                <a16:creationId xmlns:a16="http://schemas.microsoft.com/office/drawing/2014/main" id="{B19BD24A-439A-4E0C-AC48-B398290C8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6388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27</a:t>
            </a:r>
          </a:p>
        </p:txBody>
      </p:sp>
      <p:sp>
        <p:nvSpPr>
          <p:cNvPr id="44149" name="Text Box 117">
            <a:extLst>
              <a:ext uri="{FF2B5EF4-FFF2-40B4-BE49-F238E27FC236}">
                <a16:creationId xmlns:a16="http://schemas.microsoft.com/office/drawing/2014/main" id="{80EABD12-1A4F-4686-90B6-0346F3471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6388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36</a:t>
            </a:r>
          </a:p>
        </p:txBody>
      </p:sp>
      <p:sp>
        <p:nvSpPr>
          <p:cNvPr id="44150" name="Text Box 118">
            <a:extLst>
              <a:ext uri="{FF2B5EF4-FFF2-40B4-BE49-F238E27FC236}">
                <a16:creationId xmlns:a16="http://schemas.microsoft.com/office/drawing/2014/main" id="{DA9B07C1-7373-408E-ADD9-8AAEB3CB7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45</a:t>
            </a:r>
          </a:p>
        </p:txBody>
      </p:sp>
      <p:sp>
        <p:nvSpPr>
          <p:cNvPr id="44151" name="Text Box 119">
            <a:extLst>
              <a:ext uri="{FF2B5EF4-FFF2-40B4-BE49-F238E27FC236}">
                <a16:creationId xmlns:a16="http://schemas.microsoft.com/office/drawing/2014/main" id="{A8D14C91-9EF4-41A6-9019-8E4AD2843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6388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54</a:t>
            </a:r>
          </a:p>
        </p:txBody>
      </p:sp>
      <p:sp>
        <p:nvSpPr>
          <p:cNvPr id="44152" name="Text Box 120">
            <a:extLst>
              <a:ext uri="{FF2B5EF4-FFF2-40B4-BE49-F238E27FC236}">
                <a16:creationId xmlns:a16="http://schemas.microsoft.com/office/drawing/2014/main" id="{13C3FAC9-825E-495E-8E4B-FDE63C1A5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6388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63</a:t>
            </a:r>
          </a:p>
        </p:txBody>
      </p:sp>
      <p:sp>
        <p:nvSpPr>
          <p:cNvPr id="44153" name="Text Box 121">
            <a:extLst>
              <a:ext uri="{FF2B5EF4-FFF2-40B4-BE49-F238E27FC236}">
                <a16:creationId xmlns:a16="http://schemas.microsoft.com/office/drawing/2014/main" id="{665F4C88-AB85-40AB-ABDD-EE2253022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6388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72</a:t>
            </a:r>
          </a:p>
        </p:txBody>
      </p:sp>
      <p:sp>
        <p:nvSpPr>
          <p:cNvPr id="44154" name="Text Box 122">
            <a:extLst>
              <a:ext uri="{FF2B5EF4-FFF2-40B4-BE49-F238E27FC236}">
                <a16:creationId xmlns:a16="http://schemas.microsoft.com/office/drawing/2014/main" id="{32BFF330-9146-49ED-B877-3FCA97BF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563880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81</a:t>
            </a:r>
          </a:p>
        </p:txBody>
      </p:sp>
      <p:sp>
        <p:nvSpPr>
          <p:cNvPr id="44155" name="Text Box 123">
            <a:extLst>
              <a:ext uri="{FF2B5EF4-FFF2-40B4-BE49-F238E27FC236}">
                <a16:creationId xmlns:a16="http://schemas.microsoft.com/office/drawing/2014/main" id="{2F48CC7D-416F-49B4-9EA0-2D15AF057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56388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4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4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4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116" grpId="0"/>
      <p:bldP spid="44117" grpId="0"/>
      <p:bldP spid="44118" grpId="0"/>
      <p:bldP spid="44119" grpId="0"/>
      <p:bldP spid="44120" grpId="0"/>
      <p:bldP spid="44121" grpId="0"/>
      <p:bldP spid="44123" grpId="0"/>
      <p:bldP spid="44124" grpId="0"/>
      <p:bldP spid="44125" grpId="0"/>
      <p:bldP spid="44128" grpId="0"/>
      <p:bldP spid="44129" grpId="0"/>
      <p:bldP spid="44130" grpId="0"/>
      <p:bldP spid="44134" grpId="0"/>
      <p:bldP spid="44135" grpId="0"/>
      <p:bldP spid="44136" grpId="0"/>
      <p:bldP spid="44137" grpId="0"/>
      <p:bldP spid="44138" grpId="0"/>
      <p:bldP spid="44139" grpId="0"/>
      <p:bldP spid="44140" grpId="0"/>
      <p:bldP spid="44142" grpId="0"/>
      <p:bldP spid="44143" grpId="0"/>
      <p:bldP spid="44144" grpId="0"/>
      <p:bldP spid="44145" grpId="0"/>
      <p:bldP spid="44146" grpId="0"/>
      <p:bldP spid="44147" grpId="0"/>
      <p:bldP spid="44148" grpId="0"/>
      <p:bldP spid="44150" grpId="0"/>
      <p:bldP spid="44152" grpId="0"/>
      <p:bldP spid="44153" grpId="0"/>
      <p:bldP spid="44154" grpId="0"/>
      <p:bldP spid="44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>
            <a:extLst>
              <a:ext uri="{FF2B5EF4-FFF2-40B4-BE49-F238E27FC236}">
                <a16:creationId xmlns:a16="http://schemas.microsoft.com/office/drawing/2014/main" id="{F46D1161-2B1C-4709-A686-22115CC30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52400"/>
            <a:ext cx="8756650" cy="6553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algn="ctr">
            <a:pattFill prst="wdUpDiag">
              <a:fgClr>
                <a:srgbClr val="FF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9571" name="Line 3">
            <a:extLst>
              <a:ext uri="{FF2B5EF4-FFF2-40B4-BE49-F238E27FC236}">
                <a16:creationId xmlns:a16="http://schemas.microsoft.com/office/drawing/2014/main" id="{BF7D1630-EB3D-4B3D-9587-448DE6C8A3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5150" y="1219200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572" name="Line 4">
            <a:extLst>
              <a:ext uri="{FF2B5EF4-FFF2-40B4-BE49-F238E27FC236}">
                <a16:creationId xmlns:a16="http://schemas.microsoft.com/office/drawing/2014/main" id="{A11A0D17-3A6A-4AD7-8FB2-C89B65C305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5150" y="1720850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573" name="Line 5">
            <a:extLst>
              <a:ext uri="{FF2B5EF4-FFF2-40B4-BE49-F238E27FC236}">
                <a16:creationId xmlns:a16="http://schemas.microsoft.com/office/drawing/2014/main" id="{45AFCBF0-6876-4FB9-8A05-74F77A2970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5150" y="2232025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574" name="Line 6">
            <a:extLst>
              <a:ext uri="{FF2B5EF4-FFF2-40B4-BE49-F238E27FC236}">
                <a16:creationId xmlns:a16="http://schemas.microsoft.com/office/drawing/2014/main" id="{19AFA456-3473-46BB-AA82-EDB4989E4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5625" y="2787650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575" name="Line 7">
            <a:extLst>
              <a:ext uri="{FF2B5EF4-FFF2-40B4-BE49-F238E27FC236}">
                <a16:creationId xmlns:a16="http://schemas.microsoft.com/office/drawing/2014/main" id="{64D57E31-C3C8-436E-BD78-6D0BD266B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5150" y="3352800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576" name="Line 8">
            <a:extLst>
              <a:ext uri="{FF2B5EF4-FFF2-40B4-BE49-F238E27FC236}">
                <a16:creationId xmlns:a16="http://schemas.microsoft.com/office/drawing/2014/main" id="{9D8E86B6-2222-4A91-A7A9-1ED7C27AA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5150" y="3940175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577" name="Line 9">
            <a:extLst>
              <a:ext uri="{FF2B5EF4-FFF2-40B4-BE49-F238E27FC236}">
                <a16:creationId xmlns:a16="http://schemas.microsoft.com/office/drawing/2014/main" id="{6C655CBD-6845-47BC-91BD-19C47ACF80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375" y="4518025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578" name="Line 10">
            <a:extLst>
              <a:ext uri="{FF2B5EF4-FFF2-40B4-BE49-F238E27FC236}">
                <a16:creationId xmlns:a16="http://schemas.microsoft.com/office/drawing/2014/main" id="{ECF2B3F0-00FB-4549-AAA2-3271C2C090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375" y="5083175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579" name="Line 11">
            <a:extLst>
              <a:ext uri="{FF2B5EF4-FFF2-40B4-BE49-F238E27FC236}">
                <a16:creationId xmlns:a16="http://schemas.microsoft.com/office/drawing/2014/main" id="{04140B98-90BF-4570-9910-33738BC0F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375" y="5616575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580" name="Line 12">
            <a:extLst>
              <a:ext uri="{FF2B5EF4-FFF2-40B4-BE49-F238E27FC236}">
                <a16:creationId xmlns:a16="http://schemas.microsoft.com/office/drawing/2014/main" id="{5506E869-37B7-4F9E-A5F7-55309604C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375" y="6149975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581" name="AutoShape 13">
            <a:extLst>
              <a:ext uri="{FF2B5EF4-FFF2-40B4-BE49-F238E27FC236}">
                <a16:creationId xmlns:a16="http://schemas.microsoft.com/office/drawing/2014/main" id="{FF00E899-F496-452B-BCE3-E42B655B7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0" y="990600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 x 3 =</a:t>
            </a:r>
          </a:p>
        </p:txBody>
      </p:sp>
      <p:sp>
        <p:nvSpPr>
          <p:cNvPr id="109582" name="AutoShape 14">
            <a:extLst>
              <a:ext uri="{FF2B5EF4-FFF2-40B4-BE49-F238E27FC236}">
                <a16:creationId xmlns:a16="http://schemas.microsoft.com/office/drawing/2014/main" id="{40E78826-0A5B-49BC-8682-63F1E8DC1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0" y="1514475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 x 9 =</a:t>
            </a:r>
          </a:p>
        </p:txBody>
      </p:sp>
      <p:sp>
        <p:nvSpPr>
          <p:cNvPr id="109583" name="AutoShape 15">
            <a:extLst>
              <a:ext uri="{FF2B5EF4-FFF2-40B4-BE49-F238E27FC236}">
                <a16:creationId xmlns:a16="http://schemas.microsoft.com/office/drawing/2014/main" id="{0A908B78-053B-4A93-887D-278D0B295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035175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 x 4 =</a:t>
            </a:r>
          </a:p>
        </p:txBody>
      </p:sp>
      <p:sp>
        <p:nvSpPr>
          <p:cNvPr id="109584" name="AutoShape 16">
            <a:extLst>
              <a:ext uri="{FF2B5EF4-FFF2-40B4-BE49-F238E27FC236}">
                <a16:creationId xmlns:a16="http://schemas.microsoft.com/office/drawing/2014/main" id="{B71BD60B-658B-4BCB-8479-4934FD9C7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90800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 x 1 =</a:t>
            </a:r>
          </a:p>
        </p:txBody>
      </p:sp>
      <p:sp>
        <p:nvSpPr>
          <p:cNvPr id="109585" name="AutoShape 17">
            <a:extLst>
              <a:ext uri="{FF2B5EF4-FFF2-40B4-BE49-F238E27FC236}">
                <a16:creationId xmlns:a16="http://schemas.microsoft.com/office/drawing/2014/main" id="{95DA1A80-361A-4BEB-BB57-2E2F0FE13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178175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 x 8 =</a:t>
            </a:r>
          </a:p>
        </p:txBody>
      </p:sp>
      <p:sp>
        <p:nvSpPr>
          <p:cNvPr id="109586" name="AutoShape 18">
            <a:extLst>
              <a:ext uri="{FF2B5EF4-FFF2-40B4-BE49-F238E27FC236}">
                <a16:creationId xmlns:a16="http://schemas.microsoft.com/office/drawing/2014/main" id="{6E7ACD10-901F-4BFC-8B8E-A84B6935A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733800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 x 5 =</a:t>
            </a:r>
          </a:p>
        </p:txBody>
      </p:sp>
      <p:sp>
        <p:nvSpPr>
          <p:cNvPr id="109587" name="AutoShape 19">
            <a:extLst>
              <a:ext uri="{FF2B5EF4-FFF2-40B4-BE49-F238E27FC236}">
                <a16:creationId xmlns:a16="http://schemas.microsoft.com/office/drawing/2014/main" id="{D7210D48-228D-46ED-83DC-6301591E1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321175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 x 6 =</a:t>
            </a:r>
          </a:p>
        </p:txBody>
      </p:sp>
      <p:sp>
        <p:nvSpPr>
          <p:cNvPr id="109588" name="AutoShape 20">
            <a:extLst>
              <a:ext uri="{FF2B5EF4-FFF2-40B4-BE49-F238E27FC236}">
                <a16:creationId xmlns:a16="http://schemas.microsoft.com/office/drawing/2014/main" id="{A60824C7-6223-430E-9B32-F9FD80E8D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876800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 x 10 =</a:t>
            </a:r>
          </a:p>
        </p:txBody>
      </p:sp>
      <p:sp>
        <p:nvSpPr>
          <p:cNvPr id="109589" name="AutoShape 21">
            <a:extLst>
              <a:ext uri="{FF2B5EF4-FFF2-40B4-BE49-F238E27FC236}">
                <a16:creationId xmlns:a16="http://schemas.microsoft.com/office/drawing/2014/main" id="{A3838C1F-9C55-4117-B07F-185520F11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75" y="5441950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 x 2 =</a:t>
            </a:r>
          </a:p>
        </p:txBody>
      </p:sp>
      <p:sp>
        <p:nvSpPr>
          <p:cNvPr id="109590" name="AutoShape 22">
            <a:extLst>
              <a:ext uri="{FF2B5EF4-FFF2-40B4-BE49-F238E27FC236}">
                <a16:creationId xmlns:a16="http://schemas.microsoft.com/office/drawing/2014/main" id="{A920F81A-9190-4B4A-8C87-AF1F3D827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75" y="5997575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 x 5 =</a:t>
            </a:r>
          </a:p>
        </p:txBody>
      </p:sp>
      <p:sp>
        <p:nvSpPr>
          <p:cNvPr id="109591" name="AutoShape 23">
            <a:extLst>
              <a:ext uri="{FF2B5EF4-FFF2-40B4-BE49-F238E27FC236}">
                <a16:creationId xmlns:a16="http://schemas.microsoft.com/office/drawing/2014/main" id="{2526303A-3D1D-466C-8311-979285344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981075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27</a:t>
            </a:r>
          </a:p>
        </p:txBody>
      </p:sp>
      <p:sp>
        <p:nvSpPr>
          <p:cNvPr id="109592" name="AutoShape 24">
            <a:extLst>
              <a:ext uri="{FF2B5EF4-FFF2-40B4-BE49-F238E27FC236}">
                <a16:creationId xmlns:a16="http://schemas.microsoft.com/office/drawing/2014/main" id="{FD1B06AD-B242-49EE-B4F0-F1A4299D8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514475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81</a:t>
            </a:r>
          </a:p>
        </p:txBody>
      </p:sp>
      <p:sp>
        <p:nvSpPr>
          <p:cNvPr id="109593" name="AutoShape 25">
            <a:extLst>
              <a:ext uri="{FF2B5EF4-FFF2-40B4-BE49-F238E27FC236}">
                <a16:creationId xmlns:a16="http://schemas.microsoft.com/office/drawing/2014/main" id="{E06A0E3A-E089-4DCB-B66B-321139CAA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025650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36</a:t>
            </a:r>
          </a:p>
        </p:txBody>
      </p:sp>
      <p:sp>
        <p:nvSpPr>
          <p:cNvPr id="109594" name="AutoShape 26">
            <a:extLst>
              <a:ext uri="{FF2B5EF4-FFF2-40B4-BE49-F238E27FC236}">
                <a16:creationId xmlns:a16="http://schemas.microsoft.com/office/drawing/2014/main" id="{9AD7CF41-DED0-4ACE-BC18-A4263AC26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590800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109595" name="AutoShape 27">
            <a:extLst>
              <a:ext uri="{FF2B5EF4-FFF2-40B4-BE49-F238E27FC236}">
                <a16:creationId xmlns:a16="http://schemas.microsoft.com/office/drawing/2014/main" id="{F5D74DF9-A063-48E5-A88A-C29DBF3EB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3155950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72</a:t>
            </a:r>
          </a:p>
        </p:txBody>
      </p:sp>
      <p:sp>
        <p:nvSpPr>
          <p:cNvPr id="109596" name="AutoShape 28">
            <a:extLst>
              <a:ext uri="{FF2B5EF4-FFF2-40B4-BE49-F238E27FC236}">
                <a16:creationId xmlns:a16="http://schemas.microsoft.com/office/drawing/2014/main" id="{44D3E51B-45FE-4A5A-8AC3-C908C414D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724275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45</a:t>
            </a:r>
          </a:p>
        </p:txBody>
      </p:sp>
      <p:sp>
        <p:nvSpPr>
          <p:cNvPr id="109597" name="AutoShape 29">
            <a:extLst>
              <a:ext uri="{FF2B5EF4-FFF2-40B4-BE49-F238E27FC236}">
                <a16:creationId xmlns:a16="http://schemas.microsoft.com/office/drawing/2014/main" id="{4D4B125E-8E04-458E-92FF-7C9067DB9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298950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54</a:t>
            </a:r>
          </a:p>
        </p:txBody>
      </p:sp>
      <p:sp>
        <p:nvSpPr>
          <p:cNvPr id="109598" name="AutoShape 30">
            <a:extLst>
              <a:ext uri="{FF2B5EF4-FFF2-40B4-BE49-F238E27FC236}">
                <a16:creationId xmlns:a16="http://schemas.microsoft.com/office/drawing/2014/main" id="{137F7294-DE00-432C-8572-6FB4D87D9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867275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90</a:t>
            </a:r>
          </a:p>
        </p:txBody>
      </p:sp>
      <p:sp>
        <p:nvSpPr>
          <p:cNvPr id="109599" name="AutoShape 31">
            <a:extLst>
              <a:ext uri="{FF2B5EF4-FFF2-40B4-BE49-F238E27FC236}">
                <a16:creationId xmlns:a16="http://schemas.microsoft.com/office/drawing/2014/main" id="{07283410-51FE-41C4-BEF8-7B1385467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441950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4B">
                  <a:gamma/>
                  <a:shade val="46275"/>
                  <a:invGamma/>
                </a:srgbClr>
              </a:gs>
              <a:gs pos="50000">
                <a:srgbClr val="FFFF4B"/>
              </a:gs>
              <a:gs pos="100000">
                <a:srgbClr val="FFFF4B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18</a:t>
            </a:r>
          </a:p>
        </p:txBody>
      </p:sp>
      <p:sp>
        <p:nvSpPr>
          <p:cNvPr id="109600" name="AutoShape 32">
            <a:extLst>
              <a:ext uri="{FF2B5EF4-FFF2-40B4-BE49-F238E27FC236}">
                <a16:creationId xmlns:a16="http://schemas.microsoft.com/office/drawing/2014/main" id="{F2937C2A-6C8A-4B5E-8211-DE3F9567A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975350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45</a:t>
            </a:r>
          </a:p>
        </p:txBody>
      </p:sp>
      <p:sp>
        <p:nvSpPr>
          <p:cNvPr id="109601" name="AutoShape 33">
            <a:extLst>
              <a:ext uri="{FF2B5EF4-FFF2-40B4-BE49-F238E27FC236}">
                <a16:creationId xmlns:a16="http://schemas.microsoft.com/office/drawing/2014/main" id="{050A0D8F-E7C4-4E49-A0D3-65211100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990600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9602" name="AutoShape 34">
            <a:extLst>
              <a:ext uri="{FF2B5EF4-FFF2-40B4-BE49-F238E27FC236}">
                <a16:creationId xmlns:a16="http://schemas.microsoft.com/office/drawing/2014/main" id="{826DCB4E-DD85-4675-B53A-DA417A265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24000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9603" name="AutoShape 35">
            <a:extLst>
              <a:ext uri="{FF2B5EF4-FFF2-40B4-BE49-F238E27FC236}">
                <a16:creationId xmlns:a16="http://schemas.microsoft.com/office/drawing/2014/main" id="{11322F7A-503B-4B87-8C0A-B25706FC3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035175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9604" name="AutoShape 36">
            <a:extLst>
              <a:ext uri="{FF2B5EF4-FFF2-40B4-BE49-F238E27FC236}">
                <a16:creationId xmlns:a16="http://schemas.microsoft.com/office/drawing/2014/main" id="{1745C2E3-395F-452E-AA42-3FFBBDAFC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90800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9605" name="AutoShape 37">
            <a:extLst>
              <a:ext uri="{FF2B5EF4-FFF2-40B4-BE49-F238E27FC236}">
                <a16:creationId xmlns:a16="http://schemas.microsoft.com/office/drawing/2014/main" id="{16B57931-C778-4018-B3B8-51AD65363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200400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9606" name="AutoShape 38">
            <a:extLst>
              <a:ext uri="{FF2B5EF4-FFF2-40B4-BE49-F238E27FC236}">
                <a16:creationId xmlns:a16="http://schemas.microsoft.com/office/drawing/2014/main" id="{CDDC61DB-1F3C-4E8B-91A1-33DA40369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3733800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9607" name="AutoShape 39">
            <a:extLst>
              <a:ext uri="{FF2B5EF4-FFF2-40B4-BE49-F238E27FC236}">
                <a16:creationId xmlns:a16="http://schemas.microsoft.com/office/drawing/2014/main" id="{DC9EE928-5884-4B97-9B53-51DAB0909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343400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9608" name="AutoShape 40">
            <a:extLst>
              <a:ext uri="{FF2B5EF4-FFF2-40B4-BE49-F238E27FC236}">
                <a16:creationId xmlns:a16="http://schemas.microsoft.com/office/drawing/2014/main" id="{B1D2BCCA-B23F-4C9F-BC68-1CEECFB10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4876800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9609" name="AutoShape 41">
            <a:extLst>
              <a:ext uri="{FF2B5EF4-FFF2-40B4-BE49-F238E27FC236}">
                <a16:creationId xmlns:a16="http://schemas.microsoft.com/office/drawing/2014/main" id="{CB2EE683-C4B8-4E74-9AEE-6F98373B8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5432425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9610" name="AutoShape 42">
            <a:extLst>
              <a:ext uri="{FF2B5EF4-FFF2-40B4-BE49-F238E27FC236}">
                <a16:creationId xmlns:a16="http://schemas.microsoft.com/office/drawing/2014/main" id="{61799F26-EC84-4BE1-8E43-1779AF810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5997575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9611" name="AutoShape 43">
            <a:extLst>
              <a:ext uri="{FF2B5EF4-FFF2-40B4-BE49-F238E27FC236}">
                <a16:creationId xmlns:a16="http://schemas.microsoft.com/office/drawing/2014/main" id="{D9830AB9-ABAD-48C1-9A8D-3CE897993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5432425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9612" name="AutoShape 44">
            <a:extLst>
              <a:ext uri="{FF2B5EF4-FFF2-40B4-BE49-F238E27FC236}">
                <a16:creationId xmlns:a16="http://schemas.microsoft.com/office/drawing/2014/main" id="{844906D8-F092-4ADC-8433-F34F0E6B7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990600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9613" name="AutoShape 45">
            <a:extLst>
              <a:ext uri="{FF2B5EF4-FFF2-40B4-BE49-F238E27FC236}">
                <a16:creationId xmlns:a16="http://schemas.microsoft.com/office/drawing/2014/main" id="{6C075C1C-A00B-4440-B530-D117BFDC6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524000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9614" name="AutoShape 46">
            <a:extLst>
              <a:ext uri="{FF2B5EF4-FFF2-40B4-BE49-F238E27FC236}">
                <a16:creationId xmlns:a16="http://schemas.microsoft.com/office/drawing/2014/main" id="{05CBC8DE-0B9D-4161-82AD-5D33E9778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5975350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9615" name="AutoShape 47">
            <a:extLst>
              <a:ext uri="{FF2B5EF4-FFF2-40B4-BE49-F238E27FC236}">
                <a16:creationId xmlns:a16="http://schemas.microsoft.com/office/drawing/2014/main" id="{4ADF9458-3ED6-46DF-9376-600208FC2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035175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9616" name="AutoShape 48">
            <a:extLst>
              <a:ext uri="{FF2B5EF4-FFF2-40B4-BE49-F238E27FC236}">
                <a16:creationId xmlns:a16="http://schemas.microsoft.com/office/drawing/2014/main" id="{0AD7B1F2-46EF-46E6-9B6B-761DB4BF1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590800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9617" name="AutoShape 49">
            <a:extLst>
              <a:ext uri="{FF2B5EF4-FFF2-40B4-BE49-F238E27FC236}">
                <a16:creationId xmlns:a16="http://schemas.microsoft.com/office/drawing/2014/main" id="{62D4C412-A27D-4332-BB3F-852300F91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00400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9618" name="AutoShape 50">
            <a:extLst>
              <a:ext uri="{FF2B5EF4-FFF2-40B4-BE49-F238E27FC236}">
                <a16:creationId xmlns:a16="http://schemas.microsoft.com/office/drawing/2014/main" id="{DF2F03C4-7DBE-42B9-9D10-4D97A0C9E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733800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9619" name="AutoShape 51">
            <a:extLst>
              <a:ext uri="{FF2B5EF4-FFF2-40B4-BE49-F238E27FC236}">
                <a16:creationId xmlns:a16="http://schemas.microsoft.com/office/drawing/2014/main" id="{5A6228D3-0865-4F24-A277-B4561AA9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267200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9620" name="AutoShape 52">
            <a:extLst>
              <a:ext uri="{FF2B5EF4-FFF2-40B4-BE49-F238E27FC236}">
                <a16:creationId xmlns:a16="http://schemas.microsoft.com/office/drawing/2014/main" id="{DD610162-BB50-4A86-A180-0E45BCAE6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4867275"/>
            <a:ext cx="533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09621" name="Picture 53" descr="Picture1">
            <a:extLst>
              <a:ext uri="{FF2B5EF4-FFF2-40B4-BE49-F238E27FC236}">
                <a16:creationId xmlns:a16="http://schemas.microsoft.com/office/drawing/2014/main" id="{E28E62E2-757E-478A-90A1-E8BB04D289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838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622" name="Picture 54" descr="Picture1">
            <a:extLst>
              <a:ext uri="{FF2B5EF4-FFF2-40B4-BE49-F238E27FC236}">
                <a16:creationId xmlns:a16="http://schemas.microsoft.com/office/drawing/2014/main" id="{4DBBF300-C6A8-4154-894C-EADB5907CF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371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623" name="Picture 55" descr="Picture1">
            <a:extLst>
              <a:ext uri="{FF2B5EF4-FFF2-40B4-BE49-F238E27FC236}">
                <a16:creationId xmlns:a16="http://schemas.microsoft.com/office/drawing/2014/main" id="{DCEE1636-6010-4CBD-AF22-B071EFC552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905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624" name="Picture 56" descr="Picture1">
            <a:extLst>
              <a:ext uri="{FF2B5EF4-FFF2-40B4-BE49-F238E27FC236}">
                <a16:creationId xmlns:a16="http://schemas.microsoft.com/office/drawing/2014/main" id="{5F3D6F54-4B1B-4F9F-9B91-D882FD8EB1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625" name="Picture 57" descr="Picture1">
            <a:extLst>
              <a:ext uri="{FF2B5EF4-FFF2-40B4-BE49-F238E27FC236}">
                <a16:creationId xmlns:a16="http://schemas.microsoft.com/office/drawing/2014/main" id="{CD4C9C2B-CCF8-47D0-99A4-D889FC81E9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3048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626" name="Picture 58" descr="Picture1">
            <a:extLst>
              <a:ext uri="{FF2B5EF4-FFF2-40B4-BE49-F238E27FC236}">
                <a16:creationId xmlns:a16="http://schemas.microsoft.com/office/drawing/2014/main" id="{57325946-4FE3-42CD-9FC1-E8C048DFFE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3613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627" name="Picture 59" descr="Picture1">
            <a:extLst>
              <a:ext uri="{FF2B5EF4-FFF2-40B4-BE49-F238E27FC236}">
                <a16:creationId xmlns:a16="http://schemas.microsoft.com/office/drawing/2014/main" id="{6D101B24-BC2B-4854-9970-994540DC7E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42005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628" name="Picture 60" descr="Picture1">
            <a:extLst>
              <a:ext uri="{FF2B5EF4-FFF2-40B4-BE49-F238E27FC236}">
                <a16:creationId xmlns:a16="http://schemas.microsoft.com/office/drawing/2014/main" id="{2A9617A5-47E8-455B-82CA-7EDD3B3435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47783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629" name="Picture 61" descr="Picture1">
            <a:extLst>
              <a:ext uri="{FF2B5EF4-FFF2-40B4-BE49-F238E27FC236}">
                <a16:creationId xmlns:a16="http://schemas.microsoft.com/office/drawing/2014/main" id="{383AB860-E3C0-4D9B-9BA8-A662D8FC16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3879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630" name="Picture 62" descr="Picture1">
            <a:extLst>
              <a:ext uri="{FF2B5EF4-FFF2-40B4-BE49-F238E27FC236}">
                <a16:creationId xmlns:a16="http://schemas.microsoft.com/office/drawing/2014/main" id="{037FC442-C145-459F-822F-630C656AD2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59658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632" name="Picture 64" descr="Picture11">
            <a:extLst>
              <a:ext uri="{FF2B5EF4-FFF2-40B4-BE49-F238E27FC236}">
                <a16:creationId xmlns:a16="http://schemas.microsoft.com/office/drawing/2014/main" id="{D547B6CF-5EF6-4DE9-B7C2-2F23E287B5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5270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633" name="Oval 65">
            <a:extLst>
              <a:ext uri="{FF2B5EF4-FFF2-40B4-BE49-F238E27FC236}">
                <a16:creationId xmlns:a16="http://schemas.microsoft.com/office/drawing/2014/main" id="{88AB322F-5619-4782-BF09-1FAD8B822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8777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109634" name="Oval 66">
            <a:extLst>
              <a:ext uri="{FF2B5EF4-FFF2-40B4-BE49-F238E27FC236}">
                <a16:creationId xmlns:a16="http://schemas.microsoft.com/office/drawing/2014/main" id="{F4BC11BC-FE3E-4D76-98FF-B9B347466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109635" name="Oval 67">
            <a:extLst>
              <a:ext uri="{FF2B5EF4-FFF2-40B4-BE49-F238E27FC236}">
                <a16:creationId xmlns:a16="http://schemas.microsoft.com/office/drawing/2014/main" id="{E4A5FF95-D770-4309-8B13-8B927F0C8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0855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109636" name="Oval 68">
            <a:extLst>
              <a:ext uri="{FF2B5EF4-FFF2-40B4-BE49-F238E27FC236}">
                <a16:creationId xmlns:a16="http://schemas.microsoft.com/office/drawing/2014/main" id="{0ED16B85-A19C-4391-8CCE-67B8349F6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46417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109637" name="Oval 69">
            <a:extLst>
              <a:ext uri="{FF2B5EF4-FFF2-40B4-BE49-F238E27FC236}">
                <a16:creationId xmlns:a16="http://schemas.microsoft.com/office/drawing/2014/main" id="{60DEAB98-F6A7-49AD-B131-7DF72F620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601027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09638" name="Oval 70">
            <a:extLst>
              <a:ext uri="{FF2B5EF4-FFF2-40B4-BE49-F238E27FC236}">
                <a16:creationId xmlns:a16="http://schemas.microsoft.com/office/drawing/2014/main" id="{B0B603C3-DDB6-4875-A300-7E25F47D0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0668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09639" name="Oval 71">
            <a:extLst>
              <a:ext uri="{FF2B5EF4-FFF2-40B4-BE49-F238E27FC236}">
                <a16:creationId xmlns:a16="http://schemas.microsoft.com/office/drawing/2014/main" id="{8B1A3245-71EF-4300-A030-408BEE3E4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4622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09640" name="Oval 72">
            <a:extLst>
              <a:ext uri="{FF2B5EF4-FFF2-40B4-BE49-F238E27FC236}">
                <a16:creationId xmlns:a16="http://schemas.microsoft.com/office/drawing/2014/main" id="{71762B30-BB18-4196-8680-041AB59BA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0574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09641" name="Oval 73">
            <a:extLst>
              <a:ext uri="{FF2B5EF4-FFF2-40B4-BE49-F238E27FC236}">
                <a16:creationId xmlns:a16="http://schemas.microsoft.com/office/drawing/2014/main" id="{A6AF3025-D1E2-48C9-8830-3439221C6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1302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09642" name="Oval 74">
            <a:extLst>
              <a:ext uri="{FF2B5EF4-FFF2-40B4-BE49-F238E27FC236}">
                <a16:creationId xmlns:a16="http://schemas.microsoft.com/office/drawing/2014/main" id="{4A90CE01-083A-497A-86F2-D689D084B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9087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9290" name="Text Box 75">
            <a:extLst>
              <a:ext uri="{FF2B5EF4-FFF2-40B4-BE49-F238E27FC236}">
                <a16:creationId xmlns:a16="http://schemas.microsoft.com/office/drawing/2014/main" id="{491C1CF5-F3FC-4D7F-AD90-6CE91FB55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81000"/>
            <a:ext cx="518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91" name="Text Box 77">
            <a:extLst>
              <a:ext uri="{FF2B5EF4-FFF2-40B4-BE49-F238E27FC236}">
                <a16:creationId xmlns:a16="http://schemas.microsoft.com/office/drawing/2014/main" id="{615748E7-593E-450B-ABFC-11258F92D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1001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66"/>
                </a:solidFill>
              </a:rPr>
              <a:t>TRÒ CHƠI: AI NHANH AI ĐÚNG</a:t>
            </a:r>
          </a:p>
        </p:txBody>
      </p:sp>
      <p:grpSp>
        <p:nvGrpSpPr>
          <p:cNvPr id="9292" name="Group 78">
            <a:extLst>
              <a:ext uri="{FF2B5EF4-FFF2-40B4-BE49-F238E27FC236}">
                <a16:creationId xmlns:a16="http://schemas.microsoft.com/office/drawing/2014/main" id="{087BAEDD-45E1-43C7-B811-D8B940E53B1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63000" y="5334000"/>
            <a:ext cx="1925638" cy="1524000"/>
            <a:chOff x="35" y="0"/>
            <a:chExt cx="1198" cy="1344"/>
          </a:xfrm>
        </p:grpSpPr>
        <p:grpSp>
          <p:nvGrpSpPr>
            <p:cNvPr id="9615" name="Group 79">
              <a:extLst>
                <a:ext uri="{FF2B5EF4-FFF2-40B4-BE49-F238E27FC236}">
                  <a16:creationId xmlns:a16="http://schemas.microsoft.com/office/drawing/2014/main" id="{1345BCDC-2FA0-4534-AC03-1AD469A928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" y="6"/>
              <a:ext cx="1186" cy="1113"/>
              <a:chOff x="47" y="6"/>
              <a:chExt cx="1186" cy="1113"/>
            </a:xfrm>
          </p:grpSpPr>
          <p:sp>
            <p:nvSpPr>
              <p:cNvPr id="9736" name="Freeform 80">
                <a:extLst>
                  <a:ext uri="{FF2B5EF4-FFF2-40B4-BE49-F238E27FC236}">
                    <a16:creationId xmlns:a16="http://schemas.microsoft.com/office/drawing/2014/main" id="{9D373CF0-7A88-404E-8FA4-02B4ED174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" y="36"/>
                <a:ext cx="166" cy="82"/>
              </a:xfrm>
              <a:custGeom>
                <a:avLst/>
                <a:gdLst>
                  <a:gd name="T0" fmla="*/ 0 w 166"/>
                  <a:gd name="T1" fmla="*/ 71 h 82"/>
                  <a:gd name="T2" fmla="*/ 0 w 166"/>
                  <a:gd name="T3" fmla="*/ 70 h 82"/>
                  <a:gd name="T4" fmla="*/ 2 w 166"/>
                  <a:gd name="T5" fmla="*/ 69 h 82"/>
                  <a:gd name="T6" fmla="*/ 4 w 166"/>
                  <a:gd name="T7" fmla="*/ 68 h 82"/>
                  <a:gd name="T8" fmla="*/ 4 w 166"/>
                  <a:gd name="T9" fmla="*/ 67 h 82"/>
                  <a:gd name="T10" fmla="*/ 18 w 166"/>
                  <a:gd name="T11" fmla="*/ 71 h 82"/>
                  <a:gd name="T12" fmla="*/ 31 w 166"/>
                  <a:gd name="T13" fmla="*/ 73 h 82"/>
                  <a:gd name="T14" fmla="*/ 44 w 166"/>
                  <a:gd name="T15" fmla="*/ 74 h 82"/>
                  <a:gd name="T16" fmla="*/ 56 w 166"/>
                  <a:gd name="T17" fmla="*/ 72 h 82"/>
                  <a:gd name="T18" fmla="*/ 68 w 166"/>
                  <a:gd name="T19" fmla="*/ 69 h 82"/>
                  <a:gd name="T20" fmla="*/ 80 w 166"/>
                  <a:gd name="T21" fmla="*/ 65 h 82"/>
                  <a:gd name="T22" fmla="*/ 91 w 166"/>
                  <a:gd name="T23" fmla="*/ 61 h 82"/>
                  <a:gd name="T24" fmla="*/ 102 w 166"/>
                  <a:gd name="T25" fmla="*/ 55 h 82"/>
                  <a:gd name="T26" fmla="*/ 112 w 166"/>
                  <a:gd name="T27" fmla="*/ 48 h 82"/>
                  <a:gd name="T28" fmla="*/ 122 w 166"/>
                  <a:gd name="T29" fmla="*/ 41 h 82"/>
                  <a:gd name="T30" fmla="*/ 130 w 166"/>
                  <a:gd name="T31" fmla="*/ 34 h 82"/>
                  <a:gd name="T32" fmla="*/ 139 w 166"/>
                  <a:gd name="T33" fmla="*/ 27 h 82"/>
                  <a:gd name="T34" fmla="*/ 147 w 166"/>
                  <a:gd name="T35" fmla="*/ 19 h 82"/>
                  <a:gd name="T36" fmla="*/ 153 w 166"/>
                  <a:gd name="T37" fmla="*/ 12 h 82"/>
                  <a:gd name="T38" fmla="*/ 160 w 166"/>
                  <a:gd name="T39" fmla="*/ 6 h 82"/>
                  <a:gd name="T40" fmla="*/ 166 w 166"/>
                  <a:gd name="T41" fmla="*/ 0 h 82"/>
                  <a:gd name="T42" fmla="*/ 165 w 166"/>
                  <a:gd name="T43" fmla="*/ 7 h 82"/>
                  <a:gd name="T44" fmla="*/ 160 w 166"/>
                  <a:gd name="T45" fmla="*/ 15 h 82"/>
                  <a:gd name="T46" fmla="*/ 154 w 166"/>
                  <a:gd name="T47" fmla="*/ 23 h 82"/>
                  <a:gd name="T48" fmla="*/ 146 w 166"/>
                  <a:gd name="T49" fmla="*/ 32 h 82"/>
                  <a:gd name="T50" fmla="*/ 136 w 166"/>
                  <a:gd name="T51" fmla="*/ 40 h 82"/>
                  <a:gd name="T52" fmla="*/ 126 w 166"/>
                  <a:gd name="T53" fmla="*/ 49 h 82"/>
                  <a:gd name="T54" fmla="*/ 114 w 166"/>
                  <a:gd name="T55" fmla="*/ 57 h 82"/>
                  <a:gd name="T56" fmla="*/ 101 w 166"/>
                  <a:gd name="T57" fmla="*/ 63 h 82"/>
                  <a:gd name="T58" fmla="*/ 88 w 166"/>
                  <a:gd name="T59" fmla="*/ 70 h 82"/>
                  <a:gd name="T60" fmla="*/ 74 w 166"/>
                  <a:gd name="T61" fmla="*/ 75 h 82"/>
                  <a:gd name="T62" fmla="*/ 61 w 166"/>
                  <a:gd name="T63" fmla="*/ 79 h 82"/>
                  <a:gd name="T64" fmla="*/ 48 w 166"/>
                  <a:gd name="T65" fmla="*/ 82 h 82"/>
                  <a:gd name="T66" fmla="*/ 34 w 166"/>
                  <a:gd name="T67" fmla="*/ 82 h 82"/>
                  <a:gd name="T68" fmla="*/ 22 w 166"/>
                  <a:gd name="T69" fmla="*/ 81 h 82"/>
                  <a:gd name="T70" fmla="*/ 10 w 166"/>
                  <a:gd name="T71" fmla="*/ 77 h 82"/>
                  <a:gd name="T72" fmla="*/ 0 w 166"/>
                  <a:gd name="T73" fmla="*/ 71 h 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6"/>
                  <a:gd name="T112" fmla="*/ 0 h 82"/>
                  <a:gd name="T113" fmla="*/ 166 w 166"/>
                  <a:gd name="T114" fmla="*/ 82 h 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6" h="82">
                    <a:moveTo>
                      <a:pt x="0" y="71"/>
                    </a:moveTo>
                    <a:lnTo>
                      <a:pt x="0" y="70"/>
                    </a:lnTo>
                    <a:lnTo>
                      <a:pt x="2" y="69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18" y="71"/>
                    </a:lnTo>
                    <a:lnTo>
                      <a:pt x="31" y="73"/>
                    </a:lnTo>
                    <a:lnTo>
                      <a:pt x="44" y="74"/>
                    </a:lnTo>
                    <a:lnTo>
                      <a:pt x="56" y="72"/>
                    </a:lnTo>
                    <a:lnTo>
                      <a:pt x="68" y="69"/>
                    </a:lnTo>
                    <a:lnTo>
                      <a:pt x="80" y="65"/>
                    </a:lnTo>
                    <a:lnTo>
                      <a:pt x="91" y="61"/>
                    </a:lnTo>
                    <a:lnTo>
                      <a:pt x="102" y="55"/>
                    </a:lnTo>
                    <a:lnTo>
                      <a:pt x="112" y="48"/>
                    </a:lnTo>
                    <a:lnTo>
                      <a:pt x="122" y="41"/>
                    </a:lnTo>
                    <a:lnTo>
                      <a:pt x="130" y="34"/>
                    </a:lnTo>
                    <a:lnTo>
                      <a:pt x="139" y="27"/>
                    </a:lnTo>
                    <a:lnTo>
                      <a:pt x="147" y="19"/>
                    </a:lnTo>
                    <a:lnTo>
                      <a:pt x="153" y="12"/>
                    </a:lnTo>
                    <a:lnTo>
                      <a:pt x="160" y="6"/>
                    </a:lnTo>
                    <a:lnTo>
                      <a:pt x="166" y="0"/>
                    </a:lnTo>
                    <a:lnTo>
                      <a:pt x="165" y="7"/>
                    </a:lnTo>
                    <a:lnTo>
                      <a:pt x="160" y="15"/>
                    </a:lnTo>
                    <a:lnTo>
                      <a:pt x="154" y="23"/>
                    </a:lnTo>
                    <a:lnTo>
                      <a:pt x="146" y="32"/>
                    </a:lnTo>
                    <a:lnTo>
                      <a:pt x="136" y="40"/>
                    </a:lnTo>
                    <a:lnTo>
                      <a:pt x="126" y="49"/>
                    </a:lnTo>
                    <a:lnTo>
                      <a:pt x="114" y="57"/>
                    </a:lnTo>
                    <a:lnTo>
                      <a:pt x="101" y="63"/>
                    </a:lnTo>
                    <a:lnTo>
                      <a:pt x="88" y="70"/>
                    </a:lnTo>
                    <a:lnTo>
                      <a:pt x="74" y="75"/>
                    </a:lnTo>
                    <a:lnTo>
                      <a:pt x="61" y="79"/>
                    </a:lnTo>
                    <a:lnTo>
                      <a:pt x="48" y="82"/>
                    </a:lnTo>
                    <a:lnTo>
                      <a:pt x="34" y="82"/>
                    </a:lnTo>
                    <a:lnTo>
                      <a:pt x="22" y="81"/>
                    </a:lnTo>
                    <a:lnTo>
                      <a:pt x="10" y="77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37" name="Freeform 81">
                <a:extLst>
                  <a:ext uri="{FF2B5EF4-FFF2-40B4-BE49-F238E27FC236}">
                    <a16:creationId xmlns:a16="http://schemas.microsoft.com/office/drawing/2014/main" id="{638C26CD-B64F-4601-ABDC-90301D498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" y="12"/>
                <a:ext cx="10" cy="63"/>
              </a:xfrm>
              <a:custGeom>
                <a:avLst/>
                <a:gdLst>
                  <a:gd name="T0" fmla="*/ 7 w 10"/>
                  <a:gd name="T1" fmla="*/ 0 h 63"/>
                  <a:gd name="T2" fmla="*/ 10 w 10"/>
                  <a:gd name="T3" fmla="*/ 7 h 63"/>
                  <a:gd name="T4" fmla="*/ 10 w 10"/>
                  <a:gd name="T5" fmla="*/ 26 h 63"/>
                  <a:gd name="T6" fmla="*/ 7 w 10"/>
                  <a:gd name="T7" fmla="*/ 47 h 63"/>
                  <a:gd name="T8" fmla="*/ 0 w 10"/>
                  <a:gd name="T9" fmla="*/ 63 h 63"/>
                  <a:gd name="T10" fmla="*/ 2 w 10"/>
                  <a:gd name="T11" fmla="*/ 47 h 63"/>
                  <a:gd name="T12" fmla="*/ 4 w 10"/>
                  <a:gd name="T13" fmla="*/ 26 h 63"/>
                  <a:gd name="T14" fmla="*/ 5 w 10"/>
                  <a:gd name="T15" fmla="*/ 7 h 63"/>
                  <a:gd name="T16" fmla="*/ 7 w 10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3"/>
                  <a:gd name="T29" fmla="*/ 10 w 10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3">
                    <a:moveTo>
                      <a:pt x="7" y="0"/>
                    </a:moveTo>
                    <a:lnTo>
                      <a:pt x="10" y="7"/>
                    </a:lnTo>
                    <a:lnTo>
                      <a:pt x="10" y="26"/>
                    </a:lnTo>
                    <a:lnTo>
                      <a:pt x="7" y="47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4" y="26"/>
                    </a:lnTo>
                    <a:lnTo>
                      <a:pt x="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38" name="Freeform 82">
                <a:extLst>
                  <a:ext uri="{FF2B5EF4-FFF2-40B4-BE49-F238E27FC236}">
                    <a16:creationId xmlns:a16="http://schemas.microsoft.com/office/drawing/2014/main" id="{789E1956-E419-4304-A500-401AFB7EF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" y="11"/>
                <a:ext cx="12" cy="76"/>
              </a:xfrm>
              <a:custGeom>
                <a:avLst/>
                <a:gdLst>
                  <a:gd name="T0" fmla="*/ 10 w 12"/>
                  <a:gd name="T1" fmla="*/ 0 h 76"/>
                  <a:gd name="T2" fmla="*/ 12 w 12"/>
                  <a:gd name="T3" fmla="*/ 9 h 76"/>
                  <a:gd name="T4" fmla="*/ 12 w 12"/>
                  <a:gd name="T5" fmla="*/ 31 h 76"/>
                  <a:gd name="T6" fmla="*/ 8 w 12"/>
                  <a:gd name="T7" fmla="*/ 57 h 76"/>
                  <a:gd name="T8" fmla="*/ 0 w 12"/>
                  <a:gd name="T9" fmla="*/ 76 h 76"/>
                  <a:gd name="T10" fmla="*/ 2 w 12"/>
                  <a:gd name="T11" fmla="*/ 60 h 76"/>
                  <a:gd name="T12" fmla="*/ 4 w 12"/>
                  <a:gd name="T13" fmla="*/ 34 h 76"/>
                  <a:gd name="T14" fmla="*/ 6 w 12"/>
                  <a:gd name="T15" fmla="*/ 10 h 76"/>
                  <a:gd name="T16" fmla="*/ 10 w 12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76"/>
                  <a:gd name="T29" fmla="*/ 12 w 12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76">
                    <a:moveTo>
                      <a:pt x="10" y="0"/>
                    </a:moveTo>
                    <a:lnTo>
                      <a:pt x="12" y="9"/>
                    </a:lnTo>
                    <a:lnTo>
                      <a:pt x="12" y="31"/>
                    </a:lnTo>
                    <a:lnTo>
                      <a:pt x="8" y="57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4" y="34"/>
                    </a:lnTo>
                    <a:lnTo>
                      <a:pt x="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39" name="Freeform 83">
                <a:extLst>
                  <a:ext uri="{FF2B5EF4-FFF2-40B4-BE49-F238E27FC236}">
                    <a16:creationId xmlns:a16="http://schemas.microsoft.com/office/drawing/2014/main" id="{399A70A9-3FD8-4BDC-BE1D-E62D5A2BE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" y="22"/>
                <a:ext cx="10" cy="80"/>
              </a:xfrm>
              <a:custGeom>
                <a:avLst/>
                <a:gdLst>
                  <a:gd name="T0" fmla="*/ 6 w 10"/>
                  <a:gd name="T1" fmla="*/ 0 h 80"/>
                  <a:gd name="T2" fmla="*/ 9 w 10"/>
                  <a:gd name="T3" fmla="*/ 11 h 80"/>
                  <a:gd name="T4" fmla="*/ 10 w 10"/>
                  <a:gd name="T5" fmla="*/ 35 h 80"/>
                  <a:gd name="T6" fmla="*/ 7 w 10"/>
                  <a:gd name="T7" fmla="*/ 62 h 80"/>
                  <a:gd name="T8" fmla="*/ 0 w 10"/>
                  <a:gd name="T9" fmla="*/ 80 h 80"/>
                  <a:gd name="T10" fmla="*/ 0 w 10"/>
                  <a:gd name="T11" fmla="*/ 64 h 80"/>
                  <a:gd name="T12" fmla="*/ 1 w 10"/>
                  <a:gd name="T13" fmla="*/ 37 h 80"/>
                  <a:gd name="T14" fmla="*/ 3 w 10"/>
                  <a:gd name="T15" fmla="*/ 12 h 80"/>
                  <a:gd name="T16" fmla="*/ 6 w 10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0"/>
                  <a:gd name="T29" fmla="*/ 10 w 10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0">
                    <a:moveTo>
                      <a:pt x="6" y="0"/>
                    </a:moveTo>
                    <a:lnTo>
                      <a:pt x="9" y="11"/>
                    </a:lnTo>
                    <a:lnTo>
                      <a:pt x="10" y="35"/>
                    </a:lnTo>
                    <a:lnTo>
                      <a:pt x="7" y="62"/>
                    </a:lnTo>
                    <a:lnTo>
                      <a:pt x="0" y="80"/>
                    </a:lnTo>
                    <a:lnTo>
                      <a:pt x="0" y="64"/>
                    </a:lnTo>
                    <a:lnTo>
                      <a:pt x="1" y="37"/>
                    </a:lnTo>
                    <a:lnTo>
                      <a:pt x="3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40" name="Freeform 84">
                <a:extLst>
                  <a:ext uri="{FF2B5EF4-FFF2-40B4-BE49-F238E27FC236}">
                    <a16:creationId xmlns:a16="http://schemas.microsoft.com/office/drawing/2014/main" id="{C0E2EA17-5D5D-4435-883D-847BBD2A9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" y="37"/>
                <a:ext cx="8" cy="71"/>
              </a:xfrm>
              <a:custGeom>
                <a:avLst/>
                <a:gdLst>
                  <a:gd name="T0" fmla="*/ 4 w 8"/>
                  <a:gd name="T1" fmla="*/ 0 h 71"/>
                  <a:gd name="T2" fmla="*/ 7 w 8"/>
                  <a:gd name="T3" fmla="*/ 9 h 71"/>
                  <a:gd name="T4" fmla="*/ 8 w 8"/>
                  <a:gd name="T5" fmla="*/ 32 h 71"/>
                  <a:gd name="T6" fmla="*/ 6 w 8"/>
                  <a:gd name="T7" fmla="*/ 56 h 71"/>
                  <a:gd name="T8" fmla="*/ 1 w 8"/>
                  <a:gd name="T9" fmla="*/ 71 h 71"/>
                  <a:gd name="T10" fmla="*/ 1 w 8"/>
                  <a:gd name="T11" fmla="*/ 55 h 71"/>
                  <a:gd name="T12" fmla="*/ 0 w 8"/>
                  <a:gd name="T13" fmla="*/ 31 h 71"/>
                  <a:gd name="T14" fmla="*/ 1 w 8"/>
                  <a:gd name="T15" fmla="*/ 9 h 71"/>
                  <a:gd name="T16" fmla="*/ 4 w 8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1"/>
                  <a:gd name="T29" fmla="*/ 8 w 8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1">
                    <a:moveTo>
                      <a:pt x="4" y="0"/>
                    </a:moveTo>
                    <a:lnTo>
                      <a:pt x="7" y="9"/>
                    </a:lnTo>
                    <a:lnTo>
                      <a:pt x="8" y="32"/>
                    </a:lnTo>
                    <a:lnTo>
                      <a:pt x="6" y="56"/>
                    </a:lnTo>
                    <a:lnTo>
                      <a:pt x="1" y="71"/>
                    </a:lnTo>
                    <a:lnTo>
                      <a:pt x="1" y="55"/>
                    </a:lnTo>
                    <a:lnTo>
                      <a:pt x="0" y="31"/>
                    </a:lnTo>
                    <a:lnTo>
                      <a:pt x="1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41" name="Freeform 85">
                <a:extLst>
                  <a:ext uri="{FF2B5EF4-FFF2-40B4-BE49-F238E27FC236}">
                    <a16:creationId xmlns:a16="http://schemas.microsoft.com/office/drawing/2014/main" id="{2F42328A-3F7E-45BC-88CA-876F4887E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" y="55"/>
                <a:ext cx="9" cy="60"/>
              </a:xfrm>
              <a:custGeom>
                <a:avLst/>
                <a:gdLst>
                  <a:gd name="T0" fmla="*/ 2 w 9"/>
                  <a:gd name="T1" fmla="*/ 0 h 60"/>
                  <a:gd name="T2" fmla="*/ 6 w 9"/>
                  <a:gd name="T3" fmla="*/ 7 h 60"/>
                  <a:gd name="T4" fmla="*/ 9 w 9"/>
                  <a:gd name="T5" fmla="*/ 24 h 60"/>
                  <a:gd name="T6" fmla="*/ 8 w 9"/>
                  <a:gd name="T7" fmla="*/ 43 h 60"/>
                  <a:gd name="T8" fmla="*/ 3 w 9"/>
                  <a:gd name="T9" fmla="*/ 60 h 60"/>
                  <a:gd name="T10" fmla="*/ 2 w 9"/>
                  <a:gd name="T11" fmla="*/ 45 h 60"/>
                  <a:gd name="T12" fmla="*/ 1 w 9"/>
                  <a:gd name="T13" fmla="*/ 25 h 60"/>
                  <a:gd name="T14" fmla="*/ 0 w 9"/>
                  <a:gd name="T15" fmla="*/ 8 h 60"/>
                  <a:gd name="T16" fmla="*/ 2 w 9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0"/>
                  <a:gd name="T29" fmla="*/ 9 w 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0">
                    <a:moveTo>
                      <a:pt x="2" y="0"/>
                    </a:moveTo>
                    <a:lnTo>
                      <a:pt x="6" y="7"/>
                    </a:lnTo>
                    <a:lnTo>
                      <a:pt x="9" y="24"/>
                    </a:lnTo>
                    <a:lnTo>
                      <a:pt x="8" y="43"/>
                    </a:lnTo>
                    <a:lnTo>
                      <a:pt x="3" y="60"/>
                    </a:lnTo>
                    <a:lnTo>
                      <a:pt x="2" y="45"/>
                    </a:lnTo>
                    <a:lnTo>
                      <a:pt x="1" y="25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42" name="Freeform 86">
                <a:extLst>
                  <a:ext uri="{FF2B5EF4-FFF2-40B4-BE49-F238E27FC236}">
                    <a16:creationId xmlns:a16="http://schemas.microsoft.com/office/drawing/2014/main" id="{EF4248FF-7341-47E0-8F49-7BE27360F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" y="82"/>
                <a:ext cx="11" cy="29"/>
              </a:xfrm>
              <a:custGeom>
                <a:avLst/>
                <a:gdLst>
                  <a:gd name="T0" fmla="*/ 2 w 11"/>
                  <a:gd name="T1" fmla="*/ 0 h 29"/>
                  <a:gd name="T2" fmla="*/ 5 w 11"/>
                  <a:gd name="T3" fmla="*/ 3 h 29"/>
                  <a:gd name="T4" fmla="*/ 9 w 11"/>
                  <a:gd name="T5" fmla="*/ 12 h 29"/>
                  <a:gd name="T6" fmla="*/ 11 w 11"/>
                  <a:gd name="T7" fmla="*/ 22 h 29"/>
                  <a:gd name="T8" fmla="*/ 9 w 11"/>
                  <a:gd name="T9" fmla="*/ 29 h 29"/>
                  <a:gd name="T10" fmla="*/ 9 w 11"/>
                  <a:gd name="T11" fmla="*/ 19 h 29"/>
                  <a:gd name="T12" fmla="*/ 4 w 11"/>
                  <a:gd name="T13" fmla="*/ 10 h 29"/>
                  <a:gd name="T14" fmla="*/ 0 w 11"/>
                  <a:gd name="T15" fmla="*/ 3 h 29"/>
                  <a:gd name="T16" fmla="*/ 2 w 11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9"/>
                  <a:gd name="T29" fmla="*/ 11 w 1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9">
                    <a:moveTo>
                      <a:pt x="2" y="0"/>
                    </a:moveTo>
                    <a:lnTo>
                      <a:pt x="5" y="3"/>
                    </a:lnTo>
                    <a:lnTo>
                      <a:pt x="9" y="12"/>
                    </a:lnTo>
                    <a:lnTo>
                      <a:pt x="11" y="22"/>
                    </a:lnTo>
                    <a:lnTo>
                      <a:pt x="9" y="29"/>
                    </a:lnTo>
                    <a:lnTo>
                      <a:pt x="9" y="19"/>
                    </a:lnTo>
                    <a:lnTo>
                      <a:pt x="4" y="1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43" name="Freeform 87">
                <a:extLst>
                  <a:ext uri="{FF2B5EF4-FFF2-40B4-BE49-F238E27FC236}">
                    <a16:creationId xmlns:a16="http://schemas.microsoft.com/office/drawing/2014/main" id="{73AA40DD-B575-403C-8646-348886403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" y="6"/>
                <a:ext cx="9" cy="55"/>
              </a:xfrm>
              <a:custGeom>
                <a:avLst/>
                <a:gdLst>
                  <a:gd name="T0" fmla="*/ 6 w 9"/>
                  <a:gd name="T1" fmla="*/ 0 h 55"/>
                  <a:gd name="T2" fmla="*/ 9 w 9"/>
                  <a:gd name="T3" fmla="*/ 6 h 55"/>
                  <a:gd name="T4" fmla="*/ 9 w 9"/>
                  <a:gd name="T5" fmla="*/ 21 h 55"/>
                  <a:gd name="T6" fmla="*/ 6 w 9"/>
                  <a:gd name="T7" fmla="*/ 38 h 55"/>
                  <a:gd name="T8" fmla="*/ 0 w 9"/>
                  <a:gd name="T9" fmla="*/ 55 h 55"/>
                  <a:gd name="T10" fmla="*/ 1 w 9"/>
                  <a:gd name="T11" fmla="*/ 39 h 55"/>
                  <a:gd name="T12" fmla="*/ 2 w 9"/>
                  <a:gd name="T13" fmla="*/ 21 h 55"/>
                  <a:gd name="T14" fmla="*/ 4 w 9"/>
                  <a:gd name="T15" fmla="*/ 7 h 55"/>
                  <a:gd name="T16" fmla="*/ 6 w 9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5"/>
                  <a:gd name="T29" fmla="*/ 9 w 9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5">
                    <a:moveTo>
                      <a:pt x="6" y="0"/>
                    </a:moveTo>
                    <a:lnTo>
                      <a:pt x="9" y="6"/>
                    </a:lnTo>
                    <a:lnTo>
                      <a:pt x="9" y="21"/>
                    </a:lnTo>
                    <a:lnTo>
                      <a:pt x="6" y="38"/>
                    </a:lnTo>
                    <a:lnTo>
                      <a:pt x="0" y="55"/>
                    </a:lnTo>
                    <a:lnTo>
                      <a:pt x="1" y="39"/>
                    </a:lnTo>
                    <a:lnTo>
                      <a:pt x="2" y="21"/>
                    </a:lnTo>
                    <a:lnTo>
                      <a:pt x="4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44" name="Freeform 88">
                <a:extLst>
                  <a:ext uri="{FF2B5EF4-FFF2-40B4-BE49-F238E27FC236}">
                    <a16:creationId xmlns:a16="http://schemas.microsoft.com/office/drawing/2014/main" id="{96822E07-9DF7-4865-AA90-A84334312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" y="16"/>
                <a:ext cx="10" cy="79"/>
              </a:xfrm>
              <a:custGeom>
                <a:avLst/>
                <a:gdLst>
                  <a:gd name="T0" fmla="*/ 5 w 10"/>
                  <a:gd name="T1" fmla="*/ 0 h 79"/>
                  <a:gd name="T2" fmla="*/ 9 w 10"/>
                  <a:gd name="T3" fmla="*/ 11 h 79"/>
                  <a:gd name="T4" fmla="*/ 10 w 10"/>
                  <a:gd name="T5" fmla="*/ 34 h 79"/>
                  <a:gd name="T6" fmla="*/ 7 w 10"/>
                  <a:gd name="T7" fmla="*/ 60 h 79"/>
                  <a:gd name="T8" fmla="*/ 0 w 10"/>
                  <a:gd name="T9" fmla="*/ 79 h 79"/>
                  <a:gd name="T10" fmla="*/ 0 w 10"/>
                  <a:gd name="T11" fmla="*/ 63 h 79"/>
                  <a:gd name="T12" fmla="*/ 1 w 10"/>
                  <a:gd name="T13" fmla="*/ 36 h 79"/>
                  <a:gd name="T14" fmla="*/ 3 w 10"/>
                  <a:gd name="T15" fmla="*/ 11 h 79"/>
                  <a:gd name="T16" fmla="*/ 5 w 10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79"/>
                  <a:gd name="T29" fmla="*/ 10 w 10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79">
                    <a:moveTo>
                      <a:pt x="5" y="0"/>
                    </a:moveTo>
                    <a:lnTo>
                      <a:pt x="9" y="11"/>
                    </a:lnTo>
                    <a:lnTo>
                      <a:pt x="10" y="34"/>
                    </a:lnTo>
                    <a:lnTo>
                      <a:pt x="7" y="60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1" y="36"/>
                    </a:lnTo>
                    <a:lnTo>
                      <a:pt x="3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45" name="Freeform 89">
                <a:extLst>
                  <a:ext uri="{FF2B5EF4-FFF2-40B4-BE49-F238E27FC236}">
                    <a16:creationId xmlns:a16="http://schemas.microsoft.com/office/drawing/2014/main" id="{F3845E60-D66B-453C-8F82-CBF4F1A89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" y="43"/>
                <a:ext cx="9" cy="69"/>
              </a:xfrm>
              <a:custGeom>
                <a:avLst/>
                <a:gdLst>
                  <a:gd name="T0" fmla="*/ 2 w 9"/>
                  <a:gd name="T1" fmla="*/ 0 h 69"/>
                  <a:gd name="T2" fmla="*/ 6 w 9"/>
                  <a:gd name="T3" fmla="*/ 9 h 69"/>
                  <a:gd name="T4" fmla="*/ 9 w 9"/>
                  <a:gd name="T5" fmla="*/ 28 h 69"/>
                  <a:gd name="T6" fmla="*/ 9 w 9"/>
                  <a:gd name="T7" fmla="*/ 52 h 69"/>
                  <a:gd name="T8" fmla="*/ 4 w 9"/>
                  <a:gd name="T9" fmla="*/ 69 h 69"/>
                  <a:gd name="T10" fmla="*/ 3 w 9"/>
                  <a:gd name="T11" fmla="*/ 53 h 69"/>
                  <a:gd name="T12" fmla="*/ 2 w 9"/>
                  <a:gd name="T13" fmla="*/ 30 h 69"/>
                  <a:gd name="T14" fmla="*/ 0 w 9"/>
                  <a:gd name="T15" fmla="*/ 9 h 69"/>
                  <a:gd name="T16" fmla="*/ 2 w 9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9"/>
                  <a:gd name="T29" fmla="*/ 9 w 9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9">
                    <a:moveTo>
                      <a:pt x="2" y="0"/>
                    </a:moveTo>
                    <a:lnTo>
                      <a:pt x="6" y="9"/>
                    </a:lnTo>
                    <a:lnTo>
                      <a:pt x="9" y="28"/>
                    </a:lnTo>
                    <a:lnTo>
                      <a:pt x="9" y="52"/>
                    </a:lnTo>
                    <a:lnTo>
                      <a:pt x="4" y="69"/>
                    </a:lnTo>
                    <a:lnTo>
                      <a:pt x="3" y="53"/>
                    </a:lnTo>
                    <a:lnTo>
                      <a:pt x="2" y="3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46" name="Freeform 90">
                <a:extLst>
                  <a:ext uri="{FF2B5EF4-FFF2-40B4-BE49-F238E27FC236}">
                    <a16:creationId xmlns:a16="http://schemas.microsoft.com/office/drawing/2014/main" id="{FAA9E8F4-E207-4FE8-8EC7-FB0ED7799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58"/>
                <a:ext cx="6" cy="57"/>
              </a:xfrm>
              <a:custGeom>
                <a:avLst/>
                <a:gdLst>
                  <a:gd name="T0" fmla="*/ 2 w 6"/>
                  <a:gd name="T1" fmla="*/ 0 h 57"/>
                  <a:gd name="T2" fmla="*/ 5 w 6"/>
                  <a:gd name="T3" fmla="*/ 9 h 57"/>
                  <a:gd name="T4" fmla="*/ 6 w 6"/>
                  <a:gd name="T5" fmla="*/ 27 h 57"/>
                  <a:gd name="T6" fmla="*/ 5 w 6"/>
                  <a:gd name="T7" fmla="*/ 46 h 57"/>
                  <a:gd name="T8" fmla="*/ 1 w 6"/>
                  <a:gd name="T9" fmla="*/ 57 h 57"/>
                  <a:gd name="T10" fmla="*/ 1 w 6"/>
                  <a:gd name="T11" fmla="*/ 44 h 57"/>
                  <a:gd name="T12" fmla="*/ 0 w 6"/>
                  <a:gd name="T13" fmla="*/ 27 h 57"/>
                  <a:gd name="T14" fmla="*/ 0 w 6"/>
                  <a:gd name="T15" fmla="*/ 10 h 57"/>
                  <a:gd name="T16" fmla="*/ 2 w 6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7"/>
                  <a:gd name="T29" fmla="*/ 6 w 6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7">
                    <a:moveTo>
                      <a:pt x="2" y="0"/>
                    </a:moveTo>
                    <a:lnTo>
                      <a:pt x="5" y="9"/>
                    </a:lnTo>
                    <a:lnTo>
                      <a:pt x="6" y="27"/>
                    </a:lnTo>
                    <a:lnTo>
                      <a:pt x="5" y="46"/>
                    </a:lnTo>
                    <a:lnTo>
                      <a:pt x="1" y="57"/>
                    </a:lnTo>
                    <a:lnTo>
                      <a:pt x="1" y="44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47" name="Freeform 91">
                <a:extLst>
                  <a:ext uri="{FF2B5EF4-FFF2-40B4-BE49-F238E27FC236}">
                    <a16:creationId xmlns:a16="http://schemas.microsoft.com/office/drawing/2014/main" id="{90186E49-127F-440F-B516-2EF15096C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" y="79"/>
                <a:ext cx="11" cy="35"/>
              </a:xfrm>
              <a:custGeom>
                <a:avLst/>
                <a:gdLst>
                  <a:gd name="T0" fmla="*/ 2 w 11"/>
                  <a:gd name="T1" fmla="*/ 0 h 35"/>
                  <a:gd name="T2" fmla="*/ 6 w 11"/>
                  <a:gd name="T3" fmla="*/ 4 h 35"/>
                  <a:gd name="T4" fmla="*/ 9 w 11"/>
                  <a:gd name="T5" fmla="*/ 15 h 35"/>
                  <a:gd name="T6" fmla="*/ 11 w 11"/>
                  <a:gd name="T7" fmla="*/ 27 h 35"/>
                  <a:gd name="T8" fmla="*/ 7 w 11"/>
                  <a:gd name="T9" fmla="*/ 35 h 35"/>
                  <a:gd name="T10" fmla="*/ 7 w 11"/>
                  <a:gd name="T11" fmla="*/ 25 h 35"/>
                  <a:gd name="T12" fmla="*/ 4 w 11"/>
                  <a:gd name="T13" fmla="*/ 14 h 35"/>
                  <a:gd name="T14" fmla="*/ 0 w 11"/>
                  <a:gd name="T15" fmla="*/ 4 h 35"/>
                  <a:gd name="T16" fmla="*/ 2 w 11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5"/>
                  <a:gd name="T29" fmla="*/ 11 w 11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5">
                    <a:moveTo>
                      <a:pt x="2" y="0"/>
                    </a:moveTo>
                    <a:lnTo>
                      <a:pt x="6" y="4"/>
                    </a:lnTo>
                    <a:lnTo>
                      <a:pt x="9" y="15"/>
                    </a:lnTo>
                    <a:lnTo>
                      <a:pt x="11" y="27"/>
                    </a:lnTo>
                    <a:lnTo>
                      <a:pt x="7" y="35"/>
                    </a:lnTo>
                    <a:lnTo>
                      <a:pt x="7" y="25"/>
                    </a:lnTo>
                    <a:lnTo>
                      <a:pt x="4" y="1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48" name="Freeform 92">
                <a:extLst>
                  <a:ext uri="{FF2B5EF4-FFF2-40B4-BE49-F238E27FC236}">
                    <a16:creationId xmlns:a16="http://schemas.microsoft.com/office/drawing/2014/main" id="{A7C74AB5-7A09-489C-AD13-B42D59F5C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" y="13"/>
                <a:ext cx="11" cy="35"/>
              </a:xfrm>
              <a:custGeom>
                <a:avLst/>
                <a:gdLst>
                  <a:gd name="T0" fmla="*/ 0 w 11"/>
                  <a:gd name="T1" fmla="*/ 35 h 35"/>
                  <a:gd name="T2" fmla="*/ 0 w 11"/>
                  <a:gd name="T3" fmla="*/ 28 h 35"/>
                  <a:gd name="T4" fmla="*/ 1 w 11"/>
                  <a:gd name="T5" fmla="*/ 14 h 35"/>
                  <a:gd name="T6" fmla="*/ 4 w 11"/>
                  <a:gd name="T7" fmla="*/ 3 h 35"/>
                  <a:gd name="T8" fmla="*/ 8 w 11"/>
                  <a:gd name="T9" fmla="*/ 0 h 35"/>
                  <a:gd name="T10" fmla="*/ 11 w 11"/>
                  <a:gd name="T11" fmla="*/ 5 h 35"/>
                  <a:gd name="T12" fmla="*/ 8 w 11"/>
                  <a:gd name="T13" fmla="*/ 16 h 35"/>
                  <a:gd name="T14" fmla="*/ 4 w 11"/>
                  <a:gd name="T15" fmla="*/ 28 h 35"/>
                  <a:gd name="T16" fmla="*/ 0 w 11"/>
                  <a:gd name="T17" fmla="*/ 35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5"/>
                  <a:gd name="T29" fmla="*/ 11 w 11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5">
                    <a:moveTo>
                      <a:pt x="0" y="35"/>
                    </a:moveTo>
                    <a:lnTo>
                      <a:pt x="0" y="28"/>
                    </a:lnTo>
                    <a:lnTo>
                      <a:pt x="1" y="14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1" y="5"/>
                    </a:lnTo>
                    <a:lnTo>
                      <a:pt x="8" y="16"/>
                    </a:lnTo>
                    <a:lnTo>
                      <a:pt x="4" y="2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49" name="Freeform 93">
                <a:extLst>
                  <a:ext uri="{FF2B5EF4-FFF2-40B4-BE49-F238E27FC236}">
                    <a16:creationId xmlns:a16="http://schemas.microsoft.com/office/drawing/2014/main" id="{286BA5D0-517D-428E-AA00-C9A87E66A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" y="42"/>
                <a:ext cx="29" cy="8"/>
              </a:xfrm>
              <a:custGeom>
                <a:avLst/>
                <a:gdLst>
                  <a:gd name="T0" fmla="*/ 0 w 29"/>
                  <a:gd name="T1" fmla="*/ 7 h 8"/>
                  <a:gd name="T2" fmla="*/ 1 w 29"/>
                  <a:gd name="T3" fmla="*/ 7 h 8"/>
                  <a:gd name="T4" fmla="*/ 5 w 29"/>
                  <a:gd name="T5" fmla="*/ 7 h 8"/>
                  <a:gd name="T6" fmla="*/ 10 w 29"/>
                  <a:gd name="T7" fmla="*/ 7 h 8"/>
                  <a:gd name="T8" fmla="*/ 15 w 29"/>
                  <a:gd name="T9" fmla="*/ 8 h 8"/>
                  <a:gd name="T10" fmla="*/ 20 w 29"/>
                  <a:gd name="T11" fmla="*/ 8 h 8"/>
                  <a:gd name="T12" fmla="*/ 25 w 29"/>
                  <a:gd name="T13" fmla="*/ 7 h 8"/>
                  <a:gd name="T14" fmla="*/ 27 w 29"/>
                  <a:gd name="T15" fmla="*/ 5 h 8"/>
                  <a:gd name="T16" fmla="*/ 29 w 29"/>
                  <a:gd name="T17" fmla="*/ 3 h 8"/>
                  <a:gd name="T18" fmla="*/ 28 w 29"/>
                  <a:gd name="T19" fmla="*/ 1 h 8"/>
                  <a:gd name="T20" fmla="*/ 25 w 29"/>
                  <a:gd name="T21" fmla="*/ 0 h 8"/>
                  <a:gd name="T22" fmla="*/ 22 w 29"/>
                  <a:gd name="T23" fmla="*/ 0 h 8"/>
                  <a:gd name="T24" fmla="*/ 17 w 29"/>
                  <a:gd name="T25" fmla="*/ 1 h 8"/>
                  <a:gd name="T26" fmla="*/ 12 w 29"/>
                  <a:gd name="T27" fmla="*/ 3 h 8"/>
                  <a:gd name="T28" fmla="*/ 7 w 29"/>
                  <a:gd name="T29" fmla="*/ 4 h 8"/>
                  <a:gd name="T30" fmla="*/ 3 w 29"/>
                  <a:gd name="T31" fmla="*/ 6 h 8"/>
                  <a:gd name="T32" fmla="*/ 0 w 29"/>
                  <a:gd name="T33" fmla="*/ 7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8"/>
                  <a:gd name="T53" fmla="*/ 29 w 29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8">
                    <a:moveTo>
                      <a:pt x="0" y="7"/>
                    </a:moveTo>
                    <a:lnTo>
                      <a:pt x="1" y="7"/>
                    </a:lnTo>
                    <a:lnTo>
                      <a:pt x="5" y="7"/>
                    </a:lnTo>
                    <a:lnTo>
                      <a:pt x="10" y="7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50" name="Freeform 94">
                <a:extLst>
                  <a:ext uri="{FF2B5EF4-FFF2-40B4-BE49-F238E27FC236}">
                    <a16:creationId xmlns:a16="http://schemas.microsoft.com/office/drawing/2014/main" id="{46F134DA-656F-4BF3-940F-1A37B9348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" y="16"/>
                <a:ext cx="24" cy="21"/>
              </a:xfrm>
              <a:custGeom>
                <a:avLst/>
                <a:gdLst>
                  <a:gd name="T0" fmla="*/ 0 w 24"/>
                  <a:gd name="T1" fmla="*/ 21 h 21"/>
                  <a:gd name="T2" fmla="*/ 2 w 24"/>
                  <a:gd name="T3" fmla="*/ 20 h 21"/>
                  <a:gd name="T4" fmla="*/ 6 w 24"/>
                  <a:gd name="T5" fmla="*/ 18 h 21"/>
                  <a:gd name="T6" fmla="*/ 10 w 24"/>
                  <a:gd name="T7" fmla="*/ 15 h 21"/>
                  <a:gd name="T8" fmla="*/ 14 w 24"/>
                  <a:gd name="T9" fmla="*/ 12 h 21"/>
                  <a:gd name="T10" fmla="*/ 18 w 24"/>
                  <a:gd name="T11" fmla="*/ 9 h 21"/>
                  <a:gd name="T12" fmla="*/ 23 w 24"/>
                  <a:gd name="T13" fmla="*/ 6 h 21"/>
                  <a:gd name="T14" fmla="*/ 24 w 24"/>
                  <a:gd name="T15" fmla="*/ 3 h 21"/>
                  <a:gd name="T16" fmla="*/ 24 w 24"/>
                  <a:gd name="T17" fmla="*/ 0 h 21"/>
                  <a:gd name="T18" fmla="*/ 20 w 24"/>
                  <a:gd name="T19" fmla="*/ 0 h 21"/>
                  <a:gd name="T20" fmla="*/ 13 w 24"/>
                  <a:gd name="T21" fmla="*/ 6 h 21"/>
                  <a:gd name="T22" fmla="*/ 6 w 24"/>
                  <a:gd name="T23" fmla="*/ 15 h 21"/>
                  <a:gd name="T24" fmla="*/ 0 w 24"/>
                  <a:gd name="T25" fmla="*/ 21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1"/>
                  <a:gd name="T41" fmla="*/ 24 w 24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1">
                    <a:moveTo>
                      <a:pt x="0" y="21"/>
                    </a:moveTo>
                    <a:lnTo>
                      <a:pt x="2" y="20"/>
                    </a:lnTo>
                    <a:lnTo>
                      <a:pt x="6" y="18"/>
                    </a:lnTo>
                    <a:lnTo>
                      <a:pt x="10" y="15"/>
                    </a:lnTo>
                    <a:lnTo>
                      <a:pt x="14" y="12"/>
                    </a:lnTo>
                    <a:lnTo>
                      <a:pt x="18" y="9"/>
                    </a:lnTo>
                    <a:lnTo>
                      <a:pt x="23" y="6"/>
                    </a:lnTo>
                    <a:lnTo>
                      <a:pt x="24" y="3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3" y="6"/>
                    </a:lnTo>
                    <a:lnTo>
                      <a:pt x="6" y="1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51" name="Freeform 95">
                <a:extLst>
                  <a:ext uri="{FF2B5EF4-FFF2-40B4-BE49-F238E27FC236}">
                    <a16:creationId xmlns:a16="http://schemas.microsoft.com/office/drawing/2014/main" id="{8952ECCE-A12C-4B35-8F77-B596445C7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" y="110"/>
                <a:ext cx="9" cy="43"/>
              </a:xfrm>
              <a:custGeom>
                <a:avLst/>
                <a:gdLst>
                  <a:gd name="T0" fmla="*/ 1 w 9"/>
                  <a:gd name="T1" fmla="*/ 0 h 43"/>
                  <a:gd name="T2" fmla="*/ 6 w 9"/>
                  <a:gd name="T3" fmla="*/ 11 h 43"/>
                  <a:gd name="T4" fmla="*/ 9 w 9"/>
                  <a:gd name="T5" fmla="*/ 24 h 43"/>
                  <a:gd name="T6" fmla="*/ 8 w 9"/>
                  <a:gd name="T7" fmla="*/ 37 h 43"/>
                  <a:gd name="T8" fmla="*/ 5 w 9"/>
                  <a:gd name="T9" fmla="*/ 43 h 43"/>
                  <a:gd name="T10" fmla="*/ 1 w 9"/>
                  <a:gd name="T11" fmla="*/ 40 h 43"/>
                  <a:gd name="T12" fmla="*/ 0 w 9"/>
                  <a:gd name="T13" fmla="*/ 27 h 43"/>
                  <a:gd name="T14" fmla="*/ 1 w 9"/>
                  <a:gd name="T15" fmla="*/ 13 h 43"/>
                  <a:gd name="T16" fmla="*/ 1 w 9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3"/>
                  <a:gd name="T29" fmla="*/ 9 w 9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3">
                    <a:moveTo>
                      <a:pt x="1" y="0"/>
                    </a:moveTo>
                    <a:lnTo>
                      <a:pt x="6" y="11"/>
                    </a:lnTo>
                    <a:lnTo>
                      <a:pt x="9" y="24"/>
                    </a:lnTo>
                    <a:lnTo>
                      <a:pt x="8" y="37"/>
                    </a:lnTo>
                    <a:lnTo>
                      <a:pt x="5" y="43"/>
                    </a:lnTo>
                    <a:lnTo>
                      <a:pt x="1" y="40"/>
                    </a:lnTo>
                    <a:lnTo>
                      <a:pt x="0" y="27"/>
                    </a:lnTo>
                    <a:lnTo>
                      <a:pt x="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52" name="Freeform 96">
                <a:extLst>
                  <a:ext uri="{FF2B5EF4-FFF2-40B4-BE49-F238E27FC236}">
                    <a16:creationId xmlns:a16="http://schemas.microsoft.com/office/drawing/2014/main" id="{A9EB73AD-EF5C-4BE6-8FE9-8F8C2ACBE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104"/>
                <a:ext cx="13" cy="42"/>
              </a:xfrm>
              <a:custGeom>
                <a:avLst/>
                <a:gdLst>
                  <a:gd name="T0" fmla="*/ 13 w 13"/>
                  <a:gd name="T1" fmla="*/ 0 h 42"/>
                  <a:gd name="T2" fmla="*/ 12 w 13"/>
                  <a:gd name="T3" fmla="*/ 10 h 42"/>
                  <a:gd name="T4" fmla="*/ 10 w 13"/>
                  <a:gd name="T5" fmla="*/ 23 h 42"/>
                  <a:gd name="T6" fmla="*/ 7 w 13"/>
                  <a:gd name="T7" fmla="*/ 36 h 42"/>
                  <a:gd name="T8" fmla="*/ 2 w 13"/>
                  <a:gd name="T9" fmla="*/ 42 h 42"/>
                  <a:gd name="T10" fmla="*/ 0 w 13"/>
                  <a:gd name="T11" fmla="*/ 36 h 42"/>
                  <a:gd name="T12" fmla="*/ 4 w 13"/>
                  <a:gd name="T13" fmla="*/ 23 h 42"/>
                  <a:gd name="T14" fmla="*/ 10 w 13"/>
                  <a:gd name="T15" fmla="*/ 9 h 42"/>
                  <a:gd name="T16" fmla="*/ 13 w 13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2"/>
                  <a:gd name="T29" fmla="*/ 13 w 1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2">
                    <a:moveTo>
                      <a:pt x="13" y="0"/>
                    </a:moveTo>
                    <a:lnTo>
                      <a:pt x="12" y="10"/>
                    </a:lnTo>
                    <a:lnTo>
                      <a:pt x="10" y="23"/>
                    </a:lnTo>
                    <a:lnTo>
                      <a:pt x="7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4" y="23"/>
                    </a:lnTo>
                    <a:lnTo>
                      <a:pt x="1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53" name="Freeform 97">
                <a:extLst>
                  <a:ext uri="{FF2B5EF4-FFF2-40B4-BE49-F238E27FC236}">
                    <a16:creationId xmlns:a16="http://schemas.microsoft.com/office/drawing/2014/main" id="{CB578F08-B6AF-4ED9-901C-ADC2C57EE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" y="113"/>
                <a:ext cx="10" cy="39"/>
              </a:xfrm>
              <a:custGeom>
                <a:avLst/>
                <a:gdLst>
                  <a:gd name="T0" fmla="*/ 0 w 10"/>
                  <a:gd name="T1" fmla="*/ 0 h 39"/>
                  <a:gd name="T2" fmla="*/ 6 w 10"/>
                  <a:gd name="T3" fmla="*/ 6 h 39"/>
                  <a:gd name="T4" fmla="*/ 9 w 10"/>
                  <a:gd name="T5" fmla="*/ 17 h 39"/>
                  <a:gd name="T6" fmla="*/ 10 w 10"/>
                  <a:gd name="T7" fmla="*/ 31 h 39"/>
                  <a:gd name="T8" fmla="*/ 7 w 10"/>
                  <a:gd name="T9" fmla="*/ 39 h 39"/>
                  <a:gd name="T10" fmla="*/ 4 w 10"/>
                  <a:gd name="T11" fmla="*/ 38 h 39"/>
                  <a:gd name="T12" fmla="*/ 3 w 10"/>
                  <a:gd name="T13" fmla="*/ 26 h 39"/>
                  <a:gd name="T14" fmla="*/ 2 w 10"/>
                  <a:gd name="T15" fmla="*/ 11 h 39"/>
                  <a:gd name="T16" fmla="*/ 0 w 10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9"/>
                  <a:gd name="T29" fmla="*/ 10 w 10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9">
                    <a:moveTo>
                      <a:pt x="0" y="0"/>
                    </a:moveTo>
                    <a:lnTo>
                      <a:pt x="6" y="6"/>
                    </a:lnTo>
                    <a:lnTo>
                      <a:pt x="9" y="17"/>
                    </a:lnTo>
                    <a:lnTo>
                      <a:pt x="10" y="31"/>
                    </a:lnTo>
                    <a:lnTo>
                      <a:pt x="7" y="39"/>
                    </a:lnTo>
                    <a:lnTo>
                      <a:pt x="4" y="38"/>
                    </a:lnTo>
                    <a:lnTo>
                      <a:pt x="3" y="26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54" name="Freeform 98">
                <a:extLst>
                  <a:ext uri="{FF2B5EF4-FFF2-40B4-BE49-F238E27FC236}">
                    <a16:creationId xmlns:a16="http://schemas.microsoft.com/office/drawing/2014/main" id="{F769647A-CAD8-43F3-B2F0-CA61CA8D6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" y="113"/>
                <a:ext cx="14" cy="41"/>
              </a:xfrm>
              <a:custGeom>
                <a:avLst/>
                <a:gdLst>
                  <a:gd name="T0" fmla="*/ 0 w 14"/>
                  <a:gd name="T1" fmla="*/ 0 h 41"/>
                  <a:gd name="T2" fmla="*/ 7 w 14"/>
                  <a:gd name="T3" fmla="*/ 7 h 41"/>
                  <a:gd name="T4" fmla="*/ 11 w 14"/>
                  <a:gd name="T5" fmla="*/ 20 h 41"/>
                  <a:gd name="T6" fmla="*/ 14 w 14"/>
                  <a:gd name="T7" fmla="*/ 34 h 41"/>
                  <a:gd name="T8" fmla="*/ 12 w 14"/>
                  <a:gd name="T9" fmla="*/ 41 h 41"/>
                  <a:gd name="T10" fmla="*/ 9 w 14"/>
                  <a:gd name="T11" fmla="*/ 38 h 41"/>
                  <a:gd name="T12" fmla="*/ 6 w 14"/>
                  <a:gd name="T13" fmla="*/ 28 h 41"/>
                  <a:gd name="T14" fmla="*/ 4 w 14"/>
                  <a:gd name="T15" fmla="*/ 13 h 41"/>
                  <a:gd name="T16" fmla="*/ 0 w 1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1"/>
                  <a:gd name="T29" fmla="*/ 14 w 1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1">
                    <a:moveTo>
                      <a:pt x="0" y="0"/>
                    </a:moveTo>
                    <a:lnTo>
                      <a:pt x="7" y="7"/>
                    </a:lnTo>
                    <a:lnTo>
                      <a:pt x="11" y="20"/>
                    </a:lnTo>
                    <a:lnTo>
                      <a:pt x="14" y="34"/>
                    </a:lnTo>
                    <a:lnTo>
                      <a:pt x="12" y="41"/>
                    </a:lnTo>
                    <a:lnTo>
                      <a:pt x="9" y="38"/>
                    </a:lnTo>
                    <a:lnTo>
                      <a:pt x="6" y="28"/>
                    </a:lnTo>
                    <a:lnTo>
                      <a:pt x="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55" name="Freeform 99">
                <a:extLst>
                  <a:ext uri="{FF2B5EF4-FFF2-40B4-BE49-F238E27FC236}">
                    <a16:creationId xmlns:a16="http://schemas.microsoft.com/office/drawing/2014/main" id="{DB97FE9F-7694-4441-BAC3-BEA25972B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" y="111"/>
                <a:ext cx="18" cy="39"/>
              </a:xfrm>
              <a:custGeom>
                <a:avLst/>
                <a:gdLst>
                  <a:gd name="T0" fmla="*/ 0 w 18"/>
                  <a:gd name="T1" fmla="*/ 0 h 39"/>
                  <a:gd name="T2" fmla="*/ 8 w 18"/>
                  <a:gd name="T3" fmla="*/ 8 h 39"/>
                  <a:gd name="T4" fmla="*/ 14 w 18"/>
                  <a:gd name="T5" fmla="*/ 20 h 39"/>
                  <a:gd name="T6" fmla="*/ 18 w 18"/>
                  <a:gd name="T7" fmla="*/ 33 h 39"/>
                  <a:gd name="T8" fmla="*/ 16 w 18"/>
                  <a:gd name="T9" fmla="*/ 39 h 39"/>
                  <a:gd name="T10" fmla="*/ 12 w 18"/>
                  <a:gd name="T11" fmla="*/ 36 h 39"/>
                  <a:gd name="T12" fmla="*/ 8 w 18"/>
                  <a:gd name="T13" fmla="*/ 24 h 39"/>
                  <a:gd name="T14" fmla="*/ 5 w 18"/>
                  <a:gd name="T15" fmla="*/ 11 h 39"/>
                  <a:gd name="T16" fmla="*/ 0 w 1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9"/>
                  <a:gd name="T29" fmla="*/ 18 w 1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9">
                    <a:moveTo>
                      <a:pt x="0" y="0"/>
                    </a:moveTo>
                    <a:lnTo>
                      <a:pt x="8" y="8"/>
                    </a:lnTo>
                    <a:lnTo>
                      <a:pt x="14" y="20"/>
                    </a:lnTo>
                    <a:lnTo>
                      <a:pt x="18" y="33"/>
                    </a:lnTo>
                    <a:lnTo>
                      <a:pt x="16" y="39"/>
                    </a:lnTo>
                    <a:lnTo>
                      <a:pt x="12" y="36"/>
                    </a:lnTo>
                    <a:lnTo>
                      <a:pt x="8" y="24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56" name="Freeform 100">
                <a:extLst>
                  <a:ext uri="{FF2B5EF4-FFF2-40B4-BE49-F238E27FC236}">
                    <a16:creationId xmlns:a16="http://schemas.microsoft.com/office/drawing/2014/main" id="{0682BA0A-9EC3-4B01-A263-39764289E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" y="106"/>
                <a:ext cx="26" cy="41"/>
              </a:xfrm>
              <a:custGeom>
                <a:avLst/>
                <a:gdLst>
                  <a:gd name="T0" fmla="*/ 0 w 26"/>
                  <a:gd name="T1" fmla="*/ 0 h 41"/>
                  <a:gd name="T2" fmla="*/ 5 w 26"/>
                  <a:gd name="T3" fmla="*/ 4 h 41"/>
                  <a:gd name="T4" fmla="*/ 9 w 26"/>
                  <a:gd name="T5" fmla="*/ 10 h 41"/>
                  <a:gd name="T6" fmla="*/ 14 w 26"/>
                  <a:gd name="T7" fmla="*/ 16 h 41"/>
                  <a:gd name="T8" fmla="*/ 19 w 26"/>
                  <a:gd name="T9" fmla="*/ 21 h 41"/>
                  <a:gd name="T10" fmla="*/ 23 w 26"/>
                  <a:gd name="T11" fmla="*/ 28 h 41"/>
                  <a:gd name="T12" fmla="*/ 25 w 26"/>
                  <a:gd name="T13" fmla="*/ 34 h 41"/>
                  <a:gd name="T14" fmla="*/ 26 w 26"/>
                  <a:gd name="T15" fmla="*/ 38 h 41"/>
                  <a:gd name="T16" fmla="*/ 24 w 26"/>
                  <a:gd name="T17" fmla="*/ 41 h 41"/>
                  <a:gd name="T18" fmla="*/ 18 w 26"/>
                  <a:gd name="T19" fmla="*/ 38 h 41"/>
                  <a:gd name="T20" fmla="*/ 11 w 26"/>
                  <a:gd name="T21" fmla="*/ 25 h 41"/>
                  <a:gd name="T22" fmla="*/ 5 w 26"/>
                  <a:gd name="T23" fmla="*/ 11 h 41"/>
                  <a:gd name="T24" fmla="*/ 0 w 26"/>
                  <a:gd name="T25" fmla="*/ 0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41"/>
                  <a:gd name="T41" fmla="*/ 26 w 26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41">
                    <a:moveTo>
                      <a:pt x="0" y="0"/>
                    </a:moveTo>
                    <a:lnTo>
                      <a:pt x="5" y="4"/>
                    </a:lnTo>
                    <a:lnTo>
                      <a:pt x="9" y="10"/>
                    </a:lnTo>
                    <a:lnTo>
                      <a:pt x="14" y="16"/>
                    </a:lnTo>
                    <a:lnTo>
                      <a:pt x="19" y="21"/>
                    </a:lnTo>
                    <a:lnTo>
                      <a:pt x="23" y="28"/>
                    </a:lnTo>
                    <a:lnTo>
                      <a:pt x="25" y="34"/>
                    </a:lnTo>
                    <a:lnTo>
                      <a:pt x="26" y="38"/>
                    </a:lnTo>
                    <a:lnTo>
                      <a:pt x="24" y="41"/>
                    </a:lnTo>
                    <a:lnTo>
                      <a:pt x="18" y="38"/>
                    </a:lnTo>
                    <a:lnTo>
                      <a:pt x="11" y="25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57" name="Freeform 101">
                <a:extLst>
                  <a:ext uri="{FF2B5EF4-FFF2-40B4-BE49-F238E27FC236}">
                    <a16:creationId xmlns:a16="http://schemas.microsoft.com/office/drawing/2014/main" id="{C81326EA-1F36-4F33-B95C-E7BADEDCB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" y="98"/>
                <a:ext cx="33" cy="39"/>
              </a:xfrm>
              <a:custGeom>
                <a:avLst/>
                <a:gdLst>
                  <a:gd name="T0" fmla="*/ 0 w 33"/>
                  <a:gd name="T1" fmla="*/ 0 h 39"/>
                  <a:gd name="T2" fmla="*/ 4 w 33"/>
                  <a:gd name="T3" fmla="*/ 3 h 39"/>
                  <a:gd name="T4" fmla="*/ 9 w 33"/>
                  <a:gd name="T5" fmla="*/ 8 h 39"/>
                  <a:gd name="T6" fmla="*/ 15 w 33"/>
                  <a:gd name="T7" fmla="*/ 15 h 39"/>
                  <a:gd name="T8" fmla="*/ 22 w 33"/>
                  <a:gd name="T9" fmla="*/ 21 h 39"/>
                  <a:gd name="T10" fmla="*/ 27 w 33"/>
                  <a:gd name="T11" fmla="*/ 27 h 39"/>
                  <a:gd name="T12" fmla="*/ 32 w 33"/>
                  <a:gd name="T13" fmla="*/ 32 h 39"/>
                  <a:gd name="T14" fmla="*/ 33 w 33"/>
                  <a:gd name="T15" fmla="*/ 37 h 39"/>
                  <a:gd name="T16" fmla="*/ 32 w 33"/>
                  <a:gd name="T17" fmla="*/ 39 h 39"/>
                  <a:gd name="T18" fmla="*/ 29 w 33"/>
                  <a:gd name="T19" fmla="*/ 39 h 39"/>
                  <a:gd name="T20" fmla="*/ 25 w 33"/>
                  <a:gd name="T21" fmla="*/ 35 h 39"/>
                  <a:gd name="T22" fmla="*/ 20 w 33"/>
                  <a:gd name="T23" fmla="*/ 29 h 39"/>
                  <a:gd name="T24" fmla="*/ 14 w 33"/>
                  <a:gd name="T25" fmla="*/ 23 h 39"/>
                  <a:gd name="T26" fmla="*/ 10 w 33"/>
                  <a:gd name="T27" fmla="*/ 15 h 39"/>
                  <a:gd name="T28" fmla="*/ 6 w 33"/>
                  <a:gd name="T29" fmla="*/ 8 h 39"/>
                  <a:gd name="T30" fmla="*/ 2 w 33"/>
                  <a:gd name="T31" fmla="*/ 3 h 39"/>
                  <a:gd name="T32" fmla="*/ 0 w 3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9"/>
                  <a:gd name="T53" fmla="*/ 33 w 3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9">
                    <a:moveTo>
                      <a:pt x="0" y="0"/>
                    </a:moveTo>
                    <a:lnTo>
                      <a:pt x="4" y="3"/>
                    </a:lnTo>
                    <a:lnTo>
                      <a:pt x="9" y="8"/>
                    </a:lnTo>
                    <a:lnTo>
                      <a:pt x="15" y="15"/>
                    </a:lnTo>
                    <a:lnTo>
                      <a:pt x="22" y="21"/>
                    </a:lnTo>
                    <a:lnTo>
                      <a:pt x="27" y="27"/>
                    </a:lnTo>
                    <a:lnTo>
                      <a:pt x="32" y="32"/>
                    </a:lnTo>
                    <a:lnTo>
                      <a:pt x="33" y="37"/>
                    </a:lnTo>
                    <a:lnTo>
                      <a:pt x="32" y="39"/>
                    </a:lnTo>
                    <a:lnTo>
                      <a:pt x="29" y="39"/>
                    </a:lnTo>
                    <a:lnTo>
                      <a:pt x="25" y="35"/>
                    </a:lnTo>
                    <a:lnTo>
                      <a:pt x="20" y="29"/>
                    </a:lnTo>
                    <a:lnTo>
                      <a:pt x="14" y="23"/>
                    </a:lnTo>
                    <a:lnTo>
                      <a:pt x="10" y="15"/>
                    </a:lnTo>
                    <a:lnTo>
                      <a:pt x="6" y="8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58" name="Freeform 102">
                <a:extLst>
                  <a:ext uri="{FF2B5EF4-FFF2-40B4-BE49-F238E27FC236}">
                    <a16:creationId xmlns:a16="http://schemas.microsoft.com/office/drawing/2014/main" id="{FE38750B-079A-4C5D-A661-E70C127E6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" y="90"/>
                <a:ext cx="38" cy="40"/>
              </a:xfrm>
              <a:custGeom>
                <a:avLst/>
                <a:gdLst>
                  <a:gd name="T0" fmla="*/ 0 w 38"/>
                  <a:gd name="T1" fmla="*/ 0 h 40"/>
                  <a:gd name="T2" fmla="*/ 4 w 38"/>
                  <a:gd name="T3" fmla="*/ 3 h 40"/>
                  <a:gd name="T4" fmla="*/ 10 w 38"/>
                  <a:gd name="T5" fmla="*/ 7 h 40"/>
                  <a:gd name="T6" fmla="*/ 17 w 38"/>
                  <a:gd name="T7" fmla="*/ 12 h 40"/>
                  <a:gd name="T8" fmla="*/ 24 w 38"/>
                  <a:gd name="T9" fmla="*/ 19 h 40"/>
                  <a:gd name="T10" fmla="*/ 31 w 38"/>
                  <a:gd name="T11" fmla="*/ 26 h 40"/>
                  <a:gd name="T12" fmla="*/ 35 w 38"/>
                  <a:gd name="T13" fmla="*/ 32 h 40"/>
                  <a:gd name="T14" fmla="*/ 38 w 38"/>
                  <a:gd name="T15" fmla="*/ 36 h 40"/>
                  <a:gd name="T16" fmla="*/ 37 w 38"/>
                  <a:gd name="T17" fmla="*/ 40 h 40"/>
                  <a:gd name="T18" fmla="*/ 33 w 38"/>
                  <a:gd name="T19" fmla="*/ 40 h 40"/>
                  <a:gd name="T20" fmla="*/ 29 w 38"/>
                  <a:gd name="T21" fmla="*/ 37 h 40"/>
                  <a:gd name="T22" fmla="*/ 24 w 38"/>
                  <a:gd name="T23" fmla="*/ 32 h 40"/>
                  <a:gd name="T24" fmla="*/ 19 w 38"/>
                  <a:gd name="T25" fmla="*/ 24 h 40"/>
                  <a:gd name="T26" fmla="*/ 13 w 38"/>
                  <a:gd name="T27" fmla="*/ 16 h 40"/>
                  <a:gd name="T28" fmla="*/ 8 w 38"/>
                  <a:gd name="T29" fmla="*/ 9 h 40"/>
                  <a:gd name="T30" fmla="*/ 3 w 38"/>
                  <a:gd name="T31" fmla="*/ 4 h 40"/>
                  <a:gd name="T32" fmla="*/ 0 w 3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0"/>
                  <a:gd name="T53" fmla="*/ 38 w 38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0">
                    <a:moveTo>
                      <a:pt x="0" y="0"/>
                    </a:moveTo>
                    <a:lnTo>
                      <a:pt x="4" y="3"/>
                    </a:lnTo>
                    <a:lnTo>
                      <a:pt x="10" y="7"/>
                    </a:lnTo>
                    <a:lnTo>
                      <a:pt x="17" y="12"/>
                    </a:lnTo>
                    <a:lnTo>
                      <a:pt x="24" y="19"/>
                    </a:lnTo>
                    <a:lnTo>
                      <a:pt x="31" y="26"/>
                    </a:lnTo>
                    <a:lnTo>
                      <a:pt x="35" y="32"/>
                    </a:lnTo>
                    <a:lnTo>
                      <a:pt x="38" y="36"/>
                    </a:lnTo>
                    <a:lnTo>
                      <a:pt x="37" y="40"/>
                    </a:lnTo>
                    <a:lnTo>
                      <a:pt x="33" y="40"/>
                    </a:lnTo>
                    <a:lnTo>
                      <a:pt x="29" y="37"/>
                    </a:lnTo>
                    <a:lnTo>
                      <a:pt x="24" y="32"/>
                    </a:lnTo>
                    <a:lnTo>
                      <a:pt x="19" y="24"/>
                    </a:lnTo>
                    <a:lnTo>
                      <a:pt x="13" y="16"/>
                    </a:lnTo>
                    <a:lnTo>
                      <a:pt x="8" y="9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59" name="Freeform 103">
                <a:extLst>
                  <a:ext uri="{FF2B5EF4-FFF2-40B4-BE49-F238E27FC236}">
                    <a16:creationId xmlns:a16="http://schemas.microsoft.com/office/drawing/2014/main" id="{CC59A53D-5E6F-44AE-9EF9-2EF1E1C26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" y="80"/>
                <a:ext cx="43" cy="37"/>
              </a:xfrm>
              <a:custGeom>
                <a:avLst/>
                <a:gdLst>
                  <a:gd name="T0" fmla="*/ 0 w 43"/>
                  <a:gd name="T1" fmla="*/ 0 h 37"/>
                  <a:gd name="T2" fmla="*/ 5 w 43"/>
                  <a:gd name="T3" fmla="*/ 2 h 37"/>
                  <a:gd name="T4" fmla="*/ 12 w 43"/>
                  <a:gd name="T5" fmla="*/ 5 h 37"/>
                  <a:gd name="T6" fmla="*/ 19 w 43"/>
                  <a:gd name="T7" fmla="*/ 9 h 37"/>
                  <a:gd name="T8" fmla="*/ 26 w 43"/>
                  <a:gd name="T9" fmla="*/ 13 h 37"/>
                  <a:gd name="T10" fmla="*/ 32 w 43"/>
                  <a:gd name="T11" fmla="*/ 18 h 37"/>
                  <a:gd name="T12" fmla="*/ 38 w 43"/>
                  <a:gd name="T13" fmla="*/ 23 h 37"/>
                  <a:gd name="T14" fmla="*/ 41 w 43"/>
                  <a:gd name="T15" fmla="*/ 30 h 37"/>
                  <a:gd name="T16" fmla="*/ 43 w 43"/>
                  <a:gd name="T17" fmla="*/ 36 h 37"/>
                  <a:gd name="T18" fmla="*/ 41 w 43"/>
                  <a:gd name="T19" fmla="*/ 37 h 37"/>
                  <a:gd name="T20" fmla="*/ 38 w 43"/>
                  <a:gd name="T21" fmla="*/ 35 h 37"/>
                  <a:gd name="T22" fmla="*/ 31 w 43"/>
                  <a:gd name="T23" fmla="*/ 30 h 37"/>
                  <a:gd name="T24" fmla="*/ 24 w 43"/>
                  <a:gd name="T25" fmla="*/ 23 h 37"/>
                  <a:gd name="T26" fmla="*/ 16 w 43"/>
                  <a:gd name="T27" fmla="*/ 17 h 37"/>
                  <a:gd name="T28" fmla="*/ 9 w 43"/>
                  <a:gd name="T29" fmla="*/ 10 h 37"/>
                  <a:gd name="T30" fmla="*/ 3 w 43"/>
                  <a:gd name="T31" fmla="*/ 4 h 37"/>
                  <a:gd name="T32" fmla="*/ 0 w 43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37"/>
                  <a:gd name="T53" fmla="*/ 43 w 43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37">
                    <a:moveTo>
                      <a:pt x="0" y="0"/>
                    </a:moveTo>
                    <a:lnTo>
                      <a:pt x="5" y="2"/>
                    </a:lnTo>
                    <a:lnTo>
                      <a:pt x="12" y="5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2" y="18"/>
                    </a:lnTo>
                    <a:lnTo>
                      <a:pt x="38" y="23"/>
                    </a:lnTo>
                    <a:lnTo>
                      <a:pt x="41" y="30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38" y="35"/>
                    </a:lnTo>
                    <a:lnTo>
                      <a:pt x="31" y="30"/>
                    </a:lnTo>
                    <a:lnTo>
                      <a:pt x="24" y="23"/>
                    </a:lnTo>
                    <a:lnTo>
                      <a:pt x="16" y="17"/>
                    </a:lnTo>
                    <a:lnTo>
                      <a:pt x="9" y="10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60" name="Freeform 104">
                <a:extLst>
                  <a:ext uri="{FF2B5EF4-FFF2-40B4-BE49-F238E27FC236}">
                    <a16:creationId xmlns:a16="http://schemas.microsoft.com/office/drawing/2014/main" id="{9B925B8B-E483-4FFF-A702-97B5EC113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" y="73"/>
                <a:ext cx="46" cy="18"/>
              </a:xfrm>
              <a:custGeom>
                <a:avLst/>
                <a:gdLst>
                  <a:gd name="T0" fmla="*/ 46 w 46"/>
                  <a:gd name="T1" fmla="*/ 17 h 18"/>
                  <a:gd name="T2" fmla="*/ 44 w 46"/>
                  <a:gd name="T3" fmla="*/ 18 h 18"/>
                  <a:gd name="T4" fmla="*/ 39 w 46"/>
                  <a:gd name="T5" fmla="*/ 17 h 18"/>
                  <a:gd name="T6" fmla="*/ 33 w 46"/>
                  <a:gd name="T7" fmla="*/ 15 h 18"/>
                  <a:gd name="T8" fmla="*/ 26 w 46"/>
                  <a:gd name="T9" fmla="*/ 12 h 18"/>
                  <a:gd name="T10" fmla="*/ 18 w 46"/>
                  <a:gd name="T11" fmla="*/ 9 h 18"/>
                  <a:gd name="T12" fmla="*/ 11 w 46"/>
                  <a:gd name="T13" fmla="*/ 6 h 18"/>
                  <a:gd name="T14" fmla="*/ 4 w 46"/>
                  <a:gd name="T15" fmla="*/ 3 h 18"/>
                  <a:gd name="T16" fmla="*/ 0 w 46"/>
                  <a:gd name="T17" fmla="*/ 2 h 18"/>
                  <a:gd name="T18" fmla="*/ 6 w 46"/>
                  <a:gd name="T19" fmla="*/ 0 h 18"/>
                  <a:gd name="T20" fmla="*/ 13 w 46"/>
                  <a:gd name="T21" fmla="*/ 0 h 18"/>
                  <a:gd name="T22" fmla="*/ 22 w 46"/>
                  <a:gd name="T23" fmla="*/ 1 h 18"/>
                  <a:gd name="T24" fmla="*/ 29 w 46"/>
                  <a:gd name="T25" fmla="*/ 3 h 18"/>
                  <a:gd name="T26" fmla="*/ 37 w 46"/>
                  <a:gd name="T27" fmla="*/ 5 h 18"/>
                  <a:gd name="T28" fmla="*/ 42 w 46"/>
                  <a:gd name="T29" fmla="*/ 9 h 18"/>
                  <a:gd name="T30" fmla="*/ 46 w 46"/>
                  <a:gd name="T31" fmla="*/ 13 h 18"/>
                  <a:gd name="T32" fmla="*/ 46 w 46"/>
                  <a:gd name="T33" fmla="*/ 17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46" y="17"/>
                    </a:moveTo>
                    <a:lnTo>
                      <a:pt x="44" y="18"/>
                    </a:lnTo>
                    <a:lnTo>
                      <a:pt x="39" y="17"/>
                    </a:lnTo>
                    <a:lnTo>
                      <a:pt x="33" y="15"/>
                    </a:lnTo>
                    <a:lnTo>
                      <a:pt x="26" y="12"/>
                    </a:lnTo>
                    <a:lnTo>
                      <a:pt x="18" y="9"/>
                    </a:lnTo>
                    <a:lnTo>
                      <a:pt x="11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29" y="3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6" y="1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61" name="Freeform 105">
                <a:extLst>
                  <a:ext uri="{FF2B5EF4-FFF2-40B4-BE49-F238E27FC236}">
                    <a16:creationId xmlns:a16="http://schemas.microsoft.com/office/drawing/2014/main" id="{DA553C44-EBD0-48BA-A66A-18E0721C1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58"/>
                <a:ext cx="45" cy="16"/>
              </a:xfrm>
              <a:custGeom>
                <a:avLst/>
                <a:gdLst>
                  <a:gd name="T0" fmla="*/ 45 w 45"/>
                  <a:gd name="T1" fmla="*/ 16 h 16"/>
                  <a:gd name="T2" fmla="*/ 43 w 45"/>
                  <a:gd name="T3" fmla="*/ 16 h 16"/>
                  <a:gd name="T4" fmla="*/ 38 w 45"/>
                  <a:gd name="T5" fmla="*/ 15 h 16"/>
                  <a:gd name="T6" fmla="*/ 32 w 45"/>
                  <a:gd name="T7" fmla="*/ 13 h 16"/>
                  <a:gd name="T8" fmla="*/ 25 w 45"/>
                  <a:gd name="T9" fmla="*/ 11 h 16"/>
                  <a:gd name="T10" fmla="*/ 17 w 45"/>
                  <a:gd name="T11" fmla="*/ 9 h 16"/>
                  <a:gd name="T12" fmla="*/ 10 w 45"/>
                  <a:gd name="T13" fmla="*/ 6 h 16"/>
                  <a:gd name="T14" fmla="*/ 4 w 45"/>
                  <a:gd name="T15" fmla="*/ 4 h 16"/>
                  <a:gd name="T16" fmla="*/ 0 w 45"/>
                  <a:gd name="T17" fmla="*/ 2 h 16"/>
                  <a:gd name="T18" fmla="*/ 6 w 45"/>
                  <a:gd name="T19" fmla="*/ 0 h 16"/>
                  <a:gd name="T20" fmla="*/ 14 w 45"/>
                  <a:gd name="T21" fmla="*/ 0 h 16"/>
                  <a:gd name="T22" fmla="*/ 21 w 45"/>
                  <a:gd name="T23" fmla="*/ 1 h 16"/>
                  <a:gd name="T24" fmla="*/ 29 w 45"/>
                  <a:gd name="T25" fmla="*/ 3 h 16"/>
                  <a:gd name="T26" fmla="*/ 37 w 45"/>
                  <a:gd name="T27" fmla="*/ 5 h 16"/>
                  <a:gd name="T28" fmla="*/ 42 w 45"/>
                  <a:gd name="T29" fmla="*/ 9 h 16"/>
                  <a:gd name="T30" fmla="*/ 45 w 45"/>
                  <a:gd name="T31" fmla="*/ 12 h 16"/>
                  <a:gd name="T32" fmla="*/ 45 w 45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6"/>
                  <a:gd name="T53" fmla="*/ 45 w 45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6">
                    <a:moveTo>
                      <a:pt x="45" y="16"/>
                    </a:moveTo>
                    <a:lnTo>
                      <a:pt x="43" y="16"/>
                    </a:lnTo>
                    <a:lnTo>
                      <a:pt x="38" y="15"/>
                    </a:lnTo>
                    <a:lnTo>
                      <a:pt x="32" y="13"/>
                    </a:lnTo>
                    <a:lnTo>
                      <a:pt x="25" y="11"/>
                    </a:lnTo>
                    <a:lnTo>
                      <a:pt x="17" y="9"/>
                    </a:lnTo>
                    <a:lnTo>
                      <a:pt x="10" y="6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9" y="3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5" y="12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62" name="Freeform 106">
                <a:extLst>
                  <a:ext uri="{FF2B5EF4-FFF2-40B4-BE49-F238E27FC236}">
                    <a16:creationId xmlns:a16="http://schemas.microsoft.com/office/drawing/2014/main" id="{60BDD8B8-AD18-427D-B830-9229BA5E9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" y="90"/>
                <a:ext cx="219" cy="67"/>
              </a:xfrm>
              <a:custGeom>
                <a:avLst/>
                <a:gdLst>
                  <a:gd name="T0" fmla="*/ 3 w 219"/>
                  <a:gd name="T1" fmla="*/ 59 h 67"/>
                  <a:gd name="T2" fmla="*/ 2 w 219"/>
                  <a:gd name="T3" fmla="*/ 61 h 67"/>
                  <a:gd name="T4" fmla="*/ 1 w 219"/>
                  <a:gd name="T5" fmla="*/ 62 h 67"/>
                  <a:gd name="T6" fmla="*/ 1 w 219"/>
                  <a:gd name="T7" fmla="*/ 65 h 67"/>
                  <a:gd name="T8" fmla="*/ 0 w 219"/>
                  <a:gd name="T9" fmla="*/ 67 h 67"/>
                  <a:gd name="T10" fmla="*/ 16 w 219"/>
                  <a:gd name="T11" fmla="*/ 56 h 67"/>
                  <a:gd name="T12" fmla="*/ 32 w 219"/>
                  <a:gd name="T13" fmla="*/ 46 h 67"/>
                  <a:gd name="T14" fmla="*/ 47 w 219"/>
                  <a:gd name="T15" fmla="*/ 38 h 67"/>
                  <a:gd name="T16" fmla="*/ 63 w 219"/>
                  <a:gd name="T17" fmla="*/ 31 h 67"/>
                  <a:gd name="T18" fmla="*/ 78 w 219"/>
                  <a:gd name="T19" fmla="*/ 25 h 67"/>
                  <a:gd name="T20" fmla="*/ 93 w 219"/>
                  <a:gd name="T21" fmla="*/ 20 h 67"/>
                  <a:gd name="T22" fmla="*/ 108 w 219"/>
                  <a:gd name="T23" fmla="*/ 16 h 67"/>
                  <a:gd name="T24" fmla="*/ 121 w 219"/>
                  <a:gd name="T25" fmla="*/ 12 h 67"/>
                  <a:gd name="T26" fmla="*/ 136 w 219"/>
                  <a:gd name="T27" fmla="*/ 10 h 67"/>
                  <a:gd name="T28" fmla="*/ 149 w 219"/>
                  <a:gd name="T29" fmla="*/ 8 h 67"/>
                  <a:gd name="T30" fmla="*/ 162 w 219"/>
                  <a:gd name="T31" fmla="*/ 7 h 67"/>
                  <a:gd name="T32" fmla="*/ 175 w 219"/>
                  <a:gd name="T33" fmla="*/ 6 h 67"/>
                  <a:gd name="T34" fmla="*/ 187 w 219"/>
                  <a:gd name="T35" fmla="*/ 6 h 67"/>
                  <a:gd name="T36" fmla="*/ 198 w 219"/>
                  <a:gd name="T37" fmla="*/ 5 h 67"/>
                  <a:gd name="T38" fmla="*/ 209 w 219"/>
                  <a:gd name="T39" fmla="*/ 5 h 67"/>
                  <a:gd name="T40" fmla="*/ 219 w 219"/>
                  <a:gd name="T41" fmla="*/ 4 h 67"/>
                  <a:gd name="T42" fmla="*/ 212 w 219"/>
                  <a:gd name="T43" fmla="*/ 2 h 67"/>
                  <a:gd name="T44" fmla="*/ 203 w 219"/>
                  <a:gd name="T45" fmla="*/ 1 h 67"/>
                  <a:gd name="T46" fmla="*/ 193 w 219"/>
                  <a:gd name="T47" fmla="*/ 0 h 67"/>
                  <a:gd name="T48" fmla="*/ 180 w 219"/>
                  <a:gd name="T49" fmla="*/ 0 h 67"/>
                  <a:gd name="T50" fmla="*/ 165 w 219"/>
                  <a:gd name="T51" fmla="*/ 0 h 67"/>
                  <a:gd name="T52" fmla="*/ 151 w 219"/>
                  <a:gd name="T53" fmla="*/ 2 h 67"/>
                  <a:gd name="T54" fmla="*/ 134 w 219"/>
                  <a:gd name="T55" fmla="*/ 4 h 67"/>
                  <a:gd name="T56" fmla="*/ 118 w 219"/>
                  <a:gd name="T57" fmla="*/ 7 h 67"/>
                  <a:gd name="T58" fmla="*/ 101 w 219"/>
                  <a:gd name="T59" fmla="*/ 9 h 67"/>
                  <a:gd name="T60" fmla="*/ 84 w 219"/>
                  <a:gd name="T61" fmla="*/ 14 h 67"/>
                  <a:gd name="T62" fmla="*/ 68 w 219"/>
                  <a:gd name="T63" fmla="*/ 19 h 67"/>
                  <a:gd name="T64" fmla="*/ 53 w 219"/>
                  <a:gd name="T65" fmla="*/ 25 h 67"/>
                  <a:gd name="T66" fmla="*/ 38 w 219"/>
                  <a:gd name="T67" fmla="*/ 33 h 67"/>
                  <a:gd name="T68" fmla="*/ 24 w 219"/>
                  <a:gd name="T69" fmla="*/ 40 h 67"/>
                  <a:gd name="T70" fmla="*/ 13 w 219"/>
                  <a:gd name="T71" fmla="*/ 49 h 67"/>
                  <a:gd name="T72" fmla="*/ 3 w 219"/>
                  <a:gd name="T73" fmla="*/ 59 h 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9"/>
                  <a:gd name="T112" fmla="*/ 0 h 67"/>
                  <a:gd name="T113" fmla="*/ 219 w 219"/>
                  <a:gd name="T114" fmla="*/ 67 h 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9" h="67">
                    <a:moveTo>
                      <a:pt x="3" y="59"/>
                    </a:moveTo>
                    <a:lnTo>
                      <a:pt x="2" y="61"/>
                    </a:lnTo>
                    <a:lnTo>
                      <a:pt x="1" y="62"/>
                    </a:lnTo>
                    <a:lnTo>
                      <a:pt x="1" y="65"/>
                    </a:lnTo>
                    <a:lnTo>
                      <a:pt x="0" y="67"/>
                    </a:lnTo>
                    <a:lnTo>
                      <a:pt x="16" y="56"/>
                    </a:lnTo>
                    <a:lnTo>
                      <a:pt x="32" y="46"/>
                    </a:lnTo>
                    <a:lnTo>
                      <a:pt x="47" y="38"/>
                    </a:lnTo>
                    <a:lnTo>
                      <a:pt x="63" y="31"/>
                    </a:lnTo>
                    <a:lnTo>
                      <a:pt x="78" y="25"/>
                    </a:lnTo>
                    <a:lnTo>
                      <a:pt x="93" y="20"/>
                    </a:lnTo>
                    <a:lnTo>
                      <a:pt x="108" y="16"/>
                    </a:lnTo>
                    <a:lnTo>
                      <a:pt x="121" y="12"/>
                    </a:lnTo>
                    <a:lnTo>
                      <a:pt x="136" y="10"/>
                    </a:lnTo>
                    <a:lnTo>
                      <a:pt x="149" y="8"/>
                    </a:lnTo>
                    <a:lnTo>
                      <a:pt x="162" y="7"/>
                    </a:lnTo>
                    <a:lnTo>
                      <a:pt x="175" y="6"/>
                    </a:lnTo>
                    <a:lnTo>
                      <a:pt x="187" y="6"/>
                    </a:lnTo>
                    <a:lnTo>
                      <a:pt x="198" y="5"/>
                    </a:lnTo>
                    <a:lnTo>
                      <a:pt x="209" y="5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3" y="1"/>
                    </a:lnTo>
                    <a:lnTo>
                      <a:pt x="193" y="0"/>
                    </a:lnTo>
                    <a:lnTo>
                      <a:pt x="180" y="0"/>
                    </a:lnTo>
                    <a:lnTo>
                      <a:pt x="165" y="0"/>
                    </a:lnTo>
                    <a:lnTo>
                      <a:pt x="151" y="2"/>
                    </a:lnTo>
                    <a:lnTo>
                      <a:pt x="134" y="4"/>
                    </a:lnTo>
                    <a:lnTo>
                      <a:pt x="118" y="7"/>
                    </a:lnTo>
                    <a:lnTo>
                      <a:pt x="101" y="9"/>
                    </a:lnTo>
                    <a:lnTo>
                      <a:pt x="84" y="14"/>
                    </a:lnTo>
                    <a:lnTo>
                      <a:pt x="68" y="19"/>
                    </a:lnTo>
                    <a:lnTo>
                      <a:pt x="53" y="25"/>
                    </a:lnTo>
                    <a:lnTo>
                      <a:pt x="38" y="33"/>
                    </a:lnTo>
                    <a:lnTo>
                      <a:pt x="24" y="40"/>
                    </a:lnTo>
                    <a:lnTo>
                      <a:pt x="13" y="49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63" name="Freeform 107">
                <a:extLst>
                  <a:ext uri="{FF2B5EF4-FFF2-40B4-BE49-F238E27FC236}">
                    <a16:creationId xmlns:a16="http://schemas.microsoft.com/office/drawing/2014/main" id="{9182CE18-B12B-4171-84E8-8D78FDC23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" y="94"/>
                <a:ext cx="33" cy="34"/>
              </a:xfrm>
              <a:custGeom>
                <a:avLst/>
                <a:gdLst>
                  <a:gd name="T0" fmla="*/ 32 w 33"/>
                  <a:gd name="T1" fmla="*/ 34 h 34"/>
                  <a:gd name="T2" fmla="*/ 33 w 33"/>
                  <a:gd name="T3" fmla="*/ 32 h 34"/>
                  <a:gd name="T4" fmla="*/ 32 w 33"/>
                  <a:gd name="T5" fmla="*/ 29 h 34"/>
                  <a:gd name="T6" fmla="*/ 30 w 33"/>
                  <a:gd name="T7" fmla="*/ 23 h 34"/>
                  <a:gd name="T8" fmla="*/ 26 w 33"/>
                  <a:gd name="T9" fmla="*/ 17 h 34"/>
                  <a:gd name="T10" fmla="*/ 20 w 33"/>
                  <a:gd name="T11" fmla="*/ 11 h 34"/>
                  <a:gd name="T12" fmla="*/ 14 w 33"/>
                  <a:gd name="T13" fmla="*/ 5 h 34"/>
                  <a:gd name="T14" fmla="*/ 7 w 33"/>
                  <a:gd name="T15" fmla="*/ 2 h 34"/>
                  <a:gd name="T16" fmla="*/ 0 w 33"/>
                  <a:gd name="T17" fmla="*/ 0 h 34"/>
                  <a:gd name="T18" fmla="*/ 4 w 33"/>
                  <a:gd name="T19" fmla="*/ 3 h 34"/>
                  <a:gd name="T20" fmla="*/ 8 w 33"/>
                  <a:gd name="T21" fmla="*/ 8 h 34"/>
                  <a:gd name="T22" fmla="*/ 13 w 33"/>
                  <a:gd name="T23" fmla="*/ 14 h 34"/>
                  <a:gd name="T24" fmla="*/ 18 w 33"/>
                  <a:gd name="T25" fmla="*/ 21 h 34"/>
                  <a:gd name="T26" fmla="*/ 23 w 33"/>
                  <a:gd name="T27" fmla="*/ 27 h 34"/>
                  <a:gd name="T28" fmla="*/ 27 w 33"/>
                  <a:gd name="T29" fmla="*/ 31 h 34"/>
                  <a:gd name="T30" fmla="*/ 30 w 33"/>
                  <a:gd name="T31" fmla="*/ 34 h 34"/>
                  <a:gd name="T32" fmla="*/ 32 w 33"/>
                  <a:gd name="T33" fmla="*/ 3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4"/>
                  <a:gd name="T53" fmla="*/ 33 w 33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4">
                    <a:moveTo>
                      <a:pt x="32" y="34"/>
                    </a:moveTo>
                    <a:lnTo>
                      <a:pt x="33" y="32"/>
                    </a:lnTo>
                    <a:lnTo>
                      <a:pt x="32" y="29"/>
                    </a:lnTo>
                    <a:lnTo>
                      <a:pt x="30" y="23"/>
                    </a:lnTo>
                    <a:lnTo>
                      <a:pt x="26" y="17"/>
                    </a:lnTo>
                    <a:lnTo>
                      <a:pt x="20" y="11"/>
                    </a:lnTo>
                    <a:lnTo>
                      <a:pt x="14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8"/>
                    </a:lnTo>
                    <a:lnTo>
                      <a:pt x="13" y="14"/>
                    </a:lnTo>
                    <a:lnTo>
                      <a:pt x="18" y="21"/>
                    </a:lnTo>
                    <a:lnTo>
                      <a:pt x="23" y="27"/>
                    </a:lnTo>
                    <a:lnTo>
                      <a:pt x="27" y="31"/>
                    </a:lnTo>
                    <a:lnTo>
                      <a:pt x="30" y="34"/>
                    </a:lnTo>
                    <a:lnTo>
                      <a:pt x="32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64" name="Freeform 108">
                <a:extLst>
                  <a:ext uri="{FF2B5EF4-FFF2-40B4-BE49-F238E27FC236}">
                    <a16:creationId xmlns:a16="http://schemas.microsoft.com/office/drawing/2014/main" id="{C5E19D34-3B84-4BAC-852F-F30014FFC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95"/>
                <a:ext cx="44" cy="39"/>
              </a:xfrm>
              <a:custGeom>
                <a:avLst/>
                <a:gdLst>
                  <a:gd name="T0" fmla="*/ 43 w 44"/>
                  <a:gd name="T1" fmla="*/ 39 h 39"/>
                  <a:gd name="T2" fmla="*/ 44 w 44"/>
                  <a:gd name="T3" fmla="*/ 36 h 39"/>
                  <a:gd name="T4" fmla="*/ 42 w 44"/>
                  <a:gd name="T5" fmla="*/ 32 h 39"/>
                  <a:gd name="T6" fmla="*/ 38 w 44"/>
                  <a:gd name="T7" fmla="*/ 26 h 39"/>
                  <a:gd name="T8" fmla="*/ 32 w 44"/>
                  <a:gd name="T9" fmla="*/ 19 h 39"/>
                  <a:gd name="T10" fmla="*/ 25 w 44"/>
                  <a:gd name="T11" fmla="*/ 12 h 39"/>
                  <a:gd name="T12" fmla="*/ 17 w 44"/>
                  <a:gd name="T13" fmla="*/ 6 h 39"/>
                  <a:gd name="T14" fmla="*/ 9 w 44"/>
                  <a:gd name="T15" fmla="*/ 2 h 39"/>
                  <a:gd name="T16" fmla="*/ 0 w 44"/>
                  <a:gd name="T17" fmla="*/ 0 h 39"/>
                  <a:gd name="T18" fmla="*/ 4 w 44"/>
                  <a:gd name="T19" fmla="*/ 2 h 39"/>
                  <a:gd name="T20" fmla="*/ 9 w 44"/>
                  <a:gd name="T21" fmla="*/ 8 h 39"/>
                  <a:gd name="T22" fmla="*/ 15 w 44"/>
                  <a:gd name="T23" fmla="*/ 15 h 39"/>
                  <a:gd name="T24" fmla="*/ 22 w 44"/>
                  <a:gd name="T25" fmla="*/ 22 h 39"/>
                  <a:gd name="T26" fmla="*/ 28 w 44"/>
                  <a:gd name="T27" fmla="*/ 29 h 39"/>
                  <a:gd name="T28" fmla="*/ 35 w 44"/>
                  <a:gd name="T29" fmla="*/ 35 h 39"/>
                  <a:gd name="T30" fmla="*/ 40 w 44"/>
                  <a:gd name="T31" fmla="*/ 39 h 39"/>
                  <a:gd name="T32" fmla="*/ 43 w 44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39"/>
                  <a:gd name="T53" fmla="*/ 44 w 44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39">
                    <a:moveTo>
                      <a:pt x="43" y="39"/>
                    </a:moveTo>
                    <a:lnTo>
                      <a:pt x="44" y="36"/>
                    </a:lnTo>
                    <a:lnTo>
                      <a:pt x="42" y="32"/>
                    </a:lnTo>
                    <a:lnTo>
                      <a:pt x="38" y="26"/>
                    </a:lnTo>
                    <a:lnTo>
                      <a:pt x="32" y="19"/>
                    </a:lnTo>
                    <a:lnTo>
                      <a:pt x="25" y="12"/>
                    </a:lnTo>
                    <a:lnTo>
                      <a:pt x="17" y="6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9" y="8"/>
                    </a:lnTo>
                    <a:lnTo>
                      <a:pt x="15" y="15"/>
                    </a:lnTo>
                    <a:lnTo>
                      <a:pt x="22" y="22"/>
                    </a:lnTo>
                    <a:lnTo>
                      <a:pt x="28" y="29"/>
                    </a:lnTo>
                    <a:lnTo>
                      <a:pt x="35" y="35"/>
                    </a:lnTo>
                    <a:lnTo>
                      <a:pt x="40" y="39"/>
                    </a:lnTo>
                    <a:lnTo>
                      <a:pt x="43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65" name="Freeform 109">
                <a:extLst>
                  <a:ext uri="{FF2B5EF4-FFF2-40B4-BE49-F238E27FC236}">
                    <a16:creationId xmlns:a16="http://schemas.microsoft.com/office/drawing/2014/main" id="{88A8D53A-6F08-410C-BA73-9DD6F66B1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" y="99"/>
                <a:ext cx="38" cy="46"/>
              </a:xfrm>
              <a:custGeom>
                <a:avLst/>
                <a:gdLst>
                  <a:gd name="T0" fmla="*/ 37 w 38"/>
                  <a:gd name="T1" fmla="*/ 46 h 46"/>
                  <a:gd name="T2" fmla="*/ 38 w 38"/>
                  <a:gd name="T3" fmla="*/ 43 h 46"/>
                  <a:gd name="T4" fmla="*/ 37 w 38"/>
                  <a:gd name="T5" fmla="*/ 37 h 46"/>
                  <a:gd name="T6" fmla="*/ 33 w 38"/>
                  <a:gd name="T7" fmla="*/ 29 h 46"/>
                  <a:gd name="T8" fmla="*/ 28 w 38"/>
                  <a:gd name="T9" fmla="*/ 22 h 46"/>
                  <a:gd name="T10" fmla="*/ 22 w 38"/>
                  <a:gd name="T11" fmla="*/ 14 h 46"/>
                  <a:gd name="T12" fmla="*/ 14 w 38"/>
                  <a:gd name="T13" fmla="*/ 7 h 46"/>
                  <a:gd name="T14" fmla="*/ 7 w 38"/>
                  <a:gd name="T15" fmla="*/ 2 h 46"/>
                  <a:gd name="T16" fmla="*/ 0 w 38"/>
                  <a:gd name="T17" fmla="*/ 0 h 46"/>
                  <a:gd name="T18" fmla="*/ 2 w 38"/>
                  <a:gd name="T19" fmla="*/ 4 h 46"/>
                  <a:gd name="T20" fmla="*/ 6 w 38"/>
                  <a:gd name="T21" fmla="*/ 10 h 46"/>
                  <a:gd name="T22" fmla="*/ 12 w 38"/>
                  <a:gd name="T23" fmla="*/ 18 h 46"/>
                  <a:gd name="T24" fmla="*/ 18 w 38"/>
                  <a:gd name="T25" fmla="*/ 25 h 46"/>
                  <a:gd name="T26" fmla="*/ 24 w 38"/>
                  <a:gd name="T27" fmla="*/ 34 h 46"/>
                  <a:gd name="T28" fmla="*/ 30 w 38"/>
                  <a:gd name="T29" fmla="*/ 41 h 46"/>
                  <a:gd name="T30" fmla="*/ 35 w 38"/>
                  <a:gd name="T31" fmla="*/ 45 h 46"/>
                  <a:gd name="T32" fmla="*/ 37 w 38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6"/>
                  <a:gd name="T53" fmla="*/ 38 w 38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6">
                    <a:moveTo>
                      <a:pt x="37" y="46"/>
                    </a:moveTo>
                    <a:lnTo>
                      <a:pt x="38" y="43"/>
                    </a:lnTo>
                    <a:lnTo>
                      <a:pt x="37" y="37"/>
                    </a:lnTo>
                    <a:lnTo>
                      <a:pt x="33" y="29"/>
                    </a:lnTo>
                    <a:lnTo>
                      <a:pt x="28" y="22"/>
                    </a:lnTo>
                    <a:lnTo>
                      <a:pt x="22" y="14"/>
                    </a:lnTo>
                    <a:lnTo>
                      <a:pt x="14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10"/>
                    </a:lnTo>
                    <a:lnTo>
                      <a:pt x="12" y="18"/>
                    </a:lnTo>
                    <a:lnTo>
                      <a:pt x="18" y="25"/>
                    </a:lnTo>
                    <a:lnTo>
                      <a:pt x="24" y="34"/>
                    </a:lnTo>
                    <a:lnTo>
                      <a:pt x="30" y="41"/>
                    </a:lnTo>
                    <a:lnTo>
                      <a:pt x="35" y="45"/>
                    </a:lnTo>
                    <a:lnTo>
                      <a:pt x="37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66" name="Freeform 110">
                <a:extLst>
                  <a:ext uri="{FF2B5EF4-FFF2-40B4-BE49-F238E27FC236}">
                    <a16:creationId xmlns:a16="http://schemas.microsoft.com/office/drawing/2014/main" id="{75A186D4-97C2-4FA1-844F-C7DCFA867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" y="107"/>
                <a:ext cx="33" cy="43"/>
              </a:xfrm>
              <a:custGeom>
                <a:avLst/>
                <a:gdLst>
                  <a:gd name="T0" fmla="*/ 32 w 33"/>
                  <a:gd name="T1" fmla="*/ 43 h 43"/>
                  <a:gd name="T2" fmla="*/ 33 w 33"/>
                  <a:gd name="T3" fmla="*/ 40 h 43"/>
                  <a:gd name="T4" fmla="*/ 31 w 33"/>
                  <a:gd name="T5" fmla="*/ 35 h 43"/>
                  <a:gd name="T6" fmla="*/ 28 w 33"/>
                  <a:gd name="T7" fmla="*/ 28 h 43"/>
                  <a:gd name="T8" fmla="*/ 23 w 33"/>
                  <a:gd name="T9" fmla="*/ 20 h 43"/>
                  <a:gd name="T10" fmla="*/ 18 w 33"/>
                  <a:gd name="T11" fmla="*/ 13 h 43"/>
                  <a:gd name="T12" fmla="*/ 12 w 33"/>
                  <a:gd name="T13" fmla="*/ 6 h 43"/>
                  <a:gd name="T14" fmla="*/ 5 w 33"/>
                  <a:gd name="T15" fmla="*/ 2 h 43"/>
                  <a:gd name="T16" fmla="*/ 0 w 33"/>
                  <a:gd name="T17" fmla="*/ 0 h 43"/>
                  <a:gd name="T18" fmla="*/ 2 w 33"/>
                  <a:gd name="T19" fmla="*/ 4 h 43"/>
                  <a:gd name="T20" fmla="*/ 6 w 33"/>
                  <a:gd name="T21" fmla="*/ 10 h 43"/>
                  <a:gd name="T22" fmla="*/ 10 w 33"/>
                  <a:gd name="T23" fmla="*/ 17 h 43"/>
                  <a:gd name="T24" fmla="*/ 15 w 33"/>
                  <a:gd name="T25" fmla="*/ 25 h 43"/>
                  <a:gd name="T26" fmla="*/ 19 w 33"/>
                  <a:gd name="T27" fmla="*/ 33 h 43"/>
                  <a:gd name="T28" fmla="*/ 25 w 33"/>
                  <a:gd name="T29" fmla="*/ 39 h 43"/>
                  <a:gd name="T30" fmla="*/ 29 w 33"/>
                  <a:gd name="T31" fmla="*/ 43 h 43"/>
                  <a:gd name="T32" fmla="*/ 32 w 33"/>
                  <a:gd name="T33" fmla="*/ 43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43"/>
                  <a:gd name="T53" fmla="*/ 33 w 33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43">
                    <a:moveTo>
                      <a:pt x="32" y="43"/>
                    </a:moveTo>
                    <a:lnTo>
                      <a:pt x="33" y="40"/>
                    </a:lnTo>
                    <a:lnTo>
                      <a:pt x="31" y="35"/>
                    </a:lnTo>
                    <a:lnTo>
                      <a:pt x="28" y="28"/>
                    </a:lnTo>
                    <a:lnTo>
                      <a:pt x="23" y="20"/>
                    </a:lnTo>
                    <a:lnTo>
                      <a:pt x="18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10"/>
                    </a:lnTo>
                    <a:lnTo>
                      <a:pt x="10" y="17"/>
                    </a:lnTo>
                    <a:lnTo>
                      <a:pt x="15" y="25"/>
                    </a:lnTo>
                    <a:lnTo>
                      <a:pt x="19" y="33"/>
                    </a:lnTo>
                    <a:lnTo>
                      <a:pt x="25" y="39"/>
                    </a:lnTo>
                    <a:lnTo>
                      <a:pt x="29" y="43"/>
                    </a:lnTo>
                    <a:lnTo>
                      <a:pt x="32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67" name="Freeform 111">
                <a:extLst>
                  <a:ext uri="{FF2B5EF4-FFF2-40B4-BE49-F238E27FC236}">
                    <a16:creationId xmlns:a16="http://schemas.microsoft.com/office/drawing/2014/main" id="{271C096B-B740-4D4C-8C55-E9DAAE4DD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" y="114"/>
                <a:ext cx="24" cy="38"/>
              </a:xfrm>
              <a:custGeom>
                <a:avLst/>
                <a:gdLst>
                  <a:gd name="T0" fmla="*/ 22 w 24"/>
                  <a:gd name="T1" fmla="*/ 38 h 38"/>
                  <a:gd name="T2" fmla="*/ 24 w 24"/>
                  <a:gd name="T3" fmla="*/ 37 h 38"/>
                  <a:gd name="T4" fmla="*/ 24 w 24"/>
                  <a:gd name="T5" fmla="*/ 32 h 38"/>
                  <a:gd name="T6" fmla="*/ 23 w 24"/>
                  <a:gd name="T7" fmla="*/ 26 h 38"/>
                  <a:gd name="T8" fmla="*/ 21 w 24"/>
                  <a:gd name="T9" fmla="*/ 19 h 38"/>
                  <a:gd name="T10" fmla="*/ 17 w 24"/>
                  <a:gd name="T11" fmla="*/ 13 h 38"/>
                  <a:gd name="T12" fmla="*/ 13 w 24"/>
                  <a:gd name="T13" fmla="*/ 8 h 38"/>
                  <a:gd name="T14" fmla="*/ 7 w 24"/>
                  <a:gd name="T15" fmla="*/ 3 h 38"/>
                  <a:gd name="T16" fmla="*/ 0 w 24"/>
                  <a:gd name="T17" fmla="*/ 0 h 38"/>
                  <a:gd name="T18" fmla="*/ 5 w 24"/>
                  <a:gd name="T19" fmla="*/ 10 h 38"/>
                  <a:gd name="T20" fmla="*/ 11 w 24"/>
                  <a:gd name="T21" fmla="*/ 23 h 38"/>
                  <a:gd name="T22" fmla="*/ 17 w 24"/>
                  <a:gd name="T23" fmla="*/ 35 h 38"/>
                  <a:gd name="T24" fmla="*/ 22 w 24"/>
                  <a:gd name="T25" fmla="*/ 38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8"/>
                  <a:gd name="T41" fmla="*/ 24 w 24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8">
                    <a:moveTo>
                      <a:pt x="22" y="38"/>
                    </a:moveTo>
                    <a:lnTo>
                      <a:pt x="24" y="37"/>
                    </a:lnTo>
                    <a:lnTo>
                      <a:pt x="24" y="32"/>
                    </a:lnTo>
                    <a:lnTo>
                      <a:pt x="23" y="26"/>
                    </a:lnTo>
                    <a:lnTo>
                      <a:pt x="21" y="19"/>
                    </a:lnTo>
                    <a:lnTo>
                      <a:pt x="17" y="13"/>
                    </a:lnTo>
                    <a:lnTo>
                      <a:pt x="13" y="8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11" y="23"/>
                    </a:lnTo>
                    <a:lnTo>
                      <a:pt x="17" y="35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68" name="Freeform 112">
                <a:extLst>
                  <a:ext uri="{FF2B5EF4-FFF2-40B4-BE49-F238E27FC236}">
                    <a16:creationId xmlns:a16="http://schemas.microsoft.com/office/drawing/2014/main" id="{A38AFD62-14FD-445A-8ED7-8533D5ED2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" y="132"/>
                <a:ext cx="19" cy="29"/>
              </a:xfrm>
              <a:custGeom>
                <a:avLst/>
                <a:gdLst>
                  <a:gd name="T0" fmla="*/ 17 w 19"/>
                  <a:gd name="T1" fmla="*/ 29 h 29"/>
                  <a:gd name="T2" fmla="*/ 19 w 19"/>
                  <a:gd name="T3" fmla="*/ 23 h 29"/>
                  <a:gd name="T4" fmla="*/ 14 w 19"/>
                  <a:gd name="T5" fmla="*/ 13 h 29"/>
                  <a:gd name="T6" fmla="*/ 6 w 19"/>
                  <a:gd name="T7" fmla="*/ 4 h 29"/>
                  <a:gd name="T8" fmla="*/ 0 w 19"/>
                  <a:gd name="T9" fmla="*/ 0 h 29"/>
                  <a:gd name="T10" fmla="*/ 3 w 19"/>
                  <a:gd name="T11" fmla="*/ 7 h 29"/>
                  <a:gd name="T12" fmla="*/ 7 w 19"/>
                  <a:gd name="T13" fmla="*/ 17 h 29"/>
                  <a:gd name="T14" fmla="*/ 13 w 19"/>
                  <a:gd name="T15" fmla="*/ 25 h 29"/>
                  <a:gd name="T16" fmla="*/ 17 w 19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9"/>
                  <a:gd name="T29" fmla="*/ 19 w 1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9">
                    <a:moveTo>
                      <a:pt x="17" y="29"/>
                    </a:moveTo>
                    <a:lnTo>
                      <a:pt x="19" y="23"/>
                    </a:lnTo>
                    <a:lnTo>
                      <a:pt x="14" y="13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7" y="17"/>
                    </a:lnTo>
                    <a:lnTo>
                      <a:pt x="13" y="25"/>
                    </a:lnTo>
                    <a:lnTo>
                      <a:pt x="17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69" name="Freeform 113">
                <a:extLst>
                  <a:ext uri="{FF2B5EF4-FFF2-40B4-BE49-F238E27FC236}">
                    <a16:creationId xmlns:a16="http://schemas.microsoft.com/office/drawing/2014/main" id="{BB40298C-808A-4C39-A767-1D3E08221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" y="140"/>
                <a:ext cx="14" cy="20"/>
              </a:xfrm>
              <a:custGeom>
                <a:avLst/>
                <a:gdLst>
                  <a:gd name="T0" fmla="*/ 13 w 14"/>
                  <a:gd name="T1" fmla="*/ 19 h 20"/>
                  <a:gd name="T2" fmla="*/ 14 w 14"/>
                  <a:gd name="T3" fmla="*/ 13 h 20"/>
                  <a:gd name="T4" fmla="*/ 11 w 14"/>
                  <a:gd name="T5" fmla="*/ 6 h 20"/>
                  <a:gd name="T6" fmla="*/ 7 w 14"/>
                  <a:gd name="T7" fmla="*/ 0 h 20"/>
                  <a:gd name="T8" fmla="*/ 0 w 14"/>
                  <a:gd name="T9" fmla="*/ 1 h 20"/>
                  <a:gd name="T10" fmla="*/ 5 w 14"/>
                  <a:gd name="T11" fmla="*/ 5 h 20"/>
                  <a:gd name="T12" fmla="*/ 8 w 14"/>
                  <a:gd name="T13" fmla="*/ 12 h 20"/>
                  <a:gd name="T14" fmla="*/ 10 w 14"/>
                  <a:gd name="T15" fmla="*/ 20 h 20"/>
                  <a:gd name="T16" fmla="*/ 13 w 14"/>
                  <a:gd name="T17" fmla="*/ 19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0"/>
                  <a:gd name="T29" fmla="*/ 14 w 14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0">
                    <a:moveTo>
                      <a:pt x="13" y="19"/>
                    </a:moveTo>
                    <a:lnTo>
                      <a:pt x="14" y="13"/>
                    </a:lnTo>
                    <a:lnTo>
                      <a:pt x="11" y="6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5" y="5"/>
                    </a:lnTo>
                    <a:lnTo>
                      <a:pt x="8" y="12"/>
                    </a:lnTo>
                    <a:lnTo>
                      <a:pt x="10" y="2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70" name="Freeform 114">
                <a:extLst>
                  <a:ext uri="{FF2B5EF4-FFF2-40B4-BE49-F238E27FC236}">
                    <a16:creationId xmlns:a16="http://schemas.microsoft.com/office/drawing/2014/main" id="{AA9DFDF5-5293-48B4-A65A-C53F8B36F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94"/>
                <a:ext cx="39" cy="37"/>
              </a:xfrm>
              <a:custGeom>
                <a:avLst/>
                <a:gdLst>
                  <a:gd name="T0" fmla="*/ 38 w 39"/>
                  <a:gd name="T1" fmla="*/ 37 h 37"/>
                  <a:gd name="T2" fmla="*/ 39 w 39"/>
                  <a:gd name="T3" fmla="*/ 34 h 37"/>
                  <a:gd name="T4" fmla="*/ 38 w 39"/>
                  <a:gd name="T5" fmla="*/ 30 h 37"/>
                  <a:gd name="T6" fmla="*/ 35 w 39"/>
                  <a:gd name="T7" fmla="*/ 25 h 37"/>
                  <a:gd name="T8" fmla="*/ 29 w 39"/>
                  <a:gd name="T9" fmla="*/ 18 h 37"/>
                  <a:gd name="T10" fmla="*/ 23 w 39"/>
                  <a:gd name="T11" fmla="*/ 12 h 37"/>
                  <a:gd name="T12" fmla="*/ 17 w 39"/>
                  <a:gd name="T13" fmla="*/ 6 h 37"/>
                  <a:gd name="T14" fmla="*/ 8 w 39"/>
                  <a:gd name="T15" fmla="*/ 2 h 37"/>
                  <a:gd name="T16" fmla="*/ 0 w 39"/>
                  <a:gd name="T17" fmla="*/ 0 h 37"/>
                  <a:gd name="T18" fmla="*/ 4 w 39"/>
                  <a:gd name="T19" fmla="*/ 3 h 37"/>
                  <a:gd name="T20" fmla="*/ 8 w 39"/>
                  <a:gd name="T21" fmla="*/ 7 h 37"/>
                  <a:gd name="T22" fmla="*/ 13 w 39"/>
                  <a:gd name="T23" fmla="*/ 14 h 37"/>
                  <a:gd name="T24" fmla="*/ 19 w 39"/>
                  <a:gd name="T25" fmla="*/ 21 h 37"/>
                  <a:gd name="T26" fmla="*/ 25 w 39"/>
                  <a:gd name="T27" fmla="*/ 28 h 37"/>
                  <a:gd name="T28" fmla="*/ 30 w 39"/>
                  <a:gd name="T29" fmla="*/ 33 h 37"/>
                  <a:gd name="T30" fmla="*/ 35 w 39"/>
                  <a:gd name="T31" fmla="*/ 37 h 37"/>
                  <a:gd name="T32" fmla="*/ 38 w 3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7"/>
                  <a:gd name="T53" fmla="*/ 39 w 3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7">
                    <a:moveTo>
                      <a:pt x="38" y="37"/>
                    </a:moveTo>
                    <a:lnTo>
                      <a:pt x="39" y="34"/>
                    </a:lnTo>
                    <a:lnTo>
                      <a:pt x="38" y="30"/>
                    </a:lnTo>
                    <a:lnTo>
                      <a:pt x="35" y="25"/>
                    </a:lnTo>
                    <a:lnTo>
                      <a:pt x="29" y="18"/>
                    </a:lnTo>
                    <a:lnTo>
                      <a:pt x="23" y="12"/>
                    </a:lnTo>
                    <a:lnTo>
                      <a:pt x="17" y="6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7"/>
                    </a:lnTo>
                    <a:lnTo>
                      <a:pt x="13" y="14"/>
                    </a:lnTo>
                    <a:lnTo>
                      <a:pt x="19" y="21"/>
                    </a:lnTo>
                    <a:lnTo>
                      <a:pt x="25" y="28"/>
                    </a:lnTo>
                    <a:lnTo>
                      <a:pt x="30" y="33"/>
                    </a:lnTo>
                    <a:lnTo>
                      <a:pt x="35" y="37"/>
                    </a:lnTo>
                    <a:lnTo>
                      <a:pt x="38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71" name="Freeform 115">
                <a:extLst>
                  <a:ext uri="{FF2B5EF4-FFF2-40B4-BE49-F238E27FC236}">
                    <a16:creationId xmlns:a16="http://schemas.microsoft.com/office/drawing/2014/main" id="{DB7EEB10-8764-4213-A2F3-5667C69B8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92"/>
                <a:ext cx="30" cy="30"/>
              </a:xfrm>
              <a:custGeom>
                <a:avLst/>
                <a:gdLst>
                  <a:gd name="T0" fmla="*/ 29 w 30"/>
                  <a:gd name="T1" fmla="*/ 30 h 30"/>
                  <a:gd name="T2" fmla="*/ 30 w 30"/>
                  <a:gd name="T3" fmla="*/ 28 h 30"/>
                  <a:gd name="T4" fmla="*/ 30 w 30"/>
                  <a:gd name="T5" fmla="*/ 25 h 30"/>
                  <a:gd name="T6" fmla="*/ 27 w 30"/>
                  <a:gd name="T7" fmla="*/ 20 h 30"/>
                  <a:gd name="T8" fmla="*/ 25 w 30"/>
                  <a:gd name="T9" fmla="*/ 15 h 30"/>
                  <a:gd name="T10" fmla="*/ 19 w 30"/>
                  <a:gd name="T11" fmla="*/ 10 h 30"/>
                  <a:gd name="T12" fmla="*/ 14 w 30"/>
                  <a:gd name="T13" fmla="*/ 5 h 30"/>
                  <a:gd name="T14" fmla="*/ 7 w 30"/>
                  <a:gd name="T15" fmla="*/ 2 h 30"/>
                  <a:gd name="T16" fmla="*/ 0 w 30"/>
                  <a:gd name="T17" fmla="*/ 0 h 30"/>
                  <a:gd name="T18" fmla="*/ 3 w 30"/>
                  <a:gd name="T19" fmla="*/ 4 h 30"/>
                  <a:gd name="T20" fmla="*/ 7 w 30"/>
                  <a:gd name="T21" fmla="*/ 8 h 30"/>
                  <a:gd name="T22" fmla="*/ 12 w 30"/>
                  <a:gd name="T23" fmla="*/ 13 h 30"/>
                  <a:gd name="T24" fmla="*/ 16 w 30"/>
                  <a:gd name="T25" fmla="*/ 19 h 30"/>
                  <a:gd name="T26" fmla="*/ 20 w 30"/>
                  <a:gd name="T27" fmla="*/ 24 h 30"/>
                  <a:gd name="T28" fmla="*/ 24 w 30"/>
                  <a:gd name="T29" fmla="*/ 28 h 30"/>
                  <a:gd name="T30" fmla="*/ 27 w 30"/>
                  <a:gd name="T31" fmla="*/ 30 h 30"/>
                  <a:gd name="T32" fmla="*/ 29 w 30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0"/>
                  <a:gd name="T53" fmla="*/ 30 w 3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0">
                    <a:moveTo>
                      <a:pt x="29" y="30"/>
                    </a:moveTo>
                    <a:lnTo>
                      <a:pt x="30" y="28"/>
                    </a:lnTo>
                    <a:lnTo>
                      <a:pt x="30" y="25"/>
                    </a:lnTo>
                    <a:lnTo>
                      <a:pt x="27" y="20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14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6" y="19"/>
                    </a:lnTo>
                    <a:lnTo>
                      <a:pt x="20" y="24"/>
                    </a:lnTo>
                    <a:lnTo>
                      <a:pt x="24" y="28"/>
                    </a:lnTo>
                    <a:lnTo>
                      <a:pt x="27" y="30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72" name="Freeform 116">
                <a:extLst>
                  <a:ext uri="{FF2B5EF4-FFF2-40B4-BE49-F238E27FC236}">
                    <a16:creationId xmlns:a16="http://schemas.microsoft.com/office/drawing/2014/main" id="{1251CD6D-CBDF-4095-AEBC-7535732F9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" y="101"/>
                <a:ext cx="34" cy="42"/>
              </a:xfrm>
              <a:custGeom>
                <a:avLst/>
                <a:gdLst>
                  <a:gd name="T0" fmla="*/ 33 w 34"/>
                  <a:gd name="T1" fmla="*/ 42 h 42"/>
                  <a:gd name="T2" fmla="*/ 34 w 34"/>
                  <a:gd name="T3" fmla="*/ 40 h 42"/>
                  <a:gd name="T4" fmla="*/ 32 w 34"/>
                  <a:gd name="T5" fmla="*/ 34 h 42"/>
                  <a:gd name="T6" fmla="*/ 28 w 34"/>
                  <a:gd name="T7" fmla="*/ 28 h 42"/>
                  <a:gd name="T8" fmla="*/ 23 w 34"/>
                  <a:gd name="T9" fmla="*/ 21 h 42"/>
                  <a:gd name="T10" fmla="*/ 18 w 34"/>
                  <a:gd name="T11" fmla="*/ 13 h 42"/>
                  <a:gd name="T12" fmla="*/ 12 w 34"/>
                  <a:gd name="T13" fmla="*/ 6 h 42"/>
                  <a:gd name="T14" fmla="*/ 5 w 34"/>
                  <a:gd name="T15" fmla="*/ 2 h 42"/>
                  <a:gd name="T16" fmla="*/ 0 w 34"/>
                  <a:gd name="T17" fmla="*/ 0 h 42"/>
                  <a:gd name="T18" fmla="*/ 3 w 34"/>
                  <a:gd name="T19" fmla="*/ 4 h 42"/>
                  <a:gd name="T20" fmla="*/ 6 w 34"/>
                  <a:gd name="T21" fmla="*/ 10 h 42"/>
                  <a:gd name="T22" fmla="*/ 10 w 34"/>
                  <a:gd name="T23" fmla="*/ 18 h 42"/>
                  <a:gd name="T24" fmla="*/ 16 w 34"/>
                  <a:gd name="T25" fmla="*/ 25 h 42"/>
                  <a:gd name="T26" fmla="*/ 20 w 34"/>
                  <a:gd name="T27" fmla="*/ 32 h 42"/>
                  <a:gd name="T28" fmla="*/ 25 w 34"/>
                  <a:gd name="T29" fmla="*/ 38 h 42"/>
                  <a:gd name="T30" fmla="*/ 29 w 34"/>
                  <a:gd name="T31" fmla="*/ 42 h 42"/>
                  <a:gd name="T32" fmla="*/ 33 w 34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42"/>
                  <a:gd name="T53" fmla="*/ 34 w 34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42">
                    <a:moveTo>
                      <a:pt x="33" y="42"/>
                    </a:moveTo>
                    <a:lnTo>
                      <a:pt x="34" y="40"/>
                    </a:lnTo>
                    <a:lnTo>
                      <a:pt x="32" y="34"/>
                    </a:lnTo>
                    <a:lnTo>
                      <a:pt x="28" y="28"/>
                    </a:lnTo>
                    <a:lnTo>
                      <a:pt x="23" y="21"/>
                    </a:lnTo>
                    <a:lnTo>
                      <a:pt x="18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6" y="10"/>
                    </a:lnTo>
                    <a:lnTo>
                      <a:pt x="10" y="18"/>
                    </a:lnTo>
                    <a:lnTo>
                      <a:pt x="16" y="25"/>
                    </a:lnTo>
                    <a:lnTo>
                      <a:pt x="20" y="32"/>
                    </a:lnTo>
                    <a:lnTo>
                      <a:pt x="25" y="38"/>
                    </a:lnTo>
                    <a:lnTo>
                      <a:pt x="29" y="42"/>
                    </a:lnTo>
                    <a:lnTo>
                      <a:pt x="3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73" name="Freeform 117">
                <a:extLst>
                  <a:ext uri="{FF2B5EF4-FFF2-40B4-BE49-F238E27FC236}">
                    <a16:creationId xmlns:a16="http://schemas.microsoft.com/office/drawing/2014/main" id="{319A5D5E-22C4-42B6-87B4-685562A72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" y="122"/>
                <a:ext cx="25" cy="34"/>
              </a:xfrm>
              <a:custGeom>
                <a:avLst/>
                <a:gdLst>
                  <a:gd name="T0" fmla="*/ 23 w 25"/>
                  <a:gd name="T1" fmla="*/ 34 h 34"/>
                  <a:gd name="T2" fmla="*/ 25 w 25"/>
                  <a:gd name="T3" fmla="*/ 32 h 34"/>
                  <a:gd name="T4" fmla="*/ 24 w 25"/>
                  <a:gd name="T5" fmla="*/ 28 h 34"/>
                  <a:gd name="T6" fmla="*/ 21 w 25"/>
                  <a:gd name="T7" fmla="*/ 22 h 34"/>
                  <a:gd name="T8" fmla="*/ 17 w 25"/>
                  <a:gd name="T9" fmla="*/ 15 h 34"/>
                  <a:gd name="T10" fmla="*/ 13 w 25"/>
                  <a:gd name="T11" fmla="*/ 9 h 34"/>
                  <a:gd name="T12" fmla="*/ 9 w 25"/>
                  <a:gd name="T13" fmla="*/ 4 h 34"/>
                  <a:gd name="T14" fmla="*/ 3 w 25"/>
                  <a:gd name="T15" fmla="*/ 1 h 34"/>
                  <a:gd name="T16" fmla="*/ 0 w 25"/>
                  <a:gd name="T17" fmla="*/ 0 h 34"/>
                  <a:gd name="T18" fmla="*/ 4 w 25"/>
                  <a:gd name="T19" fmla="*/ 7 h 34"/>
                  <a:gd name="T20" fmla="*/ 10 w 25"/>
                  <a:gd name="T21" fmla="*/ 19 h 34"/>
                  <a:gd name="T22" fmla="*/ 17 w 25"/>
                  <a:gd name="T23" fmla="*/ 29 h 34"/>
                  <a:gd name="T24" fmla="*/ 23 w 25"/>
                  <a:gd name="T25" fmla="*/ 34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34"/>
                  <a:gd name="T41" fmla="*/ 25 w 25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34">
                    <a:moveTo>
                      <a:pt x="23" y="34"/>
                    </a:moveTo>
                    <a:lnTo>
                      <a:pt x="25" y="32"/>
                    </a:lnTo>
                    <a:lnTo>
                      <a:pt x="24" y="28"/>
                    </a:lnTo>
                    <a:lnTo>
                      <a:pt x="21" y="22"/>
                    </a:lnTo>
                    <a:lnTo>
                      <a:pt x="17" y="15"/>
                    </a:lnTo>
                    <a:lnTo>
                      <a:pt x="13" y="9"/>
                    </a:lnTo>
                    <a:lnTo>
                      <a:pt x="9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10" y="19"/>
                    </a:lnTo>
                    <a:lnTo>
                      <a:pt x="17" y="29"/>
                    </a:ln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74" name="Freeform 118">
                <a:extLst>
                  <a:ext uri="{FF2B5EF4-FFF2-40B4-BE49-F238E27FC236}">
                    <a16:creationId xmlns:a16="http://schemas.microsoft.com/office/drawing/2014/main" id="{518BDE44-D195-4B91-AE9A-FA697BC7A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" y="89"/>
                <a:ext cx="34" cy="6"/>
              </a:xfrm>
              <a:custGeom>
                <a:avLst/>
                <a:gdLst>
                  <a:gd name="T0" fmla="*/ 0 w 34"/>
                  <a:gd name="T1" fmla="*/ 5 h 6"/>
                  <a:gd name="T2" fmla="*/ 3 w 34"/>
                  <a:gd name="T3" fmla="*/ 5 h 6"/>
                  <a:gd name="T4" fmla="*/ 7 w 34"/>
                  <a:gd name="T5" fmla="*/ 4 h 6"/>
                  <a:gd name="T6" fmla="*/ 12 w 34"/>
                  <a:gd name="T7" fmla="*/ 3 h 6"/>
                  <a:gd name="T8" fmla="*/ 18 w 34"/>
                  <a:gd name="T9" fmla="*/ 2 h 6"/>
                  <a:gd name="T10" fmla="*/ 24 w 34"/>
                  <a:gd name="T11" fmla="*/ 1 h 6"/>
                  <a:gd name="T12" fmla="*/ 29 w 34"/>
                  <a:gd name="T13" fmla="*/ 0 h 6"/>
                  <a:gd name="T14" fmla="*/ 33 w 34"/>
                  <a:gd name="T15" fmla="*/ 0 h 6"/>
                  <a:gd name="T16" fmla="*/ 34 w 34"/>
                  <a:gd name="T17" fmla="*/ 2 h 6"/>
                  <a:gd name="T18" fmla="*/ 33 w 34"/>
                  <a:gd name="T19" fmla="*/ 4 h 6"/>
                  <a:gd name="T20" fmla="*/ 29 w 34"/>
                  <a:gd name="T21" fmla="*/ 6 h 6"/>
                  <a:gd name="T22" fmla="*/ 25 w 34"/>
                  <a:gd name="T23" fmla="*/ 6 h 6"/>
                  <a:gd name="T24" fmla="*/ 20 w 34"/>
                  <a:gd name="T25" fmla="*/ 6 h 6"/>
                  <a:gd name="T26" fmla="*/ 14 w 34"/>
                  <a:gd name="T27" fmla="*/ 6 h 6"/>
                  <a:gd name="T28" fmla="*/ 8 w 34"/>
                  <a:gd name="T29" fmla="*/ 6 h 6"/>
                  <a:gd name="T30" fmla="*/ 4 w 34"/>
                  <a:gd name="T31" fmla="*/ 5 h 6"/>
                  <a:gd name="T32" fmla="*/ 0 w 34"/>
                  <a:gd name="T33" fmla="*/ 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6"/>
                  <a:gd name="T53" fmla="*/ 34 w 3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6">
                    <a:moveTo>
                      <a:pt x="0" y="5"/>
                    </a:moveTo>
                    <a:lnTo>
                      <a:pt x="3" y="5"/>
                    </a:lnTo>
                    <a:lnTo>
                      <a:pt x="7" y="4"/>
                    </a:lnTo>
                    <a:lnTo>
                      <a:pt x="12" y="3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75" name="Freeform 119">
                <a:extLst>
                  <a:ext uri="{FF2B5EF4-FFF2-40B4-BE49-F238E27FC236}">
                    <a16:creationId xmlns:a16="http://schemas.microsoft.com/office/drawing/2014/main" id="{EF9BEC53-781D-42EC-82AE-BDA128154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47"/>
                <a:ext cx="44" cy="46"/>
              </a:xfrm>
              <a:custGeom>
                <a:avLst/>
                <a:gdLst>
                  <a:gd name="T0" fmla="*/ 0 w 44"/>
                  <a:gd name="T1" fmla="*/ 46 h 46"/>
                  <a:gd name="T2" fmla="*/ 5 w 44"/>
                  <a:gd name="T3" fmla="*/ 43 h 46"/>
                  <a:gd name="T4" fmla="*/ 12 w 44"/>
                  <a:gd name="T5" fmla="*/ 37 h 46"/>
                  <a:gd name="T6" fmla="*/ 20 w 44"/>
                  <a:gd name="T7" fmla="*/ 30 h 46"/>
                  <a:gd name="T8" fmla="*/ 29 w 44"/>
                  <a:gd name="T9" fmla="*/ 22 h 46"/>
                  <a:gd name="T10" fmla="*/ 36 w 44"/>
                  <a:gd name="T11" fmla="*/ 16 h 46"/>
                  <a:gd name="T12" fmla="*/ 42 w 44"/>
                  <a:gd name="T13" fmla="*/ 9 h 46"/>
                  <a:gd name="T14" fmla="*/ 44 w 44"/>
                  <a:gd name="T15" fmla="*/ 3 h 46"/>
                  <a:gd name="T16" fmla="*/ 43 w 44"/>
                  <a:gd name="T17" fmla="*/ 0 h 46"/>
                  <a:gd name="T18" fmla="*/ 40 w 44"/>
                  <a:gd name="T19" fmla="*/ 0 h 46"/>
                  <a:gd name="T20" fmla="*/ 35 w 44"/>
                  <a:gd name="T21" fmla="*/ 4 h 46"/>
                  <a:gd name="T22" fmla="*/ 29 w 44"/>
                  <a:gd name="T23" fmla="*/ 10 h 46"/>
                  <a:gd name="T24" fmla="*/ 23 w 44"/>
                  <a:gd name="T25" fmla="*/ 19 h 46"/>
                  <a:gd name="T26" fmla="*/ 16 w 44"/>
                  <a:gd name="T27" fmla="*/ 26 h 46"/>
                  <a:gd name="T28" fmla="*/ 10 w 44"/>
                  <a:gd name="T29" fmla="*/ 35 h 46"/>
                  <a:gd name="T30" fmla="*/ 4 w 44"/>
                  <a:gd name="T31" fmla="*/ 42 h 46"/>
                  <a:gd name="T32" fmla="*/ 0 w 44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6"/>
                  <a:gd name="T53" fmla="*/ 44 w 44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6">
                    <a:moveTo>
                      <a:pt x="0" y="46"/>
                    </a:moveTo>
                    <a:lnTo>
                      <a:pt x="5" y="43"/>
                    </a:lnTo>
                    <a:lnTo>
                      <a:pt x="12" y="37"/>
                    </a:lnTo>
                    <a:lnTo>
                      <a:pt x="20" y="30"/>
                    </a:lnTo>
                    <a:lnTo>
                      <a:pt x="29" y="22"/>
                    </a:lnTo>
                    <a:lnTo>
                      <a:pt x="36" y="16"/>
                    </a:lnTo>
                    <a:lnTo>
                      <a:pt x="42" y="9"/>
                    </a:lnTo>
                    <a:lnTo>
                      <a:pt x="44" y="3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5" y="4"/>
                    </a:lnTo>
                    <a:lnTo>
                      <a:pt x="29" y="10"/>
                    </a:lnTo>
                    <a:lnTo>
                      <a:pt x="23" y="19"/>
                    </a:lnTo>
                    <a:lnTo>
                      <a:pt x="16" y="26"/>
                    </a:lnTo>
                    <a:lnTo>
                      <a:pt x="10" y="35"/>
                    </a:lnTo>
                    <a:lnTo>
                      <a:pt x="4" y="4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76" name="Freeform 120">
                <a:extLst>
                  <a:ext uri="{FF2B5EF4-FFF2-40B4-BE49-F238E27FC236}">
                    <a16:creationId xmlns:a16="http://schemas.microsoft.com/office/drawing/2014/main" id="{C13182CE-8664-4E66-8662-E1FA81B3F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47"/>
                <a:ext cx="41" cy="48"/>
              </a:xfrm>
              <a:custGeom>
                <a:avLst/>
                <a:gdLst>
                  <a:gd name="T0" fmla="*/ 0 w 41"/>
                  <a:gd name="T1" fmla="*/ 48 h 48"/>
                  <a:gd name="T2" fmla="*/ 5 w 41"/>
                  <a:gd name="T3" fmla="*/ 44 h 48"/>
                  <a:gd name="T4" fmla="*/ 12 w 41"/>
                  <a:gd name="T5" fmla="*/ 37 h 48"/>
                  <a:gd name="T6" fmla="*/ 19 w 41"/>
                  <a:gd name="T7" fmla="*/ 30 h 48"/>
                  <a:gd name="T8" fmla="*/ 27 w 41"/>
                  <a:gd name="T9" fmla="*/ 22 h 48"/>
                  <a:gd name="T10" fmla="*/ 34 w 41"/>
                  <a:gd name="T11" fmla="*/ 14 h 48"/>
                  <a:gd name="T12" fmla="*/ 39 w 41"/>
                  <a:gd name="T13" fmla="*/ 7 h 48"/>
                  <a:gd name="T14" fmla="*/ 41 w 41"/>
                  <a:gd name="T15" fmla="*/ 2 h 48"/>
                  <a:gd name="T16" fmla="*/ 40 w 41"/>
                  <a:gd name="T17" fmla="*/ 0 h 48"/>
                  <a:gd name="T18" fmla="*/ 35 w 41"/>
                  <a:gd name="T19" fmla="*/ 2 h 48"/>
                  <a:gd name="T20" fmla="*/ 30 w 41"/>
                  <a:gd name="T21" fmla="*/ 7 h 48"/>
                  <a:gd name="T22" fmla="*/ 25 w 41"/>
                  <a:gd name="T23" fmla="*/ 14 h 48"/>
                  <a:gd name="T24" fmla="*/ 19 w 41"/>
                  <a:gd name="T25" fmla="*/ 22 h 48"/>
                  <a:gd name="T26" fmla="*/ 13 w 41"/>
                  <a:gd name="T27" fmla="*/ 30 h 48"/>
                  <a:gd name="T28" fmla="*/ 8 w 41"/>
                  <a:gd name="T29" fmla="*/ 39 h 48"/>
                  <a:gd name="T30" fmla="*/ 4 w 41"/>
                  <a:gd name="T31" fmla="*/ 45 h 48"/>
                  <a:gd name="T32" fmla="*/ 0 w 41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8"/>
                  <a:gd name="T53" fmla="*/ 41 w 41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8">
                    <a:moveTo>
                      <a:pt x="0" y="48"/>
                    </a:moveTo>
                    <a:lnTo>
                      <a:pt x="5" y="44"/>
                    </a:lnTo>
                    <a:lnTo>
                      <a:pt x="12" y="37"/>
                    </a:lnTo>
                    <a:lnTo>
                      <a:pt x="19" y="30"/>
                    </a:lnTo>
                    <a:lnTo>
                      <a:pt x="27" y="22"/>
                    </a:lnTo>
                    <a:lnTo>
                      <a:pt x="34" y="14"/>
                    </a:lnTo>
                    <a:lnTo>
                      <a:pt x="39" y="7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7"/>
                    </a:lnTo>
                    <a:lnTo>
                      <a:pt x="25" y="14"/>
                    </a:lnTo>
                    <a:lnTo>
                      <a:pt x="19" y="22"/>
                    </a:lnTo>
                    <a:lnTo>
                      <a:pt x="13" y="30"/>
                    </a:lnTo>
                    <a:lnTo>
                      <a:pt x="8" y="39"/>
                    </a:lnTo>
                    <a:lnTo>
                      <a:pt x="4" y="45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77" name="Freeform 121">
                <a:extLst>
                  <a:ext uri="{FF2B5EF4-FFF2-40B4-BE49-F238E27FC236}">
                    <a16:creationId xmlns:a16="http://schemas.microsoft.com/office/drawing/2014/main" id="{16FA6C12-70DD-497E-97DF-69624798F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46"/>
                <a:ext cx="36" cy="51"/>
              </a:xfrm>
              <a:custGeom>
                <a:avLst/>
                <a:gdLst>
                  <a:gd name="T0" fmla="*/ 0 w 36"/>
                  <a:gd name="T1" fmla="*/ 51 h 51"/>
                  <a:gd name="T2" fmla="*/ 5 w 36"/>
                  <a:gd name="T3" fmla="*/ 46 h 51"/>
                  <a:gd name="T4" fmla="*/ 12 w 36"/>
                  <a:gd name="T5" fmla="*/ 39 h 51"/>
                  <a:gd name="T6" fmla="*/ 19 w 36"/>
                  <a:gd name="T7" fmla="*/ 30 h 51"/>
                  <a:gd name="T8" fmla="*/ 25 w 36"/>
                  <a:gd name="T9" fmla="*/ 23 h 51"/>
                  <a:gd name="T10" fmla="*/ 30 w 36"/>
                  <a:gd name="T11" fmla="*/ 14 h 51"/>
                  <a:gd name="T12" fmla="*/ 35 w 36"/>
                  <a:gd name="T13" fmla="*/ 7 h 51"/>
                  <a:gd name="T14" fmla="*/ 36 w 36"/>
                  <a:gd name="T15" fmla="*/ 2 h 51"/>
                  <a:gd name="T16" fmla="*/ 35 w 36"/>
                  <a:gd name="T17" fmla="*/ 0 h 51"/>
                  <a:gd name="T18" fmla="*/ 31 w 36"/>
                  <a:gd name="T19" fmla="*/ 2 h 51"/>
                  <a:gd name="T20" fmla="*/ 27 w 36"/>
                  <a:gd name="T21" fmla="*/ 7 h 51"/>
                  <a:gd name="T22" fmla="*/ 23 w 36"/>
                  <a:gd name="T23" fmla="*/ 14 h 51"/>
                  <a:gd name="T24" fmla="*/ 18 w 36"/>
                  <a:gd name="T25" fmla="*/ 23 h 51"/>
                  <a:gd name="T26" fmla="*/ 13 w 36"/>
                  <a:gd name="T27" fmla="*/ 32 h 51"/>
                  <a:gd name="T28" fmla="*/ 8 w 36"/>
                  <a:gd name="T29" fmla="*/ 40 h 51"/>
                  <a:gd name="T30" fmla="*/ 4 w 36"/>
                  <a:gd name="T31" fmla="*/ 47 h 51"/>
                  <a:gd name="T32" fmla="*/ 0 w 36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51"/>
                  <a:gd name="T53" fmla="*/ 36 w 36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51">
                    <a:moveTo>
                      <a:pt x="0" y="51"/>
                    </a:moveTo>
                    <a:lnTo>
                      <a:pt x="5" y="46"/>
                    </a:lnTo>
                    <a:lnTo>
                      <a:pt x="12" y="39"/>
                    </a:lnTo>
                    <a:lnTo>
                      <a:pt x="19" y="30"/>
                    </a:lnTo>
                    <a:lnTo>
                      <a:pt x="25" y="23"/>
                    </a:lnTo>
                    <a:lnTo>
                      <a:pt x="30" y="14"/>
                    </a:lnTo>
                    <a:lnTo>
                      <a:pt x="35" y="7"/>
                    </a:lnTo>
                    <a:lnTo>
                      <a:pt x="36" y="2"/>
                    </a:lnTo>
                    <a:lnTo>
                      <a:pt x="35" y="0"/>
                    </a:lnTo>
                    <a:lnTo>
                      <a:pt x="31" y="2"/>
                    </a:lnTo>
                    <a:lnTo>
                      <a:pt x="27" y="7"/>
                    </a:lnTo>
                    <a:lnTo>
                      <a:pt x="23" y="14"/>
                    </a:lnTo>
                    <a:lnTo>
                      <a:pt x="18" y="23"/>
                    </a:lnTo>
                    <a:lnTo>
                      <a:pt x="13" y="32"/>
                    </a:lnTo>
                    <a:lnTo>
                      <a:pt x="8" y="40"/>
                    </a:lnTo>
                    <a:lnTo>
                      <a:pt x="4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78" name="Freeform 122">
                <a:extLst>
                  <a:ext uri="{FF2B5EF4-FFF2-40B4-BE49-F238E27FC236}">
                    <a16:creationId xmlns:a16="http://schemas.microsoft.com/office/drawing/2014/main" id="{72A88134-F34E-418A-BD2C-70C956CC2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" y="55"/>
                <a:ext cx="27" cy="46"/>
              </a:xfrm>
              <a:custGeom>
                <a:avLst/>
                <a:gdLst>
                  <a:gd name="T0" fmla="*/ 0 w 27"/>
                  <a:gd name="T1" fmla="*/ 46 h 46"/>
                  <a:gd name="T2" fmla="*/ 5 w 27"/>
                  <a:gd name="T3" fmla="*/ 42 h 46"/>
                  <a:gd name="T4" fmla="*/ 10 w 27"/>
                  <a:gd name="T5" fmla="*/ 36 h 46"/>
                  <a:gd name="T6" fmla="*/ 15 w 27"/>
                  <a:gd name="T7" fmla="*/ 28 h 46"/>
                  <a:gd name="T8" fmla="*/ 20 w 27"/>
                  <a:gd name="T9" fmla="*/ 20 h 46"/>
                  <a:gd name="T10" fmla="*/ 24 w 27"/>
                  <a:gd name="T11" fmla="*/ 13 h 46"/>
                  <a:gd name="T12" fmla="*/ 27 w 27"/>
                  <a:gd name="T13" fmla="*/ 6 h 46"/>
                  <a:gd name="T14" fmla="*/ 27 w 27"/>
                  <a:gd name="T15" fmla="*/ 2 h 46"/>
                  <a:gd name="T16" fmla="*/ 24 w 27"/>
                  <a:gd name="T17" fmla="*/ 0 h 46"/>
                  <a:gd name="T18" fmla="*/ 17 w 27"/>
                  <a:gd name="T19" fmla="*/ 7 h 46"/>
                  <a:gd name="T20" fmla="*/ 12 w 27"/>
                  <a:gd name="T21" fmla="*/ 20 h 46"/>
                  <a:gd name="T22" fmla="*/ 6 w 27"/>
                  <a:gd name="T23" fmla="*/ 36 h 46"/>
                  <a:gd name="T24" fmla="*/ 0 w 27"/>
                  <a:gd name="T25" fmla="*/ 46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46"/>
                  <a:gd name="T41" fmla="*/ 27 w 27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46">
                    <a:moveTo>
                      <a:pt x="0" y="46"/>
                    </a:moveTo>
                    <a:lnTo>
                      <a:pt x="5" y="42"/>
                    </a:lnTo>
                    <a:lnTo>
                      <a:pt x="10" y="36"/>
                    </a:lnTo>
                    <a:lnTo>
                      <a:pt x="15" y="28"/>
                    </a:lnTo>
                    <a:lnTo>
                      <a:pt x="20" y="20"/>
                    </a:lnTo>
                    <a:lnTo>
                      <a:pt x="24" y="13"/>
                    </a:lnTo>
                    <a:lnTo>
                      <a:pt x="27" y="6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17" y="7"/>
                    </a:lnTo>
                    <a:lnTo>
                      <a:pt x="12" y="20"/>
                    </a:lnTo>
                    <a:lnTo>
                      <a:pt x="6" y="3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79" name="Freeform 123">
                <a:extLst>
                  <a:ext uri="{FF2B5EF4-FFF2-40B4-BE49-F238E27FC236}">
                    <a16:creationId xmlns:a16="http://schemas.microsoft.com/office/drawing/2014/main" id="{639E8F3B-1C55-47D1-B5F2-AA0AF686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1"/>
                <a:ext cx="24" cy="44"/>
              </a:xfrm>
              <a:custGeom>
                <a:avLst/>
                <a:gdLst>
                  <a:gd name="T0" fmla="*/ 0 w 24"/>
                  <a:gd name="T1" fmla="*/ 44 h 44"/>
                  <a:gd name="T2" fmla="*/ 3 w 24"/>
                  <a:gd name="T3" fmla="*/ 40 h 44"/>
                  <a:gd name="T4" fmla="*/ 8 w 24"/>
                  <a:gd name="T5" fmla="*/ 34 h 44"/>
                  <a:gd name="T6" fmla="*/ 12 w 24"/>
                  <a:gd name="T7" fmla="*/ 26 h 44"/>
                  <a:gd name="T8" fmla="*/ 17 w 24"/>
                  <a:gd name="T9" fmla="*/ 17 h 44"/>
                  <a:gd name="T10" fmla="*/ 20 w 24"/>
                  <a:gd name="T11" fmla="*/ 10 h 44"/>
                  <a:gd name="T12" fmla="*/ 23 w 24"/>
                  <a:gd name="T13" fmla="*/ 4 h 44"/>
                  <a:gd name="T14" fmla="*/ 24 w 24"/>
                  <a:gd name="T15" fmla="*/ 0 h 44"/>
                  <a:gd name="T16" fmla="*/ 21 w 24"/>
                  <a:gd name="T17" fmla="*/ 0 h 44"/>
                  <a:gd name="T18" fmla="*/ 14 w 24"/>
                  <a:gd name="T19" fmla="*/ 8 h 44"/>
                  <a:gd name="T20" fmla="*/ 8 w 24"/>
                  <a:gd name="T21" fmla="*/ 21 h 44"/>
                  <a:gd name="T22" fmla="*/ 3 w 24"/>
                  <a:gd name="T23" fmla="*/ 36 h 44"/>
                  <a:gd name="T24" fmla="*/ 0 w 24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4"/>
                  <a:gd name="T41" fmla="*/ 24 w 24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4">
                    <a:moveTo>
                      <a:pt x="0" y="44"/>
                    </a:moveTo>
                    <a:lnTo>
                      <a:pt x="3" y="40"/>
                    </a:lnTo>
                    <a:lnTo>
                      <a:pt x="8" y="34"/>
                    </a:lnTo>
                    <a:lnTo>
                      <a:pt x="12" y="26"/>
                    </a:lnTo>
                    <a:lnTo>
                      <a:pt x="17" y="17"/>
                    </a:lnTo>
                    <a:lnTo>
                      <a:pt x="20" y="10"/>
                    </a:lnTo>
                    <a:lnTo>
                      <a:pt x="23" y="4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4" y="8"/>
                    </a:lnTo>
                    <a:lnTo>
                      <a:pt x="8" y="21"/>
                    </a:lnTo>
                    <a:lnTo>
                      <a:pt x="3" y="3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80" name="Freeform 124">
                <a:extLst>
                  <a:ext uri="{FF2B5EF4-FFF2-40B4-BE49-F238E27FC236}">
                    <a16:creationId xmlns:a16="http://schemas.microsoft.com/office/drawing/2014/main" id="{55CA5771-24B6-4B34-874F-EF9E98CD5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" y="72"/>
                <a:ext cx="12" cy="39"/>
              </a:xfrm>
              <a:custGeom>
                <a:avLst/>
                <a:gdLst>
                  <a:gd name="T0" fmla="*/ 0 w 12"/>
                  <a:gd name="T1" fmla="*/ 39 h 39"/>
                  <a:gd name="T2" fmla="*/ 6 w 12"/>
                  <a:gd name="T3" fmla="*/ 28 h 39"/>
                  <a:gd name="T4" fmla="*/ 10 w 12"/>
                  <a:gd name="T5" fmla="*/ 15 h 39"/>
                  <a:gd name="T6" fmla="*/ 12 w 12"/>
                  <a:gd name="T7" fmla="*/ 4 h 39"/>
                  <a:gd name="T8" fmla="*/ 8 w 12"/>
                  <a:gd name="T9" fmla="*/ 0 h 39"/>
                  <a:gd name="T10" fmla="*/ 3 w 12"/>
                  <a:gd name="T11" fmla="*/ 6 h 39"/>
                  <a:gd name="T12" fmla="*/ 2 w 12"/>
                  <a:gd name="T13" fmla="*/ 17 h 39"/>
                  <a:gd name="T14" fmla="*/ 2 w 12"/>
                  <a:gd name="T15" fmla="*/ 29 h 39"/>
                  <a:gd name="T16" fmla="*/ 0 w 12"/>
                  <a:gd name="T17" fmla="*/ 3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9"/>
                  <a:gd name="T29" fmla="*/ 12 w 12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9">
                    <a:moveTo>
                      <a:pt x="0" y="39"/>
                    </a:moveTo>
                    <a:lnTo>
                      <a:pt x="6" y="28"/>
                    </a:lnTo>
                    <a:lnTo>
                      <a:pt x="10" y="15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3" y="6"/>
                    </a:lnTo>
                    <a:lnTo>
                      <a:pt x="2" y="17"/>
                    </a:lnTo>
                    <a:lnTo>
                      <a:pt x="2" y="2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81" name="Freeform 125">
                <a:extLst>
                  <a:ext uri="{FF2B5EF4-FFF2-40B4-BE49-F238E27FC236}">
                    <a16:creationId xmlns:a16="http://schemas.microsoft.com/office/drawing/2014/main" id="{B3C5847B-3927-4788-9143-630864EDE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" y="83"/>
                <a:ext cx="7" cy="34"/>
              </a:xfrm>
              <a:custGeom>
                <a:avLst/>
                <a:gdLst>
                  <a:gd name="T0" fmla="*/ 2 w 7"/>
                  <a:gd name="T1" fmla="*/ 34 h 34"/>
                  <a:gd name="T2" fmla="*/ 4 w 7"/>
                  <a:gd name="T3" fmla="*/ 25 h 34"/>
                  <a:gd name="T4" fmla="*/ 7 w 7"/>
                  <a:gd name="T5" fmla="*/ 14 h 34"/>
                  <a:gd name="T6" fmla="*/ 7 w 7"/>
                  <a:gd name="T7" fmla="*/ 3 h 34"/>
                  <a:gd name="T8" fmla="*/ 3 w 7"/>
                  <a:gd name="T9" fmla="*/ 0 h 34"/>
                  <a:gd name="T10" fmla="*/ 0 w 7"/>
                  <a:gd name="T11" fmla="*/ 5 h 34"/>
                  <a:gd name="T12" fmla="*/ 1 w 7"/>
                  <a:gd name="T13" fmla="*/ 14 h 34"/>
                  <a:gd name="T14" fmla="*/ 2 w 7"/>
                  <a:gd name="T15" fmla="*/ 24 h 34"/>
                  <a:gd name="T16" fmla="*/ 2 w 7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4"/>
                  <a:gd name="T29" fmla="*/ 7 w 7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4">
                    <a:moveTo>
                      <a:pt x="2" y="34"/>
                    </a:moveTo>
                    <a:lnTo>
                      <a:pt x="4" y="25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2" y="24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82" name="Freeform 126">
                <a:extLst>
                  <a:ext uri="{FF2B5EF4-FFF2-40B4-BE49-F238E27FC236}">
                    <a16:creationId xmlns:a16="http://schemas.microsoft.com/office/drawing/2014/main" id="{A7F0FAF1-8CCD-4212-BBA6-EDA549EB8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90"/>
                <a:ext cx="8" cy="33"/>
              </a:xfrm>
              <a:custGeom>
                <a:avLst/>
                <a:gdLst>
                  <a:gd name="T0" fmla="*/ 6 w 8"/>
                  <a:gd name="T1" fmla="*/ 33 h 33"/>
                  <a:gd name="T2" fmla="*/ 8 w 8"/>
                  <a:gd name="T3" fmla="*/ 25 h 33"/>
                  <a:gd name="T4" fmla="*/ 8 w 8"/>
                  <a:gd name="T5" fmla="*/ 14 h 33"/>
                  <a:gd name="T6" fmla="*/ 7 w 8"/>
                  <a:gd name="T7" fmla="*/ 4 h 33"/>
                  <a:gd name="T8" fmla="*/ 2 w 8"/>
                  <a:gd name="T9" fmla="*/ 0 h 33"/>
                  <a:gd name="T10" fmla="*/ 0 w 8"/>
                  <a:gd name="T11" fmla="*/ 4 h 33"/>
                  <a:gd name="T12" fmla="*/ 2 w 8"/>
                  <a:gd name="T13" fmla="*/ 11 h 33"/>
                  <a:gd name="T14" fmla="*/ 4 w 8"/>
                  <a:gd name="T15" fmla="*/ 22 h 33"/>
                  <a:gd name="T16" fmla="*/ 6 w 8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3"/>
                  <a:gd name="T29" fmla="*/ 8 w 8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3">
                    <a:moveTo>
                      <a:pt x="6" y="33"/>
                    </a:moveTo>
                    <a:lnTo>
                      <a:pt x="8" y="25"/>
                    </a:lnTo>
                    <a:lnTo>
                      <a:pt x="8" y="14"/>
                    </a:lnTo>
                    <a:lnTo>
                      <a:pt x="7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4" y="22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83" name="Freeform 127">
                <a:extLst>
                  <a:ext uri="{FF2B5EF4-FFF2-40B4-BE49-F238E27FC236}">
                    <a16:creationId xmlns:a16="http://schemas.microsoft.com/office/drawing/2014/main" id="{EC509594-3C64-4090-A123-98DD8A111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" y="101"/>
                <a:ext cx="9" cy="32"/>
              </a:xfrm>
              <a:custGeom>
                <a:avLst/>
                <a:gdLst>
                  <a:gd name="T0" fmla="*/ 1 w 9"/>
                  <a:gd name="T1" fmla="*/ 32 h 32"/>
                  <a:gd name="T2" fmla="*/ 5 w 9"/>
                  <a:gd name="T3" fmla="*/ 27 h 32"/>
                  <a:gd name="T4" fmla="*/ 9 w 9"/>
                  <a:gd name="T5" fmla="*/ 18 h 32"/>
                  <a:gd name="T6" fmla="*/ 9 w 9"/>
                  <a:gd name="T7" fmla="*/ 7 h 32"/>
                  <a:gd name="T8" fmla="*/ 4 w 9"/>
                  <a:gd name="T9" fmla="*/ 0 h 32"/>
                  <a:gd name="T10" fmla="*/ 0 w 9"/>
                  <a:gd name="T11" fmla="*/ 3 h 32"/>
                  <a:gd name="T12" fmla="*/ 0 w 9"/>
                  <a:gd name="T13" fmla="*/ 12 h 32"/>
                  <a:gd name="T14" fmla="*/ 1 w 9"/>
                  <a:gd name="T15" fmla="*/ 23 h 32"/>
                  <a:gd name="T16" fmla="*/ 1 w 9"/>
                  <a:gd name="T17" fmla="*/ 32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32"/>
                  <a:gd name="T29" fmla="*/ 9 w 9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32">
                    <a:moveTo>
                      <a:pt x="1" y="32"/>
                    </a:moveTo>
                    <a:lnTo>
                      <a:pt x="5" y="27"/>
                    </a:lnTo>
                    <a:lnTo>
                      <a:pt x="9" y="18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12"/>
                    </a:lnTo>
                    <a:lnTo>
                      <a:pt x="1" y="23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84" name="Freeform 128">
                <a:extLst>
                  <a:ext uri="{FF2B5EF4-FFF2-40B4-BE49-F238E27FC236}">
                    <a16:creationId xmlns:a16="http://schemas.microsoft.com/office/drawing/2014/main" id="{ED4F9DB9-BC93-41A5-8ABC-4FF2B0291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" y="105"/>
                <a:ext cx="7" cy="36"/>
              </a:xfrm>
              <a:custGeom>
                <a:avLst/>
                <a:gdLst>
                  <a:gd name="T0" fmla="*/ 2 w 7"/>
                  <a:gd name="T1" fmla="*/ 36 h 36"/>
                  <a:gd name="T2" fmla="*/ 5 w 7"/>
                  <a:gd name="T3" fmla="*/ 28 h 36"/>
                  <a:gd name="T4" fmla="*/ 7 w 7"/>
                  <a:gd name="T5" fmla="*/ 18 h 36"/>
                  <a:gd name="T6" fmla="*/ 7 w 7"/>
                  <a:gd name="T7" fmla="*/ 7 h 36"/>
                  <a:gd name="T8" fmla="*/ 4 w 7"/>
                  <a:gd name="T9" fmla="*/ 0 h 36"/>
                  <a:gd name="T10" fmla="*/ 0 w 7"/>
                  <a:gd name="T11" fmla="*/ 3 h 36"/>
                  <a:gd name="T12" fmla="*/ 0 w 7"/>
                  <a:gd name="T13" fmla="*/ 14 h 36"/>
                  <a:gd name="T14" fmla="*/ 1 w 7"/>
                  <a:gd name="T15" fmla="*/ 27 h 36"/>
                  <a:gd name="T16" fmla="*/ 2 w 7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6"/>
                  <a:gd name="T29" fmla="*/ 7 w 7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6">
                    <a:moveTo>
                      <a:pt x="2" y="36"/>
                    </a:moveTo>
                    <a:lnTo>
                      <a:pt x="5" y="28"/>
                    </a:lnTo>
                    <a:lnTo>
                      <a:pt x="7" y="18"/>
                    </a:lnTo>
                    <a:lnTo>
                      <a:pt x="7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1" y="27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85" name="Freeform 129">
                <a:extLst>
                  <a:ext uri="{FF2B5EF4-FFF2-40B4-BE49-F238E27FC236}">
                    <a16:creationId xmlns:a16="http://schemas.microsoft.com/office/drawing/2014/main" id="{4E93692B-3BE8-4171-8B54-955F43D07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" y="55"/>
                <a:ext cx="46" cy="38"/>
              </a:xfrm>
              <a:custGeom>
                <a:avLst/>
                <a:gdLst>
                  <a:gd name="T0" fmla="*/ 44 w 46"/>
                  <a:gd name="T1" fmla="*/ 0 h 38"/>
                  <a:gd name="T2" fmla="*/ 42 w 46"/>
                  <a:gd name="T3" fmla="*/ 1 h 38"/>
                  <a:gd name="T4" fmla="*/ 38 w 46"/>
                  <a:gd name="T5" fmla="*/ 5 h 38"/>
                  <a:gd name="T6" fmla="*/ 32 w 46"/>
                  <a:gd name="T7" fmla="*/ 11 h 38"/>
                  <a:gd name="T8" fmla="*/ 26 w 46"/>
                  <a:gd name="T9" fmla="*/ 17 h 38"/>
                  <a:gd name="T10" fmla="*/ 19 w 46"/>
                  <a:gd name="T11" fmla="*/ 24 h 38"/>
                  <a:gd name="T12" fmla="*/ 13 w 46"/>
                  <a:gd name="T13" fmla="*/ 30 h 38"/>
                  <a:gd name="T14" fmla="*/ 6 w 46"/>
                  <a:gd name="T15" fmla="*/ 35 h 38"/>
                  <a:gd name="T16" fmla="*/ 0 w 46"/>
                  <a:gd name="T17" fmla="*/ 38 h 38"/>
                  <a:gd name="T18" fmla="*/ 7 w 46"/>
                  <a:gd name="T19" fmla="*/ 35 h 38"/>
                  <a:gd name="T20" fmla="*/ 16 w 46"/>
                  <a:gd name="T21" fmla="*/ 30 h 38"/>
                  <a:gd name="T22" fmla="*/ 25 w 46"/>
                  <a:gd name="T23" fmla="*/ 25 h 38"/>
                  <a:gd name="T24" fmla="*/ 32 w 46"/>
                  <a:gd name="T25" fmla="*/ 18 h 38"/>
                  <a:gd name="T26" fmla="*/ 39 w 46"/>
                  <a:gd name="T27" fmla="*/ 13 h 38"/>
                  <a:gd name="T28" fmla="*/ 44 w 46"/>
                  <a:gd name="T29" fmla="*/ 7 h 38"/>
                  <a:gd name="T30" fmla="*/ 46 w 46"/>
                  <a:gd name="T31" fmla="*/ 3 h 38"/>
                  <a:gd name="T32" fmla="*/ 44 w 46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38"/>
                  <a:gd name="T53" fmla="*/ 46 w 46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38">
                    <a:moveTo>
                      <a:pt x="44" y="0"/>
                    </a:moveTo>
                    <a:lnTo>
                      <a:pt x="42" y="1"/>
                    </a:lnTo>
                    <a:lnTo>
                      <a:pt x="38" y="5"/>
                    </a:lnTo>
                    <a:lnTo>
                      <a:pt x="32" y="11"/>
                    </a:lnTo>
                    <a:lnTo>
                      <a:pt x="26" y="17"/>
                    </a:lnTo>
                    <a:lnTo>
                      <a:pt x="19" y="24"/>
                    </a:lnTo>
                    <a:lnTo>
                      <a:pt x="13" y="30"/>
                    </a:lnTo>
                    <a:lnTo>
                      <a:pt x="6" y="35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5" y="25"/>
                    </a:lnTo>
                    <a:lnTo>
                      <a:pt x="32" y="18"/>
                    </a:lnTo>
                    <a:lnTo>
                      <a:pt x="39" y="13"/>
                    </a:lnTo>
                    <a:lnTo>
                      <a:pt x="44" y="7"/>
                    </a:lnTo>
                    <a:lnTo>
                      <a:pt x="46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86" name="Freeform 130">
                <a:extLst>
                  <a:ext uri="{FF2B5EF4-FFF2-40B4-BE49-F238E27FC236}">
                    <a16:creationId xmlns:a16="http://schemas.microsoft.com/office/drawing/2014/main" id="{5A73F6FD-A904-4A09-88C6-4DB663DBF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" y="69"/>
                <a:ext cx="35" cy="25"/>
              </a:xfrm>
              <a:custGeom>
                <a:avLst/>
                <a:gdLst>
                  <a:gd name="T0" fmla="*/ 0 w 35"/>
                  <a:gd name="T1" fmla="*/ 25 h 25"/>
                  <a:gd name="T2" fmla="*/ 5 w 35"/>
                  <a:gd name="T3" fmla="*/ 22 h 25"/>
                  <a:gd name="T4" fmla="*/ 11 w 35"/>
                  <a:gd name="T5" fmla="*/ 19 h 25"/>
                  <a:gd name="T6" fmla="*/ 17 w 35"/>
                  <a:gd name="T7" fmla="*/ 15 h 25"/>
                  <a:gd name="T8" fmla="*/ 23 w 35"/>
                  <a:gd name="T9" fmla="*/ 11 h 25"/>
                  <a:gd name="T10" fmla="*/ 29 w 35"/>
                  <a:gd name="T11" fmla="*/ 8 h 25"/>
                  <a:gd name="T12" fmla="*/ 33 w 35"/>
                  <a:gd name="T13" fmla="*/ 4 h 25"/>
                  <a:gd name="T14" fmla="*/ 35 w 35"/>
                  <a:gd name="T15" fmla="*/ 2 h 25"/>
                  <a:gd name="T16" fmla="*/ 35 w 35"/>
                  <a:gd name="T17" fmla="*/ 0 h 25"/>
                  <a:gd name="T18" fmla="*/ 32 w 35"/>
                  <a:gd name="T19" fmla="*/ 0 h 25"/>
                  <a:gd name="T20" fmla="*/ 28 w 35"/>
                  <a:gd name="T21" fmla="*/ 2 h 25"/>
                  <a:gd name="T22" fmla="*/ 23 w 35"/>
                  <a:gd name="T23" fmla="*/ 6 h 25"/>
                  <a:gd name="T24" fmla="*/ 17 w 35"/>
                  <a:gd name="T25" fmla="*/ 10 h 25"/>
                  <a:gd name="T26" fmla="*/ 12 w 35"/>
                  <a:gd name="T27" fmla="*/ 15 h 25"/>
                  <a:gd name="T28" fmla="*/ 7 w 35"/>
                  <a:gd name="T29" fmla="*/ 19 h 25"/>
                  <a:gd name="T30" fmla="*/ 3 w 35"/>
                  <a:gd name="T31" fmla="*/ 23 h 25"/>
                  <a:gd name="T32" fmla="*/ 0 w 35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25"/>
                  <a:gd name="T53" fmla="*/ 35 w 3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25">
                    <a:moveTo>
                      <a:pt x="0" y="25"/>
                    </a:moveTo>
                    <a:lnTo>
                      <a:pt x="5" y="22"/>
                    </a:lnTo>
                    <a:lnTo>
                      <a:pt x="11" y="19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8"/>
                    </a:lnTo>
                    <a:lnTo>
                      <a:pt x="33" y="4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3" y="6"/>
                    </a:lnTo>
                    <a:lnTo>
                      <a:pt x="17" y="10"/>
                    </a:lnTo>
                    <a:lnTo>
                      <a:pt x="12" y="15"/>
                    </a:lnTo>
                    <a:lnTo>
                      <a:pt x="7" y="19"/>
                    </a:lnTo>
                    <a:lnTo>
                      <a:pt x="3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87" name="Freeform 131">
                <a:extLst>
                  <a:ext uri="{FF2B5EF4-FFF2-40B4-BE49-F238E27FC236}">
                    <a16:creationId xmlns:a16="http://schemas.microsoft.com/office/drawing/2014/main" id="{D68A3E26-1BCE-489D-B203-58E3ED81B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" y="211"/>
                <a:ext cx="190" cy="50"/>
              </a:xfrm>
              <a:custGeom>
                <a:avLst/>
                <a:gdLst>
                  <a:gd name="T0" fmla="*/ 1 w 190"/>
                  <a:gd name="T1" fmla="*/ 9 h 50"/>
                  <a:gd name="T2" fmla="*/ 0 w 190"/>
                  <a:gd name="T3" fmla="*/ 7 h 50"/>
                  <a:gd name="T4" fmla="*/ 1 w 190"/>
                  <a:gd name="T5" fmla="*/ 5 h 50"/>
                  <a:gd name="T6" fmla="*/ 2 w 190"/>
                  <a:gd name="T7" fmla="*/ 3 h 50"/>
                  <a:gd name="T8" fmla="*/ 2 w 190"/>
                  <a:gd name="T9" fmla="*/ 0 h 50"/>
                  <a:gd name="T10" fmla="*/ 14 w 190"/>
                  <a:gd name="T11" fmla="*/ 12 h 50"/>
                  <a:gd name="T12" fmla="*/ 26 w 190"/>
                  <a:gd name="T13" fmla="*/ 21 h 50"/>
                  <a:gd name="T14" fmla="*/ 39 w 190"/>
                  <a:gd name="T15" fmla="*/ 28 h 50"/>
                  <a:gd name="T16" fmla="*/ 52 w 190"/>
                  <a:gd name="T17" fmla="*/ 34 h 50"/>
                  <a:gd name="T18" fmla="*/ 65 w 190"/>
                  <a:gd name="T19" fmla="*/ 39 h 50"/>
                  <a:gd name="T20" fmla="*/ 78 w 190"/>
                  <a:gd name="T21" fmla="*/ 42 h 50"/>
                  <a:gd name="T22" fmla="*/ 91 w 190"/>
                  <a:gd name="T23" fmla="*/ 43 h 50"/>
                  <a:gd name="T24" fmla="*/ 103 w 190"/>
                  <a:gd name="T25" fmla="*/ 44 h 50"/>
                  <a:gd name="T26" fmla="*/ 116 w 190"/>
                  <a:gd name="T27" fmla="*/ 44 h 50"/>
                  <a:gd name="T28" fmla="*/ 128 w 190"/>
                  <a:gd name="T29" fmla="*/ 43 h 50"/>
                  <a:gd name="T30" fmla="*/ 140 w 190"/>
                  <a:gd name="T31" fmla="*/ 41 h 50"/>
                  <a:gd name="T32" fmla="*/ 152 w 190"/>
                  <a:gd name="T33" fmla="*/ 39 h 50"/>
                  <a:gd name="T34" fmla="*/ 162 w 190"/>
                  <a:gd name="T35" fmla="*/ 37 h 50"/>
                  <a:gd name="T36" fmla="*/ 172 w 190"/>
                  <a:gd name="T37" fmla="*/ 35 h 50"/>
                  <a:gd name="T38" fmla="*/ 182 w 190"/>
                  <a:gd name="T39" fmla="*/ 32 h 50"/>
                  <a:gd name="T40" fmla="*/ 190 w 190"/>
                  <a:gd name="T41" fmla="*/ 30 h 50"/>
                  <a:gd name="T42" fmla="*/ 184 w 190"/>
                  <a:gd name="T43" fmla="*/ 35 h 50"/>
                  <a:gd name="T44" fmla="*/ 177 w 190"/>
                  <a:gd name="T45" fmla="*/ 39 h 50"/>
                  <a:gd name="T46" fmla="*/ 166 w 190"/>
                  <a:gd name="T47" fmla="*/ 43 h 50"/>
                  <a:gd name="T48" fmla="*/ 155 w 190"/>
                  <a:gd name="T49" fmla="*/ 46 h 50"/>
                  <a:gd name="T50" fmla="*/ 142 w 190"/>
                  <a:gd name="T51" fmla="*/ 49 h 50"/>
                  <a:gd name="T52" fmla="*/ 128 w 190"/>
                  <a:gd name="T53" fmla="*/ 50 h 50"/>
                  <a:gd name="T54" fmla="*/ 114 w 190"/>
                  <a:gd name="T55" fmla="*/ 50 h 50"/>
                  <a:gd name="T56" fmla="*/ 99 w 190"/>
                  <a:gd name="T57" fmla="*/ 50 h 50"/>
                  <a:gd name="T58" fmla="*/ 85 w 190"/>
                  <a:gd name="T59" fmla="*/ 49 h 50"/>
                  <a:gd name="T60" fmla="*/ 70 w 190"/>
                  <a:gd name="T61" fmla="*/ 47 h 50"/>
                  <a:gd name="T62" fmla="*/ 55 w 190"/>
                  <a:gd name="T63" fmla="*/ 44 h 50"/>
                  <a:gd name="T64" fmla="*/ 42 w 190"/>
                  <a:gd name="T65" fmla="*/ 39 h 50"/>
                  <a:gd name="T66" fmla="*/ 30 w 190"/>
                  <a:gd name="T67" fmla="*/ 33 h 50"/>
                  <a:gd name="T68" fmla="*/ 18 w 190"/>
                  <a:gd name="T69" fmla="*/ 26 h 50"/>
                  <a:gd name="T70" fmla="*/ 9 w 190"/>
                  <a:gd name="T71" fmla="*/ 19 h 50"/>
                  <a:gd name="T72" fmla="*/ 1 w 190"/>
                  <a:gd name="T73" fmla="*/ 9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0"/>
                  <a:gd name="T112" fmla="*/ 0 h 50"/>
                  <a:gd name="T113" fmla="*/ 190 w 190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0" h="50">
                    <a:moveTo>
                      <a:pt x="1" y="9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4" y="12"/>
                    </a:lnTo>
                    <a:lnTo>
                      <a:pt x="26" y="21"/>
                    </a:lnTo>
                    <a:lnTo>
                      <a:pt x="39" y="28"/>
                    </a:lnTo>
                    <a:lnTo>
                      <a:pt x="52" y="34"/>
                    </a:lnTo>
                    <a:lnTo>
                      <a:pt x="65" y="39"/>
                    </a:lnTo>
                    <a:lnTo>
                      <a:pt x="78" y="42"/>
                    </a:lnTo>
                    <a:lnTo>
                      <a:pt x="91" y="43"/>
                    </a:lnTo>
                    <a:lnTo>
                      <a:pt x="103" y="44"/>
                    </a:lnTo>
                    <a:lnTo>
                      <a:pt x="116" y="44"/>
                    </a:lnTo>
                    <a:lnTo>
                      <a:pt x="128" y="43"/>
                    </a:lnTo>
                    <a:lnTo>
                      <a:pt x="140" y="41"/>
                    </a:lnTo>
                    <a:lnTo>
                      <a:pt x="152" y="39"/>
                    </a:lnTo>
                    <a:lnTo>
                      <a:pt x="162" y="37"/>
                    </a:lnTo>
                    <a:lnTo>
                      <a:pt x="172" y="35"/>
                    </a:lnTo>
                    <a:lnTo>
                      <a:pt x="182" y="32"/>
                    </a:lnTo>
                    <a:lnTo>
                      <a:pt x="190" y="30"/>
                    </a:lnTo>
                    <a:lnTo>
                      <a:pt x="184" y="35"/>
                    </a:lnTo>
                    <a:lnTo>
                      <a:pt x="177" y="39"/>
                    </a:lnTo>
                    <a:lnTo>
                      <a:pt x="166" y="43"/>
                    </a:lnTo>
                    <a:lnTo>
                      <a:pt x="155" y="46"/>
                    </a:lnTo>
                    <a:lnTo>
                      <a:pt x="142" y="49"/>
                    </a:lnTo>
                    <a:lnTo>
                      <a:pt x="128" y="50"/>
                    </a:lnTo>
                    <a:lnTo>
                      <a:pt x="114" y="50"/>
                    </a:lnTo>
                    <a:lnTo>
                      <a:pt x="99" y="50"/>
                    </a:lnTo>
                    <a:lnTo>
                      <a:pt x="85" y="49"/>
                    </a:lnTo>
                    <a:lnTo>
                      <a:pt x="70" y="47"/>
                    </a:lnTo>
                    <a:lnTo>
                      <a:pt x="55" y="44"/>
                    </a:lnTo>
                    <a:lnTo>
                      <a:pt x="42" y="39"/>
                    </a:lnTo>
                    <a:lnTo>
                      <a:pt x="30" y="33"/>
                    </a:lnTo>
                    <a:lnTo>
                      <a:pt x="18" y="26"/>
                    </a:lnTo>
                    <a:lnTo>
                      <a:pt x="9" y="1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88" name="Freeform 132">
                <a:extLst>
                  <a:ext uri="{FF2B5EF4-FFF2-40B4-BE49-F238E27FC236}">
                    <a16:creationId xmlns:a16="http://schemas.microsoft.com/office/drawing/2014/main" id="{69375952-2B30-4C78-ADD1-8C2DF58FE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" y="208"/>
                <a:ext cx="23" cy="44"/>
              </a:xfrm>
              <a:custGeom>
                <a:avLst/>
                <a:gdLst>
                  <a:gd name="T0" fmla="*/ 0 w 23"/>
                  <a:gd name="T1" fmla="*/ 44 h 44"/>
                  <a:gd name="T2" fmla="*/ 5 w 23"/>
                  <a:gd name="T3" fmla="*/ 40 h 44"/>
                  <a:gd name="T4" fmla="*/ 10 w 23"/>
                  <a:gd name="T5" fmla="*/ 34 h 44"/>
                  <a:gd name="T6" fmla="*/ 14 w 23"/>
                  <a:gd name="T7" fmla="*/ 27 h 44"/>
                  <a:gd name="T8" fmla="*/ 18 w 23"/>
                  <a:gd name="T9" fmla="*/ 20 h 44"/>
                  <a:gd name="T10" fmla="*/ 21 w 23"/>
                  <a:gd name="T11" fmla="*/ 13 h 44"/>
                  <a:gd name="T12" fmla="*/ 23 w 23"/>
                  <a:gd name="T13" fmla="*/ 7 h 44"/>
                  <a:gd name="T14" fmla="*/ 23 w 23"/>
                  <a:gd name="T15" fmla="*/ 2 h 44"/>
                  <a:gd name="T16" fmla="*/ 23 w 23"/>
                  <a:gd name="T17" fmla="*/ 0 h 44"/>
                  <a:gd name="T18" fmla="*/ 18 w 23"/>
                  <a:gd name="T19" fmla="*/ 4 h 44"/>
                  <a:gd name="T20" fmla="*/ 14 w 23"/>
                  <a:gd name="T21" fmla="*/ 16 h 44"/>
                  <a:gd name="T22" fmla="*/ 8 w 23"/>
                  <a:gd name="T23" fmla="*/ 31 h 44"/>
                  <a:gd name="T24" fmla="*/ 0 w 23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44"/>
                  <a:gd name="T41" fmla="*/ 23 w 23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44">
                    <a:moveTo>
                      <a:pt x="0" y="44"/>
                    </a:moveTo>
                    <a:lnTo>
                      <a:pt x="5" y="40"/>
                    </a:lnTo>
                    <a:lnTo>
                      <a:pt x="10" y="34"/>
                    </a:lnTo>
                    <a:lnTo>
                      <a:pt x="14" y="27"/>
                    </a:lnTo>
                    <a:lnTo>
                      <a:pt x="18" y="20"/>
                    </a:lnTo>
                    <a:lnTo>
                      <a:pt x="21" y="13"/>
                    </a:lnTo>
                    <a:lnTo>
                      <a:pt x="23" y="7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8" y="4"/>
                    </a:lnTo>
                    <a:lnTo>
                      <a:pt x="14" y="16"/>
                    </a:lnTo>
                    <a:lnTo>
                      <a:pt x="8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89" name="Freeform 133">
                <a:extLst>
                  <a:ext uri="{FF2B5EF4-FFF2-40B4-BE49-F238E27FC236}">
                    <a16:creationId xmlns:a16="http://schemas.microsoft.com/office/drawing/2014/main" id="{83B6024E-010B-48A3-B068-7E50B7CCD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" y="203"/>
                <a:ext cx="35" cy="53"/>
              </a:xfrm>
              <a:custGeom>
                <a:avLst/>
                <a:gdLst>
                  <a:gd name="T0" fmla="*/ 35 w 35"/>
                  <a:gd name="T1" fmla="*/ 0 h 53"/>
                  <a:gd name="T2" fmla="*/ 35 w 35"/>
                  <a:gd name="T3" fmla="*/ 3 h 53"/>
                  <a:gd name="T4" fmla="*/ 34 w 35"/>
                  <a:gd name="T5" fmla="*/ 7 h 53"/>
                  <a:gd name="T6" fmla="*/ 30 w 35"/>
                  <a:gd name="T7" fmla="*/ 15 h 53"/>
                  <a:gd name="T8" fmla="*/ 26 w 35"/>
                  <a:gd name="T9" fmla="*/ 24 h 53"/>
                  <a:gd name="T10" fmla="*/ 21 w 35"/>
                  <a:gd name="T11" fmla="*/ 33 h 53"/>
                  <a:gd name="T12" fmla="*/ 15 w 35"/>
                  <a:gd name="T13" fmla="*/ 41 h 53"/>
                  <a:gd name="T14" fmla="*/ 7 w 35"/>
                  <a:gd name="T15" fmla="*/ 48 h 53"/>
                  <a:gd name="T16" fmla="*/ 0 w 35"/>
                  <a:gd name="T17" fmla="*/ 53 h 53"/>
                  <a:gd name="T18" fmla="*/ 4 w 35"/>
                  <a:gd name="T19" fmla="*/ 47 h 53"/>
                  <a:gd name="T20" fmla="*/ 9 w 35"/>
                  <a:gd name="T21" fmla="*/ 39 h 53"/>
                  <a:gd name="T22" fmla="*/ 14 w 35"/>
                  <a:gd name="T23" fmla="*/ 31 h 53"/>
                  <a:gd name="T24" fmla="*/ 19 w 35"/>
                  <a:gd name="T25" fmla="*/ 21 h 53"/>
                  <a:gd name="T26" fmla="*/ 24 w 35"/>
                  <a:gd name="T27" fmla="*/ 12 h 53"/>
                  <a:gd name="T28" fmla="*/ 29 w 35"/>
                  <a:gd name="T29" fmla="*/ 5 h 53"/>
                  <a:gd name="T30" fmla="*/ 32 w 35"/>
                  <a:gd name="T31" fmla="*/ 1 h 53"/>
                  <a:gd name="T32" fmla="*/ 35 w 35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53"/>
                  <a:gd name="T53" fmla="*/ 35 w 35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53">
                    <a:moveTo>
                      <a:pt x="35" y="0"/>
                    </a:moveTo>
                    <a:lnTo>
                      <a:pt x="35" y="3"/>
                    </a:lnTo>
                    <a:lnTo>
                      <a:pt x="34" y="7"/>
                    </a:lnTo>
                    <a:lnTo>
                      <a:pt x="30" y="15"/>
                    </a:lnTo>
                    <a:lnTo>
                      <a:pt x="26" y="24"/>
                    </a:lnTo>
                    <a:lnTo>
                      <a:pt x="21" y="33"/>
                    </a:lnTo>
                    <a:lnTo>
                      <a:pt x="15" y="41"/>
                    </a:lnTo>
                    <a:lnTo>
                      <a:pt x="7" y="48"/>
                    </a:lnTo>
                    <a:lnTo>
                      <a:pt x="0" y="53"/>
                    </a:lnTo>
                    <a:lnTo>
                      <a:pt x="4" y="47"/>
                    </a:lnTo>
                    <a:lnTo>
                      <a:pt x="9" y="39"/>
                    </a:lnTo>
                    <a:lnTo>
                      <a:pt x="14" y="31"/>
                    </a:lnTo>
                    <a:lnTo>
                      <a:pt x="19" y="21"/>
                    </a:lnTo>
                    <a:lnTo>
                      <a:pt x="24" y="12"/>
                    </a:lnTo>
                    <a:lnTo>
                      <a:pt x="29" y="5"/>
                    </a:lnTo>
                    <a:lnTo>
                      <a:pt x="32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90" name="Freeform 134">
                <a:extLst>
                  <a:ext uri="{FF2B5EF4-FFF2-40B4-BE49-F238E27FC236}">
                    <a16:creationId xmlns:a16="http://schemas.microsoft.com/office/drawing/2014/main" id="{09ACD552-5AF7-4BAA-95A6-4A5A63908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98"/>
                <a:ext cx="44" cy="62"/>
              </a:xfrm>
              <a:custGeom>
                <a:avLst/>
                <a:gdLst>
                  <a:gd name="T0" fmla="*/ 44 w 44"/>
                  <a:gd name="T1" fmla="*/ 0 h 62"/>
                  <a:gd name="T2" fmla="*/ 44 w 44"/>
                  <a:gd name="T3" fmla="*/ 3 h 62"/>
                  <a:gd name="T4" fmla="*/ 42 w 44"/>
                  <a:gd name="T5" fmla="*/ 9 h 62"/>
                  <a:gd name="T6" fmla="*/ 38 w 44"/>
                  <a:gd name="T7" fmla="*/ 18 h 62"/>
                  <a:gd name="T8" fmla="*/ 31 w 44"/>
                  <a:gd name="T9" fmla="*/ 29 h 62"/>
                  <a:gd name="T10" fmla="*/ 24 w 44"/>
                  <a:gd name="T11" fmla="*/ 39 h 62"/>
                  <a:gd name="T12" fmla="*/ 15 w 44"/>
                  <a:gd name="T13" fmla="*/ 49 h 62"/>
                  <a:gd name="T14" fmla="*/ 8 w 44"/>
                  <a:gd name="T15" fmla="*/ 57 h 62"/>
                  <a:gd name="T16" fmla="*/ 0 w 44"/>
                  <a:gd name="T17" fmla="*/ 62 h 62"/>
                  <a:gd name="T18" fmla="*/ 3 w 44"/>
                  <a:gd name="T19" fmla="*/ 57 h 62"/>
                  <a:gd name="T20" fmla="*/ 8 w 44"/>
                  <a:gd name="T21" fmla="*/ 48 h 62"/>
                  <a:gd name="T22" fmla="*/ 14 w 44"/>
                  <a:gd name="T23" fmla="*/ 38 h 62"/>
                  <a:gd name="T24" fmla="*/ 22 w 44"/>
                  <a:gd name="T25" fmla="*/ 27 h 62"/>
                  <a:gd name="T26" fmla="*/ 29 w 44"/>
                  <a:gd name="T27" fmla="*/ 16 h 62"/>
                  <a:gd name="T28" fmla="*/ 35 w 44"/>
                  <a:gd name="T29" fmla="*/ 7 h 62"/>
                  <a:gd name="T30" fmla="*/ 40 w 44"/>
                  <a:gd name="T31" fmla="*/ 1 h 62"/>
                  <a:gd name="T32" fmla="*/ 44 w 44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2"/>
                  <a:gd name="T53" fmla="*/ 44 w 4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2">
                    <a:moveTo>
                      <a:pt x="44" y="0"/>
                    </a:moveTo>
                    <a:lnTo>
                      <a:pt x="44" y="3"/>
                    </a:lnTo>
                    <a:lnTo>
                      <a:pt x="42" y="9"/>
                    </a:lnTo>
                    <a:lnTo>
                      <a:pt x="38" y="18"/>
                    </a:lnTo>
                    <a:lnTo>
                      <a:pt x="31" y="29"/>
                    </a:lnTo>
                    <a:lnTo>
                      <a:pt x="24" y="39"/>
                    </a:lnTo>
                    <a:lnTo>
                      <a:pt x="15" y="49"/>
                    </a:lnTo>
                    <a:lnTo>
                      <a:pt x="8" y="57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8" y="48"/>
                    </a:lnTo>
                    <a:lnTo>
                      <a:pt x="14" y="38"/>
                    </a:lnTo>
                    <a:lnTo>
                      <a:pt x="22" y="27"/>
                    </a:lnTo>
                    <a:lnTo>
                      <a:pt x="29" y="16"/>
                    </a:lnTo>
                    <a:lnTo>
                      <a:pt x="35" y="7"/>
                    </a:lnTo>
                    <a:lnTo>
                      <a:pt x="40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91" name="Freeform 135">
                <a:extLst>
                  <a:ext uri="{FF2B5EF4-FFF2-40B4-BE49-F238E27FC236}">
                    <a16:creationId xmlns:a16="http://schemas.microsoft.com/office/drawing/2014/main" id="{496099E1-BE65-4A16-9AEB-738549EB4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" y="190"/>
                <a:ext cx="41" cy="68"/>
              </a:xfrm>
              <a:custGeom>
                <a:avLst/>
                <a:gdLst>
                  <a:gd name="T0" fmla="*/ 40 w 41"/>
                  <a:gd name="T1" fmla="*/ 0 h 68"/>
                  <a:gd name="T2" fmla="*/ 41 w 41"/>
                  <a:gd name="T3" fmla="*/ 4 h 68"/>
                  <a:gd name="T4" fmla="*/ 39 w 41"/>
                  <a:gd name="T5" fmla="*/ 12 h 68"/>
                  <a:gd name="T6" fmla="*/ 35 w 41"/>
                  <a:gd name="T7" fmla="*/ 21 h 68"/>
                  <a:gd name="T8" fmla="*/ 29 w 41"/>
                  <a:gd name="T9" fmla="*/ 33 h 68"/>
                  <a:gd name="T10" fmla="*/ 22 w 41"/>
                  <a:gd name="T11" fmla="*/ 44 h 68"/>
                  <a:gd name="T12" fmla="*/ 15 w 41"/>
                  <a:gd name="T13" fmla="*/ 55 h 68"/>
                  <a:gd name="T14" fmla="*/ 7 w 41"/>
                  <a:gd name="T15" fmla="*/ 63 h 68"/>
                  <a:gd name="T16" fmla="*/ 0 w 41"/>
                  <a:gd name="T17" fmla="*/ 68 h 68"/>
                  <a:gd name="T18" fmla="*/ 3 w 41"/>
                  <a:gd name="T19" fmla="*/ 63 h 68"/>
                  <a:gd name="T20" fmla="*/ 7 w 41"/>
                  <a:gd name="T21" fmla="*/ 53 h 68"/>
                  <a:gd name="T22" fmla="*/ 13 w 41"/>
                  <a:gd name="T23" fmla="*/ 43 h 68"/>
                  <a:gd name="T24" fmla="*/ 19 w 41"/>
                  <a:gd name="T25" fmla="*/ 30 h 68"/>
                  <a:gd name="T26" fmla="*/ 26 w 41"/>
                  <a:gd name="T27" fmla="*/ 18 h 68"/>
                  <a:gd name="T28" fmla="*/ 32 w 41"/>
                  <a:gd name="T29" fmla="*/ 9 h 68"/>
                  <a:gd name="T30" fmla="*/ 37 w 41"/>
                  <a:gd name="T31" fmla="*/ 2 h 68"/>
                  <a:gd name="T32" fmla="*/ 40 w 41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68"/>
                  <a:gd name="T53" fmla="*/ 41 w 41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68">
                    <a:moveTo>
                      <a:pt x="40" y="0"/>
                    </a:moveTo>
                    <a:lnTo>
                      <a:pt x="41" y="4"/>
                    </a:lnTo>
                    <a:lnTo>
                      <a:pt x="39" y="12"/>
                    </a:lnTo>
                    <a:lnTo>
                      <a:pt x="35" y="21"/>
                    </a:lnTo>
                    <a:lnTo>
                      <a:pt x="29" y="33"/>
                    </a:lnTo>
                    <a:lnTo>
                      <a:pt x="22" y="44"/>
                    </a:lnTo>
                    <a:lnTo>
                      <a:pt x="15" y="55"/>
                    </a:lnTo>
                    <a:lnTo>
                      <a:pt x="7" y="63"/>
                    </a:lnTo>
                    <a:lnTo>
                      <a:pt x="0" y="68"/>
                    </a:lnTo>
                    <a:lnTo>
                      <a:pt x="3" y="63"/>
                    </a:lnTo>
                    <a:lnTo>
                      <a:pt x="7" y="53"/>
                    </a:lnTo>
                    <a:lnTo>
                      <a:pt x="13" y="43"/>
                    </a:lnTo>
                    <a:lnTo>
                      <a:pt x="19" y="30"/>
                    </a:lnTo>
                    <a:lnTo>
                      <a:pt x="26" y="18"/>
                    </a:lnTo>
                    <a:lnTo>
                      <a:pt x="32" y="9"/>
                    </a:lnTo>
                    <a:lnTo>
                      <a:pt x="37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92" name="Freeform 136">
                <a:extLst>
                  <a:ext uri="{FF2B5EF4-FFF2-40B4-BE49-F238E27FC236}">
                    <a16:creationId xmlns:a16="http://schemas.microsoft.com/office/drawing/2014/main" id="{F53D52B4-6E16-49C9-9BF7-F89E7F0E9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" y="190"/>
                <a:ext cx="34" cy="61"/>
              </a:xfrm>
              <a:custGeom>
                <a:avLst/>
                <a:gdLst>
                  <a:gd name="T0" fmla="*/ 34 w 34"/>
                  <a:gd name="T1" fmla="*/ 0 h 61"/>
                  <a:gd name="T2" fmla="*/ 34 w 34"/>
                  <a:gd name="T3" fmla="*/ 3 h 61"/>
                  <a:gd name="T4" fmla="*/ 32 w 34"/>
                  <a:gd name="T5" fmla="*/ 10 h 61"/>
                  <a:gd name="T6" fmla="*/ 28 w 34"/>
                  <a:gd name="T7" fmla="*/ 18 h 61"/>
                  <a:gd name="T8" fmla="*/ 24 w 34"/>
                  <a:gd name="T9" fmla="*/ 29 h 61"/>
                  <a:gd name="T10" fmla="*/ 18 w 34"/>
                  <a:gd name="T11" fmla="*/ 41 h 61"/>
                  <a:gd name="T12" fmla="*/ 11 w 34"/>
                  <a:gd name="T13" fmla="*/ 50 h 61"/>
                  <a:gd name="T14" fmla="*/ 5 w 34"/>
                  <a:gd name="T15" fmla="*/ 57 h 61"/>
                  <a:gd name="T16" fmla="*/ 0 w 34"/>
                  <a:gd name="T17" fmla="*/ 61 h 61"/>
                  <a:gd name="T18" fmla="*/ 2 w 34"/>
                  <a:gd name="T19" fmla="*/ 55 h 61"/>
                  <a:gd name="T20" fmla="*/ 7 w 34"/>
                  <a:gd name="T21" fmla="*/ 46 h 61"/>
                  <a:gd name="T22" fmla="*/ 11 w 34"/>
                  <a:gd name="T23" fmla="*/ 36 h 61"/>
                  <a:gd name="T24" fmla="*/ 16 w 34"/>
                  <a:gd name="T25" fmla="*/ 24 h 61"/>
                  <a:gd name="T26" fmla="*/ 21 w 34"/>
                  <a:gd name="T27" fmla="*/ 15 h 61"/>
                  <a:gd name="T28" fmla="*/ 26 w 34"/>
                  <a:gd name="T29" fmla="*/ 6 h 61"/>
                  <a:gd name="T30" fmla="*/ 31 w 34"/>
                  <a:gd name="T31" fmla="*/ 1 h 61"/>
                  <a:gd name="T32" fmla="*/ 34 w 34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61"/>
                  <a:gd name="T53" fmla="*/ 34 w 34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61">
                    <a:moveTo>
                      <a:pt x="34" y="0"/>
                    </a:moveTo>
                    <a:lnTo>
                      <a:pt x="34" y="3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4" y="29"/>
                    </a:lnTo>
                    <a:lnTo>
                      <a:pt x="18" y="41"/>
                    </a:lnTo>
                    <a:lnTo>
                      <a:pt x="11" y="50"/>
                    </a:lnTo>
                    <a:lnTo>
                      <a:pt x="5" y="57"/>
                    </a:lnTo>
                    <a:lnTo>
                      <a:pt x="0" y="61"/>
                    </a:lnTo>
                    <a:lnTo>
                      <a:pt x="2" y="55"/>
                    </a:lnTo>
                    <a:lnTo>
                      <a:pt x="7" y="46"/>
                    </a:lnTo>
                    <a:lnTo>
                      <a:pt x="11" y="36"/>
                    </a:lnTo>
                    <a:lnTo>
                      <a:pt x="16" y="24"/>
                    </a:lnTo>
                    <a:lnTo>
                      <a:pt x="21" y="15"/>
                    </a:lnTo>
                    <a:lnTo>
                      <a:pt x="26" y="6"/>
                    </a:lnTo>
                    <a:lnTo>
                      <a:pt x="31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93" name="Freeform 137">
                <a:extLst>
                  <a:ext uri="{FF2B5EF4-FFF2-40B4-BE49-F238E27FC236}">
                    <a16:creationId xmlns:a16="http://schemas.microsoft.com/office/drawing/2014/main" id="{801845C7-AE94-47E0-A728-AE5AED0EB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" y="193"/>
                <a:ext cx="29" cy="51"/>
              </a:xfrm>
              <a:custGeom>
                <a:avLst/>
                <a:gdLst>
                  <a:gd name="T0" fmla="*/ 29 w 29"/>
                  <a:gd name="T1" fmla="*/ 0 h 51"/>
                  <a:gd name="T2" fmla="*/ 29 w 29"/>
                  <a:gd name="T3" fmla="*/ 3 h 51"/>
                  <a:gd name="T4" fmla="*/ 29 w 29"/>
                  <a:gd name="T5" fmla="*/ 9 h 51"/>
                  <a:gd name="T6" fmla="*/ 27 w 29"/>
                  <a:gd name="T7" fmla="*/ 16 h 51"/>
                  <a:gd name="T8" fmla="*/ 23 w 29"/>
                  <a:gd name="T9" fmla="*/ 24 h 51"/>
                  <a:gd name="T10" fmla="*/ 19 w 29"/>
                  <a:gd name="T11" fmla="*/ 33 h 51"/>
                  <a:gd name="T12" fmla="*/ 13 w 29"/>
                  <a:gd name="T13" fmla="*/ 41 h 51"/>
                  <a:gd name="T14" fmla="*/ 7 w 29"/>
                  <a:gd name="T15" fmla="*/ 47 h 51"/>
                  <a:gd name="T16" fmla="*/ 0 w 29"/>
                  <a:gd name="T17" fmla="*/ 51 h 51"/>
                  <a:gd name="T18" fmla="*/ 4 w 29"/>
                  <a:gd name="T19" fmla="*/ 46 h 51"/>
                  <a:gd name="T20" fmla="*/ 7 w 29"/>
                  <a:gd name="T21" fmla="*/ 39 h 51"/>
                  <a:gd name="T22" fmla="*/ 11 w 29"/>
                  <a:gd name="T23" fmla="*/ 30 h 51"/>
                  <a:gd name="T24" fmla="*/ 16 w 29"/>
                  <a:gd name="T25" fmla="*/ 21 h 51"/>
                  <a:gd name="T26" fmla="*/ 19 w 29"/>
                  <a:gd name="T27" fmla="*/ 13 h 51"/>
                  <a:gd name="T28" fmla="*/ 23 w 29"/>
                  <a:gd name="T29" fmla="*/ 6 h 51"/>
                  <a:gd name="T30" fmla="*/ 26 w 29"/>
                  <a:gd name="T31" fmla="*/ 1 h 51"/>
                  <a:gd name="T32" fmla="*/ 29 w 29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51"/>
                  <a:gd name="T53" fmla="*/ 29 w 29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51">
                    <a:moveTo>
                      <a:pt x="29" y="0"/>
                    </a:moveTo>
                    <a:lnTo>
                      <a:pt x="29" y="3"/>
                    </a:lnTo>
                    <a:lnTo>
                      <a:pt x="29" y="9"/>
                    </a:lnTo>
                    <a:lnTo>
                      <a:pt x="27" y="16"/>
                    </a:lnTo>
                    <a:lnTo>
                      <a:pt x="23" y="24"/>
                    </a:lnTo>
                    <a:lnTo>
                      <a:pt x="19" y="33"/>
                    </a:lnTo>
                    <a:lnTo>
                      <a:pt x="13" y="41"/>
                    </a:lnTo>
                    <a:lnTo>
                      <a:pt x="7" y="47"/>
                    </a:lnTo>
                    <a:lnTo>
                      <a:pt x="0" y="51"/>
                    </a:lnTo>
                    <a:lnTo>
                      <a:pt x="4" y="46"/>
                    </a:lnTo>
                    <a:lnTo>
                      <a:pt x="7" y="39"/>
                    </a:lnTo>
                    <a:lnTo>
                      <a:pt x="11" y="30"/>
                    </a:lnTo>
                    <a:lnTo>
                      <a:pt x="16" y="21"/>
                    </a:lnTo>
                    <a:lnTo>
                      <a:pt x="19" y="13"/>
                    </a:lnTo>
                    <a:lnTo>
                      <a:pt x="23" y="6"/>
                    </a:lnTo>
                    <a:lnTo>
                      <a:pt x="2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94" name="Freeform 138">
                <a:extLst>
                  <a:ext uri="{FF2B5EF4-FFF2-40B4-BE49-F238E27FC236}">
                    <a16:creationId xmlns:a16="http://schemas.microsoft.com/office/drawing/2014/main" id="{E38918FE-82EF-458B-BC1A-A149B0420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" y="187"/>
                <a:ext cx="8" cy="30"/>
              </a:xfrm>
              <a:custGeom>
                <a:avLst/>
                <a:gdLst>
                  <a:gd name="T0" fmla="*/ 4 w 8"/>
                  <a:gd name="T1" fmla="*/ 0 h 30"/>
                  <a:gd name="T2" fmla="*/ 7 w 8"/>
                  <a:gd name="T3" fmla="*/ 5 h 30"/>
                  <a:gd name="T4" fmla="*/ 8 w 8"/>
                  <a:gd name="T5" fmla="*/ 15 h 30"/>
                  <a:gd name="T6" fmla="*/ 5 w 8"/>
                  <a:gd name="T7" fmla="*/ 24 h 30"/>
                  <a:gd name="T8" fmla="*/ 0 w 8"/>
                  <a:gd name="T9" fmla="*/ 30 h 30"/>
                  <a:gd name="T10" fmla="*/ 3 w 8"/>
                  <a:gd name="T11" fmla="*/ 21 h 30"/>
                  <a:gd name="T12" fmla="*/ 3 w 8"/>
                  <a:gd name="T13" fmla="*/ 11 h 30"/>
                  <a:gd name="T14" fmla="*/ 2 w 8"/>
                  <a:gd name="T15" fmla="*/ 2 h 30"/>
                  <a:gd name="T16" fmla="*/ 4 w 8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0"/>
                  <a:gd name="T29" fmla="*/ 8 w 8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0">
                    <a:moveTo>
                      <a:pt x="4" y="0"/>
                    </a:moveTo>
                    <a:lnTo>
                      <a:pt x="7" y="5"/>
                    </a:lnTo>
                    <a:lnTo>
                      <a:pt x="8" y="15"/>
                    </a:lnTo>
                    <a:lnTo>
                      <a:pt x="5" y="24"/>
                    </a:lnTo>
                    <a:lnTo>
                      <a:pt x="0" y="30"/>
                    </a:lnTo>
                    <a:lnTo>
                      <a:pt x="3" y="21"/>
                    </a:lnTo>
                    <a:lnTo>
                      <a:pt x="3" y="11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95" name="Freeform 139">
                <a:extLst>
                  <a:ext uri="{FF2B5EF4-FFF2-40B4-BE49-F238E27FC236}">
                    <a16:creationId xmlns:a16="http://schemas.microsoft.com/office/drawing/2014/main" id="{A25DEAA9-B26C-4AC5-B509-1071C0A6D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" y="202"/>
                <a:ext cx="40" cy="57"/>
              </a:xfrm>
              <a:custGeom>
                <a:avLst/>
                <a:gdLst>
                  <a:gd name="T0" fmla="*/ 39 w 40"/>
                  <a:gd name="T1" fmla="*/ 0 h 57"/>
                  <a:gd name="T2" fmla="*/ 40 w 40"/>
                  <a:gd name="T3" fmla="*/ 3 h 57"/>
                  <a:gd name="T4" fmla="*/ 38 w 40"/>
                  <a:gd name="T5" fmla="*/ 9 h 57"/>
                  <a:gd name="T6" fmla="*/ 35 w 40"/>
                  <a:gd name="T7" fmla="*/ 17 h 57"/>
                  <a:gd name="T8" fmla="*/ 29 w 40"/>
                  <a:gd name="T9" fmla="*/ 27 h 57"/>
                  <a:gd name="T10" fmla="*/ 23 w 40"/>
                  <a:gd name="T11" fmla="*/ 35 h 57"/>
                  <a:gd name="T12" fmla="*/ 16 w 40"/>
                  <a:gd name="T13" fmla="*/ 45 h 57"/>
                  <a:gd name="T14" fmla="*/ 8 w 40"/>
                  <a:gd name="T15" fmla="*/ 52 h 57"/>
                  <a:gd name="T16" fmla="*/ 0 w 40"/>
                  <a:gd name="T17" fmla="*/ 57 h 57"/>
                  <a:gd name="T18" fmla="*/ 4 w 40"/>
                  <a:gd name="T19" fmla="*/ 52 h 57"/>
                  <a:gd name="T20" fmla="*/ 8 w 40"/>
                  <a:gd name="T21" fmla="*/ 44 h 57"/>
                  <a:gd name="T22" fmla="*/ 13 w 40"/>
                  <a:gd name="T23" fmla="*/ 34 h 57"/>
                  <a:gd name="T24" fmla="*/ 20 w 40"/>
                  <a:gd name="T25" fmla="*/ 25 h 57"/>
                  <a:gd name="T26" fmla="*/ 26 w 40"/>
                  <a:gd name="T27" fmla="*/ 15 h 57"/>
                  <a:gd name="T28" fmla="*/ 31 w 40"/>
                  <a:gd name="T29" fmla="*/ 6 h 57"/>
                  <a:gd name="T30" fmla="*/ 35 w 40"/>
                  <a:gd name="T31" fmla="*/ 1 h 57"/>
                  <a:gd name="T32" fmla="*/ 39 w 40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57"/>
                  <a:gd name="T53" fmla="*/ 40 w 40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57">
                    <a:moveTo>
                      <a:pt x="39" y="0"/>
                    </a:moveTo>
                    <a:lnTo>
                      <a:pt x="40" y="3"/>
                    </a:lnTo>
                    <a:lnTo>
                      <a:pt x="38" y="9"/>
                    </a:lnTo>
                    <a:lnTo>
                      <a:pt x="35" y="17"/>
                    </a:lnTo>
                    <a:lnTo>
                      <a:pt x="29" y="27"/>
                    </a:lnTo>
                    <a:lnTo>
                      <a:pt x="23" y="35"/>
                    </a:lnTo>
                    <a:lnTo>
                      <a:pt x="16" y="45"/>
                    </a:lnTo>
                    <a:lnTo>
                      <a:pt x="8" y="52"/>
                    </a:lnTo>
                    <a:lnTo>
                      <a:pt x="0" y="57"/>
                    </a:lnTo>
                    <a:lnTo>
                      <a:pt x="4" y="52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20" y="25"/>
                    </a:lnTo>
                    <a:lnTo>
                      <a:pt x="26" y="15"/>
                    </a:lnTo>
                    <a:lnTo>
                      <a:pt x="31" y="6"/>
                    </a:lnTo>
                    <a:lnTo>
                      <a:pt x="35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96" name="Freeform 140">
                <a:extLst>
                  <a:ext uri="{FF2B5EF4-FFF2-40B4-BE49-F238E27FC236}">
                    <a16:creationId xmlns:a16="http://schemas.microsoft.com/office/drawing/2014/main" id="{B7E62F9F-F35A-44DC-BB66-24C293B3B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" y="194"/>
                <a:ext cx="39" cy="66"/>
              </a:xfrm>
              <a:custGeom>
                <a:avLst/>
                <a:gdLst>
                  <a:gd name="T0" fmla="*/ 38 w 39"/>
                  <a:gd name="T1" fmla="*/ 0 h 66"/>
                  <a:gd name="T2" fmla="*/ 39 w 39"/>
                  <a:gd name="T3" fmla="*/ 4 h 66"/>
                  <a:gd name="T4" fmla="*/ 37 w 39"/>
                  <a:gd name="T5" fmla="*/ 12 h 66"/>
                  <a:gd name="T6" fmla="*/ 34 w 39"/>
                  <a:gd name="T7" fmla="*/ 21 h 66"/>
                  <a:gd name="T8" fmla="*/ 29 w 39"/>
                  <a:gd name="T9" fmla="*/ 33 h 66"/>
                  <a:gd name="T10" fmla="*/ 22 w 39"/>
                  <a:gd name="T11" fmla="*/ 43 h 66"/>
                  <a:gd name="T12" fmla="*/ 14 w 39"/>
                  <a:gd name="T13" fmla="*/ 54 h 66"/>
                  <a:gd name="T14" fmla="*/ 7 w 39"/>
                  <a:gd name="T15" fmla="*/ 62 h 66"/>
                  <a:gd name="T16" fmla="*/ 0 w 39"/>
                  <a:gd name="T17" fmla="*/ 66 h 66"/>
                  <a:gd name="T18" fmla="*/ 3 w 39"/>
                  <a:gd name="T19" fmla="*/ 61 h 66"/>
                  <a:gd name="T20" fmla="*/ 7 w 39"/>
                  <a:gd name="T21" fmla="*/ 52 h 66"/>
                  <a:gd name="T22" fmla="*/ 12 w 39"/>
                  <a:gd name="T23" fmla="*/ 40 h 66"/>
                  <a:gd name="T24" fmla="*/ 19 w 39"/>
                  <a:gd name="T25" fmla="*/ 29 h 66"/>
                  <a:gd name="T26" fmla="*/ 25 w 39"/>
                  <a:gd name="T27" fmla="*/ 17 h 66"/>
                  <a:gd name="T28" fmla="*/ 31 w 39"/>
                  <a:gd name="T29" fmla="*/ 8 h 66"/>
                  <a:gd name="T30" fmla="*/ 36 w 39"/>
                  <a:gd name="T31" fmla="*/ 2 h 66"/>
                  <a:gd name="T32" fmla="*/ 38 w 3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66"/>
                  <a:gd name="T53" fmla="*/ 39 w 3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66">
                    <a:moveTo>
                      <a:pt x="38" y="0"/>
                    </a:moveTo>
                    <a:lnTo>
                      <a:pt x="39" y="4"/>
                    </a:lnTo>
                    <a:lnTo>
                      <a:pt x="37" y="12"/>
                    </a:lnTo>
                    <a:lnTo>
                      <a:pt x="34" y="21"/>
                    </a:lnTo>
                    <a:lnTo>
                      <a:pt x="29" y="33"/>
                    </a:lnTo>
                    <a:lnTo>
                      <a:pt x="22" y="43"/>
                    </a:lnTo>
                    <a:lnTo>
                      <a:pt x="14" y="54"/>
                    </a:lnTo>
                    <a:lnTo>
                      <a:pt x="7" y="62"/>
                    </a:lnTo>
                    <a:lnTo>
                      <a:pt x="0" y="66"/>
                    </a:lnTo>
                    <a:lnTo>
                      <a:pt x="3" y="61"/>
                    </a:lnTo>
                    <a:lnTo>
                      <a:pt x="7" y="52"/>
                    </a:lnTo>
                    <a:lnTo>
                      <a:pt x="12" y="40"/>
                    </a:lnTo>
                    <a:lnTo>
                      <a:pt x="19" y="29"/>
                    </a:lnTo>
                    <a:lnTo>
                      <a:pt x="25" y="17"/>
                    </a:lnTo>
                    <a:lnTo>
                      <a:pt x="31" y="8"/>
                    </a:lnTo>
                    <a:lnTo>
                      <a:pt x="36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97" name="Freeform 141">
                <a:extLst>
                  <a:ext uri="{FF2B5EF4-FFF2-40B4-BE49-F238E27FC236}">
                    <a16:creationId xmlns:a16="http://schemas.microsoft.com/office/drawing/2014/main" id="{8C8CFE8C-2D3A-47ED-8237-ECDFD9DF5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" y="189"/>
                <a:ext cx="28" cy="63"/>
              </a:xfrm>
              <a:custGeom>
                <a:avLst/>
                <a:gdLst>
                  <a:gd name="T0" fmla="*/ 27 w 28"/>
                  <a:gd name="T1" fmla="*/ 0 h 63"/>
                  <a:gd name="T2" fmla="*/ 28 w 28"/>
                  <a:gd name="T3" fmla="*/ 3 h 63"/>
                  <a:gd name="T4" fmla="*/ 27 w 28"/>
                  <a:gd name="T5" fmla="*/ 10 h 63"/>
                  <a:gd name="T6" fmla="*/ 26 w 28"/>
                  <a:gd name="T7" fmla="*/ 19 h 63"/>
                  <a:gd name="T8" fmla="*/ 22 w 28"/>
                  <a:gd name="T9" fmla="*/ 29 h 63"/>
                  <a:gd name="T10" fmla="*/ 18 w 28"/>
                  <a:gd name="T11" fmla="*/ 40 h 63"/>
                  <a:gd name="T12" fmla="*/ 13 w 28"/>
                  <a:gd name="T13" fmla="*/ 49 h 63"/>
                  <a:gd name="T14" fmla="*/ 7 w 28"/>
                  <a:gd name="T15" fmla="*/ 58 h 63"/>
                  <a:gd name="T16" fmla="*/ 0 w 28"/>
                  <a:gd name="T17" fmla="*/ 63 h 63"/>
                  <a:gd name="T18" fmla="*/ 2 w 28"/>
                  <a:gd name="T19" fmla="*/ 57 h 63"/>
                  <a:gd name="T20" fmla="*/ 6 w 28"/>
                  <a:gd name="T21" fmla="*/ 47 h 63"/>
                  <a:gd name="T22" fmla="*/ 9 w 28"/>
                  <a:gd name="T23" fmla="*/ 37 h 63"/>
                  <a:gd name="T24" fmla="*/ 14 w 28"/>
                  <a:gd name="T25" fmla="*/ 26 h 63"/>
                  <a:gd name="T26" fmla="*/ 18 w 28"/>
                  <a:gd name="T27" fmla="*/ 16 h 63"/>
                  <a:gd name="T28" fmla="*/ 21 w 28"/>
                  <a:gd name="T29" fmla="*/ 7 h 63"/>
                  <a:gd name="T30" fmla="*/ 25 w 28"/>
                  <a:gd name="T31" fmla="*/ 1 h 63"/>
                  <a:gd name="T32" fmla="*/ 27 w 2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63"/>
                  <a:gd name="T53" fmla="*/ 28 w 2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63">
                    <a:moveTo>
                      <a:pt x="27" y="0"/>
                    </a:moveTo>
                    <a:lnTo>
                      <a:pt x="28" y="3"/>
                    </a:lnTo>
                    <a:lnTo>
                      <a:pt x="27" y="10"/>
                    </a:lnTo>
                    <a:lnTo>
                      <a:pt x="26" y="19"/>
                    </a:lnTo>
                    <a:lnTo>
                      <a:pt x="22" y="29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7" y="58"/>
                    </a:lnTo>
                    <a:lnTo>
                      <a:pt x="0" y="63"/>
                    </a:lnTo>
                    <a:lnTo>
                      <a:pt x="2" y="57"/>
                    </a:lnTo>
                    <a:lnTo>
                      <a:pt x="6" y="47"/>
                    </a:lnTo>
                    <a:lnTo>
                      <a:pt x="9" y="37"/>
                    </a:lnTo>
                    <a:lnTo>
                      <a:pt x="14" y="26"/>
                    </a:lnTo>
                    <a:lnTo>
                      <a:pt x="18" y="16"/>
                    </a:lnTo>
                    <a:lnTo>
                      <a:pt x="21" y="7"/>
                    </a:lnTo>
                    <a:lnTo>
                      <a:pt x="25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98" name="Freeform 142">
                <a:extLst>
                  <a:ext uri="{FF2B5EF4-FFF2-40B4-BE49-F238E27FC236}">
                    <a16:creationId xmlns:a16="http://schemas.microsoft.com/office/drawing/2014/main" id="{8FBDD7B2-B0DF-449A-92AA-BE3B44BF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" y="191"/>
                <a:ext cx="30" cy="46"/>
              </a:xfrm>
              <a:custGeom>
                <a:avLst/>
                <a:gdLst>
                  <a:gd name="T0" fmla="*/ 29 w 30"/>
                  <a:gd name="T1" fmla="*/ 0 h 46"/>
                  <a:gd name="T2" fmla="*/ 30 w 30"/>
                  <a:gd name="T3" fmla="*/ 3 h 46"/>
                  <a:gd name="T4" fmla="*/ 27 w 30"/>
                  <a:gd name="T5" fmla="*/ 9 h 46"/>
                  <a:gd name="T6" fmla="*/ 24 w 30"/>
                  <a:gd name="T7" fmla="*/ 16 h 46"/>
                  <a:gd name="T8" fmla="*/ 20 w 30"/>
                  <a:gd name="T9" fmla="*/ 24 h 46"/>
                  <a:gd name="T10" fmla="*/ 14 w 30"/>
                  <a:gd name="T11" fmla="*/ 33 h 46"/>
                  <a:gd name="T12" fmla="*/ 8 w 30"/>
                  <a:gd name="T13" fmla="*/ 40 h 46"/>
                  <a:gd name="T14" fmla="*/ 3 w 30"/>
                  <a:gd name="T15" fmla="*/ 44 h 46"/>
                  <a:gd name="T16" fmla="*/ 0 w 30"/>
                  <a:gd name="T17" fmla="*/ 46 h 46"/>
                  <a:gd name="T18" fmla="*/ 2 w 30"/>
                  <a:gd name="T19" fmla="*/ 42 h 46"/>
                  <a:gd name="T20" fmla="*/ 6 w 30"/>
                  <a:gd name="T21" fmla="*/ 36 h 46"/>
                  <a:gd name="T22" fmla="*/ 10 w 30"/>
                  <a:gd name="T23" fmla="*/ 28 h 46"/>
                  <a:gd name="T24" fmla="*/ 14 w 30"/>
                  <a:gd name="T25" fmla="*/ 20 h 46"/>
                  <a:gd name="T26" fmla="*/ 19 w 30"/>
                  <a:gd name="T27" fmla="*/ 13 h 46"/>
                  <a:gd name="T28" fmla="*/ 23 w 30"/>
                  <a:gd name="T29" fmla="*/ 7 h 46"/>
                  <a:gd name="T30" fmla="*/ 26 w 30"/>
                  <a:gd name="T31" fmla="*/ 2 h 46"/>
                  <a:gd name="T32" fmla="*/ 29 w 30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46"/>
                  <a:gd name="T53" fmla="*/ 30 w 30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46">
                    <a:moveTo>
                      <a:pt x="29" y="0"/>
                    </a:moveTo>
                    <a:lnTo>
                      <a:pt x="30" y="3"/>
                    </a:lnTo>
                    <a:lnTo>
                      <a:pt x="27" y="9"/>
                    </a:lnTo>
                    <a:lnTo>
                      <a:pt x="24" y="16"/>
                    </a:lnTo>
                    <a:lnTo>
                      <a:pt x="20" y="24"/>
                    </a:lnTo>
                    <a:lnTo>
                      <a:pt x="14" y="33"/>
                    </a:lnTo>
                    <a:lnTo>
                      <a:pt x="8" y="40"/>
                    </a:lnTo>
                    <a:lnTo>
                      <a:pt x="3" y="44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6" y="36"/>
                    </a:lnTo>
                    <a:lnTo>
                      <a:pt x="10" y="28"/>
                    </a:lnTo>
                    <a:lnTo>
                      <a:pt x="14" y="20"/>
                    </a:lnTo>
                    <a:lnTo>
                      <a:pt x="19" y="13"/>
                    </a:lnTo>
                    <a:lnTo>
                      <a:pt x="23" y="7"/>
                    </a:lnTo>
                    <a:lnTo>
                      <a:pt x="26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99" name="Freeform 143">
                <a:extLst>
                  <a:ext uri="{FF2B5EF4-FFF2-40B4-BE49-F238E27FC236}">
                    <a16:creationId xmlns:a16="http://schemas.microsoft.com/office/drawing/2014/main" id="{7E44FFE3-1EB1-4576-9147-B7E4B6A64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" y="198"/>
                <a:ext cx="11" cy="34"/>
              </a:xfrm>
              <a:custGeom>
                <a:avLst/>
                <a:gdLst>
                  <a:gd name="T0" fmla="*/ 9 w 11"/>
                  <a:gd name="T1" fmla="*/ 0 h 34"/>
                  <a:gd name="T2" fmla="*/ 11 w 11"/>
                  <a:gd name="T3" fmla="*/ 6 h 34"/>
                  <a:gd name="T4" fmla="*/ 9 w 11"/>
                  <a:gd name="T5" fmla="*/ 17 h 34"/>
                  <a:gd name="T6" fmla="*/ 6 w 11"/>
                  <a:gd name="T7" fmla="*/ 28 h 34"/>
                  <a:gd name="T8" fmla="*/ 0 w 11"/>
                  <a:gd name="T9" fmla="*/ 34 h 34"/>
                  <a:gd name="T10" fmla="*/ 3 w 11"/>
                  <a:gd name="T11" fmla="*/ 25 h 34"/>
                  <a:gd name="T12" fmla="*/ 5 w 11"/>
                  <a:gd name="T13" fmla="*/ 12 h 34"/>
                  <a:gd name="T14" fmla="*/ 6 w 11"/>
                  <a:gd name="T15" fmla="*/ 3 h 34"/>
                  <a:gd name="T16" fmla="*/ 9 w 11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4"/>
                  <a:gd name="T29" fmla="*/ 11 w 11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4">
                    <a:moveTo>
                      <a:pt x="9" y="0"/>
                    </a:moveTo>
                    <a:lnTo>
                      <a:pt x="11" y="6"/>
                    </a:lnTo>
                    <a:lnTo>
                      <a:pt x="9" y="17"/>
                    </a:lnTo>
                    <a:lnTo>
                      <a:pt x="6" y="28"/>
                    </a:lnTo>
                    <a:lnTo>
                      <a:pt x="0" y="34"/>
                    </a:lnTo>
                    <a:lnTo>
                      <a:pt x="3" y="25"/>
                    </a:lnTo>
                    <a:lnTo>
                      <a:pt x="5" y="12"/>
                    </a:lnTo>
                    <a:lnTo>
                      <a:pt x="6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00" name="Freeform 144">
                <a:extLst>
                  <a:ext uri="{FF2B5EF4-FFF2-40B4-BE49-F238E27FC236}">
                    <a16:creationId xmlns:a16="http://schemas.microsoft.com/office/drawing/2014/main" id="{16F36D0D-6EC5-4FB2-83B5-08E5389F0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" y="220"/>
                <a:ext cx="24" cy="27"/>
              </a:xfrm>
              <a:custGeom>
                <a:avLst/>
                <a:gdLst>
                  <a:gd name="T0" fmla="*/ 0 w 24"/>
                  <a:gd name="T1" fmla="*/ 27 h 27"/>
                  <a:gd name="T2" fmla="*/ 4 w 24"/>
                  <a:gd name="T3" fmla="*/ 20 h 27"/>
                  <a:gd name="T4" fmla="*/ 10 w 24"/>
                  <a:gd name="T5" fmla="*/ 10 h 27"/>
                  <a:gd name="T6" fmla="*/ 17 w 24"/>
                  <a:gd name="T7" fmla="*/ 1 h 27"/>
                  <a:gd name="T8" fmla="*/ 23 w 24"/>
                  <a:gd name="T9" fmla="*/ 0 h 27"/>
                  <a:gd name="T10" fmla="*/ 24 w 24"/>
                  <a:gd name="T11" fmla="*/ 3 h 27"/>
                  <a:gd name="T12" fmla="*/ 23 w 24"/>
                  <a:gd name="T13" fmla="*/ 7 h 27"/>
                  <a:gd name="T14" fmla="*/ 20 w 24"/>
                  <a:gd name="T15" fmla="*/ 11 h 27"/>
                  <a:gd name="T16" fmla="*/ 15 w 24"/>
                  <a:gd name="T17" fmla="*/ 14 h 27"/>
                  <a:gd name="T18" fmla="*/ 11 w 24"/>
                  <a:gd name="T19" fmla="*/ 18 h 27"/>
                  <a:gd name="T20" fmla="*/ 7 w 24"/>
                  <a:gd name="T21" fmla="*/ 21 h 27"/>
                  <a:gd name="T22" fmla="*/ 2 w 24"/>
                  <a:gd name="T23" fmla="*/ 25 h 27"/>
                  <a:gd name="T24" fmla="*/ 0 w 24"/>
                  <a:gd name="T25" fmla="*/ 27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7"/>
                  <a:gd name="T41" fmla="*/ 24 w 24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7">
                    <a:moveTo>
                      <a:pt x="0" y="27"/>
                    </a:moveTo>
                    <a:lnTo>
                      <a:pt x="4" y="20"/>
                    </a:lnTo>
                    <a:lnTo>
                      <a:pt x="10" y="10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4" y="3"/>
                    </a:lnTo>
                    <a:lnTo>
                      <a:pt x="23" y="7"/>
                    </a:lnTo>
                    <a:lnTo>
                      <a:pt x="20" y="11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7" y="21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01" name="Freeform 145">
                <a:extLst>
                  <a:ext uri="{FF2B5EF4-FFF2-40B4-BE49-F238E27FC236}">
                    <a16:creationId xmlns:a16="http://schemas.microsoft.com/office/drawing/2014/main" id="{2068E4BD-25C1-4E96-90D1-8E11A0A6A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238"/>
                <a:ext cx="31" cy="8"/>
              </a:xfrm>
              <a:custGeom>
                <a:avLst/>
                <a:gdLst>
                  <a:gd name="T0" fmla="*/ 0 w 31"/>
                  <a:gd name="T1" fmla="*/ 7 h 8"/>
                  <a:gd name="T2" fmla="*/ 2 w 31"/>
                  <a:gd name="T3" fmla="*/ 7 h 8"/>
                  <a:gd name="T4" fmla="*/ 6 w 31"/>
                  <a:gd name="T5" fmla="*/ 7 h 8"/>
                  <a:gd name="T6" fmla="*/ 11 w 31"/>
                  <a:gd name="T7" fmla="*/ 7 h 8"/>
                  <a:gd name="T8" fmla="*/ 16 w 31"/>
                  <a:gd name="T9" fmla="*/ 8 h 8"/>
                  <a:gd name="T10" fmla="*/ 21 w 31"/>
                  <a:gd name="T11" fmla="*/ 8 h 8"/>
                  <a:gd name="T12" fmla="*/ 27 w 31"/>
                  <a:gd name="T13" fmla="*/ 7 h 8"/>
                  <a:gd name="T14" fmla="*/ 30 w 31"/>
                  <a:gd name="T15" fmla="*/ 5 h 8"/>
                  <a:gd name="T16" fmla="*/ 31 w 31"/>
                  <a:gd name="T17" fmla="*/ 3 h 8"/>
                  <a:gd name="T18" fmla="*/ 30 w 31"/>
                  <a:gd name="T19" fmla="*/ 1 h 8"/>
                  <a:gd name="T20" fmla="*/ 27 w 31"/>
                  <a:gd name="T21" fmla="*/ 0 h 8"/>
                  <a:gd name="T22" fmla="*/ 22 w 31"/>
                  <a:gd name="T23" fmla="*/ 0 h 8"/>
                  <a:gd name="T24" fmla="*/ 18 w 31"/>
                  <a:gd name="T25" fmla="*/ 1 h 8"/>
                  <a:gd name="T26" fmla="*/ 12 w 31"/>
                  <a:gd name="T27" fmla="*/ 3 h 8"/>
                  <a:gd name="T28" fmla="*/ 8 w 31"/>
                  <a:gd name="T29" fmla="*/ 4 h 8"/>
                  <a:gd name="T30" fmla="*/ 3 w 31"/>
                  <a:gd name="T31" fmla="*/ 6 h 8"/>
                  <a:gd name="T32" fmla="*/ 0 w 31"/>
                  <a:gd name="T33" fmla="*/ 7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8"/>
                  <a:gd name="T53" fmla="*/ 31 w 3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8">
                    <a:moveTo>
                      <a:pt x="0" y="7"/>
                    </a:moveTo>
                    <a:lnTo>
                      <a:pt x="2" y="7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6" y="8"/>
                    </a:lnTo>
                    <a:lnTo>
                      <a:pt x="21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1" y="3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3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02" name="Freeform 146">
                <a:extLst>
                  <a:ext uri="{FF2B5EF4-FFF2-40B4-BE49-F238E27FC236}">
                    <a16:creationId xmlns:a16="http://schemas.microsoft.com/office/drawing/2014/main" id="{FD25EAAD-AAB4-42DA-9FFA-9ECCAA5C9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" y="246"/>
                <a:ext cx="31" cy="26"/>
              </a:xfrm>
              <a:custGeom>
                <a:avLst/>
                <a:gdLst>
                  <a:gd name="T0" fmla="*/ 0 w 31"/>
                  <a:gd name="T1" fmla="*/ 0 h 26"/>
                  <a:gd name="T2" fmla="*/ 4 w 31"/>
                  <a:gd name="T3" fmla="*/ 2 h 26"/>
                  <a:gd name="T4" fmla="*/ 9 w 31"/>
                  <a:gd name="T5" fmla="*/ 6 h 26"/>
                  <a:gd name="T6" fmla="*/ 15 w 31"/>
                  <a:gd name="T7" fmla="*/ 10 h 26"/>
                  <a:gd name="T8" fmla="*/ 21 w 31"/>
                  <a:gd name="T9" fmla="*/ 14 h 26"/>
                  <a:gd name="T10" fmla="*/ 25 w 31"/>
                  <a:gd name="T11" fmla="*/ 17 h 26"/>
                  <a:gd name="T12" fmla="*/ 29 w 31"/>
                  <a:gd name="T13" fmla="*/ 21 h 26"/>
                  <a:gd name="T14" fmla="*/ 31 w 31"/>
                  <a:gd name="T15" fmla="*/ 24 h 26"/>
                  <a:gd name="T16" fmla="*/ 30 w 31"/>
                  <a:gd name="T17" fmla="*/ 26 h 26"/>
                  <a:gd name="T18" fmla="*/ 27 w 31"/>
                  <a:gd name="T19" fmla="*/ 26 h 26"/>
                  <a:gd name="T20" fmla="*/ 24 w 31"/>
                  <a:gd name="T21" fmla="*/ 24 h 26"/>
                  <a:gd name="T22" fmla="*/ 20 w 31"/>
                  <a:gd name="T23" fmla="*/ 21 h 26"/>
                  <a:gd name="T24" fmla="*/ 15 w 31"/>
                  <a:gd name="T25" fmla="*/ 16 h 26"/>
                  <a:gd name="T26" fmla="*/ 10 w 31"/>
                  <a:gd name="T27" fmla="*/ 12 h 26"/>
                  <a:gd name="T28" fmla="*/ 6 w 31"/>
                  <a:gd name="T29" fmla="*/ 7 h 26"/>
                  <a:gd name="T30" fmla="*/ 3 w 31"/>
                  <a:gd name="T31" fmla="*/ 3 h 26"/>
                  <a:gd name="T32" fmla="*/ 0 w 31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26"/>
                  <a:gd name="T53" fmla="*/ 31 w 31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26">
                    <a:moveTo>
                      <a:pt x="0" y="0"/>
                    </a:moveTo>
                    <a:lnTo>
                      <a:pt x="4" y="2"/>
                    </a:lnTo>
                    <a:lnTo>
                      <a:pt x="9" y="6"/>
                    </a:lnTo>
                    <a:lnTo>
                      <a:pt x="15" y="10"/>
                    </a:lnTo>
                    <a:lnTo>
                      <a:pt x="21" y="14"/>
                    </a:lnTo>
                    <a:lnTo>
                      <a:pt x="25" y="17"/>
                    </a:lnTo>
                    <a:lnTo>
                      <a:pt x="29" y="21"/>
                    </a:lnTo>
                    <a:lnTo>
                      <a:pt x="31" y="24"/>
                    </a:lnTo>
                    <a:lnTo>
                      <a:pt x="30" y="26"/>
                    </a:lnTo>
                    <a:lnTo>
                      <a:pt x="27" y="26"/>
                    </a:lnTo>
                    <a:lnTo>
                      <a:pt x="24" y="24"/>
                    </a:lnTo>
                    <a:lnTo>
                      <a:pt x="20" y="21"/>
                    </a:lnTo>
                    <a:lnTo>
                      <a:pt x="15" y="16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03" name="Freeform 147">
                <a:extLst>
                  <a:ext uri="{FF2B5EF4-FFF2-40B4-BE49-F238E27FC236}">
                    <a16:creationId xmlns:a16="http://schemas.microsoft.com/office/drawing/2014/main" id="{009D2E0D-F452-42D1-9692-A0AEE1D79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" y="235"/>
                <a:ext cx="8" cy="44"/>
              </a:xfrm>
              <a:custGeom>
                <a:avLst/>
                <a:gdLst>
                  <a:gd name="T0" fmla="*/ 5 w 8"/>
                  <a:gd name="T1" fmla="*/ 0 h 44"/>
                  <a:gd name="T2" fmla="*/ 6 w 8"/>
                  <a:gd name="T3" fmla="*/ 12 h 44"/>
                  <a:gd name="T4" fmla="*/ 8 w 8"/>
                  <a:gd name="T5" fmla="*/ 26 h 44"/>
                  <a:gd name="T6" fmla="*/ 8 w 8"/>
                  <a:gd name="T7" fmla="*/ 38 h 44"/>
                  <a:gd name="T8" fmla="*/ 4 w 8"/>
                  <a:gd name="T9" fmla="*/ 44 h 44"/>
                  <a:gd name="T10" fmla="*/ 0 w 8"/>
                  <a:gd name="T11" fmla="*/ 39 h 44"/>
                  <a:gd name="T12" fmla="*/ 1 w 8"/>
                  <a:gd name="T13" fmla="*/ 26 h 44"/>
                  <a:gd name="T14" fmla="*/ 3 w 8"/>
                  <a:gd name="T15" fmla="*/ 12 h 44"/>
                  <a:gd name="T16" fmla="*/ 5 w 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4"/>
                  <a:gd name="T29" fmla="*/ 8 w 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4">
                    <a:moveTo>
                      <a:pt x="5" y="0"/>
                    </a:moveTo>
                    <a:lnTo>
                      <a:pt x="6" y="12"/>
                    </a:lnTo>
                    <a:lnTo>
                      <a:pt x="8" y="26"/>
                    </a:lnTo>
                    <a:lnTo>
                      <a:pt x="8" y="38"/>
                    </a:lnTo>
                    <a:lnTo>
                      <a:pt x="4" y="44"/>
                    </a:lnTo>
                    <a:lnTo>
                      <a:pt x="0" y="39"/>
                    </a:lnTo>
                    <a:lnTo>
                      <a:pt x="1" y="26"/>
                    </a:lnTo>
                    <a:lnTo>
                      <a:pt x="3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04" name="Freeform 148">
                <a:extLst>
                  <a:ext uri="{FF2B5EF4-FFF2-40B4-BE49-F238E27FC236}">
                    <a16:creationId xmlns:a16="http://schemas.microsoft.com/office/drawing/2014/main" id="{14476493-48AD-44B1-AE6E-06DCADDC9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" y="229"/>
                <a:ext cx="15" cy="42"/>
              </a:xfrm>
              <a:custGeom>
                <a:avLst/>
                <a:gdLst>
                  <a:gd name="T0" fmla="*/ 15 w 15"/>
                  <a:gd name="T1" fmla="*/ 0 h 42"/>
                  <a:gd name="T2" fmla="*/ 14 w 15"/>
                  <a:gd name="T3" fmla="*/ 9 h 42"/>
                  <a:gd name="T4" fmla="*/ 11 w 15"/>
                  <a:gd name="T5" fmla="*/ 24 h 42"/>
                  <a:gd name="T6" fmla="*/ 8 w 15"/>
                  <a:gd name="T7" fmla="*/ 36 h 42"/>
                  <a:gd name="T8" fmla="*/ 2 w 15"/>
                  <a:gd name="T9" fmla="*/ 42 h 42"/>
                  <a:gd name="T10" fmla="*/ 0 w 15"/>
                  <a:gd name="T11" fmla="*/ 36 h 42"/>
                  <a:gd name="T12" fmla="*/ 5 w 15"/>
                  <a:gd name="T13" fmla="*/ 24 h 42"/>
                  <a:gd name="T14" fmla="*/ 11 w 15"/>
                  <a:gd name="T15" fmla="*/ 9 h 42"/>
                  <a:gd name="T16" fmla="*/ 15 w 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2"/>
                  <a:gd name="T29" fmla="*/ 15 w 15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2">
                    <a:moveTo>
                      <a:pt x="15" y="0"/>
                    </a:moveTo>
                    <a:lnTo>
                      <a:pt x="14" y="9"/>
                    </a:lnTo>
                    <a:lnTo>
                      <a:pt x="11" y="24"/>
                    </a:lnTo>
                    <a:lnTo>
                      <a:pt x="8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1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05" name="Freeform 149">
                <a:extLst>
                  <a:ext uri="{FF2B5EF4-FFF2-40B4-BE49-F238E27FC236}">
                    <a16:creationId xmlns:a16="http://schemas.microsoft.com/office/drawing/2014/main" id="{5DE15E30-59CF-4AF8-B5FF-495A0EAED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" y="237"/>
                <a:ext cx="8" cy="41"/>
              </a:xfrm>
              <a:custGeom>
                <a:avLst/>
                <a:gdLst>
                  <a:gd name="T0" fmla="*/ 2 w 8"/>
                  <a:gd name="T1" fmla="*/ 0 h 41"/>
                  <a:gd name="T2" fmla="*/ 5 w 8"/>
                  <a:gd name="T3" fmla="*/ 6 h 41"/>
                  <a:gd name="T4" fmla="*/ 8 w 8"/>
                  <a:gd name="T5" fmla="*/ 19 h 41"/>
                  <a:gd name="T6" fmla="*/ 8 w 8"/>
                  <a:gd name="T7" fmla="*/ 32 h 41"/>
                  <a:gd name="T8" fmla="*/ 3 w 8"/>
                  <a:gd name="T9" fmla="*/ 41 h 41"/>
                  <a:gd name="T10" fmla="*/ 0 w 8"/>
                  <a:gd name="T11" fmla="*/ 38 h 41"/>
                  <a:gd name="T12" fmla="*/ 0 w 8"/>
                  <a:gd name="T13" fmla="*/ 26 h 41"/>
                  <a:gd name="T14" fmla="*/ 2 w 8"/>
                  <a:gd name="T15" fmla="*/ 12 h 41"/>
                  <a:gd name="T16" fmla="*/ 2 w 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1"/>
                  <a:gd name="T29" fmla="*/ 8 w 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1">
                    <a:moveTo>
                      <a:pt x="2" y="0"/>
                    </a:moveTo>
                    <a:lnTo>
                      <a:pt x="5" y="6"/>
                    </a:lnTo>
                    <a:lnTo>
                      <a:pt x="8" y="19"/>
                    </a:lnTo>
                    <a:lnTo>
                      <a:pt x="8" y="32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06" name="Freeform 150">
                <a:extLst>
                  <a:ext uri="{FF2B5EF4-FFF2-40B4-BE49-F238E27FC236}">
                    <a16:creationId xmlns:a16="http://schemas.microsoft.com/office/drawing/2014/main" id="{EBE7916F-E2CB-4954-A1F9-6896561E0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" y="244"/>
                <a:ext cx="8" cy="44"/>
              </a:xfrm>
              <a:custGeom>
                <a:avLst/>
                <a:gdLst>
                  <a:gd name="T0" fmla="*/ 0 w 8"/>
                  <a:gd name="T1" fmla="*/ 0 h 44"/>
                  <a:gd name="T2" fmla="*/ 3 w 8"/>
                  <a:gd name="T3" fmla="*/ 9 h 44"/>
                  <a:gd name="T4" fmla="*/ 6 w 8"/>
                  <a:gd name="T5" fmla="*/ 22 h 44"/>
                  <a:gd name="T6" fmla="*/ 8 w 8"/>
                  <a:gd name="T7" fmla="*/ 36 h 44"/>
                  <a:gd name="T8" fmla="*/ 6 w 8"/>
                  <a:gd name="T9" fmla="*/ 44 h 44"/>
                  <a:gd name="T10" fmla="*/ 3 w 8"/>
                  <a:gd name="T11" fmla="*/ 41 h 44"/>
                  <a:gd name="T12" fmla="*/ 1 w 8"/>
                  <a:gd name="T13" fmla="*/ 29 h 44"/>
                  <a:gd name="T14" fmla="*/ 1 w 8"/>
                  <a:gd name="T15" fmla="*/ 14 h 44"/>
                  <a:gd name="T16" fmla="*/ 0 w 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4"/>
                  <a:gd name="T29" fmla="*/ 8 w 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4">
                    <a:moveTo>
                      <a:pt x="0" y="0"/>
                    </a:moveTo>
                    <a:lnTo>
                      <a:pt x="3" y="9"/>
                    </a:lnTo>
                    <a:lnTo>
                      <a:pt x="6" y="22"/>
                    </a:lnTo>
                    <a:lnTo>
                      <a:pt x="8" y="36"/>
                    </a:lnTo>
                    <a:lnTo>
                      <a:pt x="6" y="44"/>
                    </a:lnTo>
                    <a:lnTo>
                      <a:pt x="3" y="41"/>
                    </a:lnTo>
                    <a:lnTo>
                      <a:pt x="1" y="29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07" name="Freeform 151">
                <a:extLst>
                  <a:ext uri="{FF2B5EF4-FFF2-40B4-BE49-F238E27FC236}">
                    <a16:creationId xmlns:a16="http://schemas.microsoft.com/office/drawing/2014/main" id="{BEF0226E-4C91-478E-91A6-224403B0F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251"/>
                <a:ext cx="11" cy="43"/>
              </a:xfrm>
              <a:custGeom>
                <a:avLst/>
                <a:gdLst>
                  <a:gd name="T0" fmla="*/ 0 w 11"/>
                  <a:gd name="T1" fmla="*/ 0 h 43"/>
                  <a:gd name="T2" fmla="*/ 4 w 11"/>
                  <a:gd name="T3" fmla="*/ 10 h 43"/>
                  <a:gd name="T4" fmla="*/ 9 w 11"/>
                  <a:gd name="T5" fmla="*/ 24 h 43"/>
                  <a:gd name="T6" fmla="*/ 11 w 11"/>
                  <a:gd name="T7" fmla="*/ 37 h 43"/>
                  <a:gd name="T8" fmla="*/ 9 w 11"/>
                  <a:gd name="T9" fmla="*/ 43 h 43"/>
                  <a:gd name="T10" fmla="*/ 5 w 11"/>
                  <a:gd name="T11" fmla="*/ 38 h 43"/>
                  <a:gd name="T12" fmla="*/ 3 w 11"/>
                  <a:gd name="T13" fmla="*/ 26 h 43"/>
                  <a:gd name="T14" fmla="*/ 2 w 11"/>
                  <a:gd name="T15" fmla="*/ 12 h 43"/>
                  <a:gd name="T16" fmla="*/ 0 w 1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43"/>
                  <a:gd name="T29" fmla="*/ 11 w 1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43">
                    <a:moveTo>
                      <a:pt x="0" y="0"/>
                    </a:moveTo>
                    <a:lnTo>
                      <a:pt x="4" y="10"/>
                    </a:lnTo>
                    <a:lnTo>
                      <a:pt x="9" y="24"/>
                    </a:lnTo>
                    <a:lnTo>
                      <a:pt x="11" y="37"/>
                    </a:lnTo>
                    <a:lnTo>
                      <a:pt x="9" y="43"/>
                    </a:lnTo>
                    <a:lnTo>
                      <a:pt x="5" y="38"/>
                    </a:lnTo>
                    <a:lnTo>
                      <a:pt x="3" y="26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08" name="Freeform 152">
                <a:extLst>
                  <a:ext uri="{FF2B5EF4-FFF2-40B4-BE49-F238E27FC236}">
                    <a16:creationId xmlns:a16="http://schemas.microsoft.com/office/drawing/2014/main" id="{86153C0C-ABF4-4DDD-868A-3A375E84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" y="254"/>
                <a:ext cx="13" cy="48"/>
              </a:xfrm>
              <a:custGeom>
                <a:avLst/>
                <a:gdLst>
                  <a:gd name="T0" fmla="*/ 0 w 13"/>
                  <a:gd name="T1" fmla="*/ 0 h 48"/>
                  <a:gd name="T2" fmla="*/ 6 w 13"/>
                  <a:gd name="T3" fmla="*/ 12 h 48"/>
                  <a:gd name="T4" fmla="*/ 11 w 13"/>
                  <a:gd name="T5" fmla="*/ 28 h 48"/>
                  <a:gd name="T6" fmla="*/ 13 w 13"/>
                  <a:gd name="T7" fmla="*/ 41 h 48"/>
                  <a:gd name="T8" fmla="*/ 10 w 13"/>
                  <a:gd name="T9" fmla="*/ 48 h 48"/>
                  <a:gd name="T10" fmla="*/ 4 w 13"/>
                  <a:gd name="T11" fmla="*/ 42 h 48"/>
                  <a:gd name="T12" fmla="*/ 3 w 13"/>
                  <a:gd name="T13" fmla="*/ 28 h 48"/>
                  <a:gd name="T14" fmla="*/ 2 w 13"/>
                  <a:gd name="T15" fmla="*/ 11 h 48"/>
                  <a:gd name="T16" fmla="*/ 0 w 13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8"/>
                  <a:gd name="T29" fmla="*/ 13 w 13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8">
                    <a:moveTo>
                      <a:pt x="0" y="0"/>
                    </a:moveTo>
                    <a:lnTo>
                      <a:pt x="6" y="12"/>
                    </a:lnTo>
                    <a:lnTo>
                      <a:pt x="11" y="28"/>
                    </a:lnTo>
                    <a:lnTo>
                      <a:pt x="13" y="41"/>
                    </a:lnTo>
                    <a:lnTo>
                      <a:pt x="10" y="48"/>
                    </a:lnTo>
                    <a:lnTo>
                      <a:pt x="4" y="42"/>
                    </a:lnTo>
                    <a:lnTo>
                      <a:pt x="3" y="28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09" name="Freeform 153">
                <a:extLst>
                  <a:ext uri="{FF2B5EF4-FFF2-40B4-BE49-F238E27FC236}">
                    <a16:creationId xmlns:a16="http://schemas.microsoft.com/office/drawing/2014/main" id="{1F2CE1C0-DD46-46D7-BD30-19D7AC2B1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" y="257"/>
                <a:ext cx="18" cy="51"/>
              </a:xfrm>
              <a:custGeom>
                <a:avLst/>
                <a:gdLst>
                  <a:gd name="T0" fmla="*/ 0 w 18"/>
                  <a:gd name="T1" fmla="*/ 0 h 51"/>
                  <a:gd name="T2" fmla="*/ 6 w 18"/>
                  <a:gd name="T3" fmla="*/ 11 h 51"/>
                  <a:gd name="T4" fmla="*/ 13 w 18"/>
                  <a:gd name="T5" fmla="*/ 30 h 51"/>
                  <a:gd name="T6" fmla="*/ 18 w 18"/>
                  <a:gd name="T7" fmla="*/ 45 h 51"/>
                  <a:gd name="T8" fmla="*/ 15 w 18"/>
                  <a:gd name="T9" fmla="*/ 51 h 51"/>
                  <a:gd name="T10" fmla="*/ 9 w 18"/>
                  <a:gd name="T11" fmla="*/ 43 h 51"/>
                  <a:gd name="T12" fmla="*/ 6 w 18"/>
                  <a:gd name="T13" fmla="*/ 27 h 51"/>
                  <a:gd name="T14" fmla="*/ 2 w 18"/>
                  <a:gd name="T15" fmla="*/ 10 h 51"/>
                  <a:gd name="T16" fmla="*/ 0 w 18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51"/>
                  <a:gd name="T29" fmla="*/ 18 w 18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51">
                    <a:moveTo>
                      <a:pt x="0" y="0"/>
                    </a:moveTo>
                    <a:lnTo>
                      <a:pt x="6" y="11"/>
                    </a:lnTo>
                    <a:lnTo>
                      <a:pt x="13" y="30"/>
                    </a:lnTo>
                    <a:lnTo>
                      <a:pt x="18" y="45"/>
                    </a:lnTo>
                    <a:lnTo>
                      <a:pt x="15" y="51"/>
                    </a:lnTo>
                    <a:lnTo>
                      <a:pt x="9" y="43"/>
                    </a:lnTo>
                    <a:lnTo>
                      <a:pt x="6" y="27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10" name="Freeform 154">
                <a:extLst>
                  <a:ext uri="{FF2B5EF4-FFF2-40B4-BE49-F238E27FC236}">
                    <a16:creationId xmlns:a16="http://schemas.microsoft.com/office/drawing/2014/main" id="{1572517D-286E-468C-9CD5-1D7ABD7A4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" y="256"/>
                <a:ext cx="23" cy="56"/>
              </a:xfrm>
              <a:custGeom>
                <a:avLst/>
                <a:gdLst>
                  <a:gd name="T0" fmla="*/ 0 w 23"/>
                  <a:gd name="T1" fmla="*/ 0 h 56"/>
                  <a:gd name="T2" fmla="*/ 5 w 23"/>
                  <a:gd name="T3" fmla="*/ 5 h 56"/>
                  <a:gd name="T4" fmla="*/ 10 w 23"/>
                  <a:gd name="T5" fmla="*/ 12 h 56"/>
                  <a:gd name="T6" fmla="*/ 14 w 23"/>
                  <a:gd name="T7" fmla="*/ 21 h 56"/>
                  <a:gd name="T8" fmla="*/ 19 w 23"/>
                  <a:gd name="T9" fmla="*/ 31 h 56"/>
                  <a:gd name="T10" fmla="*/ 21 w 23"/>
                  <a:gd name="T11" fmla="*/ 40 h 56"/>
                  <a:gd name="T12" fmla="*/ 23 w 23"/>
                  <a:gd name="T13" fmla="*/ 48 h 56"/>
                  <a:gd name="T14" fmla="*/ 22 w 23"/>
                  <a:gd name="T15" fmla="*/ 54 h 56"/>
                  <a:gd name="T16" fmla="*/ 19 w 23"/>
                  <a:gd name="T17" fmla="*/ 56 h 56"/>
                  <a:gd name="T18" fmla="*/ 13 w 23"/>
                  <a:gd name="T19" fmla="*/ 50 h 56"/>
                  <a:gd name="T20" fmla="*/ 7 w 23"/>
                  <a:gd name="T21" fmla="*/ 33 h 56"/>
                  <a:gd name="T22" fmla="*/ 3 w 23"/>
                  <a:gd name="T23" fmla="*/ 14 h 56"/>
                  <a:gd name="T24" fmla="*/ 0 w 2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6"/>
                  <a:gd name="T41" fmla="*/ 23 w 23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6">
                    <a:moveTo>
                      <a:pt x="0" y="0"/>
                    </a:moveTo>
                    <a:lnTo>
                      <a:pt x="5" y="5"/>
                    </a:lnTo>
                    <a:lnTo>
                      <a:pt x="10" y="12"/>
                    </a:lnTo>
                    <a:lnTo>
                      <a:pt x="14" y="21"/>
                    </a:lnTo>
                    <a:lnTo>
                      <a:pt x="19" y="31"/>
                    </a:lnTo>
                    <a:lnTo>
                      <a:pt x="21" y="40"/>
                    </a:lnTo>
                    <a:lnTo>
                      <a:pt x="23" y="48"/>
                    </a:lnTo>
                    <a:lnTo>
                      <a:pt x="22" y="54"/>
                    </a:lnTo>
                    <a:lnTo>
                      <a:pt x="19" y="56"/>
                    </a:lnTo>
                    <a:lnTo>
                      <a:pt x="13" y="50"/>
                    </a:lnTo>
                    <a:lnTo>
                      <a:pt x="7" y="33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11" name="Freeform 155">
                <a:extLst>
                  <a:ext uri="{FF2B5EF4-FFF2-40B4-BE49-F238E27FC236}">
                    <a16:creationId xmlns:a16="http://schemas.microsoft.com/office/drawing/2014/main" id="{8B05EA26-7D1D-4967-ACEF-CB1004353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" y="254"/>
                <a:ext cx="35" cy="51"/>
              </a:xfrm>
              <a:custGeom>
                <a:avLst/>
                <a:gdLst>
                  <a:gd name="T0" fmla="*/ 0 w 35"/>
                  <a:gd name="T1" fmla="*/ 0 h 51"/>
                  <a:gd name="T2" fmla="*/ 6 w 35"/>
                  <a:gd name="T3" fmla="*/ 4 h 51"/>
                  <a:gd name="T4" fmla="*/ 12 w 35"/>
                  <a:gd name="T5" fmla="*/ 10 h 51"/>
                  <a:gd name="T6" fmla="*/ 18 w 35"/>
                  <a:gd name="T7" fmla="*/ 18 h 51"/>
                  <a:gd name="T8" fmla="*/ 24 w 35"/>
                  <a:gd name="T9" fmla="*/ 27 h 51"/>
                  <a:gd name="T10" fmla="*/ 30 w 35"/>
                  <a:gd name="T11" fmla="*/ 35 h 51"/>
                  <a:gd name="T12" fmla="*/ 33 w 35"/>
                  <a:gd name="T13" fmla="*/ 42 h 51"/>
                  <a:gd name="T14" fmla="*/ 35 w 35"/>
                  <a:gd name="T15" fmla="*/ 48 h 51"/>
                  <a:gd name="T16" fmla="*/ 34 w 35"/>
                  <a:gd name="T17" fmla="*/ 51 h 51"/>
                  <a:gd name="T18" fmla="*/ 30 w 35"/>
                  <a:gd name="T19" fmla="*/ 51 h 51"/>
                  <a:gd name="T20" fmla="*/ 26 w 35"/>
                  <a:gd name="T21" fmla="*/ 47 h 51"/>
                  <a:gd name="T22" fmla="*/ 21 w 35"/>
                  <a:gd name="T23" fmla="*/ 41 h 51"/>
                  <a:gd name="T24" fmla="*/ 16 w 35"/>
                  <a:gd name="T25" fmla="*/ 34 h 51"/>
                  <a:gd name="T26" fmla="*/ 11 w 35"/>
                  <a:gd name="T27" fmla="*/ 25 h 51"/>
                  <a:gd name="T28" fmla="*/ 6 w 35"/>
                  <a:gd name="T29" fmla="*/ 16 h 51"/>
                  <a:gd name="T30" fmla="*/ 2 w 35"/>
                  <a:gd name="T31" fmla="*/ 7 h 51"/>
                  <a:gd name="T32" fmla="*/ 0 w 35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51"/>
                  <a:gd name="T53" fmla="*/ 35 w 35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51">
                    <a:moveTo>
                      <a:pt x="0" y="0"/>
                    </a:moveTo>
                    <a:lnTo>
                      <a:pt x="6" y="4"/>
                    </a:lnTo>
                    <a:lnTo>
                      <a:pt x="12" y="10"/>
                    </a:lnTo>
                    <a:lnTo>
                      <a:pt x="18" y="18"/>
                    </a:lnTo>
                    <a:lnTo>
                      <a:pt x="24" y="27"/>
                    </a:lnTo>
                    <a:lnTo>
                      <a:pt x="30" y="35"/>
                    </a:lnTo>
                    <a:lnTo>
                      <a:pt x="33" y="42"/>
                    </a:lnTo>
                    <a:lnTo>
                      <a:pt x="35" y="48"/>
                    </a:lnTo>
                    <a:lnTo>
                      <a:pt x="34" y="51"/>
                    </a:lnTo>
                    <a:lnTo>
                      <a:pt x="30" y="51"/>
                    </a:lnTo>
                    <a:lnTo>
                      <a:pt x="26" y="47"/>
                    </a:lnTo>
                    <a:lnTo>
                      <a:pt x="21" y="41"/>
                    </a:lnTo>
                    <a:lnTo>
                      <a:pt x="16" y="34"/>
                    </a:lnTo>
                    <a:lnTo>
                      <a:pt x="11" y="25"/>
                    </a:lnTo>
                    <a:lnTo>
                      <a:pt x="6" y="16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12" name="Freeform 156">
                <a:extLst>
                  <a:ext uri="{FF2B5EF4-FFF2-40B4-BE49-F238E27FC236}">
                    <a16:creationId xmlns:a16="http://schemas.microsoft.com/office/drawing/2014/main" id="{52900610-0306-495F-A784-781767EDD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" y="252"/>
                <a:ext cx="43" cy="42"/>
              </a:xfrm>
              <a:custGeom>
                <a:avLst/>
                <a:gdLst>
                  <a:gd name="T0" fmla="*/ 0 w 43"/>
                  <a:gd name="T1" fmla="*/ 0 h 42"/>
                  <a:gd name="T2" fmla="*/ 6 w 43"/>
                  <a:gd name="T3" fmla="*/ 3 h 42"/>
                  <a:gd name="T4" fmla="*/ 12 w 43"/>
                  <a:gd name="T5" fmla="*/ 9 h 42"/>
                  <a:gd name="T6" fmla="*/ 20 w 43"/>
                  <a:gd name="T7" fmla="*/ 14 h 42"/>
                  <a:gd name="T8" fmla="*/ 28 w 43"/>
                  <a:gd name="T9" fmla="*/ 21 h 42"/>
                  <a:gd name="T10" fmla="*/ 36 w 43"/>
                  <a:gd name="T11" fmla="*/ 28 h 42"/>
                  <a:gd name="T12" fmla="*/ 41 w 43"/>
                  <a:gd name="T13" fmla="*/ 34 h 42"/>
                  <a:gd name="T14" fmla="*/ 43 w 43"/>
                  <a:gd name="T15" fmla="*/ 39 h 42"/>
                  <a:gd name="T16" fmla="*/ 43 w 43"/>
                  <a:gd name="T17" fmla="*/ 42 h 42"/>
                  <a:gd name="T18" fmla="*/ 38 w 43"/>
                  <a:gd name="T19" fmla="*/ 42 h 42"/>
                  <a:gd name="T20" fmla="*/ 33 w 43"/>
                  <a:gd name="T21" fmla="*/ 39 h 42"/>
                  <a:gd name="T22" fmla="*/ 26 w 43"/>
                  <a:gd name="T23" fmla="*/ 34 h 42"/>
                  <a:gd name="T24" fmla="*/ 18 w 43"/>
                  <a:gd name="T25" fmla="*/ 27 h 42"/>
                  <a:gd name="T26" fmla="*/ 12 w 43"/>
                  <a:gd name="T27" fmla="*/ 18 h 42"/>
                  <a:gd name="T28" fmla="*/ 6 w 43"/>
                  <a:gd name="T29" fmla="*/ 11 h 42"/>
                  <a:gd name="T30" fmla="*/ 2 w 43"/>
                  <a:gd name="T31" fmla="*/ 5 h 42"/>
                  <a:gd name="T32" fmla="*/ 0 w 43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2"/>
                  <a:gd name="T53" fmla="*/ 43 w 4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2">
                    <a:moveTo>
                      <a:pt x="0" y="0"/>
                    </a:moveTo>
                    <a:lnTo>
                      <a:pt x="6" y="3"/>
                    </a:lnTo>
                    <a:lnTo>
                      <a:pt x="12" y="9"/>
                    </a:lnTo>
                    <a:lnTo>
                      <a:pt x="20" y="14"/>
                    </a:lnTo>
                    <a:lnTo>
                      <a:pt x="28" y="21"/>
                    </a:lnTo>
                    <a:lnTo>
                      <a:pt x="36" y="28"/>
                    </a:lnTo>
                    <a:lnTo>
                      <a:pt x="41" y="34"/>
                    </a:lnTo>
                    <a:lnTo>
                      <a:pt x="43" y="39"/>
                    </a:lnTo>
                    <a:lnTo>
                      <a:pt x="43" y="42"/>
                    </a:lnTo>
                    <a:lnTo>
                      <a:pt x="38" y="42"/>
                    </a:lnTo>
                    <a:lnTo>
                      <a:pt x="33" y="39"/>
                    </a:lnTo>
                    <a:lnTo>
                      <a:pt x="26" y="34"/>
                    </a:lnTo>
                    <a:lnTo>
                      <a:pt x="18" y="27"/>
                    </a:lnTo>
                    <a:lnTo>
                      <a:pt x="12" y="18"/>
                    </a:lnTo>
                    <a:lnTo>
                      <a:pt x="6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13" name="Freeform 157">
                <a:extLst>
                  <a:ext uri="{FF2B5EF4-FFF2-40B4-BE49-F238E27FC236}">
                    <a16:creationId xmlns:a16="http://schemas.microsoft.com/office/drawing/2014/main" id="{D6C91EA3-CB78-4B64-B996-250ADA7E8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" y="249"/>
                <a:ext cx="37" cy="39"/>
              </a:xfrm>
              <a:custGeom>
                <a:avLst/>
                <a:gdLst>
                  <a:gd name="T0" fmla="*/ 36 w 37"/>
                  <a:gd name="T1" fmla="*/ 39 h 39"/>
                  <a:gd name="T2" fmla="*/ 34 w 37"/>
                  <a:gd name="T3" fmla="*/ 38 h 39"/>
                  <a:gd name="T4" fmla="*/ 31 w 37"/>
                  <a:gd name="T5" fmla="*/ 35 h 39"/>
                  <a:gd name="T6" fmla="*/ 25 w 37"/>
                  <a:gd name="T7" fmla="*/ 29 h 39"/>
                  <a:gd name="T8" fmla="*/ 20 w 37"/>
                  <a:gd name="T9" fmla="*/ 22 h 39"/>
                  <a:gd name="T10" fmla="*/ 15 w 37"/>
                  <a:gd name="T11" fmla="*/ 15 h 39"/>
                  <a:gd name="T12" fmla="*/ 9 w 37"/>
                  <a:gd name="T13" fmla="*/ 9 h 39"/>
                  <a:gd name="T14" fmla="*/ 4 w 37"/>
                  <a:gd name="T15" fmla="*/ 4 h 39"/>
                  <a:gd name="T16" fmla="*/ 0 w 37"/>
                  <a:gd name="T17" fmla="*/ 0 h 39"/>
                  <a:gd name="T18" fmla="*/ 6 w 37"/>
                  <a:gd name="T19" fmla="*/ 2 h 39"/>
                  <a:gd name="T20" fmla="*/ 13 w 37"/>
                  <a:gd name="T21" fmla="*/ 6 h 39"/>
                  <a:gd name="T22" fmla="*/ 20 w 37"/>
                  <a:gd name="T23" fmla="*/ 12 h 39"/>
                  <a:gd name="T24" fmla="*/ 27 w 37"/>
                  <a:gd name="T25" fmla="*/ 17 h 39"/>
                  <a:gd name="T26" fmla="*/ 32 w 37"/>
                  <a:gd name="T27" fmla="*/ 24 h 39"/>
                  <a:gd name="T28" fmla="*/ 37 w 37"/>
                  <a:gd name="T29" fmla="*/ 30 h 39"/>
                  <a:gd name="T30" fmla="*/ 37 w 37"/>
                  <a:gd name="T31" fmla="*/ 35 h 39"/>
                  <a:gd name="T32" fmla="*/ 36 w 37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9"/>
                  <a:gd name="T53" fmla="*/ 37 w 37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9">
                    <a:moveTo>
                      <a:pt x="36" y="39"/>
                    </a:moveTo>
                    <a:lnTo>
                      <a:pt x="34" y="38"/>
                    </a:lnTo>
                    <a:lnTo>
                      <a:pt x="31" y="35"/>
                    </a:lnTo>
                    <a:lnTo>
                      <a:pt x="25" y="29"/>
                    </a:lnTo>
                    <a:lnTo>
                      <a:pt x="20" y="22"/>
                    </a:lnTo>
                    <a:lnTo>
                      <a:pt x="15" y="15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7" y="17"/>
                    </a:lnTo>
                    <a:lnTo>
                      <a:pt x="32" y="24"/>
                    </a:lnTo>
                    <a:lnTo>
                      <a:pt x="37" y="30"/>
                    </a:lnTo>
                    <a:lnTo>
                      <a:pt x="37" y="35"/>
                    </a:lnTo>
                    <a:lnTo>
                      <a:pt x="36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14" name="Freeform 158">
                <a:extLst>
                  <a:ext uri="{FF2B5EF4-FFF2-40B4-BE49-F238E27FC236}">
                    <a16:creationId xmlns:a16="http://schemas.microsoft.com/office/drawing/2014/main" id="{C86861DB-7982-4A7D-8C93-19301A748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158"/>
                <a:ext cx="176" cy="43"/>
              </a:xfrm>
              <a:custGeom>
                <a:avLst/>
                <a:gdLst>
                  <a:gd name="T0" fmla="*/ 0 w 176"/>
                  <a:gd name="T1" fmla="*/ 6 h 43"/>
                  <a:gd name="T2" fmla="*/ 0 w 176"/>
                  <a:gd name="T3" fmla="*/ 4 h 43"/>
                  <a:gd name="T4" fmla="*/ 1 w 176"/>
                  <a:gd name="T5" fmla="*/ 3 h 43"/>
                  <a:gd name="T6" fmla="*/ 2 w 176"/>
                  <a:gd name="T7" fmla="*/ 1 h 43"/>
                  <a:gd name="T8" fmla="*/ 4 w 176"/>
                  <a:gd name="T9" fmla="*/ 0 h 43"/>
                  <a:gd name="T10" fmla="*/ 15 w 176"/>
                  <a:gd name="T11" fmla="*/ 10 h 43"/>
                  <a:gd name="T12" fmla="*/ 27 w 176"/>
                  <a:gd name="T13" fmla="*/ 19 h 43"/>
                  <a:gd name="T14" fmla="*/ 38 w 176"/>
                  <a:gd name="T15" fmla="*/ 24 h 43"/>
                  <a:gd name="T16" fmla="*/ 50 w 176"/>
                  <a:gd name="T17" fmla="*/ 29 h 43"/>
                  <a:gd name="T18" fmla="*/ 62 w 176"/>
                  <a:gd name="T19" fmla="*/ 32 h 43"/>
                  <a:gd name="T20" fmla="*/ 74 w 176"/>
                  <a:gd name="T21" fmla="*/ 34 h 43"/>
                  <a:gd name="T22" fmla="*/ 86 w 176"/>
                  <a:gd name="T23" fmla="*/ 34 h 43"/>
                  <a:gd name="T24" fmla="*/ 98 w 176"/>
                  <a:gd name="T25" fmla="*/ 34 h 43"/>
                  <a:gd name="T26" fmla="*/ 109 w 176"/>
                  <a:gd name="T27" fmla="*/ 33 h 43"/>
                  <a:gd name="T28" fmla="*/ 120 w 176"/>
                  <a:gd name="T29" fmla="*/ 31 h 43"/>
                  <a:gd name="T30" fmla="*/ 132 w 176"/>
                  <a:gd name="T31" fmla="*/ 28 h 43"/>
                  <a:gd name="T32" fmla="*/ 142 w 176"/>
                  <a:gd name="T33" fmla="*/ 25 h 43"/>
                  <a:gd name="T34" fmla="*/ 151 w 176"/>
                  <a:gd name="T35" fmla="*/ 22 h 43"/>
                  <a:gd name="T36" fmla="*/ 161 w 176"/>
                  <a:gd name="T37" fmla="*/ 19 h 43"/>
                  <a:gd name="T38" fmla="*/ 169 w 176"/>
                  <a:gd name="T39" fmla="*/ 16 h 43"/>
                  <a:gd name="T40" fmla="*/ 176 w 176"/>
                  <a:gd name="T41" fmla="*/ 13 h 43"/>
                  <a:gd name="T42" fmla="*/ 173 w 176"/>
                  <a:gd name="T43" fmla="*/ 19 h 43"/>
                  <a:gd name="T44" fmla="*/ 166 w 176"/>
                  <a:gd name="T45" fmla="*/ 24 h 43"/>
                  <a:gd name="T46" fmla="*/ 158 w 176"/>
                  <a:gd name="T47" fmla="*/ 29 h 43"/>
                  <a:gd name="T48" fmla="*/ 148 w 176"/>
                  <a:gd name="T49" fmla="*/ 33 h 43"/>
                  <a:gd name="T50" fmla="*/ 137 w 176"/>
                  <a:gd name="T51" fmla="*/ 37 h 43"/>
                  <a:gd name="T52" fmla="*/ 124 w 176"/>
                  <a:gd name="T53" fmla="*/ 40 h 43"/>
                  <a:gd name="T54" fmla="*/ 110 w 176"/>
                  <a:gd name="T55" fmla="*/ 42 h 43"/>
                  <a:gd name="T56" fmla="*/ 96 w 176"/>
                  <a:gd name="T57" fmla="*/ 43 h 43"/>
                  <a:gd name="T58" fmla="*/ 82 w 176"/>
                  <a:gd name="T59" fmla="*/ 43 h 43"/>
                  <a:gd name="T60" fmla="*/ 68 w 176"/>
                  <a:gd name="T61" fmla="*/ 42 h 43"/>
                  <a:gd name="T62" fmla="*/ 53 w 176"/>
                  <a:gd name="T63" fmla="*/ 39 h 43"/>
                  <a:gd name="T64" fmla="*/ 41 w 176"/>
                  <a:gd name="T65" fmla="*/ 36 h 43"/>
                  <a:gd name="T66" fmla="*/ 29 w 176"/>
                  <a:gd name="T67" fmla="*/ 30 h 43"/>
                  <a:gd name="T68" fmla="*/ 17 w 176"/>
                  <a:gd name="T69" fmla="*/ 24 h 43"/>
                  <a:gd name="T70" fmla="*/ 8 w 176"/>
                  <a:gd name="T71" fmla="*/ 16 h 43"/>
                  <a:gd name="T72" fmla="*/ 0 w 176"/>
                  <a:gd name="T73" fmla="*/ 6 h 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6"/>
                  <a:gd name="T112" fmla="*/ 0 h 43"/>
                  <a:gd name="T113" fmla="*/ 176 w 176"/>
                  <a:gd name="T114" fmla="*/ 43 h 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6" h="43">
                    <a:moveTo>
                      <a:pt x="0" y="6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5" y="10"/>
                    </a:lnTo>
                    <a:lnTo>
                      <a:pt x="27" y="19"/>
                    </a:lnTo>
                    <a:lnTo>
                      <a:pt x="38" y="24"/>
                    </a:lnTo>
                    <a:lnTo>
                      <a:pt x="50" y="29"/>
                    </a:lnTo>
                    <a:lnTo>
                      <a:pt x="62" y="32"/>
                    </a:lnTo>
                    <a:lnTo>
                      <a:pt x="74" y="34"/>
                    </a:lnTo>
                    <a:lnTo>
                      <a:pt x="86" y="34"/>
                    </a:lnTo>
                    <a:lnTo>
                      <a:pt x="98" y="34"/>
                    </a:lnTo>
                    <a:lnTo>
                      <a:pt x="109" y="33"/>
                    </a:lnTo>
                    <a:lnTo>
                      <a:pt x="120" y="31"/>
                    </a:lnTo>
                    <a:lnTo>
                      <a:pt x="132" y="28"/>
                    </a:lnTo>
                    <a:lnTo>
                      <a:pt x="142" y="25"/>
                    </a:lnTo>
                    <a:lnTo>
                      <a:pt x="151" y="22"/>
                    </a:lnTo>
                    <a:lnTo>
                      <a:pt x="161" y="19"/>
                    </a:lnTo>
                    <a:lnTo>
                      <a:pt x="169" y="16"/>
                    </a:lnTo>
                    <a:lnTo>
                      <a:pt x="176" y="13"/>
                    </a:lnTo>
                    <a:lnTo>
                      <a:pt x="173" y="19"/>
                    </a:lnTo>
                    <a:lnTo>
                      <a:pt x="166" y="24"/>
                    </a:lnTo>
                    <a:lnTo>
                      <a:pt x="158" y="29"/>
                    </a:lnTo>
                    <a:lnTo>
                      <a:pt x="148" y="33"/>
                    </a:lnTo>
                    <a:lnTo>
                      <a:pt x="137" y="37"/>
                    </a:lnTo>
                    <a:lnTo>
                      <a:pt x="124" y="40"/>
                    </a:lnTo>
                    <a:lnTo>
                      <a:pt x="110" y="42"/>
                    </a:lnTo>
                    <a:lnTo>
                      <a:pt x="96" y="43"/>
                    </a:lnTo>
                    <a:lnTo>
                      <a:pt x="82" y="43"/>
                    </a:lnTo>
                    <a:lnTo>
                      <a:pt x="68" y="42"/>
                    </a:lnTo>
                    <a:lnTo>
                      <a:pt x="53" y="39"/>
                    </a:lnTo>
                    <a:lnTo>
                      <a:pt x="41" y="36"/>
                    </a:lnTo>
                    <a:lnTo>
                      <a:pt x="29" y="30"/>
                    </a:lnTo>
                    <a:lnTo>
                      <a:pt x="17" y="24"/>
                    </a:lnTo>
                    <a:lnTo>
                      <a:pt x="8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15" name="Freeform 159">
                <a:extLst>
                  <a:ext uri="{FF2B5EF4-FFF2-40B4-BE49-F238E27FC236}">
                    <a16:creationId xmlns:a16="http://schemas.microsoft.com/office/drawing/2014/main" id="{1848D7AD-32BD-42C1-87D1-54729AE39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" y="141"/>
                <a:ext cx="20" cy="44"/>
              </a:xfrm>
              <a:custGeom>
                <a:avLst/>
                <a:gdLst>
                  <a:gd name="T0" fmla="*/ 0 w 20"/>
                  <a:gd name="T1" fmla="*/ 44 h 44"/>
                  <a:gd name="T2" fmla="*/ 9 w 20"/>
                  <a:gd name="T3" fmla="*/ 34 h 44"/>
                  <a:gd name="T4" fmla="*/ 16 w 20"/>
                  <a:gd name="T5" fmla="*/ 19 h 44"/>
                  <a:gd name="T6" fmla="*/ 20 w 20"/>
                  <a:gd name="T7" fmla="*/ 7 h 44"/>
                  <a:gd name="T8" fmla="*/ 19 w 20"/>
                  <a:gd name="T9" fmla="*/ 0 h 44"/>
                  <a:gd name="T10" fmla="*/ 16 w 20"/>
                  <a:gd name="T11" fmla="*/ 4 h 44"/>
                  <a:gd name="T12" fmla="*/ 11 w 20"/>
                  <a:gd name="T13" fmla="*/ 16 h 44"/>
                  <a:gd name="T14" fmla="*/ 6 w 20"/>
                  <a:gd name="T15" fmla="*/ 31 h 44"/>
                  <a:gd name="T16" fmla="*/ 0 w 20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4"/>
                  <a:gd name="T29" fmla="*/ 20 w 20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4">
                    <a:moveTo>
                      <a:pt x="0" y="44"/>
                    </a:moveTo>
                    <a:lnTo>
                      <a:pt x="9" y="34"/>
                    </a:lnTo>
                    <a:lnTo>
                      <a:pt x="16" y="19"/>
                    </a:lnTo>
                    <a:lnTo>
                      <a:pt x="20" y="7"/>
                    </a:lnTo>
                    <a:lnTo>
                      <a:pt x="19" y="0"/>
                    </a:lnTo>
                    <a:lnTo>
                      <a:pt x="16" y="4"/>
                    </a:lnTo>
                    <a:lnTo>
                      <a:pt x="11" y="16"/>
                    </a:lnTo>
                    <a:lnTo>
                      <a:pt x="6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16" name="Freeform 160">
                <a:extLst>
                  <a:ext uri="{FF2B5EF4-FFF2-40B4-BE49-F238E27FC236}">
                    <a16:creationId xmlns:a16="http://schemas.microsoft.com/office/drawing/2014/main" id="{9DFCAD00-FA58-4E8E-B436-D05D8BCD6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142"/>
                <a:ext cx="21" cy="49"/>
              </a:xfrm>
              <a:custGeom>
                <a:avLst/>
                <a:gdLst>
                  <a:gd name="T0" fmla="*/ 21 w 21"/>
                  <a:gd name="T1" fmla="*/ 0 h 49"/>
                  <a:gd name="T2" fmla="*/ 21 w 21"/>
                  <a:gd name="T3" fmla="*/ 7 h 49"/>
                  <a:gd name="T4" fmla="*/ 18 w 21"/>
                  <a:gd name="T5" fmla="*/ 20 h 49"/>
                  <a:gd name="T6" fmla="*/ 10 w 21"/>
                  <a:gd name="T7" fmla="*/ 37 h 49"/>
                  <a:gd name="T8" fmla="*/ 0 w 21"/>
                  <a:gd name="T9" fmla="*/ 49 h 49"/>
                  <a:gd name="T10" fmla="*/ 5 w 21"/>
                  <a:gd name="T11" fmla="*/ 36 h 49"/>
                  <a:gd name="T12" fmla="*/ 12 w 21"/>
                  <a:gd name="T13" fmla="*/ 19 h 49"/>
                  <a:gd name="T14" fmla="*/ 17 w 21"/>
                  <a:gd name="T15" fmla="*/ 6 h 49"/>
                  <a:gd name="T16" fmla="*/ 21 w 21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9"/>
                  <a:gd name="T29" fmla="*/ 21 w 21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9">
                    <a:moveTo>
                      <a:pt x="21" y="0"/>
                    </a:moveTo>
                    <a:lnTo>
                      <a:pt x="21" y="7"/>
                    </a:lnTo>
                    <a:lnTo>
                      <a:pt x="18" y="20"/>
                    </a:lnTo>
                    <a:lnTo>
                      <a:pt x="10" y="37"/>
                    </a:lnTo>
                    <a:lnTo>
                      <a:pt x="0" y="49"/>
                    </a:lnTo>
                    <a:lnTo>
                      <a:pt x="5" y="36"/>
                    </a:lnTo>
                    <a:lnTo>
                      <a:pt x="12" y="19"/>
                    </a:lnTo>
                    <a:lnTo>
                      <a:pt x="17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17" name="Freeform 161">
                <a:extLst>
                  <a:ext uri="{FF2B5EF4-FFF2-40B4-BE49-F238E27FC236}">
                    <a16:creationId xmlns:a16="http://schemas.microsoft.com/office/drawing/2014/main" id="{75DE7C3C-5DC5-4B03-B040-D6FC80806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" y="134"/>
                <a:ext cx="31" cy="64"/>
              </a:xfrm>
              <a:custGeom>
                <a:avLst/>
                <a:gdLst>
                  <a:gd name="T0" fmla="*/ 30 w 31"/>
                  <a:gd name="T1" fmla="*/ 0 h 64"/>
                  <a:gd name="T2" fmla="*/ 31 w 31"/>
                  <a:gd name="T3" fmla="*/ 3 h 64"/>
                  <a:gd name="T4" fmla="*/ 30 w 31"/>
                  <a:gd name="T5" fmla="*/ 10 h 64"/>
                  <a:gd name="T6" fmla="*/ 28 w 31"/>
                  <a:gd name="T7" fmla="*/ 18 h 64"/>
                  <a:gd name="T8" fmla="*/ 23 w 31"/>
                  <a:gd name="T9" fmla="*/ 29 h 64"/>
                  <a:gd name="T10" fmla="*/ 18 w 31"/>
                  <a:gd name="T11" fmla="*/ 40 h 64"/>
                  <a:gd name="T12" fmla="*/ 13 w 31"/>
                  <a:gd name="T13" fmla="*/ 49 h 64"/>
                  <a:gd name="T14" fmla="*/ 6 w 31"/>
                  <a:gd name="T15" fmla="*/ 58 h 64"/>
                  <a:gd name="T16" fmla="*/ 0 w 31"/>
                  <a:gd name="T17" fmla="*/ 64 h 64"/>
                  <a:gd name="T18" fmla="*/ 3 w 31"/>
                  <a:gd name="T19" fmla="*/ 59 h 64"/>
                  <a:gd name="T20" fmla="*/ 6 w 31"/>
                  <a:gd name="T21" fmla="*/ 50 h 64"/>
                  <a:gd name="T22" fmla="*/ 11 w 31"/>
                  <a:gd name="T23" fmla="*/ 40 h 64"/>
                  <a:gd name="T24" fmla="*/ 16 w 31"/>
                  <a:gd name="T25" fmla="*/ 28 h 64"/>
                  <a:gd name="T26" fmla="*/ 20 w 31"/>
                  <a:gd name="T27" fmla="*/ 17 h 64"/>
                  <a:gd name="T28" fmla="*/ 24 w 31"/>
                  <a:gd name="T29" fmla="*/ 8 h 64"/>
                  <a:gd name="T30" fmla="*/ 28 w 31"/>
                  <a:gd name="T31" fmla="*/ 2 h 64"/>
                  <a:gd name="T32" fmla="*/ 30 w 31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64"/>
                  <a:gd name="T53" fmla="*/ 31 w 31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64">
                    <a:moveTo>
                      <a:pt x="30" y="0"/>
                    </a:moveTo>
                    <a:lnTo>
                      <a:pt x="31" y="3"/>
                    </a:lnTo>
                    <a:lnTo>
                      <a:pt x="30" y="10"/>
                    </a:lnTo>
                    <a:lnTo>
                      <a:pt x="28" y="18"/>
                    </a:lnTo>
                    <a:lnTo>
                      <a:pt x="23" y="29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6" y="58"/>
                    </a:lnTo>
                    <a:lnTo>
                      <a:pt x="0" y="64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11" y="40"/>
                    </a:lnTo>
                    <a:lnTo>
                      <a:pt x="16" y="28"/>
                    </a:lnTo>
                    <a:lnTo>
                      <a:pt x="20" y="17"/>
                    </a:lnTo>
                    <a:lnTo>
                      <a:pt x="24" y="8"/>
                    </a:lnTo>
                    <a:lnTo>
                      <a:pt x="2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18" name="Freeform 162">
                <a:extLst>
                  <a:ext uri="{FF2B5EF4-FFF2-40B4-BE49-F238E27FC236}">
                    <a16:creationId xmlns:a16="http://schemas.microsoft.com/office/drawing/2014/main" id="{05E4C125-F0E3-4BAD-A515-7E7416AF5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127"/>
                <a:ext cx="34" cy="70"/>
              </a:xfrm>
              <a:custGeom>
                <a:avLst/>
                <a:gdLst>
                  <a:gd name="T0" fmla="*/ 33 w 34"/>
                  <a:gd name="T1" fmla="*/ 0 h 70"/>
                  <a:gd name="T2" fmla="*/ 34 w 34"/>
                  <a:gd name="T3" fmla="*/ 4 h 70"/>
                  <a:gd name="T4" fmla="*/ 32 w 34"/>
                  <a:gd name="T5" fmla="*/ 12 h 70"/>
                  <a:gd name="T6" fmla="*/ 29 w 34"/>
                  <a:gd name="T7" fmla="*/ 22 h 70"/>
                  <a:gd name="T8" fmla="*/ 25 w 34"/>
                  <a:gd name="T9" fmla="*/ 33 h 70"/>
                  <a:gd name="T10" fmla="*/ 19 w 34"/>
                  <a:gd name="T11" fmla="*/ 46 h 70"/>
                  <a:gd name="T12" fmla="*/ 13 w 34"/>
                  <a:gd name="T13" fmla="*/ 56 h 70"/>
                  <a:gd name="T14" fmla="*/ 6 w 34"/>
                  <a:gd name="T15" fmla="*/ 65 h 70"/>
                  <a:gd name="T16" fmla="*/ 0 w 34"/>
                  <a:gd name="T17" fmla="*/ 70 h 70"/>
                  <a:gd name="T18" fmla="*/ 2 w 34"/>
                  <a:gd name="T19" fmla="*/ 65 h 70"/>
                  <a:gd name="T20" fmla="*/ 6 w 34"/>
                  <a:gd name="T21" fmla="*/ 55 h 70"/>
                  <a:gd name="T22" fmla="*/ 11 w 34"/>
                  <a:gd name="T23" fmla="*/ 44 h 70"/>
                  <a:gd name="T24" fmla="*/ 16 w 34"/>
                  <a:gd name="T25" fmla="*/ 31 h 70"/>
                  <a:gd name="T26" fmla="*/ 22 w 34"/>
                  <a:gd name="T27" fmla="*/ 20 h 70"/>
                  <a:gd name="T28" fmla="*/ 26 w 34"/>
                  <a:gd name="T29" fmla="*/ 9 h 70"/>
                  <a:gd name="T30" fmla="*/ 31 w 34"/>
                  <a:gd name="T31" fmla="*/ 2 h 70"/>
                  <a:gd name="T32" fmla="*/ 33 w 34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70"/>
                  <a:gd name="T53" fmla="*/ 34 w 34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70">
                    <a:moveTo>
                      <a:pt x="33" y="0"/>
                    </a:moveTo>
                    <a:lnTo>
                      <a:pt x="34" y="4"/>
                    </a:lnTo>
                    <a:lnTo>
                      <a:pt x="32" y="12"/>
                    </a:lnTo>
                    <a:lnTo>
                      <a:pt x="29" y="22"/>
                    </a:lnTo>
                    <a:lnTo>
                      <a:pt x="25" y="33"/>
                    </a:lnTo>
                    <a:lnTo>
                      <a:pt x="19" y="46"/>
                    </a:lnTo>
                    <a:lnTo>
                      <a:pt x="13" y="56"/>
                    </a:lnTo>
                    <a:lnTo>
                      <a:pt x="6" y="65"/>
                    </a:lnTo>
                    <a:lnTo>
                      <a:pt x="0" y="70"/>
                    </a:lnTo>
                    <a:lnTo>
                      <a:pt x="2" y="65"/>
                    </a:lnTo>
                    <a:lnTo>
                      <a:pt x="6" y="55"/>
                    </a:lnTo>
                    <a:lnTo>
                      <a:pt x="11" y="44"/>
                    </a:lnTo>
                    <a:lnTo>
                      <a:pt x="16" y="31"/>
                    </a:lnTo>
                    <a:lnTo>
                      <a:pt x="22" y="20"/>
                    </a:lnTo>
                    <a:lnTo>
                      <a:pt x="26" y="9"/>
                    </a:lnTo>
                    <a:lnTo>
                      <a:pt x="31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19" name="Freeform 163">
                <a:extLst>
                  <a:ext uri="{FF2B5EF4-FFF2-40B4-BE49-F238E27FC236}">
                    <a16:creationId xmlns:a16="http://schemas.microsoft.com/office/drawing/2014/main" id="{CEA7869A-808B-4C52-ACCB-9A0C87E97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135"/>
                <a:ext cx="37" cy="57"/>
              </a:xfrm>
              <a:custGeom>
                <a:avLst/>
                <a:gdLst>
                  <a:gd name="T0" fmla="*/ 37 w 37"/>
                  <a:gd name="T1" fmla="*/ 0 h 57"/>
                  <a:gd name="T2" fmla="*/ 37 w 37"/>
                  <a:gd name="T3" fmla="*/ 3 h 57"/>
                  <a:gd name="T4" fmla="*/ 35 w 37"/>
                  <a:gd name="T5" fmla="*/ 10 h 57"/>
                  <a:gd name="T6" fmla="*/ 30 w 37"/>
                  <a:gd name="T7" fmla="*/ 18 h 57"/>
                  <a:gd name="T8" fmla="*/ 25 w 37"/>
                  <a:gd name="T9" fmla="*/ 28 h 57"/>
                  <a:gd name="T10" fmla="*/ 18 w 37"/>
                  <a:gd name="T11" fmla="*/ 39 h 57"/>
                  <a:gd name="T12" fmla="*/ 11 w 37"/>
                  <a:gd name="T13" fmla="*/ 47 h 57"/>
                  <a:gd name="T14" fmla="*/ 5 w 37"/>
                  <a:gd name="T15" fmla="*/ 54 h 57"/>
                  <a:gd name="T16" fmla="*/ 0 w 37"/>
                  <a:gd name="T17" fmla="*/ 57 h 57"/>
                  <a:gd name="T18" fmla="*/ 4 w 37"/>
                  <a:gd name="T19" fmla="*/ 51 h 57"/>
                  <a:gd name="T20" fmla="*/ 8 w 37"/>
                  <a:gd name="T21" fmla="*/ 44 h 57"/>
                  <a:gd name="T22" fmla="*/ 13 w 37"/>
                  <a:gd name="T23" fmla="*/ 34 h 57"/>
                  <a:gd name="T24" fmla="*/ 18 w 37"/>
                  <a:gd name="T25" fmla="*/ 23 h 57"/>
                  <a:gd name="T26" fmla="*/ 24 w 37"/>
                  <a:gd name="T27" fmla="*/ 14 h 57"/>
                  <a:gd name="T28" fmla="*/ 29 w 37"/>
                  <a:gd name="T29" fmla="*/ 6 h 57"/>
                  <a:gd name="T30" fmla="*/ 34 w 37"/>
                  <a:gd name="T31" fmla="*/ 1 h 57"/>
                  <a:gd name="T32" fmla="*/ 37 w 37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57"/>
                  <a:gd name="T53" fmla="*/ 37 w 37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57">
                    <a:moveTo>
                      <a:pt x="37" y="0"/>
                    </a:moveTo>
                    <a:lnTo>
                      <a:pt x="37" y="3"/>
                    </a:lnTo>
                    <a:lnTo>
                      <a:pt x="35" y="10"/>
                    </a:lnTo>
                    <a:lnTo>
                      <a:pt x="30" y="18"/>
                    </a:lnTo>
                    <a:lnTo>
                      <a:pt x="25" y="28"/>
                    </a:lnTo>
                    <a:lnTo>
                      <a:pt x="18" y="39"/>
                    </a:lnTo>
                    <a:lnTo>
                      <a:pt x="11" y="47"/>
                    </a:lnTo>
                    <a:lnTo>
                      <a:pt x="5" y="54"/>
                    </a:lnTo>
                    <a:lnTo>
                      <a:pt x="0" y="57"/>
                    </a:lnTo>
                    <a:lnTo>
                      <a:pt x="4" y="51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18" y="23"/>
                    </a:lnTo>
                    <a:lnTo>
                      <a:pt x="24" y="14"/>
                    </a:lnTo>
                    <a:lnTo>
                      <a:pt x="29" y="6"/>
                    </a:lnTo>
                    <a:lnTo>
                      <a:pt x="34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20" name="Freeform 164">
                <a:extLst>
                  <a:ext uri="{FF2B5EF4-FFF2-40B4-BE49-F238E27FC236}">
                    <a16:creationId xmlns:a16="http://schemas.microsoft.com/office/drawing/2014/main" id="{11258C15-18FE-4B1C-88E3-8F59894D1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" y="139"/>
                <a:ext cx="33" cy="47"/>
              </a:xfrm>
              <a:custGeom>
                <a:avLst/>
                <a:gdLst>
                  <a:gd name="T0" fmla="*/ 32 w 33"/>
                  <a:gd name="T1" fmla="*/ 0 h 47"/>
                  <a:gd name="T2" fmla="*/ 33 w 33"/>
                  <a:gd name="T3" fmla="*/ 3 h 47"/>
                  <a:gd name="T4" fmla="*/ 31 w 33"/>
                  <a:gd name="T5" fmla="*/ 8 h 47"/>
                  <a:gd name="T6" fmla="*/ 28 w 33"/>
                  <a:gd name="T7" fmla="*/ 14 h 47"/>
                  <a:gd name="T8" fmla="*/ 25 w 33"/>
                  <a:gd name="T9" fmla="*/ 22 h 47"/>
                  <a:gd name="T10" fmla="*/ 20 w 33"/>
                  <a:gd name="T11" fmla="*/ 31 h 47"/>
                  <a:gd name="T12" fmla="*/ 14 w 33"/>
                  <a:gd name="T13" fmla="*/ 38 h 47"/>
                  <a:gd name="T14" fmla="*/ 7 w 33"/>
                  <a:gd name="T15" fmla="*/ 43 h 47"/>
                  <a:gd name="T16" fmla="*/ 0 w 33"/>
                  <a:gd name="T17" fmla="*/ 47 h 47"/>
                  <a:gd name="T18" fmla="*/ 3 w 33"/>
                  <a:gd name="T19" fmla="*/ 42 h 47"/>
                  <a:gd name="T20" fmla="*/ 8 w 33"/>
                  <a:gd name="T21" fmla="*/ 36 h 47"/>
                  <a:gd name="T22" fmla="*/ 12 w 33"/>
                  <a:gd name="T23" fmla="*/ 27 h 47"/>
                  <a:gd name="T24" fmla="*/ 17 w 33"/>
                  <a:gd name="T25" fmla="*/ 18 h 47"/>
                  <a:gd name="T26" fmla="*/ 21 w 33"/>
                  <a:gd name="T27" fmla="*/ 11 h 47"/>
                  <a:gd name="T28" fmla="*/ 26 w 33"/>
                  <a:gd name="T29" fmla="*/ 5 h 47"/>
                  <a:gd name="T30" fmla="*/ 29 w 33"/>
                  <a:gd name="T31" fmla="*/ 1 h 47"/>
                  <a:gd name="T32" fmla="*/ 32 w 33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47"/>
                  <a:gd name="T53" fmla="*/ 33 w 33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47">
                    <a:moveTo>
                      <a:pt x="32" y="0"/>
                    </a:moveTo>
                    <a:lnTo>
                      <a:pt x="33" y="3"/>
                    </a:lnTo>
                    <a:lnTo>
                      <a:pt x="31" y="8"/>
                    </a:lnTo>
                    <a:lnTo>
                      <a:pt x="28" y="14"/>
                    </a:lnTo>
                    <a:lnTo>
                      <a:pt x="25" y="22"/>
                    </a:lnTo>
                    <a:lnTo>
                      <a:pt x="20" y="31"/>
                    </a:lnTo>
                    <a:lnTo>
                      <a:pt x="14" y="38"/>
                    </a:lnTo>
                    <a:lnTo>
                      <a:pt x="7" y="43"/>
                    </a:lnTo>
                    <a:lnTo>
                      <a:pt x="0" y="47"/>
                    </a:lnTo>
                    <a:lnTo>
                      <a:pt x="3" y="42"/>
                    </a:lnTo>
                    <a:lnTo>
                      <a:pt x="8" y="36"/>
                    </a:lnTo>
                    <a:lnTo>
                      <a:pt x="12" y="27"/>
                    </a:lnTo>
                    <a:lnTo>
                      <a:pt x="17" y="18"/>
                    </a:lnTo>
                    <a:lnTo>
                      <a:pt x="21" y="1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21" name="Freeform 165">
                <a:extLst>
                  <a:ext uri="{FF2B5EF4-FFF2-40B4-BE49-F238E27FC236}">
                    <a16:creationId xmlns:a16="http://schemas.microsoft.com/office/drawing/2014/main" id="{82F8C2E8-9E32-4BF8-8AAF-BCE9351E4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" y="140"/>
                <a:ext cx="27" cy="35"/>
              </a:xfrm>
              <a:custGeom>
                <a:avLst/>
                <a:gdLst>
                  <a:gd name="T0" fmla="*/ 27 w 27"/>
                  <a:gd name="T1" fmla="*/ 0 h 35"/>
                  <a:gd name="T2" fmla="*/ 27 w 27"/>
                  <a:gd name="T3" fmla="*/ 3 h 35"/>
                  <a:gd name="T4" fmla="*/ 25 w 27"/>
                  <a:gd name="T5" fmla="*/ 7 h 35"/>
                  <a:gd name="T6" fmla="*/ 22 w 27"/>
                  <a:gd name="T7" fmla="*/ 12 h 35"/>
                  <a:gd name="T8" fmla="*/ 18 w 27"/>
                  <a:gd name="T9" fmla="*/ 19 h 35"/>
                  <a:gd name="T10" fmla="*/ 13 w 27"/>
                  <a:gd name="T11" fmla="*/ 25 h 35"/>
                  <a:gd name="T12" fmla="*/ 7 w 27"/>
                  <a:gd name="T13" fmla="*/ 30 h 35"/>
                  <a:gd name="T14" fmla="*/ 3 w 27"/>
                  <a:gd name="T15" fmla="*/ 34 h 35"/>
                  <a:gd name="T16" fmla="*/ 0 w 27"/>
                  <a:gd name="T17" fmla="*/ 35 h 35"/>
                  <a:gd name="T18" fmla="*/ 2 w 27"/>
                  <a:gd name="T19" fmla="*/ 31 h 35"/>
                  <a:gd name="T20" fmla="*/ 6 w 27"/>
                  <a:gd name="T21" fmla="*/ 26 h 35"/>
                  <a:gd name="T22" fmla="*/ 9 w 27"/>
                  <a:gd name="T23" fmla="*/ 20 h 35"/>
                  <a:gd name="T24" fmla="*/ 13 w 27"/>
                  <a:gd name="T25" fmla="*/ 14 h 35"/>
                  <a:gd name="T26" fmla="*/ 18 w 27"/>
                  <a:gd name="T27" fmla="*/ 10 h 35"/>
                  <a:gd name="T28" fmla="*/ 21 w 27"/>
                  <a:gd name="T29" fmla="*/ 5 h 35"/>
                  <a:gd name="T30" fmla="*/ 25 w 27"/>
                  <a:gd name="T31" fmla="*/ 2 h 35"/>
                  <a:gd name="T32" fmla="*/ 27 w 2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5"/>
                  <a:gd name="T53" fmla="*/ 27 w 27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5">
                    <a:moveTo>
                      <a:pt x="27" y="0"/>
                    </a:moveTo>
                    <a:lnTo>
                      <a:pt x="27" y="3"/>
                    </a:lnTo>
                    <a:lnTo>
                      <a:pt x="25" y="7"/>
                    </a:lnTo>
                    <a:lnTo>
                      <a:pt x="22" y="12"/>
                    </a:lnTo>
                    <a:lnTo>
                      <a:pt x="18" y="19"/>
                    </a:lnTo>
                    <a:lnTo>
                      <a:pt x="13" y="25"/>
                    </a:lnTo>
                    <a:lnTo>
                      <a:pt x="7" y="30"/>
                    </a:lnTo>
                    <a:lnTo>
                      <a:pt x="3" y="34"/>
                    </a:lnTo>
                    <a:lnTo>
                      <a:pt x="0" y="35"/>
                    </a:lnTo>
                    <a:lnTo>
                      <a:pt x="2" y="31"/>
                    </a:lnTo>
                    <a:lnTo>
                      <a:pt x="6" y="26"/>
                    </a:lnTo>
                    <a:lnTo>
                      <a:pt x="9" y="20"/>
                    </a:lnTo>
                    <a:lnTo>
                      <a:pt x="13" y="14"/>
                    </a:lnTo>
                    <a:lnTo>
                      <a:pt x="18" y="10"/>
                    </a:lnTo>
                    <a:lnTo>
                      <a:pt x="21" y="5"/>
                    </a:lnTo>
                    <a:lnTo>
                      <a:pt x="25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22" name="Freeform 166">
                <a:extLst>
                  <a:ext uri="{FF2B5EF4-FFF2-40B4-BE49-F238E27FC236}">
                    <a16:creationId xmlns:a16="http://schemas.microsoft.com/office/drawing/2014/main" id="{F3767805-6952-46CD-8C22-9B4663B06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" y="146"/>
                <a:ext cx="19" cy="22"/>
              </a:xfrm>
              <a:custGeom>
                <a:avLst/>
                <a:gdLst>
                  <a:gd name="T0" fmla="*/ 19 w 19"/>
                  <a:gd name="T1" fmla="*/ 0 h 22"/>
                  <a:gd name="T2" fmla="*/ 18 w 19"/>
                  <a:gd name="T3" fmla="*/ 5 h 22"/>
                  <a:gd name="T4" fmla="*/ 14 w 19"/>
                  <a:gd name="T5" fmla="*/ 13 h 22"/>
                  <a:gd name="T6" fmla="*/ 7 w 19"/>
                  <a:gd name="T7" fmla="*/ 21 h 22"/>
                  <a:gd name="T8" fmla="*/ 0 w 19"/>
                  <a:gd name="T9" fmla="*/ 22 h 22"/>
                  <a:gd name="T10" fmla="*/ 7 w 19"/>
                  <a:gd name="T11" fmla="*/ 17 h 22"/>
                  <a:gd name="T12" fmla="*/ 12 w 19"/>
                  <a:gd name="T13" fmla="*/ 7 h 22"/>
                  <a:gd name="T14" fmla="*/ 17 w 19"/>
                  <a:gd name="T15" fmla="*/ 0 h 22"/>
                  <a:gd name="T16" fmla="*/ 19 w 19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2"/>
                  <a:gd name="T29" fmla="*/ 19 w 19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2">
                    <a:moveTo>
                      <a:pt x="19" y="0"/>
                    </a:moveTo>
                    <a:lnTo>
                      <a:pt x="18" y="5"/>
                    </a:lnTo>
                    <a:lnTo>
                      <a:pt x="14" y="13"/>
                    </a:lnTo>
                    <a:lnTo>
                      <a:pt x="7" y="21"/>
                    </a:lnTo>
                    <a:lnTo>
                      <a:pt x="0" y="22"/>
                    </a:lnTo>
                    <a:lnTo>
                      <a:pt x="7" y="17"/>
                    </a:lnTo>
                    <a:lnTo>
                      <a:pt x="12" y="7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23" name="Freeform 167">
                <a:extLst>
                  <a:ext uri="{FF2B5EF4-FFF2-40B4-BE49-F238E27FC236}">
                    <a16:creationId xmlns:a16="http://schemas.microsoft.com/office/drawing/2014/main" id="{F61BE072-0E46-4F97-9350-FF88BF10B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49"/>
                <a:ext cx="21" cy="28"/>
              </a:xfrm>
              <a:custGeom>
                <a:avLst/>
                <a:gdLst>
                  <a:gd name="T0" fmla="*/ 0 w 21"/>
                  <a:gd name="T1" fmla="*/ 28 h 28"/>
                  <a:gd name="T2" fmla="*/ 2 w 21"/>
                  <a:gd name="T3" fmla="*/ 21 h 28"/>
                  <a:gd name="T4" fmla="*/ 8 w 21"/>
                  <a:gd name="T5" fmla="*/ 10 h 28"/>
                  <a:gd name="T6" fmla="*/ 15 w 21"/>
                  <a:gd name="T7" fmla="*/ 2 h 28"/>
                  <a:gd name="T8" fmla="*/ 20 w 21"/>
                  <a:gd name="T9" fmla="*/ 0 h 28"/>
                  <a:gd name="T10" fmla="*/ 21 w 21"/>
                  <a:gd name="T11" fmla="*/ 2 h 28"/>
                  <a:gd name="T12" fmla="*/ 20 w 21"/>
                  <a:gd name="T13" fmla="*/ 5 h 28"/>
                  <a:gd name="T14" fmla="*/ 17 w 21"/>
                  <a:gd name="T15" fmla="*/ 9 h 28"/>
                  <a:gd name="T16" fmla="*/ 14 w 21"/>
                  <a:gd name="T17" fmla="*/ 14 h 28"/>
                  <a:gd name="T18" fmla="*/ 9 w 21"/>
                  <a:gd name="T19" fmla="*/ 18 h 28"/>
                  <a:gd name="T20" fmla="*/ 6 w 21"/>
                  <a:gd name="T21" fmla="*/ 22 h 28"/>
                  <a:gd name="T22" fmla="*/ 2 w 21"/>
                  <a:gd name="T23" fmla="*/ 26 h 28"/>
                  <a:gd name="T24" fmla="*/ 0 w 21"/>
                  <a:gd name="T25" fmla="*/ 28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8"/>
                  <a:gd name="T41" fmla="*/ 21 w 21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8">
                    <a:moveTo>
                      <a:pt x="0" y="28"/>
                    </a:moveTo>
                    <a:lnTo>
                      <a:pt x="2" y="21"/>
                    </a:lnTo>
                    <a:lnTo>
                      <a:pt x="8" y="10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20" y="5"/>
                    </a:lnTo>
                    <a:lnTo>
                      <a:pt x="17" y="9"/>
                    </a:lnTo>
                    <a:lnTo>
                      <a:pt x="14" y="14"/>
                    </a:lnTo>
                    <a:lnTo>
                      <a:pt x="9" y="18"/>
                    </a:lnTo>
                    <a:lnTo>
                      <a:pt x="6" y="22"/>
                    </a:lnTo>
                    <a:lnTo>
                      <a:pt x="2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24" name="Freeform 168">
                <a:extLst>
                  <a:ext uri="{FF2B5EF4-FFF2-40B4-BE49-F238E27FC236}">
                    <a16:creationId xmlns:a16="http://schemas.microsoft.com/office/drawing/2014/main" id="{FAA0F78F-9159-402C-9F9C-1C423A913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" y="179"/>
                <a:ext cx="27" cy="11"/>
              </a:xfrm>
              <a:custGeom>
                <a:avLst/>
                <a:gdLst>
                  <a:gd name="T0" fmla="*/ 0 w 27"/>
                  <a:gd name="T1" fmla="*/ 0 h 11"/>
                  <a:gd name="T2" fmla="*/ 2 w 27"/>
                  <a:gd name="T3" fmla="*/ 0 h 11"/>
                  <a:gd name="T4" fmla="*/ 5 w 27"/>
                  <a:gd name="T5" fmla="*/ 2 h 11"/>
                  <a:gd name="T6" fmla="*/ 9 w 27"/>
                  <a:gd name="T7" fmla="*/ 4 h 11"/>
                  <a:gd name="T8" fmla="*/ 13 w 27"/>
                  <a:gd name="T9" fmla="*/ 7 h 11"/>
                  <a:gd name="T10" fmla="*/ 17 w 27"/>
                  <a:gd name="T11" fmla="*/ 9 h 11"/>
                  <a:gd name="T12" fmla="*/ 22 w 27"/>
                  <a:gd name="T13" fmla="*/ 11 h 11"/>
                  <a:gd name="T14" fmla="*/ 25 w 27"/>
                  <a:gd name="T15" fmla="*/ 11 h 11"/>
                  <a:gd name="T16" fmla="*/ 27 w 27"/>
                  <a:gd name="T17" fmla="*/ 10 h 11"/>
                  <a:gd name="T18" fmla="*/ 27 w 27"/>
                  <a:gd name="T19" fmla="*/ 8 h 11"/>
                  <a:gd name="T20" fmla="*/ 25 w 27"/>
                  <a:gd name="T21" fmla="*/ 5 h 11"/>
                  <a:gd name="T22" fmla="*/ 22 w 27"/>
                  <a:gd name="T23" fmla="*/ 4 h 11"/>
                  <a:gd name="T24" fmla="*/ 17 w 27"/>
                  <a:gd name="T25" fmla="*/ 2 h 11"/>
                  <a:gd name="T26" fmla="*/ 12 w 27"/>
                  <a:gd name="T27" fmla="*/ 1 h 11"/>
                  <a:gd name="T28" fmla="*/ 7 w 27"/>
                  <a:gd name="T29" fmla="*/ 0 h 11"/>
                  <a:gd name="T30" fmla="*/ 3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13" y="7"/>
                    </a:lnTo>
                    <a:lnTo>
                      <a:pt x="17" y="9"/>
                    </a:lnTo>
                    <a:lnTo>
                      <a:pt x="22" y="11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5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25" name="Freeform 169">
                <a:extLst>
                  <a:ext uri="{FF2B5EF4-FFF2-40B4-BE49-F238E27FC236}">
                    <a16:creationId xmlns:a16="http://schemas.microsoft.com/office/drawing/2014/main" id="{A150AFDF-9B6A-4618-883F-BC1D53633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165"/>
                <a:ext cx="29" cy="10"/>
              </a:xfrm>
              <a:custGeom>
                <a:avLst/>
                <a:gdLst>
                  <a:gd name="T0" fmla="*/ 0 w 29"/>
                  <a:gd name="T1" fmla="*/ 10 h 10"/>
                  <a:gd name="T2" fmla="*/ 2 w 29"/>
                  <a:gd name="T3" fmla="*/ 10 h 10"/>
                  <a:gd name="T4" fmla="*/ 6 w 29"/>
                  <a:gd name="T5" fmla="*/ 10 h 10"/>
                  <a:gd name="T6" fmla="*/ 11 w 29"/>
                  <a:gd name="T7" fmla="*/ 9 h 10"/>
                  <a:gd name="T8" fmla="*/ 17 w 29"/>
                  <a:gd name="T9" fmla="*/ 9 h 10"/>
                  <a:gd name="T10" fmla="*/ 21 w 29"/>
                  <a:gd name="T11" fmla="*/ 8 h 10"/>
                  <a:gd name="T12" fmla="*/ 26 w 29"/>
                  <a:gd name="T13" fmla="*/ 7 h 10"/>
                  <a:gd name="T14" fmla="*/ 29 w 29"/>
                  <a:gd name="T15" fmla="*/ 6 h 10"/>
                  <a:gd name="T16" fmla="*/ 29 w 29"/>
                  <a:gd name="T17" fmla="*/ 3 h 10"/>
                  <a:gd name="T18" fmla="*/ 29 w 29"/>
                  <a:gd name="T19" fmla="*/ 1 h 10"/>
                  <a:gd name="T20" fmla="*/ 26 w 29"/>
                  <a:gd name="T21" fmla="*/ 0 h 10"/>
                  <a:gd name="T22" fmla="*/ 22 w 29"/>
                  <a:gd name="T23" fmla="*/ 1 h 10"/>
                  <a:gd name="T24" fmla="*/ 17 w 29"/>
                  <a:gd name="T25" fmla="*/ 3 h 10"/>
                  <a:gd name="T26" fmla="*/ 12 w 29"/>
                  <a:gd name="T27" fmla="*/ 5 h 10"/>
                  <a:gd name="T28" fmla="*/ 7 w 29"/>
                  <a:gd name="T29" fmla="*/ 7 h 10"/>
                  <a:gd name="T30" fmla="*/ 3 w 29"/>
                  <a:gd name="T31" fmla="*/ 9 h 10"/>
                  <a:gd name="T32" fmla="*/ 0 w 29"/>
                  <a:gd name="T33" fmla="*/ 1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0"/>
                  <a:gd name="T53" fmla="*/ 29 w 29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10"/>
                    </a:lnTo>
                    <a:lnTo>
                      <a:pt x="11" y="9"/>
                    </a:lnTo>
                    <a:lnTo>
                      <a:pt x="17" y="9"/>
                    </a:lnTo>
                    <a:lnTo>
                      <a:pt x="21" y="8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26" name="Freeform 170">
                <a:extLst>
                  <a:ext uri="{FF2B5EF4-FFF2-40B4-BE49-F238E27FC236}">
                    <a16:creationId xmlns:a16="http://schemas.microsoft.com/office/drawing/2014/main" id="{A223F2EE-AAE2-4178-B110-AE734697A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" y="183"/>
                <a:ext cx="28" cy="24"/>
              </a:xfrm>
              <a:custGeom>
                <a:avLst/>
                <a:gdLst>
                  <a:gd name="T0" fmla="*/ 0 w 28"/>
                  <a:gd name="T1" fmla="*/ 0 h 24"/>
                  <a:gd name="T2" fmla="*/ 4 w 28"/>
                  <a:gd name="T3" fmla="*/ 2 h 24"/>
                  <a:gd name="T4" fmla="*/ 9 w 28"/>
                  <a:gd name="T5" fmla="*/ 5 h 24"/>
                  <a:gd name="T6" fmla="*/ 13 w 28"/>
                  <a:gd name="T7" fmla="*/ 8 h 24"/>
                  <a:gd name="T8" fmla="*/ 18 w 28"/>
                  <a:gd name="T9" fmla="*/ 12 h 24"/>
                  <a:gd name="T10" fmla="*/ 23 w 28"/>
                  <a:gd name="T11" fmla="*/ 16 h 24"/>
                  <a:gd name="T12" fmla="*/ 26 w 28"/>
                  <a:gd name="T13" fmla="*/ 19 h 24"/>
                  <a:gd name="T14" fmla="*/ 28 w 28"/>
                  <a:gd name="T15" fmla="*/ 22 h 24"/>
                  <a:gd name="T16" fmla="*/ 28 w 28"/>
                  <a:gd name="T17" fmla="*/ 23 h 24"/>
                  <a:gd name="T18" fmla="*/ 25 w 28"/>
                  <a:gd name="T19" fmla="*/ 24 h 24"/>
                  <a:gd name="T20" fmla="*/ 22 w 28"/>
                  <a:gd name="T21" fmla="*/ 23 h 24"/>
                  <a:gd name="T22" fmla="*/ 18 w 28"/>
                  <a:gd name="T23" fmla="*/ 20 h 24"/>
                  <a:gd name="T24" fmla="*/ 14 w 28"/>
                  <a:gd name="T25" fmla="*/ 15 h 24"/>
                  <a:gd name="T26" fmla="*/ 10 w 28"/>
                  <a:gd name="T27" fmla="*/ 11 h 24"/>
                  <a:gd name="T28" fmla="*/ 6 w 28"/>
                  <a:gd name="T29" fmla="*/ 6 h 24"/>
                  <a:gd name="T30" fmla="*/ 2 w 28"/>
                  <a:gd name="T31" fmla="*/ 2 h 24"/>
                  <a:gd name="T32" fmla="*/ 0 w 2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24"/>
                  <a:gd name="T53" fmla="*/ 28 w 2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24">
                    <a:moveTo>
                      <a:pt x="0" y="0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3" y="8"/>
                    </a:lnTo>
                    <a:lnTo>
                      <a:pt x="18" y="12"/>
                    </a:lnTo>
                    <a:lnTo>
                      <a:pt x="23" y="16"/>
                    </a:lnTo>
                    <a:lnTo>
                      <a:pt x="26" y="19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5" y="24"/>
                    </a:lnTo>
                    <a:lnTo>
                      <a:pt x="22" y="23"/>
                    </a:lnTo>
                    <a:lnTo>
                      <a:pt x="18" y="20"/>
                    </a:lnTo>
                    <a:lnTo>
                      <a:pt x="14" y="15"/>
                    </a:lnTo>
                    <a:lnTo>
                      <a:pt x="10" y="11"/>
                    </a:ln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27" name="Freeform 171">
                <a:extLst>
                  <a:ext uri="{FF2B5EF4-FFF2-40B4-BE49-F238E27FC236}">
                    <a16:creationId xmlns:a16="http://schemas.microsoft.com/office/drawing/2014/main" id="{285DD5A8-ABD2-4C80-9A3A-92C21FBD9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" y="173"/>
                <a:ext cx="7" cy="42"/>
              </a:xfrm>
              <a:custGeom>
                <a:avLst/>
                <a:gdLst>
                  <a:gd name="T0" fmla="*/ 4 w 7"/>
                  <a:gd name="T1" fmla="*/ 0 h 42"/>
                  <a:gd name="T2" fmla="*/ 6 w 7"/>
                  <a:gd name="T3" fmla="*/ 10 h 42"/>
                  <a:gd name="T4" fmla="*/ 7 w 7"/>
                  <a:gd name="T5" fmla="*/ 24 h 42"/>
                  <a:gd name="T6" fmla="*/ 6 w 7"/>
                  <a:gd name="T7" fmla="*/ 36 h 42"/>
                  <a:gd name="T8" fmla="*/ 3 w 7"/>
                  <a:gd name="T9" fmla="*/ 42 h 42"/>
                  <a:gd name="T10" fmla="*/ 0 w 7"/>
                  <a:gd name="T11" fmla="*/ 38 h 42"/>
                  <a:gd name="T12" fmla="*/ 1 w 7"/>
                  <a:gd name="T13" fmla="*/ 26 h 42"/>
                  <a:gd name="T14" fmla="*/ 3 w 7"/>
                  <a:gd name="T15" fmla="*/ 11 h 42"/>
                  <a:gd name="T16" fmla="*/ 4 w 7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2"/>
                  <a:gd name="T29" fmla="*/ 7 w 7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2">
                    <a:moveTo>
                      <a:pt x="4" y="0"/>
                    </a:moveTo>
                    <a:lnTo>
                      <a:pt x="6" y="10"/>
                    </a:lnTo>
                    <a:lnTo>
                      <a:pt x="7" y="24"/>
                    </a:lnTo>
                    <a:lnTo>
                      <a:pt x="6" y="36"/>
                    </a:lnTo>
                    <a:lnTo>
                      <a:pt x="3" y="42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3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28" name="Freeform 172">
                <a:extLst>
                  <a:ext uri="{FF2B5EF4-FFF2-40B4-BE49-F238E27FC236}">
                    <a16:creationId xmlns:a16="http://schemas.microsoft.com/office/drawing/2014/main" id="{C720B8AB-A007-497D-8582-0C674BF47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" y="167"/>
                <a:ext cx="11" cy="42"/>
              </a:xfrm>
              <a:custGeom>
                <a:avLst/>
                <a:gdLst>
                  <a:gd name="T0" fmla="*/ 11 w 11"/>
                  <a:gd name="T1" fmla="*/ 0 h 42"/>
                  <a:gd name="T2" fmla="*/ 11 w 11"/>
                  <a:gd name="T3" fmla="*/ 10 h 42"/>
                  <a:gd name="T4" fmla="*/ 10 w 11"/>
                  <a:gd name="T5" fmla="*/ 24 h 42"/>
                  <a:gd name="T6" fmla="*/ 7 w 11"/>
                  <a:gd name="T7" fmla="*/ 37 h 42"/>
                  <a:gd name="T8" fmla="*/ 2 w 11"/>
                  <a:gd name="T9" fmla="*/ 42 h 42"/>
                  <a:gd name="T10" fmla="*/ 0 w 11"/>
                  <a:gd name="T11" fmla="*/ 37 h 42"/>
                  <a:gd name="T12" fmla="*/ 3 w 11"/>
                  <a:gd name="T13" fmla="*/ 24 h 42"/>
                  <a:gd name="T14" fmla="*/ 7 w 11"/>
                  <a:gd name="T15" fmla="*/ 10 h 42"/>
                  <a:gd name="T16" fmla="*/ 11 w 1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42"/>
                  <a:gd name="T29" fmla="*/ 11 w 1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42">
                    <a:moveTo>
                      <a:pt x="11" y="0"/>
                    </a:moveTo>
                    <a:lnTo>
                      <a:pt x="11" y="10"/>
                    </a:lnTo>
                    <a:lnTo>
                      <a:pt x="10" y="24"/>
                    </a:lnTo>
                    <a:lnTo>
                      <a:pt x="7" y="37"/>
                    </a:lnTo>
                    <a:lnTo>
                      <a:pt x="2" y="42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29" name="Freeform 173">
                <a:extLst>
                  <a:ext uri="{FF2B5EF4-FFF2-40B4-BE49-F238E27FC236}">
                    <a16:creationId xmlns:a16="http://schemas.microsoft.com/office/drawing/2014/main" id="{573642EE-B788-448B-AD36-3A26387C6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" y="185"/>
                <a:ext cx="7" cy="41"/>
              </a:xfrm>
              <a:custGeom>
                <a:avLst/>
                <a:gdLst>
                  <a:gd name="T0" fmla="*/ 1 w 7"/>
                  <a:gd name="T1" fmla="*/ 0 h 41"/>
                  <a:gd name="T2" fmla="*/ 4 w 7"/>
                  <a:gd name="T3" fmla="*/ 6 h 41"/>
                  <a:gd name="T4" fmla="*/ 6 w 7"/>
                  <a:gd name="T5" fmla="*/ 19 h 41"/>
                  <a:gd name="T6" fmla="*/ 7 w 7"/>
                  <a:gd name="T7" fmla="*/ 32 h 41"/>
                  <a:gd name="T8" fmla="*/ 3 w 7"/>
                  <a:gd name="T9" fmla="*/ 41 h 41"/>
                  <a:gd name="T10" fmla="*/ 0 w 7"/>
                  <a:gd name="T11" fmla="*/ 38 h 41"/>
                  <a:gd name="T12" fmla="*/ 0 w 7"/>
                  <a:gd name="T13" fmla="*/ 26 h 41"/>
                  <a:gd name="T14" fmla="*/ 1 w 7"/>
                  <a:gd name="T15" fmla="*/ 12 h 41"/>
                  <a:gd name="T16" fmla="*/ 1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1" y="0"/>
                    </a:moveTo>
                    <a:lnTo>
                      <a:pt x="4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1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30" name="Freeform 174">
                <a:extLst>
                  <a:ext uri="{FF2B5EF4-FFF2-40B4-BE49-F238E27FC236}">
                    <a16:creationId xmlns:a16="http://schemas.microsoft.com/office/drawing/2014/main" id="{A9296CE9-C7A3-4D45-8AAE-34A0A4F44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189"/>
                <a:ext cx="15" cy="46"/>
              </a:xfrm>
              <a:custGeom>
                <a:avLst/>
                <a:gdLst>
                  <a:gd name="T0" fmla="*/ 0 w 15"/>
                  <a:gd name="T1" fmla="*/ 0 h 46"/>
                  <a:gd name="T2" fmla="*/ 6 w 15"/>
                  <a:gd name="T3" fmla="*/ 12 h 46"/>
                  <a:gd name="T4" fmla="*/ 12 w 15"/>
                  <a:gd name="T5" fmla="*/ 26 h 46"/>
                  <a:gd name="T6" fmla="*/ 15 w 15"/>
                  <a:gd name="T7" fmla="*/ 40 h 46"/>
                  <a:gd name="T8" fmla="*/ 12 w 15"/>
                  <a:gd name="T9" fmla="*/ 46 h 46"/>
                  <a:gd name="T10" fmla="*/ 7 w 15"/>
                  <a:gd name="T11" fmla="*/ 42 h 46"/>
                  <a:gd name="T12" fmla="*/ 5 w 15"/>
                  <a:gd name="T13" fmla="*/ 27 h 46"/>
                  <a:gd name="T14" fmla="*/ 3 w 15"/>
                  <a:gd name="T15" fmla="*/ 12 h 46"/>
                  <a:gd name="T16" fmla="*/ 0 w 15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6"/>
                  <a:gd name="T29" fmla="*/ 15 w 15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6">
                    <a:moveTo>
                      <a:pt x="0" y="0"/>
                    </a:moveTo>
                    <a:lnTo>
                      <a:pt x="6" y="12"/>
                    </a:lnTo>
                    <a:lnTo>
                      <a:pt x="12" y="26"/>
                    </a:lnTo>
                    <a:lnTo>
                      <a:pt x="15" y="40"/>
                    </a:lnTo>
                    <a:lnTo>
                      <a:pt x="12" y="46"/>
                    </a:lnTo>
                    <a:lnTo>
                      <a:pt x="7" y="42"/>
                    </a:lnTo>
                    <a:lnTo>
                      <a:pt x="5" y="27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31" name="Freeform 175">
                <a:extLst>
                  <a:ext uri="{FF2B5EF4-FFF2-40B4-BE49-F238E27FC236}">
                    <a16:creationId xmlns:a16="http://schemas.microsoft.com/office/drawing/2014/main" id="{83D84331-1C50-4FEC-89D8-6B70537BC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195"/>
                <a:ext cx="16" cy="51"/>
              </a:xfrm>
              <a:custGeom>
                <a:avLst/>
                <a:gdLst>
                  <a:gd name="T0" fmla="*/ 0 w 16"/>
                  <a:gd name="T1" fmla="*/ 0 h 51"/>
                  <a:gd name="T2" fmla="*/ 5 w 16"/>
                  <a:gd name="T3" fmla="*/ 11 h 51"/>
                  <a:gd name="T4" fmla="*/ 12 w 16"/>
                  <a:gd name="T5" fmla="*/ 29 h 51"/>
                  <a:gd name="T6" fmla="*/ 16 w 16"/>
                  <a:gd name="T7" fmla="*/ 44 h 51"/>
                  <a:gd name="T8" fmla="*/ 15 w 16"/>
                  <a:gd name="T9" fmla="*/ 51 h 51"/>
                  <a:gd name="T10" fmla="*/ 9 w 16"/>
                  <a:gd name="T11" fmla="*/ 43 h 51"/>
                  <a:gd name="T12" fmla="*/ 5 w 16"/>
                  <a:gd name="T13" fmla="*/ 27 h 51"/>
                  <a:gd name="T14" fmla="*/ 2 w 16"/>
                  <a:gd name="T15" fmla="*/ 11 h 51"/>
                  <a:gd name="T16" fmla="*/ 0 w 16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1"/>
                  <a:gd name="T29" fmla="*/ 16 w 16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1">
                    <a:moveTo>
                      <a:pt x="0" y="0"/>
                    </a:moveTo>
                    <a:lnTo>
                      <a:pt x="5" y="11"/>
                    </a:lnTo>
                    <a:lnTo>
                      <a:pt x="12" y="29"/>
                    </a:lnTo>
                    <a:lnTo>
                      <a:pt x="16" y="44"/>
                    </a:lnTo>
                    <a:lnTo>
                      <a:pt x="15" y="51"/>
                    </a:lnTo>
                    <a:lnTo>
                      <a:pt x="9" y="43"/>
                    </a:lnTo>
                    <a:lnTo>
                      <a:pt x="5" y="27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32" name="Freeform 176">
                <a:extLst>
                  <a:ext uri="{FF2B5EF4-FFF2-40B4-BE49-F238E27FC236}">
                    <a16:creationId xmlns:a16="http://schemas.microsoft.com/office/drawing/2014/main" id="{C4F2A6E4-6706-4EDC-9028-6B8CC06A9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" y="193"/>
                <a:ext cx="28" cy="53"/>
              </a:xfrm>
              <a:custGeom>
                <a:avLst/>
                <a:gdLst>
                  <a:gd name="T0" fmla="*/ 0 w 28"/>
                  <a:gd name="T1" fmla="*/ 0 h 53"/>
                  <a:gd name="T2" fmla="*/ 5 w 28"/>
                  <a:gd name="T3" fmla="*/ 5 h 53"/>
                  <a:gd name="T4" fmla="*/ 10 w 28"/>
                  <a:gd name="T5" fmla="*/ 12 h 53"/>
                  <a:gd name="T6" fmla="*/ 15 w 28"/>
                  <a:gd name="T7" fmla="*/ 19 h 53"/>
                  <a:gd name="T8" fmla="*/ 20 w 28"/>
                  <a:gd name="T9" fmla="*/ 28 h 53"/>
                  <a:gd name="T10" fmla="*/ 24 w 28"/>
                  <a:gd name="T11" fmla="*/ 37 h 53"/>
                  <a:gd name="T12" fmla="*/ 27 w 28"/>
                  <a:gd name="T13" fmla="*/ 44 h 53"/>
                  <a:gd name="T14" fmla="*/ 28 w 28"/>
                  <a:gd name="T15" fmla="*/ 50 h 53"/>
                  <a:gd name="T16" fmla="*/ 27 w 28"/>
                  <a:gd name="T17" fmla="*/ 53 h 53"/>
                  <a:gd name="T18" fmla="*/ 24 w 28"/>
                  <a:gd name="T19" fmla="*/ 52 h 53"/>
                  <a:gd name="T20" fmla="*/ 21 w 28"/>
                  <a:gd name="T21" fmla="*/ 47 h 53"/>
                  <a:gd name="T22" fmla="*/ 18 w 28"/>
                  <a:gd name="T23" fmla="*/ 40 h 53"/>
                  <a:gd name="T24" fmla="*/ 14 w 28"/>
                  <a:gd name="T25" fmla="*/ 30 h 53"/>
                  <a:gd name="T26" fmla="*/ 11 w 28"/>
                  <a:gd name="T27" fmla="*/ 20 h 53"/>
                  <a:gd name="T28" fmla="*/ 7 w 28"/>
                  <a:gd name="T29" fmla="*/ 11 h 53"/>
                  <a:gd name="T30" fmla="*/ 4 w 28"/>
                  <a:gd name="T31" fmla="*/ 4 h 53"/>
                  <a:gd name="T32" fmla="*/ 0 w 28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3"/>
                  <a:gd name="T53" fmla="*/ 28 w 2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3">
                    <a:moveTo>
                      <a:pt x="0" y="0"/>
                    </a:moveTo>
                    <a:lnTo>
                      <a:pt x="5" y="5"/>
                    </a:lnTo>
                    <a:lnTo>
                      <a:pt x="10" y="12"/>
                    </a:lnTo>
                    <a:lnTo>
                      <a:pt x="15" y="19"/>
                    </a:lnTo>
                    <a:lnTo>
                      <a:pt x="20" y="28"/>
                    </a:lnTo>
                    <a:lnTo>
                      <a:pt x="24" y="37"/>
                    </a:lnTo>
                    <a:lnTo>
                      <a:pt x="27" y="44"/>
                    </a:lnTo>
                    <a:lnTo>
                      <a:pt x="28" y="50"/>
                    </a:lnTo>
                    <a:lnTo>
                      <a:pt x="27" y="53"/>
                    </a:lnTo>
                    <a:lnTo>
                      <a:pt x="24" y="52"/>
                    </a:lnTo>
                    <a:lnTo>
                      <a:pt x="21" y="47"/>
                    </a:lnTo>
                    <a:lnTo>
                      <a:pt x="18" y="40"/>
                    </a:lnTo>
                    <a:lnTo>
                      <a:pt x="14" y="30"/>
                    </a:lnTo>
                    <a:lnTo>
                      <a:pt x="11" y="20"/>
                    </a:lnTo>
                    <a:lnTo>
                      <a:pt x="7" y="11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33" name="Freeform 177">
                <a:extLst>
                  <a:ext uri="{FF2B5EF4-FFF2-40B4-BE49-F238E27FC236}">
                    <a16:creationId xmlns:a16="http://schemas.microsoft.com/office/drawing/2014/main" id="{0FAEDB96-C6B8-4C6E-8454-340975525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185"/>
                <a:ext cx="31" cy="49"/>
              </a:xfrm>
              <a:custGeom>
                <a:avLst/>
                <a:gdLst>
                  <a:gd name="T0" fmla="*/ 0 w 31"/>
                  <a:gd name="T1" fmla="*/ 0 h 49"/>
                  <a:gd name="T2" fmla="*/ 4 w 31"/>
                  <a:gd name="T3" fmla="*/ 4 h 49"/>
                  <a:gd name="T4" fmla="*/ 10 w 31"/>
                  <a:gd name="T5" fmla="*/ 10 h 49"/>
                  <a:gd name="T6" fmla="*/ 15 w 31"/>
                  <a:gd name="T7" fmla="*/ 18 h 49"/>
                  <a:gd name="T8" fmla="*/ 21 w 31"/>
                  <a:gd name="T9" fmla="*/ 25 h 49"/>
                  <a:gd name="T10" fmla="*/ 26 w 31"/>
                  <a:gd name="T11" fmla="*/ 34 h 49"/>
                  <a:gd name="T12" fmla="*/ 30 w 31"/>
                  <a:gd name="T13" fmla="*/ 41 h 49"/>
                  <a:gd name="T14" fmla="*/ 31 w 31"/>
                  <a:gd name="T15" fmla="*/ 47 h 49"/>
                  <a:gd name="T16" fmla="*/ 30 w 31"/>
                  <a:gd name="T17" fmla="*/ 49 h 49"/>
                  <a:gd name="T18" fmla="*/ 27 w 31"/>
                  <a:gd name="T19" fmla="*/ 49 h 49"/>
                  <a:gd name="T20" fmla="*/ 23 w 31"/>
                  <a:gd name="T21" fmla="*/ 44 h 49"/>
                  <a:gd name="T22" fmla="*/ 19 w 31"/>
                  <a:gd name="T23" fmla="*/ 37 h 49"/>
                  <a:gd name="T24" fmla="*/ 15 w 31"/>
                  <a:gd name="T25" fmla="*/ 27 h 49"/>
                  <a:gd name="T26" fmla="*/ 10 w 31"/>
                  <a:gd name="T27" fmla="*/ 19 h 49"/>
                  <a:gd name="T28" fmla="*/ 6 w 31"/>
                  <a:gd name="T29" fmla="*/ 10 h 49"/>
                  <a:gd name="T30" fmla="*/ 3 w 31"/>
                  <a:gd name="T31" fmla="*/ 4 h 49"/>
                  <a:gd name="T32" fmla="*/ 0 w 31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49"/>
                  <a:gd name="T53" fmla="*/ 31 w 31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49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5" y="18"/>
                    </a:lnTo>
                    <a:lnTo>
                      <a:pt x="21" y="25"/>
                    </a:lnTo>
                    <a:lnTo>
                      <a:pt x="26" y="34"/>
                    </a:lnTo>
                    <a:lnTo>
                      <a:pt x="30" y="41"/>
                    </a:lnTo>
                    <a:lnTo>
                      <a:pt x="31" y="47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3" y="44"/>
                    </a:lnTo>
                    <a:lnTo>
                      <a:pt x="19" y="37"/>
                    </a:lnTo>
                    <a:lnTo>
                      <a:pt x="15" y="27"/>
                    </a:lnTo>
                    <a:lnTo>
                      <a:pt x="10" y="19"/>
                    </a:lnTo>
                    <a:lnTo>
                      <a:pt x="6" y="10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34" name="Freeform 178">
                <a:extLst>
                  <a:ext uri="{FF2B5EF4-FFF2-40B4-BE49-F238E27FC236}">
                    <a16:creationId xmlns:a16="http://schemas.microsoft.com/office/drawing/2014/main" id="{790BA0EC-798E-44BF-BE7A-EDEA6D882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" y="196"/>
                <a:ext cx="28" cy="45"/>
              </a:xfrm>
              <a:custGeom>
                <a:avLst/>
                <a:gdLst>
                  <a:gd name="T0" fmla="*/ 0 w 28"/>
                  <a:gd name="T1" fmla="*/ 0 h 45"/>
                  <a:gd name="T2" fmla="*/ 4 w 28"/>
                  <a:gd name="T3" fmla="*/ 4 h 45"/>
                  <a:gd name="T4" fmla="*/ 8 w 28"/>
                  <a:gd name="T5" fmla="*/ 10 h 45"/>
                  <a:gd name="T6" fmla="*/ 13 w 28"/>
                  <a:gd name="T7" fmla="*/ 17 h 45"/>
                  <a:gd name="T8" fmla="*/ 18 w 28"/>
                  <a:gd name="T9" fmla="*/ 25 h 45"/>
                  <a:gd name="T10" fmla="*/ 23 w 28"/>
                  <a:gd name="T11" fmla="*/ 32 h 45"/>
                  <a:gd name="T12" fmla="*/ 27 w 28"/>
                  <a:gd name="T13" fmla="*/ 38 h 45"/>
                  <a:gd name="T14" fmla="*/ 28 w 28"/>
                  <a:gd name="T15" fmla="*/ 43 h 45"/>
                  <a:gd name="T16" fmla="*/ 26 w 28"/>
                  <a:gd name="T17" fmla="*/ 45 h 45"/>
                  <a:gd name="T18" fmla="*/ 23 w 28"/>
                  <a:gd name="T19" fmla="*/ 44 h 45"/>
                  <a:gd name="T20" fmla="*/ 18 w 28"/>
                  <a:gd name="T21" fmla="*/ 39 h 45"/>
                  <a:gd name="T22" fmla="*/ 15 w 28"/>
                  <a:gd name="T23" fmla="*/ 34 h 45"/>
                  <a:gd name="T24" fmla="*/ 11 w 28"/>
                  <a:gd name="T25" fmla="*/ 25 h 45"/>
                  <a:gd name="T26" fmla="*/ 7 w 28"/>
                  <a:gd name="T27" fmla="*/ 17 h 45"/>
                  <a:gd name="T28" fmla="*/ 5 w 28"/>
                  <a:gd name="T29" fmla="*/ 10 h 45"/>
                  <a:gd name="T30" fmla="*/ 2 w 28"/>
                  <a:gd name="T31" fmla="*/ 4 h 45"/>
                  <a:gd name="T32" fmla="*/ 0 w 28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5"/>
                  <a:gd name="T53" fmla="*/ 28 w 28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5">
                    <a:moveTo>
                      <a:pt x="0" y="0"/>
                    </a:moveTo>
                    <a:lnTo>
                      <a:pt x="4" y="4"/>
                    </a:lnTo>
                    <a:lnTo>
                      <a:pt x="8" y="10"/>
                    </a:lnTo>
                    <a:lnTo>
                      <a:pt x="13" y="17"/>
                    </a:lnTo>
                    <a:lnTo>
                      <a:pt x="18" y="25"/>
                    </a:lnTo>
                    <a:lnTo>
                      <a:pt x="23" y="32"/>
                    </a:lnTo>
                    <a:lnTo>
                      <a:pt x="27" y="38"/>
                    </a:lnTo>
                    <a:lnTo>
                      <a:pt x="28" y="43"/>
                    </a:lnTo>
                    <a:lnTo>
                      <a:pt x="26" y="45"/>
                    </a:lnTo>
                    <a:lnTo>
                      <a:pt x="23" y="44"/>
                    </a:lnTo>
                    <a:lnTo>
                      <a:pt x="18" y="39"/>
                    </a:lnTo>
                    <a:lnTo>
                      <a:pt x="15" y="34"/>
                    </a:lnTo>
                    <a:lnTo>
                      <a:pt x="11" y="25"/>
                    </a:lnTo>
                    <a:lnTo>
                      <a:pt x="7" y="17"/>
                    </a:lnTo>
                    <a:lnTo>
                      <a:pt x="5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35" name="Freeform 179">
                <a:extLst>
                  <a:ext uri="{FF2B5EF4-FFF2-40B4-BE49-F238E27FC236}">
                    <a16:creationId xmlns:a16="http://schemas.microsoft.com/office/drawing/2014/main" id="{C35E4450-76C3-445B-B8B2-29D522114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130"/>
                <a:ext cx="33" cy="70"/>
              </a:xfrm>
              <a:custGeom>
                <a:avLst/>
                <a:gdLst>
                  <a:gd name="T0" fmla="*/ 32 w 33"/>
                  <a:gd name="T1" fmla="*/ 0 h 70"/>
                  <a:gd name="T2" fmla="*/ 33 w 33"/>
                  <a:gd name="T3" fmla="*/ 4 h 70"/>
                  <a:gd name="T4" fmla="*/ 32 w 33"/>
                  <a:gd name="T5" fmla="*/ 12 h 70"/>
                  <a:gd name="T6" fmla="*/ 29 w 33"/>
                  <a:gd name="T7" fmla="*/ 21 h 70"/>
                  <a:gd name="T8" fmla="*/ 24 w 33"/>
                  <a:gd name="T9" fmla="*/ 33 h 70"/>
                  <a:gd name="T10" fmla="*/ 19 w 33"/>
                  <a:gd name="T11" fmla="*/ 46 h 70"/>
                  <a:gd name="T12" fmla="*/ 13 w 33"/>
                  <a:gd name="T13" fmla="*/ 56 h 70"/>
                  <a:gd name="T14" fmla="*/ 6 w 33"/>
                  <a:gd name="T15" fmla="*/ 65 h 70"/>
                  <a:gd name="T16" fmla="*/ 0 w 33"/>
                  <a:gd name="T17" fmla="*/ 70 h 70"/>
                  <a:gd name="T18" fmla="*/ 2 w 33"/>
                  <a:gd name="T19" fmla="*/ 65 h 70"/>
                  <a:gd name="T20" fmla="*/ 6 w 33"/>
                  <a:gd name="T21" fmla="*/ 55 h 70"/>
                  <a:gd name="T22" fmla="*/ 10 w 33"/>
                  <a:gd name="T23" fmla="*/ 44 h 70"/>
                  <a:gd name="T24" fmla="*/ 15 w 33"/>
                  <a:gd name="T25" fmla="*/ 31 h 70"/>
                  <a:gd name="T26" fmla="*/ 21 w 33"/>
                  <a:gd name="T27" fmla="*/ 20 h 70"/>
                  <a:gd name="T28" fmla="*/ 26 w 33"/>
                  <a:gd name="T29" fmla="*/ 9 h 70"/>
                  <a:gd name="T30" fmla="*/ 30 w 33"/>
                  <a:gd name="T31" fmla="*/ 2 h 70"/>
                  <a:gd name="T32" fmla="*/ 32 w 33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70"/>
                  <a:gd name="T53" fmla="*/ 33 w 33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70">
                    <a:moveTo>
                      <a:pt x="32" y="0"/>
                    </a:moveTo>
                    <a:lnTo>
                      <a:pt x="33" y="4"/>
                    </a:lnTo>
                    <a:lnTo>
                      <a:pt x="32" y="12"/>
                    </a:lnTo>
                    <a:lnTo>
                      <a:pt x="29" y="21"/>
                    </a:lnTo>
                    <a:lnTo>
                      <a:pt x="24" y="33"/>
                    </a:lnTo>
                    <a:lnTo>
                      <a:pt x="19" y="46"/>
                    </a:lnTo>
                    <a:lnTo>
                      <a:pt x="13" y="56"/>
                    </a:lnTo>
                    <a:lnTo>
                      <a:pt x="6" y="65"/>
                    </a:lnTo>
                    <a:lnTo>
                      <a:pt x="0" y="70"/>
                    </a:lnTo>
                    <a:lnTo>
                      <a:pt x="2" y="65"/>
                    </a:lnTo>
                    <a:lnTo>
                      <a:pt x="6" y="55"/>
                    </a:lnTo>
                    <a:lnTo>
                      <a:pt x="10" y="44"/>
                    </a:lnTo>
                    <a:lnTo>
                      <a:pt x="15" y="31"/>
                    </a:lnTo>
                    <a:lnTo>
                      <a:pt x="21" y="20"/>
                    </a:lnTo>
                    <a:lnTo>
                      <a:pt x="26" y="9"/>
                    </a:lnTo>
                    <a:lnTo>
                      <a:pt x="3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36" name="Freeform 180">
                <a:extLst>
                  <a:ext uri="{FF2B5EF4-FFF2-40B4-BE49-F238E27FC236}">
                    <a16:creationId xmlns:a16="http://schemas.microsoft.com/office/drawing/2014/main" id="{52BBC0E7-714E-460F-9F51-650D2352B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" y="140"/>
                <a:ext cx="30" cy="55"/>
              </a:xfrm>
              <a:custGeom>
                <a:avLst/>
                <a:gdLst>
                  <a:gd name="T0" fmla="*/ 29 w 30"/>
                  <a:gd name="T1" fmla="*/ 0 h 55"/>
                  <a:gd name="T2" fmla="*/ 30 w 30"/>
                  <a:gd name="T3" fmla="*/ 3 h 55"/>
                  <a:gd name="T4" fmla="*/ 28 w 30"/>
                  <a:gd name="T5" fmla="*/ 8 h 55"/>
                  <a:gd name="T6" fmla="*/ 27 w 30"/>
                  <a:gd name="T7" fmla="*/ 15 h 55"/>
                  <a:gd name="T8" fmla="*/ 22 w 30"/>
                  <a:gd name="T9" fmla="*/ 24 h 55"/>
                  <a:gd name="T10" fmla="*/ 18 w 30"/>
                  <a:gd name="T11" fmla="*/ 34 h 55"/>
                  <a:gd name="T12" fmla="*/ 13 w 30"/>
                  <a:gd name="T13" fmla="*/ 42 h 55"/>
                  <a:gd name="T14" fmla="*/ 7 w 30"/>
                  <a:gd name="T15" fmla="*/ 50 h 55"/>
                  <a:gd name="T16" fmla="*/ 0 w 30"/>
                  <a:gd name="T17" fmla="*/ 55 h 55"/>
                  <a:gd name="T18" fmla="*/ 3 w 30"/>
                  <a:gd name="T19" fmla="*/ 49 h 55"/>
                  <a:gd name="T20" fmla="*/ 8 w 30"/>
                  <a:gd name="T21" fmla="*/ 40 h 55"/>
                  <a:gd name="T22" fmla="*/ 12 w 30"/>
                  <a:gd name="T23" fmla="*/ 32 h 55"/>
                  <a:gd name="T24" fmla="*/ 16 w 30"/>
                  <a:gd name="T25" fmla="*/ 22 h 55"/>
                  <a:gd name="T26" fmla="*/ 21 w 30"/>
                  <a:gd name="T27" fmla="*/ 13 h 55"/>
                  <a:gd name="T28" fmla="*/ 24 w 30"/>
                  <a:gd name="T29" fmla="*/ 6 h 55"/>
                  <a:gd name="T30" fmla="*/ 27 w 30"/>
                  <a:gd name="T31" fmla="*/ 1 h 55"/>
                  <a:gd name="T32" fmla="*/ 29 w 3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5"/>
                  <a:gd name="T53" fmla="*/ 30 w 3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5">
                    <a:moveTo>
                      <a:pt x="29" y="0"/>
                    </a:moveTo>
                    <a:lnTo>
                      <a:pt x="30" y="3"/>
                    </a:lnTo>
                    <a:lnTo>
                      <a:pt x="28" y="8"/>
                    </a:lnTo>
                    <a:lnTo>
                      <a:pt x="27" y="15"/>
                    </a:lnTo>
                    <a:lnTo>
                      <a:pt x="22" y="24"/>
                    </a:lnTo>
                    <a:lnTo>
                      <a:pt x="18" y="34"/>
                    </a:lnTo>
                    <a:lnTo>
                      <a:pt x="13" y="42"/>
                    </a:lnTo>
                    <a:lnTo>
                      <a:pt x="7" y="50"/>
                    </a:lnTo>
                    <a:lnTo>
                      <a:pt x="0" y="55"/>
                    </a:lnTo>
                    <a:lnTo>
                      <a:pt x="3" y="49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6" y="22"/>
                    </a:lnTo>
                    <a:lnTo>
                      <a:pt x="21" y="13"/>
                    </a:lnTo>
                    <a:lnTo>
                      <a:pt x="24" y="6"/>
                    </a:lnTo>
                    <a:lnTo>
                      <a:pt x="27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37" name="Freeform 181">
                <a:extLst>
                  <a:ext uri="{FF2B5EF4-FFF2-40B4-BE49-F238E27FC236}">
                    <a16:creationId xmlns:a16="http://schemas.microsoft.com/office/drawing/2014/main" id="{3A462397-A61A-4C56-AF16-8CDBCF35B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191"/>
                <a:ext cx="31" cy="48"/>
              </a:xfrm>
              <a:custGeom>
                <a:avLst/>
                <a:gdLst>
                  <a:gd name="T0" fmla="*/ 0 w 31"/>
                  <a:gd name="T1" fmla="*/ 0 h 48"/>
                  <a:gd name="T2" fmla="*/ 4 w 31"/>
                  <a:gd name="T3" fmla="*/ 4 h 48"/>
                  <a:gd name="T4" fmla="*/ 10 w 31"/>
                  <a:gd name="T5" fmla="*/ 10 h 48"/>
                  <a:gd name="T6" fmla="*/ 15 w 31"/>
                  <a:gd name="T7" fmla="*/ 17 h 48"/>
                  <a:gd name="T8" fmla="*/ 21 w 31"/>
                  <a:gd name="T9" fmla="*/ 25 h 48"/>
                  <a:gd name="T10" fmla="*/ 26 w 31"/>
                  <a:gd name="T11" fmla="*/ 33 h 48"/>
                  <a:gd name="T12" fmla="*/ 30 w 31"/>
                  <a:gd name="T13" fmla="*/ 40 h 48"/>
                  <a:gd name="T14" fmla="*/ 31 w 31"/>
                  <a:gd name="T15" fmla="*/ 45 h 48"/>
                  <a:gd name="T16" fmla="*/ 30 w 31"/>
                  <a:gd name="T17" fmla="*/ 48 h 48"/>
                  <a:gd name="T18" fmla="*/ 27 w 31"/>
                  <a:gd name="T19" fmla="*/ 47 h 48"/>
                  <a:gd name="T20" fmla="*/ 23 w 31"/>
                  <a:gd name="T21" fmla="*/ 43 h 48"/>
                  <a:gd name="T22" fmla="*/ 19 w 31"/>
                  <a:gd name="T23" fmla="*/ 36 h 48"/>
                  <a:gd name="T24" fmla="*/ 14 w 31"/>
                  <a:gd name="T25" fmla="*/ 27 h 48"/>
                  <a:gd name="T26" fmla="*/ 10 w 31"/>
                  <a:gd name="T27" fmla="*/ 17 h 48"/>
                  <a:gd name="T28" fmla="*/ 6 w 31"/>
                  <a:gd name="T29" fmla="*/ 10 h 48"/>
                  <a:gd name="T30" fmla="*/ 3 w 31"/>
                  <a:gd name="T31" fmla="*/ 3 h 48"/>
                  <a:gd name="T32" fmla="*/ 0 w 31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48"/>
                  <a:gd name="T53" fmla="*/ 31 w 31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48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5" y="17"/>
                    </a:lnTo>
                    <a:lnTo>
                      <a:pt x="21" y="25"/>
                    </a:lnTo>
                    <a:lnTo>
                      <a:pt x="26" y="33"/>
                    </a:lnTo>
                    <a:lnTo>
                      <a:pt x="30" y="40"/>
                    </a:lnTo>
                    <a:lnTo>
                      <a:pt x="31" y="45"/>
                    </a:lnTo>
                    <a:lnTo>
                      <a:pt x="30" y="48"/>
                    </a:lnTo>
                    <a:lnTo>
                      <a:pt x="27" y="47"/>
                    </a:lnTo>
                    <a:lnTo>
                      <a:pt x="23" y="43"/>
                    </a:lnTo>
                    <a:lnTo>
                      <a:pt x="19" y="36"/>
                    </a:lnTo>
                    <a:lnTo>
                      <a:pt x="14" y="27"/>
                    </a:lnTo>
                    <a:lnTo>
                      <a:pt x="10" y="17"/>
                    </a:lnTo>
                    <a:lnTo>
                      <a:pt x="6" y="1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38" name="Freeform 182">
                <a:extLst>
                  <a:ext uri="{FF2B5EF4-FFF2-40B4-BE49-F238E27FC236}">
                    <a16:creationId xmlns:a16="http://schemas.microsoft.com/office/drawing/2014/main" id="{86B0CBF3-6856-4DBE-B61F-F682D0EAE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" y="82"/>
                <a:ext cx="150" cy="36"/>
              </a:xfrm>
              <a:custGeom>
                <a:avLst/>
                <a:gdLst>
                  <a:gd name="T0" fmla="*/ 0 w 150"/>
                  <a:gd name="T1" fmla="*/ 4 h 36"/>
                  <a:gd name="T2" fmla="*/ 0 w 150"/>
                  <a:gd name="T3" fmla="*/ 3 h 36"/>
                  <a:gd name="T4" fmla="*/ 0 w 150"/>
                  <a:gd name="T5" fmla="*/ 1 h 36"/>
                  <a:gd name="T6" fmla="*/ 1 w 150"/>
                  <a:gd name="T7" fmla="*/ 0 h 36"/>
                  <a:gd name="T8" fmla="*/ 3 w 150"/>
                  <a:gd name="T9" fmla="*/ 0 h 36"/>
                  <a:gd name="T10" fmla="*/ 12 w 150"/>
                  <a:gd name="T11" fmla="*/ 9 h 36"/>
                  <a:gd name="T12" fmla="*/ 22 w 150"/>
                  <a:gd name="T13" fmla="*/ 15 h 36"/>
                  <a:gd name="T14" fmla="*/ 32 w 150"/>
                  <a:gd name="T15" fmla="*/ 20 h 36"/>
                  <a:gd name="T16" fmla="*/ 43 w 150"/>
                  <a:gd name="T17" fmla="*/ 24 h 36"/>
                  <a:gd name="T18" fmla="*/ 53 w 150"/>
                  <a:gd name="T19" fmla="*/ 27 h 36"/>
                  <a:gd name="T20" fmla="*/ 63 w 150"/>
                  <a:gd name="T21" fmla="*/ 28 h 36"/>
                  <a:gd name="T22" fmla="*/ 73 w 150"/>
                  <a:gd name="T23" fmla="*/ 28 h 36"/>
                  <a:gd name="T24" fmla="*/ 83 w 150"/>
                  <a:gd name="T25" fmla="*/ 28 h 36"/>
                  <a:gd name="T26" fmla="*/ 92 w 150"/>
                  <a:gd name="T27" fmla="*/ 27 h 36"/>
                  <a:gd name="T28" fmla="*/ 102 w 150"/>
                  <a:gd name="T29" fmla="*/ 25 h 36"/>
                  <a:gd name="T30" fmla="*/ 111 w 150"/>
                  <a:gd name="T31" fmla="*/ 23 h 36"/>
                  <a:gd name="T32" fmla="*/ 120 w 150"/>
                  <a:gd name="T33" fmla="*/ 20 h 36"/>
                  <a:gd name="T34" fmla="*/ 128 w 150"/>
                  <a:gd name="T35" fmla="*/ 17 h 36"/>
                  <a:gd name="T36" fmla="*/ 136 w 150"/>
                  <a:gd name="T37" fmla="*/ 15 h 36"/>
                  <a:gd name="T38" fmla="*/ 143 w 150"/>
                  <a:gd name="T39" fmla="*/ 13 h 36"/>
                  <a:gd name="T40" fmla="*/ 150 w 150"/>
                  <a:gd name="T41" fmla="*/ 10 h 36"/>
                  <a:gd name="T42" fmla="*/ 147 w 150"/>
                  <a:gd name="T43" fmla="*/ 15 h 36"/>
                  <a:gd name="T44" fmla="*/ 141 w 150"/>
                  <a:gd name="T45" fmla="*/ 19 h 36"/>
                  <a:gd name="T46" fmla="*/ 135 w 150"/>
                  <a:gd name="T47" fmla="*/ 23 h 36"/>
                  <a:gd name="T48" fmla="*/ 126 w 150"/>
                  <a:gd name="T49" fmla="*/ 27 h 36"/>
                  <a:gd name="T50" fmla="*/ 116 w 150"/>
                  <a:gd name="T51" fmla="*/ 31 h 36"/>
                  <a:gd name="T52" fmla="*/ 105 w 150"/>
                  <a:gd name="T53" fmla="*/ 33 h 36"/>
                  <a:gd name="T54" fmla="*/ 93 w 150"/>
                  <a:gd name="T55" fmla="*/ 35 h 36"/>
                  <a:gd name="T56" fmla="*/ 81 w 150"/>
                  <a:gd name="T57" fmla="*/ 36 h 36"/>
                  <a:gd name="T58" fmla="*/ 69 w 150"/>
                  <a:gd name="T59" fmla="*/ 36 h 36"/>
                  <a:gd name="T60" fmla="*/ 57 w 150"/>
                  <a:gd name="T61" fmla="*/ 35 h 36"/>
                  <a:gd name="T62" fmla="*/ 45 w 150"/>
                  <a:gd name="T63" fmla="*/ 32 h 36"/>
                  <a:gd name="T64" fmla="*/ 34 w 150"/>
                  <a:gd name="T65" fmla="*/ 29 h 36"/>
                  <a:gd name="T66" fmla="*/ 24 w 150"/>
                  <a:gd name="T67" fmla="*/ 25 h 36"/>
                  <a:gd name="T68" fmla="*/ 14 w 150"/>
                  <a:gd name="T69" fmla="*/ 19 h 36"/>
                  <a:gd name="T70" fmla="*/ 6 w 150"/>
                  <a:gd name="T71" fmla="*/ 13 h 36"/>
                  <a:gd name="T72" fmla="*/ 0 w 150"/>
                  <a:gd name="T73" fmla="*/ 4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"/>
                  <a:gd name="T112" fmla="*/ 0 h 36"/>
                  <a:gd name="T113" fmla="*/ 150 w 150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" h="36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2" y="9"/>
                    </a:lnTo>
                    <a:lnTo>
                      <a:pt x="22" y="15"/>
                    </a:lnTo>
                    <a:lnTo>
                      <a:pt x="32" y="20"/>
                    </a:lnTo>
                    <a:lnTo>
                      <a:pt x="43" y="24"/>
                    </a:lnTo>
                    <a:lnTo>
                      <a:pt x="53" y="27"/>
                    </a:lnTo>
                    <a:lnTo>
                      <a:pt x="63" y="28"/>
                    </a:lnTo>
                    <a:lnTo>
                      <a:pt x="73" y="28"/>
                    </a:lnTo>
                    <a:lnTo>
                      <a:pt x="83" y="28"/>
                    </a:lnTo>
                    <a:lnTo>
                      <a:pt x="92" y="27"/>
                    </a:lnTo>
                    <a:lnTo>
                      <a:pt x="102" y="25"/>
                    </a:lnTo>
                    <a:lnTo>
                      <a:pt x="111" y="23"/>
                    </a:lnTo>
                    <a:lnTo>
                      <a:pt x="120" y="20"/>
                    </a:lnTo>
                    <a:lnTo>
                      <a:pt x="128" y="17"/>
                    </a:lnTo>
                    <a:lnTo>
                      <a:pt x="136" y="15"/>
                    </a:lnTo>
                    <a:lnTo>
                      <a:pt x="143" y="13"/>
                    </a:lnTo>
                    <a:lnTo>
                      <a:pt x="150" y="10"/>
                    </a:lnTo>
                    <a:lnTo>
                      <a:pt x="147" y="15"/>
                    </a:lnTo>
                    <a:lnTo>
                      <a:pt x="141" y="19"/>
                    </a:lnTo>
                    <a:lnTo>
                      <a:pt x="135" y="23"/>
                    </a:lnTo>
                    <a:lnTo>
                      <a:pt x="126" y="27"/>
                    </a:lnTo>
                    <a:lnTo>
                      <a:pt x="116" y="31"/>
                    </a:lnTo>
                    <a:lnTo>
                      <a:pt x="105" y="33"/>
                    </a:lnTo>
                    <a:lnTo>
                      <a:pt x="93" y="35"/>
                    </a:lnTo>
                    <a:lnTo>
                      <a:pt x="81" y="36"/>
                    </a:lnTo>
                    <a:lnTo>
                      <a:pt x="69" y="36"/>
                    </a:lnTo>
                    <a:lnTo>
                      <a:pt x="57" y="35"/>
                    </a:lnTo>
                    <a:lnTo>
                      <a:pt x="45" y="32"/>
                    </a:lnTo>
                    <a:lnTo>
                      <a:pt x="34" y="29"/>
                    </a:lnTo>
                    <a:lnTo>
                      <a:pt x="24" y="25"/>
                    </a:lnTo>
                    <a:lnTo>
                      <a:pt x="14" y="19"/>
                    </a:lnTo>
                    <a:lnTo>
                      <a:pt x="6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39" name="Freeform 183">
                <a:extLst>
                  <a:ext uri="{FF2B5EF4-FFF2-40B4-BE49-F238E27FC236}">
                    <a16:creationId xmlns:a16="http://schemas.microsoft.com/office/drawing/2014/main" id="{7EEE99B7-AAE3-45D6-A9C1-5B76F59E3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3" y="67"/>
                <a:ext cx="17" cy="37"/>
              </a:xfrm>
              <a:custGeom>
                <a:avLst/>
                <a:gdLst>
                  <a:gd name="T0" fmla="*/ 0 w 17"/>
                  <a:gd name="T1" fmla="*/ 37 h 37"/>
                  <a:gd name="T2" fmla="*/ 7 w 17"/>
                  <a:gd name="T3" fmla="*/ 28 h 37"/>
                  <a:gd name="T4" fmla="*/ 13 w 17"/>
                  <a:gd name="T5" fmla="*/ 16 h 37"/>
                  <a:gd name="T6" fmla="*/ 17 w 17"/>
                  <a:gd name="T7" fmla="*/ 5 h 37"/>
                  <a:gd name="T8" fmla="*/ 16 w 17"/>
                  <a:gd name="T9" fmla="*/ 0 h 37"/>
                  <a:gd name="T10" fmla="*/ 12 w 17"/>
                  <a:gd name="T11" fmla="*/ 2 h 37"/>
                  <a:gd name="T12" fmla="*/ 10 w 17"/>
                  <a:gd name="T13" fmla="*/ 13 h 37"/>
                  <a:gd name="T14" fmla="*/ 5 w 17"/>
                  <a:gd name="T15" fmla="*/ 26 h 37"/>
                  <a:gd name="T16" fmla="*/ 0 w 17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7"/>
                  <a:gd name="T29" fmla="*/ 17 w 17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7">
                    <a:moveTo>
                      <a:pt x="0" y="37"/>
                    </a:moveTo>
                    <a:lnTo>
                      <a:pt x="7" y="28"/>
                    </a:lnTo>
                    <a:lnTo>
                      <a:pt x="13" y="16"/>
                    </a:lnTo>
                    <a:lnTo>
                      <a:pt x="17" y="5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0" y="13"/>
                    </a:lnTo>
                    <a:lnTo>
                      <a:pt x="5" y="2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40" name="Freeform 184">
                <a:extLst>
                  <a:ext uri="{FF2B5EF4-FFF2-40B4-BE49-F238E27FC236}">
                    <a16:creationId xmlns:a16="http://schemas.microsoft.com/office/drawing/2014/main" id="{CD598004-47FA-4192-BFA8-25B0E5828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" y="68"/>
                <a:ext cx="19" cy="41"/>
              </a:xfrm>
              <a:custGeom>
                <a:avLst/>
                <a:gdLst>
                  <a:gd name="T0" fmla="*/ 18 w 19"/>
                  <a:gd name="T1" fmla="*/ 0 h 41"/>
                  <a:gd name="T2" fmla="*/ 19 w 19"/>
                  <a:gd name="T3" fmla="*/ 5 h 41"/>
                  <a:gd name="T4" fmla="*/ 16 w 19"/>
                  <a:gd name="T5" fmla="*/ 17 h 41"/>
                  <a:gd name="T6" fmla="*/ 10 w 19"/>
                  <a:gd name="T7" fmla="*/ 30 h 41"/>
                  <a:gd name="T8" fmla="*/ 0 w 19"/>
                  <a:gd name="T9" fmla="*/ 41 h 41"/>
                  <a:gd name="T10" fmla="*/ 5 w 19"/>
                  <a:gd name="T11" fmla="*/ 29 h 41"/>
                  <a:gd name="T12" fmla="*/ 11 w 19"/>
                  <a:gd name="T13" fmla="*/ 16 h 41"/>
                  <a:gd name="T14" fmla="*/ 15 w 19"/>
                  <a:gd name="T15" fmla="*/ 4 h 41"/>
                  <a:gd name="T16" fmla="*/ 18 w 19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1"/>
                  <a:gd name="T29" fmla="*/ 19 w 19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1">
                    <a:moveTo>
                      <a:pt x="18" y="0"/>
                    </a:moveTo>
                    <a:lnTo>
                      <a:pt x="19" y="5"/>
                    </a:lnTo>
                    <a:lnTo>
                      <a:pt x="16" y="17"/>
                    </a:lnTo>
                    <a:lnTo>
                      <a:pt x="10" y="30"/>
                    </a:lnTo>
                    <a:lnTo>
                      <a:pt x="0" y="41"/>
                    </a:lnTo>
                    <a:lnTo>
                      <a:pt x="5" y="29"/>
                    </a:lnTo>
                    <a:lnTo>
                      <a:pt x="11" y="16"/>
                    </a:lnTo>
                    <a:lnTo>
                      <a:pt x="15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41" name="Freeform 185">
                <a:extLst>
                  <a:ext uri="{FF2B5EF4-FFF2-40B4-BE49-F238E27FC236}">
                    <a16:creationId xmlns:a16="http://schemas.microsoft.com/office/drawing/2014/main" id="{27450374-C946-4F20-B820-479B14393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" y="61"/>
                <a:ext cx="27" cy="54"/>
              </a:xfrm>
              <a:custGeom>
                <a:avLst/>
                <a:gdLst>
                  <a:gd name="T0" fmla="*/ 26 w 27"/>
                  <a:gd name="T1" fmla="*/ 0 h 54"/>
                  <a:gd name="T2" fmla="*/ 27 w 27"/>
                  <a:gd name="T3" fmla="*/ 3 h 54"/>
                  <a:gd name="T4" fmla="*/ 26 w 27"/>
                  <a:gd name="T5" fmla="*/ 8 h 54"/>
                  <a:gd name="T6" fmla="*/ 23 w 27"/>
                  <a:gd name="T7" fmla="*/ 15 h 54"/>
                  <a:gd name="T8" fmla="*/ 20 w 27"/>
                  <a:gd name="T9" fmla="*/ 24 h 54"/>
                  <a:gd name="T10" fmla="*/ 16 w 27"/>
                  <a:gd name="T11" fmla="*/ 33 h 54"/>
                  <a:gd name="T12" fmla="*/ 11 w 27"/>
                  <a:gd name="T13" fmla="*/ 41 h 54"/>
                  <a:gd name="T14" fmla="*/ 5 w 27"/>
                  <a:gd name="T15" fmla="*/ 49 h 54"/>
                  <a:gd name="T16" fmla="*/ 0 w 27"/>
                  <a:gd name="T17" fmla="*/ 54 h 54"/>
                  <a:gd name="T18" fmla="*/ 3 w 27"/>
                  <a:gd name="T19" fmla="*/ 49 h 54"/>
                  <a:gd name="T20" fmla="*/ 5 w 27"/>
                  <a:gd name="T21" fmla="*/ 42 h 54"/>
                  <a:gd name="T22" fmla="*/ 10 w 27"/>
                  <a:gd name="T23" fmla="*/ 33 h 54"/>
                  <a:gd name="T24" fmla="*/ 13 w 27"/>
                  <a:gd name="T25" fmla="*/ 23 h 54"/>
                  <a:gd name="T26" fmla="*/ 17 w 27"/>
                  <a:gd name="T27" fmla="*/ 14 h 54"/>
                  <a:gd name="T28" fmla="*/ 21 w 27"/>
                  <a:gd name="T29" fmla="*/ 6 h 54"/>
                  <a:gd name="T30" fmla="*/ 23 w 27"/>
                  <a:gd name="T31" fmla="*/ 1 h 54"/>
                  <a:gd name="T32" fmla="*/ 26 w 27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54"/>
                  <a:gd name="T53" fmla="*/ 27 w 27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54">
                    <a:moveTo>
                      <a:pt x="26" y="0"/>
                    </a:moveTo>
                    <a:lnTo>
                      <a:pt x="27" y="3"/>
                    </a:lnTo>
                    <a:lnTo>
                      <a:pt x="26" y="8"/>
                    </a:lnTo>
                    <a:lnTo>
                      <a:pt x="23" y="15"/>
                    </a:lnTo>
                    <a:lnTo>
                      <a:pt x="20" y="24"/>
                    </a:lnTo>
                    <a:lnTo>
                      <a:pt x="16" y="33"/>
                    </a:lnTo>
                    <a:lnTo>
                      <a:pt x="11" y="41"/>
                    </a:lnTo>
                    <a:lnTo>
                      <a:pt x="5" y="49"/>
                    </a:lnTo>
                    <a:lnTo>
                      <a:pt x="0" y="54"/>
                    </a:lnTo>
                    <a:lnTo>
                      <a:pt x="3" y="49"/>
                    </a:lnTo>
                    <a:lnTo>
                      <a:pt x="5" y="42"/>
                    </a:lnTo>
                    <a:lnTo>
                      <a:pt x="10" y="33"/>
                    </a:lnTo>
                    <a:lnTo>
                      <a:pt x="13" y="23"/>
                    </a:lnTo>
                    <a:lnTo>
                      <a:pt x="17" y="14"/>
                    </a:lnTo>
                    <a:lnTo>
                      <a:pt x="21" y="6"/>
                    </a:lnTo>
                    <a:lnTo>
                      <a:pt x="23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42" name="Freeform 186">
                <a:extLst>
                  <a:ext uri="{FF2B5EF4-FFF2-40B4-BE49-F238E27FC236}">
                    <a16:creationId xmlns:a16="http://schemas.microsoft.com/office/drawing/2014/main" id="{F596E852-4A17-4649-99F2-558796E99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" y="55"/>
                <a:ext cx="29" cy="59"/>
              </a:xfrm>
              <a:custGeom>
                <a:avLst/>
                <a:gdLst>
                  <a:gd name="T0" fmla="*/ 28 w 29"/>
                  <a:gd name="T1" fmla="*/ 0 h 59"/>
                  <a:gd name="T2" fmla="*/ 29 w 29"/>
                  <a:gd name="T3" fmla="*/ 3 h 59"/>
                  <a:gd name="T4" fmla="*/ 27 w 29"/>
                  <a:gd name="T5" fmla="*/ 10 h 59"/>
                  <a:gd name="T6" fmla="*/ 25 w 29"/>
                  <a:gd name="T7" fmla="*/ 18 h 59"/>
                  <a:gd name="T8" fmla="*/ 20 w 29"/>
                  <a:gd name="T9" fmla="*/ 28 h 59"/>
                  <a:gd name="T10" fmla="*/ 16 w 29"/>
                  <a:gd name="T11" fmla="*/ 38 h 59"/>
                  <a:gd name="T12" fmla="*/ 10 w 29"/>
                  <a:gd name="T13" fmla="*/ 47 h 59"/>
                  <a:gd name="T14" fmla="*/ 5 w 29"/>
                  <a:gd name="T15" fmla="*/ 54 h 59"/>
                  <a:gd name="T16" fmla="*/ 0 w 29"/>
                  <a:gd name="T17" fmla="*/ 59 h 59"/>
                  <a:gd name="T18" fmla="*/ 1 w 29"/>
                  <a:gd name="T19" fmla="*/ 54 h 59"/>
                  <a:gd name="T20" fmla="*/ 5 w 29"/>
                  <a:gd name="T21" fmla="*/ 46 h 59"/>
                  <a:gd name="T22" fmla="*/ 9 w 29"/>
                  <a:gd name="T23" fmla="*/ 37 h 59"/>
                  <a:gd name="T24" fmla="*/ 13 w 29"/>
                  <a:gd name="T25" fmla="*/ 26 h 59"/>
                  <a:gd name="T26" fmla="*/ 19 w 29"/>
                  <a:gd name="T27" fmla="*/ 16 h 59"/>
                  <a:gd name="T28" fmla="*/ 23 w 29"/>
                  <a:gd name="T29" fmla="*/ 8 h 59"/>
                  <a:gd name="T30" fmla="*/ 26 w 29"/>
                  <a:gd name="T31" fmla="*/ 2 h 59"/>
                  <a:gd name="T32" fmla="*/ 28 w 29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59"/>
                  <a:gd name="T53" fmla="*/ 29 w 29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59">
                    <a:moveTo>
                      <a:pt x="28" y="0"/>
                    </a:moveTo>
                    <a:lnTo>
                      <a:pt x="29" y="3"/>
                    </a:lnTo>
                    <a:lnTo>
                      <a:pt x="27" y="10"/>
                    </a:lnTo>
                    <a:lnTo>
                      <a:pt x="25" y="18"/>
                    </a:lnTo>
                    <a:lnTo>
                      <a:pt x="20" y="28"/>
                    </a:lnTo>
                    <a:lnTo>
                      <a:pt x="16" y="38"/>
                    </a:lnTo>
                    <a:lnTo>
                      <a:pt x="10" y="47"/>
                    </a:lnTo>
                    <a:lnTo>
                      <a:pt x="5" y="54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5" y="46"/>
                    </a:lnTo>
                    <a:lnTo>
                      <a:pt x="9" y="37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8"/>
                    </a:lnTo>
                    <a:lnTo>
                      <a:pt x="26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43" name="Freeform 187">
                <a:extLst>
                  <a:ext uri="{FF2B5EF4-FFF2-40B4-BE49-F238E27FC236}">
                    <a16:creationId xmlns:a16="http://schemas.microsoft.com/office/drawing/2014/main" id="{CF0C769C-51FF-46D7-84D8-E0E3C9D2B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" y="62"/>
                <a:ext cx="32" cy="48"/>
              </a:xfrm>
              <a:custGeom>
                <a:avLst/>
                <a:gdLst>
                  <a:gd name="T0" fmla="*/ 32 w 32"/>
                  <a:gd name="T1" fmla="*/ 0 h 48"/>
                  <a:gd name="T2" fmla="*/ 32 w 32"/>
                  <a:gd name="T3" fmla="*/ 2 h 48"/>
                  <a:gd name="T4" fmla="*/ 30 w 32"/>
                  <a:gd name="T5" fmla="*/ 7 h 48"/>
                  <a:gd name="T6" fmla="*/ 26 w 32"/>
                  <a:gd name="T7" fmla="*/ 15 h 48"/>
                  <a:gd name="T8" fmla="*/ 21 w 32"/>
                  <a:gd name="T9" fmla="*/ 24 h 48"/>
                  <a:gd name="T10" fmla="*/ 15 w 32"/>
                  <a:gd name="T11" fmla="*/ 33 h 48"/>
                  <a:gd name="T12" fmla="*/ 9 w 32"/>
                  <a:gd name="T13" fmla="*/ 39 h 48"/>
                  <a:gd name="T14" fmla="*/ 4 w 32"/>
                  <a:gd name="T15" fmla="*/ 45 h 48"/>
                  <a:gd name="T16" fmla="*/ 0 w 32"/>
                  <a:gd name="T17" fmla="*/ 48 h 48"/>
                  <a:gd name="T18" fmla="*/ 2 w 32"/>
                  <a:gd name="T19" fmla="*/ 43 h 48"/>
                  <a:gd name="T20" fmla="*/ 7 w 32"/>
                  <a:gd name="T21" fmla="*/ 36 h 48"/>
                  <a:gd name="T22" fmla="*/ 11 w 32"/>
                  <a:gd name="T23" fmla="*/ 29 h 48"/>
                  <a:gd name="T24" fmla="*/ 16 w 32"/>
                  <a:gd name="T25" fmla="*/ 19 h 48"/>
                  <a:gd name="T26" fmla="*/ 21 w 32"/>
                  <a:gd name="T27" fmla="*/ 11 h 48"/>
                  <a:gd name="T28" fmla="*/ 26 w 32"/>
                  <a:gd name="T29" fmla="*/ 5 h 48"/>
                  <a:gd name="T30" fmla="*/ 29 w 32"/>
                  <a:gd name="T31" fmla="*/ 1 h 48"/>
                  <a:gd name="T32" fmla="*/ 32 w 32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48"/>
                  <a:gd name="T53" fmla="*/ 32 w 32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48">
                    <a:moveTo>
                      <a:pt x="32" y="0"/>
                    </a:moveTo>
                    <a:lnTo>
                      <a:pt x="32" y="2"/>
                    </a:lnTo>
                    <a:lnTo>
                      <a:pt x="30" y="7"/>
                    </a:lnTo>
                    <a:lnTo>
                      <a:pt x="26" y="15"/>
                    </a:lnTo>
                    <a:lnTo>
                      <a:pt x="21" y="24"/>
                    </a:lnTo>
                    <a:lnTo>
                      <a:pt x="15" y="33"/>
                    </a:lnTo>
                    <a:lnTo>
                      <a:pt x="9" y="39"/>
                    </a:lnTo>
                    <a:lnTo>
                      <a:pt x="4" y="45"/>
                    </a:lnTo>
                    <a:lnTo>
                      <a:pt x="0" y="48"/>
                    </a:lnTo>
                    <a:lnTo>
                      <a:pt x="2" y="43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6" y="19"/>
                    </a:lnTo>
                    <a:lnTo>
                      <a:pt x="21" y="1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44" name="Freeform 188">
                <a:extLst>
                  <a:ext uri="{FF2B5EF4-FFF2-40B4-BE49-F238E27FC236}">
                    <a16:creationId xmlns:a16="http://schemas.microsoft.com/office/drawing/2014/main" id="{A9DBA33F-86BE-439B-AD0E-6B9DBABA7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" y="65"/>
                <a:ext cx="28" cy="40"/>
              </a:xfrm>
              <a:custGeom>
                <a:avLst/>
                <a:gdLst>
                  <a:gd name="T0" fmla="*/ 27 w 28"/>
                  <a:gd name="T1" fmla="*/ 0 h 40"/>
                  <a:gd name="T2" fmla="*/ 28 w 28"/>
                  <a:gd name="T3" fmla="*/ 2 h 40"/>
                  <a:gd name="T4" fmla="*/ 26 w 28"/>
                  <a:gd name="T5" fmla="*/ 6 h 40"/>
                  <a:gd name="T6" fmla="*/ 24 w 28"/>
                  <a:gd name="T7" fmla="*/ 12 h 40"/>
                  <a:gd name="T8" fmla="*/ 21 w 28"/>
                  <a:gd name="T9" fmla="*/ 19 h 40"/>
                  <a:gd name="T10" fmla="*/ 16 w 28"/>
                  <a:gd name="T11" fmla="*/ 26 h 40"/>
                  <a:gd name="T12" fmla="*/ 11 w 28"/>
                  <a:gd name="T13" fmla="*/ 32 h 40"/>
                  <a:gd name="T14" fmla="*/ 6 w 28"/>
                  <a:gd name="T15" fmla="*/ 37 h 40"/>
                  <a:gd name="T16" fmla="*/ 0 w 28"/>
                  <a:gd name="T17" fmla="*/ 40 h 40"/>
                  <a:gd name="T18" fmla="*/ 3 w 28"/>
                  <a:gd name="T19" fmla="*/ 35 h 40"/>
                  <a:gd name="T20" fmla="*/ 6 w 28"/>
                  <a:gd name="T21" fmla="*/ 30 h 40"/>
                  <a:gd name="T22" fmla="*/ 10 w 28"/>
                  <a:gd name="T23" fmla="*/ 23 h 40"/>
                  <a:gd name="T24" fmla="*/ 15 w 28"/>
                  <a:gd name="T25" fmla="*/ 15 h 40"/>
                  <a:gd name="T26" fmla="*/ 18 w 28"/>
                  <a:gd name="T27" fmla="*/ 9 h 40"/>
                  <a:gd name="T28" fmla="*/ 22 w 28"/>
                  <a:gd name="T29" fmla="*/ 4 h 40"/>
                  <a:gd name="T30" fmla="*/ 25 w 28"/>
                  <a:gd name="T31" fmla="*/ 1 h 40"/>
                  <a:gd name="T32" fmla="*/ 27 w 2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0"/>
                  <a:gd name="T53" fmla="*/ 28 w 28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0">
                    <a:moveTo>
                      <a:pt x="27" y="0"/>
                    </a:moveTo>
                    <a:lnTo>
                      <a:pt x="28" y="2"/>
                    </a:lnTo>
                    <a:lnTo>
                      <a:pt x="26" y="6"/>
                    </a:lnTo>
                    <a:lnTo>
                      <a:pt x="24" y="12"/>
                    </a:lnTo>
                    <a:lnTo>
                      <a:pt x="21" y="19"/>
                    </a:lnTo>
                    <a:lnTo>
                      <a:pt x="16" y="26"/>
                    </a:lnTo>
                    <a:lnTo>
                      <a:pt x="11" y="32"/>
                    </a:lnTo>
                    <a:lnTo>
                      <a:pt x="6" y="37"/>
                    </a:lnTo>
                    <a:lnTo>
                      <a:pt x="0" y="40"/>
                    </a:lnTo>
                    <a:lnTo>
                      <a:pt x="3" y="35"/>
                    </a:lnTo>
                    <a:lnTo>
                      <a:pt x="6" y="30"/>
                    </a:lnTo>
                    <a:lnTo>
                      <a:pt x="10" y="23"/>
                    </a:lnTo>
                    <a:lnTo>
                      <a:pt x="15" y="15"/>
                    </a:lnTo>
                    <a:lnTo>
                      <a:pt x="18" y="9"/>
                    </a:lnTo>
                    <a:lnTo>
                      <a:pt x="22" y="4"/>
                    </a:lnTo>
                    <a:lnTo>
                      <a:pt x="25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45" name="Freeform 189">
                <a:extLst>
                  <a:ext uri="{FF2B5EF4-FFF2-40B4-BE49-F238E27FC236}">
                    <a16:creationId xmlns:a16="http://schemas.microsoft.com/office/drawing/2014/main" id="{48A2BE94-D50A-4BC3-B4E4-C43E733DE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66"/>
                <a:ext cx="25" cy="29"/>
              </a:xfrm>
              <a:custGeom>
                <a:avLst/>
                <a:gdLst>
                  <a:gd name="T0" fmla="*/ 24 w 25"/>
                  <a:gd name="T1" fmla="*/ 0 h 29"/>
                  <a:gd name="T2" fmla="*/ 25 w 25"/>
                  <a:gd name="T3" fmla="*/ 2 h 29"/>
                  <a:gd name="T4" fmla="*/ 23 w 25"/>
                  <a:gd name="T5" fmla="*/ 5 h 29"/>
                  <a:gd name="T6" fmla="*/ 20 w 25"/>
                  <a:gd name="T7" fmla="*/ 10 h 29"/>
                  <a:gd name="T8" fmla="*/ 16 w 25"/>
                  <a:gd name="T9" fmla="*/ 16 h 29"/>
                  <a:gd name="T10" fmla="*/ 12 w 25"/>
                  <a:gd name="T11" fmla="*/ 21 h 29"/>
                  <a:gd name="T12" fmla="*/ 7 w 25"/>
                  <a:gd name="T13" fmla="*/ 26 h 29"/>
                  <a:gd name="T14" fmla="*/ 3 w 25"/>
                  <a:gd name="T15" fmla="*/ 28 h 29"/>
                  <a:gd name="T16" fmla="*/ 0 w 25"/>
                  <a:gd name="T17" fmla="*/ 29 h 29"/>
                  <a:gd name="T18" fmla="*/ 6 w 25"/>
                  <a:gd name="T19" fmla="*/ 22 h 29"/>
                  <a:gd name="T20" fmla="*/ 12 w 25"/>
                  <a:gd name="T21" fmla="*/ 12 h 29"/>
                  <a:gd name="T22" fmla="*/ 19 w 25"/>
                  <a:gd name="T23" fmla="*/ 3 h 29"/>
                  <a:gd name="T24" fmla="*/ 24 w 25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9"/>
                  <a:gd name="T41" fmla="*/ 25 w 25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9">
                    <a:moveTo>
                      <a:pt x="24" y="0"/>
                    </a:moveTo>
                    <a:lnTo>
                      <a:pt x="25" y="2"/>
                    </a:lnTo>
                    <a:lnTo>
                      <a:pt x="23" y="5"/>
                    </a:lnTo>
                    <a:lnTo>
                      <a:pt x="20" y="10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7" y="26"/>
                    </a:lnTo>
                    <a:lnTo>
                      <a:pt x="3" y="28"/>
                    </a:lnTo>
                    <a:lnTo>
                      <a:pt x="0" y="29"/>
                    </a:lnTo>
                    <a:lnTo>
                      <a:pt x="6" y="22"/>
                    </a:lnTo>
                    <a:lnTo>
                      <a:pt x="12" y="12"/>
                    </a:lnTo>
                    <a:lnTo>
                      <a:pt x="19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46" name="Freeform 190">
                <a:extLst>
                  <a:ext uri="{FF2B5EF4-FFF2-40B4-BE49-F238E27FC236}">
                    <a16:creationId xmlns:a16="http://schemas.microsoft.com/office/drawing/2014/main" id="{B2BAD177-8A29-40EF-994D-345B9AEC2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" y="70"/>
                <a:ext cx="15" cy="19"/>
              </a:xfrm>
              <a:custGeom>
                <a:avLst/>
                <a:gdLst>
                  <a:gd name="T0" fmla="*/ 15 w 15"/>
                  <a:gd name="T1" fmla="*/ 0 h 19"/>
                  <a:gd name="T2" fmla="*/ 15 w 15"/>
                  <a:gd name="T3" fmla="*/ 5 h 19"/>
                  <a:gd name="T4" fmla="*/ 11 w 15"/>
                  <a:gd name="T5" fmla="*/ 12 h 19"/>
                  <a:gd name="T6" fmla="*/ 6 w 15"/>
                  <a:gd name="T7" fmla="*/ 18 h 19"/>
                  <a:gd name="T8" fmla="*/ 0 w 15"/>
                  <a:gd name="T9" fmla="*/ 19 h 19"/>
                  <a:gd name="T10" fmla="*/ 5 w 15"/>
                  <a:gd name="T11" fmla="*/ 15 h 19"/>
                  <a:gd name="T12" fmla="*/ 9 w 15"/>
                  <a:gd name="T13" fmla="*/ 7 h 19"/>
                  <a:gd name="T14" fmla="*/ 13 w 15"/>
                  <a:gd name="T15" fmla="*/ 0 h 19"/>
                  <a:gd name="T16" fmla="*/ 15 w 15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9"/>
                  <a:gd name="T29" fmla="*/ 15 w 1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9">
                    <a:moveTo>
                      <a:pt x="15" y="0"/>
                    </a:moveTo>
                    <a:lnTo>
                      <a:pt x="15" y="5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0" y="19"/>
                    </a:lnTo>
                    <a:lnTo>
                      <a:pt x="5" y="15"/>
                    </a:lnTo>
                    <a:lnTo>
                      <a:pt x="9" y="7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47" name="Freeform 191">
                <a:extLst>
                  <a:ext uri="{FF2B5EF4-FFF2-40B4-BE49-F238E27FC236}">
                    <a16:creationId xmlns:a16="http://schemas.microsoft.com/office/drawing/2014/main" id="{628D263E-6588-4EA0-BE37-6FF4C9E0B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72"/>
                <a:ext cx="18" cy="25"/>
              </a:xfrm>
              <a:custGeom>
                <a:avLst/>
                <a:gdLst>
                  <a:gd name="T0" fmla="*/ 0 w 18"/>
                  <a:gd name="T1" fmla="*/ 25 h 25"/>
                  <a:gd name="T2" fmla="*/ 3 w 18"/>
                  <a:gd name="T3" fmla="*/ 20 h 25"/>
                  <a:gd name="T4" fmla="*/ 8 w 18"/>
                  <a:gd name="T5" fmla="*/ 10 h 25"/>
                  <a:gd name="T6" fmla="*/ 13 w 18"/>
                  <a:gd name="T7" fmla="*/ 2 h 25"/>
                  <a:gd name="T8" fmla="*/ 18 w 18"/>
                  <a:gd name="T9" fmla="*/ 0 h 25"/>
                  <a:gd name="T10" fmla="*/ 18 w 18"/>
                  <a:gd name="T11" fmla="*/ 6 h 25"/>
                  <a:gd name="T12" fmla="*/ 12 w 18"/>
                  <a:gd name="T13" fmla="*/ 13 h 25"/>
                  <a:gd name="T14" fmla="*/ 6 w 18"/>
                  <a:gd name="T15" fmla="*/ 21 h 25"/>
                  <a:gd name="T16" fmla="*/ 0 w 18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5"/>
                  <a:gd name="T29" fmla="*/ 18 w 18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5">
                    <a:moveTo>
                      <a:pt x="0" y="25"/>
                    </a:moveTo>
                    <a:lnTo>
                      <a:pt x="3" y="20"/>
                    </a:lnTo>
                    <a:lnTo>
                      <a:pt x="8" y="10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3"/>
                    </a:lnTo>
                    <a:lnTo>
                      <a:pt x="6" y="2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48" name="Freeform 192">
                <a:extLst>
                  <a:ext uri="{FF2B5EF4-FFF2-40B4-BE49-F238E27FC236}">
                    <a16:creationId xmlns:a16="http://schemas.microsoft.com/office/drawing/2014/main" id="{54E40A00-4CDD-449B-9089-D2C0DD1D2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98"/>
                <a:ext cx="23" cy="10"/>
              </a:xfrm>
              <a:custGeom>
                <a:avLst/>
                <a:gdLst>
                  <a:gd name="T0" fmla="*/ 0 w 23"/>
                  <a:gd name="T1" fmla="*/ 0 h 10"/>
                  <a:gd name="T2" fmla="*/ 4 w 23"/>
                  <a:gd name="T3" fmla="*/ 2 h 10"/>
                  <a:gd name="T4" fmla="*/ 11 w 23"/>
                  <a:gd name="T5" fmla="*/ 7 h 10"/>
                  <a:gd name="T6" fmla="*/ 18 w 23"/>
                  <a:gd name="T7" fmla="*/ 10 h 10"/>
                  <a:gd name="T8" fmla="*/ 23 w 23"/>
                  <a:gd name="T9" fmla="*/ 9 h 10"/>
                  <a:gd name="T10" fmla="*/ 23 w 23"/>
                  <a:gd name="T11" fmla="*/ 7 h 10"/>
                  <a:gd name="T12" fmla="*/ 21 w 23"/>
                  <a:gd name="T13" fmla="*/ 5 h 10"/>
                  <a:gd name="T14" fmla="*/ 18 w 23"/>
                  <a:gd name="T15" fmla="*/ 4 h 10"/>
                  <a:gd name="T16" fmla="*/ 14 w 23"/>
                  <a:gd name="T17" fmla="*/ 3 h 10"/>
                  <a:gd name="T18" fmla="*/ 10 w 23"/>
                  <a:gd name="T19" fmla="*/ 2 h 10"/>
                  <a:gd name="T20" fmla="*/ 6 w 23"/>
                  <a:gd name="T21" fmla="*/ 1 h 10"/>
                  <a:gd name="T22" fmla="*/ 2 w 23"/>
                  <a:gd name="T23" fmla="*/ 0 h 10"/>
                  <a:gd name="T24" fmla="*/ 0 w 2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10"/>
                  <a:gd name="T41" fmla="*/ 23 w 2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10">
                    <a:moveTo>
                      <a:pt x="0" y="0"/>
                    </a:moveTo>
                    <a:lnTo>
                      <a:pt x="4" y="2"/>
                    </a:lnTo>
                    <a:lnTo>
                      <a:pt x="11" y="7"/>
                    </a:lnTo>
                    <a:lnTo>
                      <a:pt x="18" y="10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49" name="Freeform 193">
                <a:extLst>
                  <a:ext uri="{FF2B5EF4-FFF2-40B4-BE49-F238E27FC236}">
                    <a16:creationId xmlns:a16="http://schemas.microsoft.com/office/drawing/2014/main" id="{272B84FE-1B87-4F4B-B2D1-AA8F5C3E6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87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 w 25"/>
                  <a:gd name="T3" fmla="*/ 9 h 9"/>
                  <a:gd name="T4" fmla="*/ 5 w 25"/>
                  <a:gd name="T5" fmla="*/ 8 h 9"/>
                  <a:gd name="T6" fmla="*/ 9 w 25"/>
                  <a:gd name="T7" fmla="*/ 8 h 9"/>
                  <a:gd name="T8" fmla="*/ 14 w 25"/>
                  <a:gd name="T9" fmla="*/ 8 h 9"/>
                  <a:gd name="T10" fmla="*/ 18 w 25"/>
                  <a:gd name="T11" fmla="*/ 7 h 9"/>
                  <a:gd name="T12" fmla="*/ 21 w 25"/>
                  <a:gd name="T13" fmla="*/ 6 h 9"/>
                  <a:gd name="T14" fmla="*/ 24 w 25"/>
                  <a:gd name="T15" fmla="*/ 4 h 9"/>
                  <a:gd name="T16" fmla="*/ 25 w 25"/>
                  <a:gd name="T17" fmla="*/ 2 h 9"/>
                  <a:gd name="T18" fmla="*/ 21 w 25"/>
                  <a:gd name="T19" fmla="*/ 0 h 9"/>
                  <a:gd name="T20" fmla="*/ 14 w 25"/>
                  <a:gd name="T21" fmla="*/ 2 h 9"/>
                  <a:gd name="T22" fmla="*/ 6 w 25"/>
                  <a:gd name="T23" fmla="*/ 6 h 9"/>
                  <a:gd name="T24" fmla="*/ 0 w 25"/>
                  <a:gd name="T25" fmla="*/ 9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9"/>
                  <a:gd name="T41" fmla="*/ 25 w 25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9">
                    <a:moveTo>
                      <a:pt x="0" y="9"/>
                    </a:moveTo>
                    <a:lnTo>
                      <a:pt x="2" y="9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21" y="6"/>
                    </a:lnTo>
                    <a:lnTo>
                      <a:pt x="24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50" name="Freeform 194">
                <a:extLst>
                  <a:ext uri="{FF2B5EF4-FFF2-40B4-BE49-F238E27FC236}">
                    <a16:creationId xmlns:a16="http://schemas.microsoft.com/office/drawing/2014/main" id="{26D9DA98-9059-4B63-A5FE-E30E4F5B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02"/>
                <a:ext cx="24" cy="21"/>
              </a:xfrm>
              <a:custGeom>
                <a:avLst/>
                <a:gdLst>
                  <a:gd name="T0" fmla="*/ 0 w 24"/>
                  <a:gd name="T1" fmla="*/ 0 h 21"/>
                  <a:gd name="T2" fmla="*/ 3 w 24"/>
                  <a:gd name="T3" fmla="*/ 2 h 21"/>
                  <a:gd name="T4" fmla="*/ 7 w 24"/>
                  <a:gd name="T5" fmla="*/ 4 h 21"/>
                  <a:gd name="T6" fmla="*/ 11 w 24"/>
                  <a:gd name="T7" fmla="*/ 7 h 21"/>
                  <a:gd name="T8" fmla="*/ 16 w 24"/>
                  <a:gd name="T9" fmla="*/ 10 h 21"/>
                  <a:gd name="T10" fmla="*/ 20 w 24"/>
                  <a:gd name="T11" fmla="*/ 14 h 21"/>
                  <a:gd name="T12" fmla="*/ 22 w 24"/>
                  <a:gd name="T13" fmla="*/ 17 h 21"/>
                  <a:gd name="T14" fmla="*/ 24 w 24"/>
                  <a:gd name="T15" fmla="*/ 19 h 21"/>
                  <a:gd name="T16" fmla="*/ 24 w 24"/>
                  <a:gd name="T17" fmla="*/ 21 h 21"/>
                  <a:gd name="T18" fmla="*/ 20 w 24"/>
                  <a:gd name="T19" fmla="*/ 20 h 21"/>
                  <a:gd name="T20" fmla="*/ 12 w 24"/>
                  <a:gd name="T21" fmla="*/ 13 h 21"/>
                  <a:gd name="T22" fmla="*/ 5 w 24"/>
                  <a:gd name="T23" fmla="*/ 6 h 21"/>
                  <a:gd name="T24" fmla="*/ 0 w 24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1"/>
                  <a:gd name="T41" fmla="*/ 24 w 24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1">
                    <a:moveTo>
                      <a:pt x="0" y="0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1" y="7"/>
                    </a:lnTo>
                    <a:lnTo>
                      <a:pt x="16" y="10"/>
                    </a:lnTo>
                    <a:lnTo>
                      <a:pt x="20" y="14"/>
                    </a:lnTo>
                    <a:lnTo>
                      <a:pt x="22" y="17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0" y="20"/>
                    </a:lnTo>
                    <a:lnTo>
                      <a:pt x="12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51" name="Freeform 195">
                <a:extLst>
                  <a:ext uri="{FF2B5EF4-FFF2-40B4-BE49-F238E27FC236}">
                    <a16:creationId xmlns:a16="http://schemas.microsoft.com/office/drawing/2014/main" id="{8B7C6621-9CA1-4822-843D-5F9FBABA0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" y="94"/>
                <a:ext cx="7" cy="36"/>
              </a:xfrm>
              <a:custGeom>
                <a:avLst/>
                <a:gdLst>
                  <a:gd name="T0" fmla="*/ 4 w 7"/>
                  <a:gd name="T1" fmla="*/ 0 h 36"/>
                  <a:gd name="T2" fmla="*/ 6 w 7"/>
                  <a:gd name="T3" fmla="*/ 8 h 36"/>
                  <a:gd name="T4" fmla="*/ 7 w 7"/>
                  <a:gd name="T5" fmla="*/ 21 h 36"/>
                  <a:gd name="T6" fmla="*/ 6 w 7"/>
                  <a:gd name="T7" fmla="*/ 30 h 36"/>
                  <a:gd name="T8" fmla="*/ 2 w 7"/>
                  <a:gd name="T9" fmla="*/ 36 h 36"/>
                  <a:gd name="T10" fmla="*/ 0 w 7"/>
                  <a:gd name="T11" fmla="*/ 32 h 36"/>
                  <a:gd name="T12" fmla="*/ 1 w 7"/>
                  <a:gd name="T13" fmla="*/ 22 h 36"/>
                  <a:gd name="T14" fmla="*/ 3 w 7"/>
                  <a:gd name="T15" fmla="*/ 9 h 36"/>
                  <a:gd name="T16" fmla="*/ 4 w 7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6"/>
                  <a:gd name="T29" fmla="*/ 7 w 7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6">
                    <a:moveTo>
                      <a:pt x="4" y="0"/>
                    </a:moveTo>
                    <a:lnTo>
                      <a:pt x="6" y="8"/>
                    </a:lnTo>
                    <a:lnTo>
                      <a:pt x="7" y="21"/>
                    </a:lnTo>
                    <a:lnTo>
                      <a:pt x="6" y="30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1" y="22"/>
                    </a:lnTo>
                    <a:lnTo>
                      <a:pt x="3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52" name="Freeform 196">
                <a:extLst>
                  <a:ext uri="{FF2B5EF4-FFF2-40B4-BE49-F238E27FC236}">
                    <a16:creationId xmlns:a16="http://schemas.microsoft.com/office/drawing/2014/main" id="{E0B793D3-2F77-4A26-92B0-8392FBA24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" y="89"/>
                <a:ext cx="9" cy="35"/>
              </a:xfrm>
              <a:custGeom>
                <a:avLst/>
                <a:gdLst>
                  <a:gd name="T0" fmla="*/ 9 w 9"/>
                  <a:gd name="T1" fmla="*/ 0 h 35"/>
                  <a:gd name="T2" fmla="*/ 9 w 9"/>
                  <a:gd name="T3" fmla="*/ 8 h 35"/>
                  <a:gd name="T4" fmla="*/ 9 w 9"/>
                  <a:gd name="T5" fmla="*/ 20 h 35"/>
                  <a:gd name="T6" fmla="*/ 6 w 9"/>
                  <a:gd name="T7" fmla="*/ 31 h 35"/>
                  <a:gd name="T8" fmla="*/ 2 w 9"/>
                  <a:gd name="T9" fmla="*/ 35 h 35"/>
                  <a:gd name="T10" fmla="*/ 0 w 9"/>
                  <a:gd name="T11" fmla="*/ 31 h 35"/>
                  <a:gd name="T12" fmla="*/ 3 w 9"/>
                  <a:gd name="T13" fmla="*/ 20 h 35"/>
                  <a:gd name="T14" fmla="*/ 7 w 9"/>
                  <a:gd name="T15" fmla="*/ 8 h 35"/>
                  <a:gd name="T16" fmla="*/ 9 w 9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35"/>
                  <a:gd name="T29" fmla="*/ 9 w 9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35">
                    <a:moveTo>
                      <a:pt x="9" y="0"/>
                    </a:moveTo>
                    <a:lnTo>
                      <a:pt x="9" y="8"/>
                    </a:lnTo>
                    <a:lnTo>
                      <a:pt x="9" y="20"/>
                    </a:lnTo>
                    <a:lnTo>
                      <a:pt x="6" y="31"/>
                    </a:lnTo>
                    <a:lnTo>
                      <a:pt x="2" y="35"/>
                    </a:lnTo>
                    <a:lnTo>
                      <a:pt x="0" y="31"/>
                    </a:lnTo>
                    <a:lnTo>
                      <a:pt x="3" y="20"/>
                    </a:lnTo>
                    <a:lnTo>
                      <a:pt x="7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53" name="Freeform 197">
                <a:extLst>
                  <a:ext uri="{FF2B5EF4-FFF2-40B4-BE49-F238E27FC236}">
                    <a16:creationId xmlns:a16="http://schemas.microsoft.com/office/drawing/2014/main" id="{7718668B-17D8-4945-B960-AC8E9B51F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" y="104"/>
                <a:ext cx="6" cy="34"/>
              </a:xfrm>
              <a:custGeom>
                <a:avLst/>
                <a:gdLst>
                  <a:gd name="T0" fmla="*/ 2 w 6"/>
                  <a:gd name="T1" fmla="*/ 0 h 34"/>
                  <a:gd name="T2" fmla="*/ 4 w 6"/>
                  <a:gd name="T3" fmla="*/ 5 h 34"/>
                  <a:gd name="T4" fmla="*/ 6 w 6"/>
                  <a:gd name="T5" fmla="*/ 16 h 34"/>
                  <a:gd name="T6" fmla="*/ 6 w 6"/>
                  <a:gd name="T7" fmla="*/ 27 h 34"/>
                  <a:gd name="T8" fmla="*/ 4 w 6"/>
                  <a:gd name="T9" fmla="*/ 34 h 34"/>
                  <a:gd name="T10" fmla="*/ 0 w 6"/>
                  <a:gd name="T11" fmla="*/ 32 h 34"/>
                  <a:gd name="T12" fmla="*/ 0 w 6"/>
                  <a:gd name="T13" fmla="*/ 22 h 34"/>
                  <a:gd name="T14" fmla="*/ 2 w 6"/>
                  <a:gd name="T15" fmla="*/ 10 h 34"/>
                  <a:gd name="T16" fmla="*/ 2 w 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4"/>
                  <a:gd name="T29" fmla="*/ 6 w 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4">
                    <a:moveTo>
                      <a:pt x="2" y="0"/>
                    </a:moveTo>
                    <a:lnTo>
                      <a:pt x="4" y="5"/>
                    </a:lnTo>
                    <a:lnTo>
                      <a:pt x="6" y="16"/>
                    </a:lnTo>
                    <a:lnTo>
                      <a:pt x="6" y="27"/>
                    </a:lnTo>
                    <a:lnTo>
                      <a:pt x="4" y="34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54" name="Freeform 198">
                <a:extLst>
                  <a:ext uri="{FF2B5EF4-FFF2-40B4-BE49-F238E27FC236}">
                    <a16:creationId xmlns:a16="http://schemas.microsoft.com/office/drawing/2014/main" id="{57B52EBE-E945-491E-AA89-10DD908AD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" y="107"/>
                <a:ext cx="12" cy="40"/>
              </a:xfrm>
              <a:custGeom>
                <a:avLst/>
                <a:gdLst>
                  <a:gd name="T0" fmla="*/ 0 w 12"/>
                  <a:gd name="T1" fmla="*/ 0 h 40"/>
                  <a:gd name="T2" fmla="*/ 5 w 12"/>
                  <a:gd name="T3" fmla="*/ 10 h 40"/>
                  <a:gd name="T4" fmla="*/ 10 w 12"/>
                  <a:gd name="T5" fmla="*/ 22 h 40"/>
                  <a:gd name="T6" fmla="*/ 12 w 12"/>
                  <a:gd name="T7" fmla="*/ 34 h 40"/>
                  <a:gd name="T8" fmla="*/ 10 w 12"/>
                  <a:gd name="T9" fmla="*/ 40 h 40"/>
                  <a:gd name="T10" fmla="*/ 6 w 12"/>
                  <a:gd name="T11" fmla="*/ 36 h 40"/>
                  <a:gd name="T12" fmla="*/ 3 w 12"/>
                  <a:gd name="T13" fmla="*/ 23 h 40"/>
                  <a:gd name="T14" fmla="*/ 2 w 12"/>
                  <a:gd name="T15" fmla="*/ 10 h 40"/>
                  <a:gd name="T16" fmla="*/ 0 w 12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0"/>
                  <a:gd name="T29" fmla="*/ 12 w 12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0">
                    <a:moveTo>
                      <a:pt x="0" y="0"/>
                    </a:moveTo>
                    <a:lnTo>
                      <a:pt x="5" y="10"/>
                    </a:lnTo>
                    <a:lnTo>
                      <a:pt x="10" y="22"/>
                    </a:lnTo>
                    <a:lnTo>
                      <a:pt x="12" y="34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3" y="23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55" name="Freeform 199">
                <a:extLst>
                  <a:ext uri="{FF2B5EF4-FFF2-40B4-BE49-F238E27FC236}">
                    <a16:creationId xmlns:a16="http://schemas.microsoft.com/office/drawing/2014/main" id="{BC032124-2CBD-45AA-A37D-CE8631453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113"/>
                <a:ext cx="14" cy="42"/>
              </a:xfrm>
              <a:custGeom>
                <a:avLst/>
                <a:gdLst>
                  <a:gd name="T0" fmla="*/ 0 w 14"/>
                  <a:gd name="T1" fmla="*/ 0 h 42"/>
                  <a:gd name="T2" fmla="*/ 5 w 14"/>
                  <a:gd name="T3" fmla="*/ 10 h 42"/>
                  <a:gd name="T4" fmla="*/ 10 w 14"/>
                  <a:gd name="T5" fmla="*/ 24 h 42"/>
                  <a:gd name="T6" fmla="*/ 14 w 14"/>
                  <a:gd name="T7" fmla="*/ 38 h 42"/>
                  <a:gd name="T8" fmla="*/ 12 w 14"/>
                  <a:gd name="T9" fmla="*/ 42 h 42"/>
                  <a:gd name="T10" fmla="*/ 8 w 14"/>
                  <a:gd name="T11" fmla="*/ 37 h 42"/>
                  <a:gd name="T12" fmla="*/ 4 w 14"/>
                  <a:gd name="T13" fmla="*/ 23 h 42"/>
                  <a:gd name="T14" fmla="*/ 2 w 14"/>
                  <a:gd name="T15" fmla="*/ 9 h 42"/>
                  <a:gd name="T16" fmla="*/ 0 w 14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2"/>
                  <a:gd name="T29" fmla="*/ 14 w 14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2">
                    <a:moveTo>
                      <a:pt x="0" y="0"/>
                    </a:moveTo>
                    <a:lnTo>
                      <a:pt x="5" y="10"/>
                    </a:lnTo>
                    <a:lnTo>
                      <a:pt x="10" y="24"/>
                    </a:lnTo>
                    <a:lnTo>
                      <a:pt x="14" y="38"/>
                    </a:lnTo>
                    <a:lnTo>
                      <a:pt x="12" y="42"/>
                    </a:lnTo>
                    <a:lnTo>
                      <a:pt x="8" y="37"/>
                    </a:lnTo>
                    <a:lnTo>
                      <a:pt x="4" y="23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56" name="Freeform 200">
                <a:extLst>
                  <a:ext uri="{FF2B5EF4-FFF2-40B4-BE49-F238E27FC236}">
                    <a16:creationId xmlns:a16="http://schemas.microsoft.com/office/drawing/2014/main" id="{08ADFCD1-63BE-48B5-BA07-5DF8DB56C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" y="111"/>
                <a:ext cx="24" cy="45"/>
              </a:xfrm>
              <a:custGeom>
                <a:avLst/>
                <a:gdLst>
                  <a:gd name="T0" fmla="*/ 0 w 24"/>
                  <a:gd name="T1" fmla="*/ 0 h 45"/>
                  <a:gd name="T2" fmla="*/ 5 w 24"/>
                  <a:gd name="T3" fmla="*/ 4 h 45"/>
                  <a:gd name="T4" fmla="*/ 9 w 24"/>
                  <a:gd name="T5" fmla="*/ 10 h 45"/>
                  <a:gd name="T6" fmla="*/ 13 w 24"/>
                  <a:gd name="T7" fmla="*/ 16 h 45"/>
                  <a:gd name="T8" fmla="*/ 18 w 24"/>
                  <a:gd name="T9" fmla="*/ 24 h 45"/>
                  <a:gd name="T10" fmla="*/ 21 w 24"/>
                  <a:gd name="T11" fmla="*/ 31 h 45"/>
                  <a:gd name="T12" fmla="*/ 24 w 24"/>
                  <a:gd name="T13" fmla="*/ 38 h 45"/>
                  <a:gd name="T14" fmla="*/ 24 w 24"/>
                  <a:gd name="T15" fmla="*/ 42 h 45"/>
                  <a:gd name="T16" fmla="*/ 24 w 24"/>
                  <a:gd name="T17" fmla="*/ 45 h 45"/>
                  <a:gd name="T18" fmla="*/ 18 w 24"/>
                  <a:gd name="T19" fmla="*/ 40 h 45"/>
                  <a:gd name="T20" fmla="*/ 12 w 24"/>
                  <a:gd name="T21" fmla="*/ 25 h 45"/>
                  <a:gd name="T22" fmla="*/ 6 w 24"/>
                  <a:gd name="T23" fmla="*/ 9 h 45"/>
                  <a:gd name="T24" fmla="*/ 0 w 24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5"/>
                  <a:gd name="T41" fmla="*/ 24 w 24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5">
                    <a:moveTo>
                      <a:pt x="0" y="0"/>
                    </a:moveTo>
                    <a:lnTo>
                      <a:pt x="5" y="4"/>
                    </a:lnTo>
                    <a:lnTo>
                      <a:pt x="9" y="10"/>
                    </a:lnTo>
                    <a:lnTo>
                      <a:pt x="13" y="16"/>
                    </a:lnTo>
                    <a:lnTo>
                      <a:pt x="18" y="24"/>
                    </a:lnTo>
                    <a:lnTo>
                      <a:pt x="21" y="31"/>
                    </a:lnTo>
                    <a:lnTo>
                      <a:pt x="24" y="38"/>
                    </a:lnTo>
                    <a:lnTo>
                      <a:pt x="24" y="42"/>
                    </a:lnTo>
                    <a:lnTo>
                      <a:pt x="24" y="45"/>
                    </a:lnTo>
                    <a:lnTo>
                      <a:pt x="18" y="40"/>
                    </a:lnTo>
                    <a:lnTo>
                      <a:pt x="12" y="25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57" name="Freeform 201">
                <a:extLst>
                  <a:ext uri="{FF2B5EF4-FFF2-40B4-BE49-F238E27FC236}">
                    <a16:creationId xmlns:a16="http://schemas.microsoft.com/office/drawing/2014/main" id="{54C9E68A-CD4F-4BB3-B827-193408D9C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" y="104"/>
                <a:ext cx="28" cy="42"/>
              </a:xfrm>
              <a:custGeom>
                <a:avLst/>
                <a:gdLst>
                  <a:gd name="T0" fmla="*/ 0 w 28"/>
                  <a:gd name="T1" fmla="*/ 0 h 42"/>
                  <a:gd name="T2" fmla="*/ 3 w 28"/>
                  <a:gd name="T3" fmla="*/ 3 h 42"/>
                  <a:gd name="T4" fmla="*/ 8 w 28"/>
                  <a:gd name="T5" fmla="*/ 9 h 42"/>
                  <a:gd name="T6" fmla="*/ 13 w 28"/>
                  <a:gd name="T7" fmla="*/ 15 h 42"/>
                  <a:gd name="T8" fmla="*/ 18 w 28"/>
                  <a:gd name="T9" fmla="*/ 21 h 42"/>
                  <a:gd name="T10" fmla="*/ 22 w 28"/>
                  <a:gd name="T11" fmla="*/ 28 h 42"/>
                  <a:gd name="T12" fmla="*/ 26 w 28"/>
                  <a:gd name="T13" fmla="*/ 34 h 42"/>
                  <a:gd name="T14" fmla="*/ 28 w 28"/>
                  <a:gd name="T15" fmla="*/ 39 h 42"/>
                  <a:gd name="T16" fmla="*/ 27 w 28"/>
                  <a:gd name="T17" fmla="*/ 42 h 42"/>
                  <a:gd name="T18" fmla="*/ 24 w 28"/>
                  <a:gd name="T19" fmla="*/ 41 h 42"/>
                  <a:gd name="T20" fmla="*/ 21 w 28"/>
                  <a:gd name="T21" fmla="*/ 37 h 42"/>
                  <a:gd name="T22" fmla="*/ 16 w 28"/>
                  <a:gd name="T23" fmla="*/ 31 h 42"/>
                  <a:gd name="T24" fmla="*/ 13 w 28"/>
                  <a:gd name="T25" fmla="*/ 23 h 42"/>
                  <a:gd name="T26" fmla="*/ 9 w 28"/>
                  <a:gd name="T27" fmla="*/ 16 h 42"/>
                  <a:gd name="T28" fmla="*/ 5 w 28"/>
                  <a:gd name="T29" fmla="*/ 9 h 42"/>
                  <a:gd name="T30" fmla="*/ 3 w 28"/>
                  <a:gd name="T31" fmla="*/ 3 h 42"/>
                  <a:gd name="T32" fmla="*/ 0 w 28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2"/>
                  <a:gd name="T53" fmla="*/ 28 w 2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2">
                    <a:moveTo>
                      <a:pt x="0" y="0"/>
                    </a:moveTo>
                    <a:lnTo>
                      <a:pt x="3" y="3"/>
                    </a:lnTo>
                    <a:lnTo>
                      <a:pt x="8" y="9"/>
                    </a:lnTo>
                    <a:lnTo>
                      <a:pt x="13" y="15"/>
                    </a:lnTo>
                    <a:lnTo>
                      <a:pt x="18" y="21"/>
                    </a:lnTo>
                    <a:lnTo>
                      <a:pt x="22" y="28"/>
                    </a:lnTo>
                    <a:lnTo>
                      <a:pt x="26" y="34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4" y="41"/>
                    </a:lnTo>
                    <a:lnTo>
                      <a:pt x="21" y="37"/>
                    </a:lnTo>
                    <a:lnTo>
                      <a:pt x="16" y="31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5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58" name="Freeform 202">
                <a:extLst>
                  <a:ext uri="{FF2B5EF4-FFF2-40B4-BE49-F238E27FC236}">
                    <a16:creationId xmlns:a16="http://schemas.microsoft.com/office/drawing/2014/main" id="{7C3E4693-BA53-4DC7-BFEF-20803B1F6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114"/>
                <a:ext cx="23" cy="37"/>
              </a:xfrm>
              <a:custGeom>
                <a:avLst/>
                <a:gdLst>
                  <a:gd name="T0" fmla="*/ 0 w 23"/>
                  <a:gd name="T1" fmla="*/ 0 h 37"/>
                  <a:gd name="T2" fmla="*/ 2 w 23"/>
                  <a:gd name="T3" fmla="*/ 3 h 37"/>
                  <a:gd name="T4" fmla="*/ 7 w 23"/>
                  <a:gd name="T5" fmla="*/ 8 h 37"/>
                  <a:gd name="T6" fmla="*/ 11 w 23"/>
                  <a:gd name="T7" fmla="*/ 13 h 37"/>
                  <a:gd name="T8" fmla="*/ 16 w 23"/>
                  <a:gd name="T9" fmla="*/ 20 h 37"/>
                  <a:gd name="T10" fmla="*/ 20 w 23"/>
                  <a:gd name="T11" fmla="*/ 26 h 37"/>
                  <a:gd name="T12" fmla="*/ 22 w 23"/>
                  <a:gd name="T13" fmla="*/ 32 h 37"/>
                  <a:gd name="T14" fmla="*/ 23 w 23"/>
                  <a:gd name="T15" fmla="*/ 36 h 37"/>
                  <a:gd name="T16" fmla="*/ 21 w 23"/>
                  <a:gd name="T17" fmla="*/ 37 h 37"/>
                  <a:gd name="T18" fmla="*/ 15 w 23"/>
                  <a:gd name="T19" fmla="*/ 33 h 37"/>
                  <a:gd name="T20" fmla="*/ 9 w 23"/>
                  <a:gd name="T21" fmla="*/ 21 h 37"/>
                  <a:gd name="T22" fmla="*/ 3 w 23"/>
                  <a:gd name="T23" fmla="*/ 8 h 37"/>
                  <a:gd name="T24" fmla="*/ 0 w 23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37"/>
                  <a:gd name="T41" fmla="*/ 23 w 23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37">
                    <a:moveTo>
                      <a:pt x="0" y="0"/>
                    </a:moveTo>
                    <a:lnTo>
                      <a:pt x="2" y="3"/>
                    </a:lnTo>
                    <a:lnTo>
                      <a:pt x="7" y="8"/>
                    </a:lnTo>
                    <a:lnTo>
                      <a:pt x="11" y="13"/>
                    </a:lnTo>
                    <a:lnTo>
                      <a:pt x="16" y="20"/>
                    </a:lnTo>
                    <a:lnTo>
                      <a:pt x="20" y="26"/>
                    </a:lnTo>
                    <a:lnTo>
                      <a:pt x="22" y="32"/>
                    </a:lnTo>
                    <a:lnTo>
                      <a:pt x="23" y="36"/>
                    </a:lnTo>
                    <a:lnTo>
                      <a:pt x="21" y="37"/>
                    </a:lnTo>
                    <a:lnTo>
                      <a:pt x="15" y="33"/>
                    </a:lnTo>
                    <a:lnTo>
                      <a:pt x="9" y="21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59" name="Freeform 203">
                <a:extLst>
                  <a:ext uri="{FF2B5EF4-FFF2-40B4-BE49-F238E27FC236}">
                    <a16:creationId xmlns:a16="http://schemas.microsoft.com/office/drawing/2014/main" id="{E913B126-FE1F-47D1-B2D2-B52705C09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57"/>
                <a:ext cx="30" cy="60"/>
              </a:xfrm>
              <a:custGeom>
                <a:avLst/>
                <a:gdLst>
                  <a:gd name="T0" fmla="*/ 29 w 30"/>
                  <a:gd name="T1" fmla="*/ 0 h 60"/>
                  <a:gd name="T2" fmla="*/ 30 w 30"/>
                  <a:gd name="T3" fmla="*/ 4 h 60"/>
                  <a:gd name="T4" fmla="*/ 29 w 30"/>
                  <a:gd name="T5" fmla="*/ 10 h 60"/>
                  <a:gd name="T6" fmla="*/ 25 w 30"/>
                  <a:gd name="T7" fmla="*/ 19 h 60"/>
                  <a:gd name="T8" fmla="*/ 22 w 30"/>
                  <a:gd name="T9" fmla="*/ 29 h 60"/>
                  <a:gd name="T10" fmla="*/ 17 w 30"/>
                  <a:gd name="T11" fmla="*/ 39 h 60"/>
                  <a:gd name="T12" fmla="*/ 12 w 30"/>
                  <a:gd name="T13" fmla="*/ 48 h 60"/>
                  <a:gd name="T14" fmla="*/ 6 w 30"/>
                  <a:gd name="T15" fmla="*/ 55 h 60"/>
                  <a:gd name="T16" fmla="*/ 0 w 30"/>
                  <a:gd name="T17" fmla="*/ 60 h 60"/>
                  <a:gd name="T18" fmla="*/ 2 w 30"/>
                  <a:gd name="T19" fmla="*/ 55 h 60"/>
                  <a:gd name="T20" fmla="*/ 6 w 30"/>
                  <a:gd name="T21" fmla="*/ 47 h 60"/>
                  <a:gd name="T22" fmla="*/ 10 w 30"/>
                  <a:gd name="T23" fmla="*/ 38 h 60"/>
                  <a:gd name="T24" fmla="*/ 14 w 30"/>
                  <a:gd name="T25" fmla="*/ 27 h 60"/>
                  <a:gd name="T26" fmla="*/ 19 w 30"/>
                  <a:gd name="T27" fmla="*/ 16 h 60"/>
                  <a:gd name="T28" fmla="*/ 24 w 30"/>
                  <a:gd name="T29" fmla="*/ 8 h 60"/>
                  <a:gd name="T30" fmla="*/ 27 w 30"/>
                  <a:gd name="T31" fmla="*/ 2 h 60"/>
                  <a:gd name="T32" fmla="*/ 29 w 3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0"/>
                  <a:gd name="T53" fmla="*/ 30 w 3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0">
                    <a:moveTo>
                      <a:pt x="29" y="0"/>
                    </a:moveTo>
                    <a:lnTo>
                      <a:pt x="30" y="4"/>
                    </a:lnTo>
                    <a:lnTo>
                      <a:pt x="29" y="10"/>
                    </a:lnTo>
                    <a:lnTo>
                      <a:pt x="25" y="19"/>
                    </a:lnTo>
                    <a:lnTo>
                      <a:pt x="22" y="29"/>
                    </a:lnTo>
                    <a:lnTo>
                      <a:pt x="17" y="39"/>
                    </a:lnTo>
                    <a:lnTo>
                      <a:pt x="12" y="48"/>
                    </a:lnTo>
                    <a:lnTo>
                      <a:pt x="6" y="55"/>
                    </a:lnTo>
                    <a:lnTo>
                      <a:pt x="0" y="60"/>
                    </a:lnTo>
                    <a:lnTo>
                      <a:pt x="2" y="55"/>
                    </a:lnTo>
                    <a:lnTo>
                      <a:pt x="6" y="47"/>
                    </a:lnTo>
                    <a:lnTo>
                      <a:pt x="10" y="38"/>
                    </a:lnTo>
                    <a:lnTo>
                      <a:pt x="14" y="27"/>
                    </a:lnTo>
                    <a:lnTo>
                      <a:pt x="19" y="16"/>
                    </a:lnTo>
                    <a:lnTo>
                      <a:pt x="24" y="8"/>
                    </a:lnTo>
                    <a:lnTo>
                      <a:pt x="2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60" name="Freeform 204">
                <a:extLst>
                  <a:ext uri="{FF2B5EF4-FFF2-40B4-BE49-F238E27FC236}">
                    <a16:creationId xmlns:a16="http://schemas.microsoft.com/office/drawing/2014/main" id="{4C788CA6-AA62-4CBF-BF37-DE23F8FB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" y="66"/>
                <a:ext cx="25" cy="46"/>
              </a:xfrm>
              <a:custGeom>
                <a:avLst/>
                <a:gdLst>
                  <a:gd name="T0" fmla="*/ 25 w 25"/>
                  <a:gd name="T1" fmla="*/ 0 h 46"/>
                  <a:gd name="T2" fmla="*/ 25 w 25"/>
                  <a:gd name="T3" fmla="*/ 2 h 46"/>
                  <a:gd name="T4" fmla="*/ 24 w 25"/>
                  <a:gd name="T5" fmla="*/ 6 h 46"/>
                  <a:gd name="T6" fmla="*/ 22 w 25"/>
                  <a:gd name="T7" fmla="*/ 13 h 46"/>
                  <a:gd name="T8" fmla="*/ 19 w 25"/>
                  <a:gd name="T9" fmla="*/ 20 h 46"/>
                  <a:gd name="T10" fmla="*/ 15 w 25"/>
                  <a:gd name="T11" fmla="*/ 29 h 46"/>
                  <a:gd name="T12" fmla="*/ 10 w 25"/>
                  <a:gd name="T13" fmla="*/ 35 h 46"/>
                  <a:gd name="T14" fmla="*/ 5 w 25"/>
                  <a:gd name="T15" fmla="*/ 42 h 46"/>
                  <a:gd name="T16" fmla="*/ 0 w 25"/>
                  <a:gd name="T17" fmla="*/ 46 h 46"/>
                  <a:gd name="T18" fmla="*/ 6 w 25"/>
                  <a:gd name="T19" fmla="*/ 34 h 46"/>
                  <a:gd name="T20" fmla="*/ 14 w 25"/>
                  <a:gd name="T21" fmla="*/ 18 h 46"/>
                  <a:gd name="T22" fmla="*/ 21 w 25"/>
                  <a:gd name="T23" fmla="*/ 4 h 46"/>
                  <a:gd name="T24" fmla="*/ 25 w 25"/>
                  <a:gd name="T25" fmla="*/ 0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46"/>
                  <a:gd name="T41" fmla="*/ 25 w 25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46">
                    <a:moveTo>
                      <a:pt x="25" y="0"/>
                    </a:moveTo>
                    <a:lnTo>
                      <a:pt x="25" y="2"/>
                    </a:lnTo>
                    <a:lnTo>
                      <a:pt x="24" y="6"/>
                    </a:lnTo>
                    <a:lnTo>
                      <a:pt x="22" y="13"/>
                    </a:lnTo>
                    <a:lnTo>
                      <a:pt x="19" y="20"/>
                    </a:lnTo>
                    <a:lnTo>
                      <a:pt x="15" y="29"/>
                    </a:lnTo>
                    <a:lnTo>
                      <a:pt x="10" y="35"/>
                    </a:lnTo>
                    <a:lnTo>
                      <a:pt x="5" y="42"/>
                    </a:lnTo>
                    <a:lnTo>
                      <a:pt x="0" y="46"/>
                    </a:lnTo>
                    <a:lnTo>
                      <a:pt x="6" y="34"/>
                    </a:lnTo>
                    <a:lnTo>
                      <a:pt x="14" y="18"/>
                    </a:lnTo>
                    <a:lnTo>
                      <a:pt x="21" y="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61" name="Freeform 205">
                <a:extLst>
                  <a:ext uri="{FF2B5EF4-FFF2-40B4-BE49-F238E27FC236}">
                    <a16:creationId xmlns:a16="http://schemas.microsoft.com/office/drawing/2014/main" id="{A0208360-745F-4553-AA47-BEE815E3E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7" y="109"/>
                <a:ext cx="26" cy="41"/>
              </a:xfrm>
              <a:custGeom>
                <a:avLst/>
                <a:gdLst>
                  <a:gd name="T0" fmla="*/ 0 w 26"/>
                  <a:gd name="T1" fmla="*/ 0 h 41"/>
                  <a:gd name="T2" fmla="*/ 3 w 26"/>
                  <a:gd name="T3" fmla="*/ 3 h 41"/>
                  <a:gd name="T4" fmla="*/ 7 w 26"/>
                  <a:gd name="T5" fmla="*/ 9 h 41"/>
                  <a:gd name="T6" fmla="*/ 12 w 26"/>
                  <a:gd name="T7" fmla="*/ 15 h 41"/>
                  <a:gd name="T8" fmla="*/ 17 w 26"/>
                  <a:gd name="T9" fmla="*/ 21 h 41"/>
                  <a:gd name="T10" fmla="*/ 21 w 26"/>
                  <a:gd name="T11" fmla="*/ 28 h 41"/>
                  <a:gd name="T12" fmla="*/ 24 w 26"/>
                  <a:gd name="T13" fmla="*/ 34 h 41"/>
                  <a:gd name="T14" fmla="*/ 26 w 26"/>
                  <a:gd name="T15" fmla="*/ 38 h 41"/>
                  <a:gd name="T16" fmla="*/ 25 w 26"/>
                  <a:gd name="T17" fmla="*/ 41 h 41"/>
                  <a:gd name="T18" fmla="*/ 23 w 26"/>
                  <a:gd name="T19" fmla="*/ 41 h 41"/>
                  <a:gd name="T20" fmla="*/ 19 w 26"/>
                  <a:gd name="T21" fmla="*/ 37 h 41"/>
                  <a:gd name="T22" fmla="*/ 15 w 26"/>
                  <a:gd name="T23" fmla="*/ 31 h 41"/>
                  <a:gd name="T24" fmla="*/ 12 w 26"/>
                  <a:gd name="T25" fmla="*/ 23 h 41"/>
                  <a:gd name="T26" fmla="*/ 8 w 26"/>
                  <a:gd name="T27" fmla="*/ 15 h 41"/>
                  <a:gd name="T28" fmla="*/ 5 w 26"/>
                  <a:gd name="T29" fmla="*/ 9 h 41"/>
                  <a:gd name="T30" fmla="*/ 1 w 26"/>
                  <a:gd name="T31" fmla="*/ 3 h 41"/>
                  <a:gd name="T32" fmla="*/ 0 w 26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41"/>
                  <a:gd name="T53" fmla="*/ 26 w 26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41">
                    <a:moveTo>
                      <a:pt x="0" y="0"/>
                    </a:moveTo>
                    <a:lnTo>
                      <a:pt x="3" y="3"/>
                    </a:lnTo>
                    <a:lnTo>
                      <a:pt x="7" y="9"/>
                    </a:lnTo>
                    <a:lnTo>
                      <a:pt x="12" y="15"/>
                    </a:lnTo>
                    <a:lnTo>
                      <a:pt x="17" y="21"/>
                    </a:lnTo>
                    <a:lnTo>
                      <a:pt x="21" y="28"/>
                    </a:lnTo>
                    <a:lnTo>
                      <a:pt x="24" y="34"/>
                    </a:lnTo>
                    <a:lnTo>
                      <a:pt x="26" y="38"/>
                    </a:lnTo>
                    <a:lnTo>
                      <a:pt x="25" y="41"/>
                    </a:lnTo>
                    <a:lnTo>
                      <a:pt x="23" y="41"/>
                    </a:lnTo>
                    <a:lnTo>
                      <a:pt x="19" y="37"/>
                    </a:lnTo>
                    <a:lnTo>
                      <a:pt x="15" y="31"/>
                    </a:lnTo>
                    <a:lnTo>
                      <a:pt x="12" y="23"/>
                    </a:lnTo>
                    <a:lnTo>
                      <a:pt x="8" y="15"/>
                    </a:lnTo>
                    <a:lnTo>
                      <a:pt x="5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62" name="Freeform 206">
                <a:extLst>
                  <a:ext uri="{FF2B5EF4-FFF2-40B4-BE49-F238E27FC236}">
                    <a16:creationId xmlns:a16="http://schemas.microsoft.com/office/drawing/2014/main" id="{F5561BEA-CA07-447B-8447-AEAD969E4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" y="727"/>
                <a:ext cx="66" cy="191"/>
              </a:xfrm>
              <a:custGeom>
                <a:avLst/>
                <a:gdLst>
                  <a:gd name="T0" fmla="*/ 12 w 66"/>
                  <a:gd name="T1" fmla="*/ 0 h 191"/>
                  <a:gd name="T2" fmla="*/ 13 w 66"/>
                  <a:gd name="T3" fmla="*/ 0 h 191"/>
                  <a:gd name="T4" fmla="*/ 14 w 66"/>
                  <a:gd name="T5" fmla="*/ 2 h 191"/>
                  <a:gd name="T6" fmla="*/ 15 w 66"/>
                  <a:gd name="T7" fmla="*/ 4 h 191"/>
                  <a:gd name="T8" fmla="*/ 16 w 66"/>
                  <a:gd name="T9" fmla="*/ 5 h 191"/>
                  <a:gd name="T10" fmla="*/ 9 w 66"/>
                  <a:gd name="T11" fmla="*/ 35 h 191"/>
                  <a:gd name="T12" fmla="*/ 8 w 66"/>
                  <a:gd name="T13" fmla="*/ 64 h 191"/>
                  <a:gd name="T14" fmla="*/ 12 w 66"/>
                  <a:gd name="T15" fmla="*/ 91 h 191"/>
                  <a:gd name="T16" fmla="*/ 21 w 66"/>
                  <a:gd name="T17" fmla="*/ 115 h 191"/>
                  <a:gd name="T18" fmla="*/ 31 w 66"/>
                  <a:gd name="T19" fmla="*/ 138 h 191"/>
                  <a:gd name="T20" fmla="*/ 43 w 66"/>
                  <a:gd name="T21" fmla="*/ 159 h 191"/>
                  <a:gd name="T22" fmla="*/ 55 w 66"/>
                  <a:gd name="T23" fmla="*/ 177 h 191"/>
                  <a:gd name="T24" fmla="*/ 66 w 66"/>
                  <a:gd name="T25" fmla="*/ 191 h 191"/>
                  <a:gd name="T26" fmla="*/ 53 w 66"/>
                  <a:gd name="T27" fmla="*/ 184 h 191"/>
                  <a:gd name="T28" fmla="*/ 39 w 66"/>
                  <a:gd name="T29" fmla="*/ 166 h 191"/>
                  <a:gd name="T30" fmla="*/ 25 w 66"/>
                  <a:gd name="T31" fmla="*/ 143 h 191"/>
                  <a:gd name="T32" fmla="*/ 13 w 66"/>
                  <a:gd name="T33" fmla="*/ 114 h 191"/>
                  <a:gd name="T34" fmla="*/ 5 w 66"/>
                  <a:gd name="T35" fmla="*/ 84 h 191"/>
                  <a:gd name="T36" fmla="*/ 0 w 66"/>
                  <a:gd name="T37" fmla="*/ 54 h 191"/>
                  <a:gd name="T38" fmla="*/ 3 w 66"/>
                  <a:gd name="T39" fmla="*/ 25 h 191"/>
                  <a:gd name="T40" fmla="*/ 12 w 66"/>
                  <a:gd name="T41" fmla="*/ 0 h 1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191"/>
                  <a:gd name="T65" fmla="*/ 66 w 66"/>
                  <a:gd name="T66" fmla="*/ 191 h 1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191">
                    <a:moveTo>
                      <a:pt x="12" y="0"/>
                    </a:moveTo>
                    <a:lnTo>
                      <a:pt x="13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9" y="35"/>
                    </a:lnTo>
                    <a:lnTo>
                      <a:pt x="8" y="64"/>
                    </a:lnTo>
                    <a:lnTo>
                      <a:pt x="12" y="91"/>
                    </a:lnTo>
                    <a:lnTo>
                      <a:pt x="21" y="115"/>
                    </a:lnTo>
                    <a:lnTo>
                      <a:pt x="31" y="138"/>
                    </a:lnTo>
                    <a:lnTo>
                      <a:pt x="43" y="159"/>
                    </a:lnTo>
                    <a:lnTo>
                      <a:pt x="55" y="177"/>
                    </a:lnTo>
                    <a:lnTo>
                      <a:pt x="66" y="191"/>
                    </a:lnTo>
                    <a:lnTo>
                      <a:pt x="53" y="184"/>
                    </a:lnTo>
                    <a:lnTo>
                      <a:pt x="39" y="166"/>
                    </a:lnTo>
                    <a:lnTo>
                      <a:pt x="25" y="143"/>
                    </a:lnTo>
                    <a:lnTo>
                      <a:pt x="13" y="114"/>
                    </a:lnTo>
                    <a:lnTo>
                      <a:pt x="5" y="84"/>
                    </a:lnTo>
                    <a:lnTo>
                      <a:pt x="0" y="54"/>
                    </a:lnTo>
                    <a:lnTo>
                      <a:pt x="3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63" name="Freeform 207">
                <a:extLst>
                  <a:ext uri="{FF2B5EF4-FFF2-40B4-BE49-F238E27FC236}">
                    <a16:creationId xmlns:a16="http://schemas.microsoft.com/office/drawing/2014/main" id="{9311060B-C6BF-4032-ABA8-FF557AC07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876"/>
                <a:ext cx="57" cy="14"/>
              </a:xfrm>
              <a:custGeom>
                <a:avLst/>
                <a:gdLst>
                  <a:gd name="T0" fmla="*/ 57 w 57"/>
                  <a:gd name="T1" fmla="*/ 12 h 14"/>
                  <a:gd name="T2" fmla="*/ 55 w 57"/>
                  <a:gd name="T3" fmla="*/ 13 h 14"/>
                  <a:gd name="T4" fmla="*/ 50 w 57"/>
                  <a:gd name="T5" fmla="*/ 14 h 14"/>
                  <a:gd name="T6" fmla="*/ 43 w 57"/>
                  <a:gd name="T7" fmla="*/ 14 h 14"/>
                  <a:gd name="T8" fmla="*/ 34 w 57"/>
                  <a:gd name="T9" fmla="*/ 13 h 14"/>
                  <a:gd name="T10" fmla="*/ 24 w 57"/>
                  <a:gd name="T11" fmla="*/ 12 h 14"/>
                  <a:gd name="T12" fmla="*/ 15 w 57"/>
                  <a:gd name="T13" fmla="*/ 9 h 14"/>
                  <a:gd name="T14" fmla="*/ 7 w 57"/>
                  <a:gd name="T15" fmla="*/ 5 h 14"/>
                  <a:gd name="T16" fmla="*/ 0 w 57"/>
                  <a:gd name="T17" fmla="*/ 0 h 14"/>
                  <a:gd name="T18" fmla="*/ 6 w 57"/>
                  <a:gd name="T19" fmla="*/ 1 h 14"/>
                  <a:gd name="T20" fmla="*/ 15 w 57"/>
                  <a:gd name="T21" fmla="*/ 3 h 14"/>
                  <a:gd name="T22" fmla="*/ 24 w 57"/>
                  <a:gd name="T23" fmla="*/ 4 h 14"/>
                  <a:gd name="T24" fmla="*/ 34 w 57"/>
                  <a:gd name="T25" fmla="*/ 6 h 14"/>
                  <a:gd name="T26" fmla="*/ 42 w 57"/>
                  <a:gd name="T27" fmla="*/ 7 h 14"/>
                  <a:gd name="T28" fmla="*/ 50 w 57"/>
                  <a:gd name="T29" fmla="*/ 9 h 14"/>
                  <a:gd name="T30" fmla="*/ 55 w 57"/>
                  <a:gd name="T31" fmla="*/ 10 h 14"/>
                  <a:gd name="T32" fmla="*/ 57 w 57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4"/>
                  <a:gd name="T53" fmla="*/ 57 w 57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4">
                    <a:moveTo>
                      <a:pt x="57" y="12"/>
                    </a:moveTo>
                    <a:lnTo>
                      <a:pt x="55" y="13"/>
                    </a:lnTo>
                    <a:lnTo>
                      <a:pt x="50" y="14"/>
                    </a:lnTo>
                    <a:lnTo>
                      <a:pt x="43" y="14"/>
                    </a:lnTo>
                    <a:lnTo>
                      <a:pt x="34" y="13"/>
                    </a:lnTo>
                    <a:lnTo>
                      <a:pt x="24" y="12"/>
                    </a:lnTo>
                    <a:lnTo>
                      <a:pt x="15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5" y="3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2" y="7"/>
                    </a:lnTo>
                    <a:lnTo>
                      <a:pt x="50" y="9"/>
                    </a:lnTo>
                    <a:lnTo>
                      <a:pt x="55" y="10"/>
                    </a:lnTo>
                    <a:lnTo>
                      <a:pt x="57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64" name="Freeform 208">
                <a:extLst>
                  <a:ext uri="{FF2B5EF4-FFF2-40B4-BE49-F238E27FC236}">
                    <a16:creationId xmlns:a16="http://schemas.microsoft.com/office/drawing/2014/main" id="{433434DE-861D-433E-A9D1-02E23E0BD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859"/>
                <a:ext cx="68" cy="19"/>
              </a:xfrm>
              <a:custGeom>
                <a:avLst/>
                <a:gdLst>
                  <a:gd name="T0" fmla="*/ 68 w 68"/>
                  <a:gd name="T1" fmla="*/ 16 h 19"/>
                  <a:gd name="T2" fmla="*/ 65 w 68"/>
                  <a:gd name="T3" fmla="*/ 18 h 19"/>
                  <a:gd name="T4" fmla="*/ 59 w 68"/>
                  <a:gd name="T5" fmla="*/ 19 h 19"/>
                  <a:gd name="T6" fmla="*/ 49 w 68"/>
                  <a:gd name="T7" fmla="*/ 18 h 19"/>
                  <a:gd name="T8" fmla="*/ 39 w 68"/>
                  <a:gd name="T9" fmla="*/ 16 h 19"/>
                  <a:gd name="T10" fmla="*/ 28 w 68"/>
                  <a:gd name="T11" fmla="*/ 13 h 19"/>
                  <a:gd name="T12" fmla="*/ 17 w 68"/>
                  <a:gd name="T13" fmla="*/ 9 h 19"/>
                  <a:gd name="T14" fmla="*/ 7 w 68"/>
                  <a:gd name="T15" fmla="*/ 5 h 19"/>
                  <a:gd name="T16" fmla="*/ 0 w 68"/>
                  <a:gd name="T17" fmla="*/ 0 h 19"/>
                  <a:gd name="T18" fmla="*/ 5 w 68"/>
                  <a:gd name="T19" fmla="*/ 2 h 19"/>
                  <a:gd name="T20" fmla="*/ 14 w 68"/>
                  <a:gd name="T21" fmla="*/ 3 h 19"/>
                  <a:gd name="T22" fmla="*/ 25 w 68"/>
                  <a:gd name="T23" fmla="*/ 4 h 19"/>
                  <a:gd name="T24" fmla="*/ 37 w 68"/>
                  <a:gd name="T25" fmla="*/ 6 h 19"/>
                  <a:gd name="T26" fmla="*/ 49 w 68"/>
                  <a:gd name="T27" fmla="*/ 9 h 19"/>
                  <a:gd name="T28" fmla="*/ 58 w 68"/>
                  <a:gd name="T29" fmla="*/ 11 h 19"/>
                  <a:gd name="T30" fmla="*/ 65 w 68"/>
                  <a:gd name="T31" fmla="*/ 13 h 19"/>
                  <a:gd name="T32" fmla="*/ 68 w 68"/>
                  <a:gd name="T33" fmla="*/ 16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9"/>
                  <a:gd name="T53" fmla="*/ 68 w 68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9">
                    <a:moveTo>
                      <a:pt x="68" y="16"/>
                    </a:moveTo>
                    <a:lnTo>
                      <a:pt x="65" y="18"/>
                    </a:lnTo>
                    <a:lnTo>
                      <a:pt x="59" y="19"/>
                    </a:lnTo>
                    <a:lnTo>
                      <a:pt x="49" y="18"/>
                    </a:lnTo>
                    <a:lnTo>
                      <a:pt x="39" y="16"/>
                    </a:lnTo>
                    <a:lnTo>
                      <a:pt x="28" y="13"/>
                    </a:lnTo>
                    <a:lnTo>
                      <a:pt x="17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4" y="3"/>
                    </a:lnTo>
                    <a:lnTo>
                      <a:pt x="25" y="4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8" y="11"/>
                    </a:lnTo>
                    <a:lnTo>
                      <a:pt x="65" y="13"/>
                    </a:lnTo>
                    <a:lnTo>
                      <a:pt x="68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65" name="Freeform 209">
                <a:extLst>
                  <a:ext uri="{FF2B5EF4-FFF2-40B4-BE49-F238E27FC236}">
                    <a16:creationId xmlns:a16="http://schemas.microsoft.com/office/drawing/2014/main" id="{897DC311-4884-4D52-8CC3-6B5752AF3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" y="832"/>
                <a:ext cx="71" cy="14"/>
              </a:xfrm>
              <a:custGeom>
                <a:avLst/>
                <a:gdLst>
                  <a:gd name="T0" fmla="*/ 71 w 71"/>
                  <a:gd name="T1" fmla="*/ 10 h 14"/>
                  <a:gd name="T2" fmla="*/ 67 w 71"/>
                  <a:gd name="T3" fmla="*/ 12 h 14"/>
                  <a:gd name="T4" fmla="*/ 61 w 71"/>
                  <a:gd name="T5" fmla="*/ 14 h 14"/>
                  <a:gd name="T6" fmla="*/ 51 w 71"/>
                  <a:gd name="T7" fmla="*/ 14 h 14"/>
                  <a:gd name="T8" fmla="*/ 39 w 71"/>
                  <a:gd name="T9" fmla="*/ 13 h 14"/>
                  <a:gd name="T10" fmla="*/ 27 w 71"/>
                  <a:gd name="T11" fmla="*/ 11 h 14"/>
                  <a:gd name="T12" fmla="*/ 16 w 71"/>
                  <a:gd name="T13" fmla="*/ 8 h 14"/>
                  <a:gd name="T14" fmla="*/ 6 w 71"/>
                  <a:gd name="T15" fmla="*/ 4 h 14"/>
                  <a:gd name="T16" fmla="*/ 0 w 71"/>
                  <a:gd name="T17" fmla="*/ 0 h 14"/>
                  <a:gd name="T18" fmla="*/ 5 w 71"/>
                  <a:gd name="T19" fmla="*/ 1 h 14"/>
                  <a:gd name="T20" fmla="*/ 14 w 71"/>
                  <a:gd name="T21" fmla="*/ 1 h 14"/>
                  <a:gd name="T22" fmla="*/ 25 w 71"/>
                  <a:gd name="T23" fmla="*/ 3 h 14"/>
                  <a:gd name="T24" fmla="*/ 38 w 71"/>
                  <a:gd name="T25" fmla="*/ 4 h 14"/>
                  <a:gd name="T26" fmla="*/ 50 w 71"/>
                  <a:gd name="T27" fmla="*/ 5 h 14"/>
                  <a:gd name="T28" fmla="*/ 61 w 71"/>
                  <a:gd name="T29" fmla="*/ 6 h 14"/>
                  <a:gd name="T30" fmla="*/ 68 w 71"/>
                  <a:gd name="T31" fmla="*/ 8 h 14"/>
                  <a:gd name="T32" fmla="*/ 71 w 71"/>
                  <a:gd name="T33" fmla="*/ 1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14"/>
                  <a:gd name="T53" fmla="*/ 71 w 71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14">
                    <a:moveTo>
                      <a:pt x="71" y="10"/>
                    </a:moveTo>
                    <a:lnTo>
                      <a:pt x="67" y="12"/>
                    </a:lnTo>
                    <a:lnTo>
                      <a:pt x="61" y="14"/>
                    </a:lnTo>
                    <a:lnTo>
                      <a:pt x="51" y="14"/>
                    </a:lnTo>
                    <a:lnTo>
                      <a:pt x="39" y="13"/>
                    </a:lnTo>
                    <a:lnTo>
                      <a:pt x="27" y="11"/>
                    </a:lnTo>
                    <a:lnTo>
                      <a:pt x="16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4" y="1"/>
                    </a:lnTo>
                    <a:lnTo>
                      <a:pt x="25" y="3"/>
                    </a:lnTo>
                    <a:lnTo>
                      <a:pt x="38" y="4"/>
                    </a:lnTo>
                    <a:lnTo>
                      <a:pt x="50" y="5"/>
                    </a:lnTo>
                    <a:lnTo>
                      <a:pt x="61" y="6"/>
                    </a:lnTo>
                    <a:lnTo>
                      <a:pt x="68" y="8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66" name="Freeform 210">
                <a:extLst>
                  <a:ext uri="{FF2B5EF4-FFF2-40B4-BE49-F238E27FC236}">
                    <a16:creationId xmlns:a16="http://schemas.microsoft.com/office/drawing/2014/main" id="{AE041D80-D13A-4F45-B292-EFB25D183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" y="814"/>
                <a:ext cx="63" cy="11"/>
              </a:xfrm>
              <a:custGeom>
                <a:avLst/>
                <a:gdLst>
                  <a:gd name="T0" fmla="*/ 63 w 63"/>
                  <a:gd name="T1" fmla="*/ 9 h 11"/>
                  <a:gd name="T2" fmla="*/ 61 w 63"/>
                  <a:gd name="T3" fmla="*/ 10 h 11"/>
                  <a:gd name="T4" fmla="*/ 54 w 63"/>
                  <a:gd name="T5" fmla="*/ 11 h 11"/>
                  <a:gd name="T6" fmla="*/ 46 w 63"/>
                  <a:gd name="T7" fmla="*/ 11 h 11"/>
                  <a:gd name="T8" fmla="*/ 35 w 63"/>
                  <a:gd name="T9" fmla="*/ 10 h 11"/>
                  <a:gd name="T10" fmla="*/ 23 w 63"/>
                  <a:gd name="T11" fmla="*/ 9 h 11"/>
                  <a:gd name="T12" fmla="*/ 13 w 63"/>
                  <a:gd name="T13" fmla="*/ 7 h 11"/>
                  <a:gd name="T14" fmla="*/ 5 w 63"/>
                  <a:gd name="T15" fmla="*/ 4 h 11"/>
                  <a:gd name="T16" fmla="*/ 0 w 63"/>
                  <a:gd name="T17" fmla="*/ 0 h 11"/>
                  <a:gd name="T18" fmla="*/ 6 w 63"/>
                  <a:gd name="T19" fmla="*/ 1 h 11"/>
                  <a:gd name="T20" fmla="*/ 15 w 63"/>
                  <a:gd name="T21" fmla="*/ 1 h 11"/>
                  <a:gd name="T22" fmla="*/ 25 w 63"/>
                  <a:gd name="T23" fmla="*/ 1 h 11"/>
                  <a:gd name="T24" fmla="*/ 35 w 63"/>
                  <a:gd name="T25" fmla="*/ 2 h 11"/>
                  <a:gd name="T26" fmla="*/ 47 w 63"/>
                  <a:gd name="T27" fmla="*/ 3 h 11"/>
                  <a:gd name="T28" fmla="*/ 55 w 63"/>
                  <a:gd name="T29" fmla="*/ 4 h 11"/>
                  <a:gd name="T30" fmla="*/ 61 w 63"/>
                  <a:gd name="T31" fmla="*/ 6 h 11"/>
                  <a:gd name="T32" fmla="*/ 63 w 63"/>
                  <a:gd name="T33" fmla="*/ 9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1"/>
                  <a:gd name="T53" fmla="*/ 63 w 63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1">
                    <a:moveTo>
                      <a:pt x="63" y="9"/>
                    </a:moveTo>
                    <a:lnTo>
                      <a:pt x="61" y="10"/>
                    </a:lnTo>
                    <a:lnTo>
                      <a:pt x="54" y="11"/>
                    </a:lnTo>
                    <a:lnTo>
                      <a:pt x="46" y="11"/>
                    </a:lnTo>
                    <a:lnTo>
                      <a:pt x="35" y="10"/>
                    </a:lnTo>
                    <a:lnTo>
                      <a:pt x="23" y="9"/>
                    </a:lnTo>
                    <a:lnTo>
                      <a:pt x="13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5" y="1"/>
                    </a:lnTo>
                    <a:lnTo>
                      <a:pt x="25" y="1"/>
                    </a:lnTo>
                    <a:lnTo>
                      <a:pt x="35" y="2"/>
                    </a:lnTo>
                    <a:lnTo>
                      <a:pt x="47" y="3"/>
                    </a:lnTo>
                    <a:lnTo>
                      <a:pt x="55" y="4"/>
                    </a:lnTo>
                    <a:lnTo>
                      <a:pt x="61" y="6"/>
                    </a:lnTo>
                    <a:lnTo>
                      <a:pt x="63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67" name="Freeform 211">
                <a:extLst>
                  <a:ext uri="{FF2B5EF4-FFF2-40B4-BE49-F238E27FC236}">
                    <a16:creationId xmlns:a16="http://schemas.microsoft.com/office/drawing/2014/main" id="{D453FB51-4E7B-471B-B5BC-7534F6310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" y="782"/>
                <a:ext cx="54" cy="10"/>
              </a:xfrm>
              <a:custGeom>
                <a:avLst/>
                <a:gdLst>
                  <a:gd name="T0" fmla="*/ 54 w 54"/>
                  <a:gd name="T1" fmla="*/ 3 h 10"/>
                  <a:gd name="T2" fmla="*/ 52 w 54"/>
                  <a:gd name="T3" fmla="*/ 5 h 10"/>
                  <a:gd name="T4" fmla="*/ 47 w 54"/>
                  <a:gd name="T5" fmla="*/ 8 h 10"/>
                  <a:gd name="T6" fmla="*/ 40 w 54"/>
                  <a:gd name="T7" fmla="*/ 9 h 10"/>
                  <a:gd name="T8" fmla="*/ 33 w 54"/>
                  <a:gd name="T9" fmla="*/ 10 h 10"/>
                  <a:gd name="T10" fmla="*/ 23 w 54"/>
                  <a:gd name="T11" fmla="*/ 10 h 10"/>
                  <a:gd name="T12" fmla="*/ 15 w 54"/>
                  <a:gd name="T13" fmla="*/ 8 h 10"/>
                  <a:gd name="T14" fmla="*/ 7 w 54"/>
                  <a:gd name="T15" fmla="*/ 5 h 10"/>
                  <a:gd name="T16" fmla="*/ 0 w 54"/>
                  <a:gd name="T17" fmla="*/ 1 h 10"/>
                  <a:gd name="T18" fmla="*/ 5 w 54"/>
                  <a:gd name="T19" fmla="*/ 1 h 10"/>
                  <a:gd name="T20" fmla="*/ 13 w 54"/>
                  <a:gd name="T21" fmla="*/ 1 h 10"/>
                  <a:gd name="T22" fmla="*/ 22 w 54"/>
                  <a:gd name="T23" fmla="*/ 1 h 10"/>
                  <a:gd name="T24" fmla="*/ 31 w 54"/>
                  <a:gd name="T25" fmla="*/ 0 h 10"/>
                  <a:gd name="T26" fmla="*/ 40 w 54"/>
                  <a:gd name="T27" fmla="*/ 0 h 10"/>
                  <a:gd name="T28" fmla="*/ 47 w 54"/>
                  <a:gd name="T29" fmla="*/ 0 h 10"/>
                  <a:gd name="T30" fmla="*/ 52 w 54"/>
                  <a:gd name="T31" fmla="*/ 1 h 10"/>
                  <a:gd name="T32" fmla="*/ 54 w 54"/>
                  <a:gd name="T33" fmla="*/ 3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10"/>
                  <a:gd name="T53" fmla="*/ 54 w 54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10">
                    <a:moveTo>
                      <a:pt x="54" y="3"/>
                    </a:moveTo>
                    <a:lnTo>
                      <a:pt x="52" y="5"/>
                    </a:lnTo>
                    <a:lnTo>
                      <a:pt x="47" y="8"/>
                    </a:lnTo>
                    <a:lnTo>
                      <a:pt x="40" y="9"/>
                    </a:lnTo>
                    <a:lnTo>
                      <a:pt x="33" y="10"/>
                    </a:lnTo>
                    <a:lnTo>
                      <a:pt x="23" y="10"/>
                    </a:lnTo>
                    <a:lnTo>
                      <a:pt x="15" y="8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31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4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68" name="Freeform 212">
                <a:extLst>
                  <a:ext uri="{FF2B5EF4-FFF2-40B4-BE49-F238E27FC236}">
                    <a16:creationId xmlns:a16="http://schemas.microsoft.com/office/drawing/2014/main" id="{6BF67B09-A439-4832-8DAE-03598723F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732"/>
                <a:ext cx="26" cy="12"/>
              </a:xfrm>
              <a:custGeom>
                <a:avLst/>
                <a:gdLst>
                  <a:gd name="T0" fmla="*/ 26 w 26"/>
                  <a:gd name="T1" fmla="*/ 2 h 12"/>
                  <a:gd name="T2" fmla="*/ 25 w 26"/>
                  <a:gd name="T3" fmla="*/ 4 h 12"/>
                  <a:gd name="T4" fmla="*/ 22 w 26"/>
                  <a:gd name="T5" fmla="*/ 6 h 12"/>
                  <a:gd name="T6" fmla="*/ 19 w 26"/>
                  <a:gd name="T7" fmla="*/ 8 h 12"/>
                  <a:gd name="T8" fmla="*/ 14 w 26"/>
                  <a:gd name="T9" fmla="*/ 10 h 12"/>
                  <a:gd name="T10" fmla="*/ 10 w 26"/>
                  <a:gd name="T11" fmla="*/ 12 h 12"/>
                  <a:gd name="T12" fmla="*/ 6 w 26"/>
                  <a:gd name="T13" fmla="*/ 12 h 12"/>
                  <a:gd name="T14" fmla="*/ 2 w 26"/>
                  <a:gd name="T15" fmla="*/ 11 h 12"/>
                  <a:gd name="T16" fmla="*/ 0 w 26"/>
                  <a:gd name="T17" fmla="*/ 9 h 12"/>
                  <a:gd name="T18" fmla="*/ 3 w 26"/>
                  <a:gd name="T19" fmla="*/ 10 h 12"/>
                  <a:gd name="T20" fmla="*/ 8 w 26"/>
                  <a:gd name="T21" fmla="*/ 9 h 12"/>
                  <a:gd name="T22" fmla="*/ 12 w 26"/>
                  <a:gd name="T23" fmla="*/ 7 h 12"/>
                  <a:gd name="T24" fmla="*/ 16 w 26"/>
                  <a:gd name="T25" fmla="*/ 4 h 12"/>
                  <a:gd name="T26" fmla="*/ 20 w 26"/>
                  <a:gd name="T27" fmla="*/ 2 h 12"/>
                  <a:gd name="T28" fmla="*/ 23 w 26"/>
                  <a:gd name="T29" fmla="*/ 0 h 12"/>
                  <a:gd name="T30" fmla="*/ 25 w 26"/>
                  <a:gd name="T31" fmla="*/ 0 h 12"/>
                  <a:gd name="T32" fmla="*/ 26 w 26"/>
                  <a:gd name="T33" fmla="*/ 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2"/>
                  <a:gd name="T53" fmla="*/ 26 w 2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2">
                    <a:moveTo>
                      <a:pt x="26" y="2"/>
                    </a:moveTo>
                    <a:lnTo>
                      <a:pt x="25" y="4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4" y="10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8" y="9"/>
                    </a:lnTo>
                    <a:lnTo>
                      <a:pt x="12" y="7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69" name="Freeform 213">
                <a:extLst>
                  <a:ext uri="{FF2B5EF4-FFF2-40B4-BE49-F238E27FC236}">
                    <a16:creationId xmlns:a16="http://schemas.microsoft.com/office/drawing/2014/main" id="{CFA0C97D-88A3-47FA-A9B6-38E3F1385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" y="894"/>
                <a:ext cx="48" cy="14"/>
              </a:xfrm>
              <a:custGeom>
                <a:avLst/>
                <a:gdLst>
                  <a:gd name="T0" fmla="*/ 48 w 48"/>
                  <a:gd name="T1" fmla="*/ 12 h 14"/>
                  <a:gd name="T2" fmla="*/ 46 w 48"/>
                  <a:gd name="T3" fmla="*/ 13 h 14"/>
                  <a:gd name="T4" fmla="*/ 43 w 48"/>
                  <a:gd name="T5" fmla="*/ 14 h 14"/>
                  <a:gd name="T6" fmla="*/ 37 w 48"/>
                  <a:gd name="T7" fmla="*/ 14 h 14"/>
                  <a:gd name="T8" fmla="*/ 29 w 48"/>
                  <a:gd name="T9" fmla="*/ 13 h 14"/>
                  <a:gd name="T10" fmla="*/ 21 w 48"/>
                  <a:gd name="T11" fmla="*/ 12 h 14"/>
                  <a:gd name="T12" fmla="*/ 14 w 48"/>
                  <a:gd name="T13" fmla="*/ 9 h 14"/>
                  <a:gd name="T14" fmla="*/ 6 w 48"/>
                  <a:gd name="T15" fmla="*/ 5 h 14"/>
                  <a:gd name="T16" fmla="*/ 0 w 48"/>
                  <a:gd name="T17" fmla="*/ 0 h 14"/>
                  <a:gd name="T18" fmla="*/ 6 w 48"/>
                  <a:gd name="T19" fmla="*/ 2 h 14"/>
                  <a:gd name="T20" fmla="*/ 13 w 48"/>
                  <a:gd name="T21" fmla="*/ 3 h 14"/>
                  <a:gd name="T22" fmla="*/ 21 w 48"/>
                  <a:gd name="T23" fmla="*/ 5 h 14"/>
                  <a:gd name="T24" fmla="*/ 29 w 48"/>
                  <a:gd name="T25" fmla="*/ 6 h 14"/>
                  <a:gd name="T26" fmla="*/ 36 w 48"/>
                  <a:gd name="T27" fmla="*/ 7 h 14"/>
                  <a:gd name="T28" fmla="*/ 42 w 48"/>
                  <a:gd name="T29" fmla="*/ 9 h 14"/>
                  <a:gd name="T30" fmla="*/ 46 w 48"/>
                  <a:gd name="T31" fmla="*/ 10 h 14"/>
                  <a:gd name="T32" fmla="*/ 48 w 48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14"/>
                  <a:gd name="T53" fmla="*/ 48 w 48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14">
                    <a:moveTo>
                      <a:pt x="48" y="12"/>
                    </a:moveTo>
                    <a:lnTo>
                      <a:pt x="46" y="13"/>
                    </a:lnTo>
                    <a:lnTo>
                      <a:pt x="43" y="14"/>
                    </a:lnTo>
                    <a:lnTo>
                      <a:pt x="37" y="14"/>
                    </a:lnTo>
                    <a:lnTo>
                      <a:pt x="29" y="13"/>
                    </a:lnTo>
                    <a:lnTo>
                      <a:pt x="21" y="12"/>
                    </a:lnTo>
                    <a:lnTo>
                      <a:pt x="14" y="9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3"/>
                    </a:lnTo>
                    <a:lnTo>
                      <a:pt x="21" y="5"/>
                    </a:lnTo>
                    <a:lnTo>
                      <a:pt x="29" y="6"/>
                    </a:lnTo>
                    <a:lnTo>
                      <a:pt x="36" y="7"/>
                    </a:lnTo>
                    <a:lnTo>
                      <a:pt x="42" y="9"/>
                    </a:lnTo>
                    <a:lnTo>
                      <a:pt x="46" y="1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70" name="Freeform 214">
                <a:extLst>
                  <a:ext uri="{FF2B5EF4-FFF2-40B4-BE49-F238E27FC236}">
                    <a16:creationId xmlns:a16="http://schemas.microsoft.com/office/drawing/2014/main" id="{685B1721-8AA0-4AFE-9B9A-0D9B8B234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" y="847"/>
                <a:ext cx="69" cy="15"/>
              </a:xfrm>
              <a:custGeom>
                <a:avLst/>
                <a:gdLst>
                  <a:gd name="T0" fmla="*/ 69 w 69"/>
                  <a:gd name="T1" fmla="*/ 11 h 15"/>
                  <a:gd name="T2" fmla="*/ 67 w 69"/>
                  <a:gd name="T3" fmla="*/ 13 h 15"/>
                  <a:gd name="T4" fmla="*/ 60 w 69"/>
                  <a:gd name="T5" fmla="*/ 15 h 15"/>
                  <a:gd name="T6" fmla="*/ 50 w 69"/>
                  <a:gd name="T7" fmla="*/ 15 h 15"/>
                  <a:gd name="T8" fmla="*/ 39 w 69"/>
                  <a:gd name="T9" fmla="*/ 14 h 15"/>
                  <a:gd name="T10" fmla="*/ 27 w 69"/>
                  <a:gd name="T11" fmla="*/ 12 h 15"/>
                  <a:gd name="T12" fmla="*/ 16 w 69"/>
                  <a:gd name="T13" fmla="*/ 9 h 15"/>
                  <a:gd name="T14" fmla="*/ 6 w 69"/>
                  <a:gd name="T15" fmla="*/ 5 h 15"/>
                  <a:gd name="T16" fmla="*/ 0 w 69"/>
                  <a:gd name="T17" fmla="*/ 0 h 15"/>
                  <a:gd name="T18" fmla="*/ 6 w 69"/>
                  <a:gd name="T19" fmla="*/ 0 h 15"/>
                  <a:gd name="T20" fmla="*/ 14 w 69"/>
                  <a:gd name="T21" fmla="*/ 1 h 15"/>
                  <a:gd name="T22" fmla="*/ 25 w 69"/>
                  <a:gd name="T23" fmla="*/ 2 h 15"/>
                  <a:gd name="T24" fmla="*/ 37 w 69"/>
                  <a:gd name="T25" fmla="*/ 4 h 15"/>
                  <a:gd name="T26" fmla="*/ 49 w 69"/>
                  <a:gd name="T27" fmla="*/ 5 h 15"/>
                  <a:gd name="T28" fmla="*/ 60 w 69"/>
                  <a:gd name="T29" fmla="*/ 7 h 15"/>
                  <a:gd name="T30" fmla="*/ 67 w 69"/>
                  <a:gd name="T31" fmla="*/ 9 h 15"/>
                  <a:gd name="T32" fmla="*/ 69 w 69"/>
                  <a:gd name="T33" fmla="*/ 1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69" y="11"/>
                    </a:moveTo>
                    <a:lnTo>
                      <a:pt x="67" y="13"/>
                    </a:lnTo>
                    <a:lnTo>
                      <a:pt x="60" y="15"/>
                    </a:lnTo>
                    <a:lnTo>
                      <a:pt x="50" y="15"/>
                    </a:lnTo>
                    <a:lnTo>
                      <a:pt x="39" y="14"/>
                    </a:lnTo>
                    <a:lnTo>
                      <a:pt x="27" y="12"/>
                    </a:lnTo>
                    <a:lnTo>
                      <a:pt x="16" y="9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1"/>
                    </a:lnTo>
                    <a:lnTo>
                      <a:pt x="25" y="2"/>
                    </a:lnTo>
                    <a:lnTo>
                      <a:pt x="37" y="4"/>
                    </a:lnTo>
                    <a:lnTo>
                      <a:pt x="49" y="5"/>
                    </a:lnTo>
                    <a:lnTo>
                      <a:pt x="60" y="7"/>
                    </a:lnTo>
                    <a:lnTo>
                      <a:pt x="67" y="9"/>
                    </a:ln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71" name="Freeform 215">
                <a:extLst>
                  <a:ext uri="{FF2B5EF4-FFF2-40B4-BE49-F238E27FC236}">
                    <a16:creationId xmlns:a16="http://schemas.microsoft.com/office/drawing/2014/main" id="{46B17D97-31E4-4948-AABE-7EA3A2E30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" y="797"/>
                <a:ext cx="62" cy="9"/>
              </a:xfrm>
              <a:custGeom>
                <a:avLst/>
                <a:gdLst>
                  <a:gd name="T0" fmla="*/ 62 w 62"/>
                  <a:gd name="T1" fmla="*/ 3 h 9"/>
                  <a:gd name="T2" fmla="*/ 59 w 62"/>
                  <a:gd name="T3" fmla="*/ 5 h 9"/>
                  <a:gd name="T4" fmla="*/ 54 w 62"/>
                  <a:gd name="T5" fmla="*/ 7 h 9"/>
                  <a:gd name="T6" fmla="*/ 45 w 62"/>
                  <a:gd name="T7" fmla="*/ 9 h 9"/>
                  <a:gd name="T8" fmla="*/ 36 w 62"/>
                  <a:gd name="T9" fmla="*/ 9 h 9"/>
                  <a:gd name="T10" fmla="*/ 25 w 62"/>
                  <a:gd name="T11" fmla="*/ 9 h 9"/>
                  <a:gd name="T12" fmla="*/ 15 w 62"/>
                  <a:gd name="T13" fmla="*/ 8 h 9"/>
                  <a:gd name="T14" fmla="*/ 7 w 62"/>
                  <a:gd name="T15" fmla="*/ 5 h 9"/>
                  <a:gd name="T16" fmla="*/ 0 w 62"/>
                  <a:gd name="T17" fmla="*/ 1 h 9"/>
                  <a:gd name="T18" fmla="*/ 6 w 62"/>
                  <a:gd name="T19" fmla="*/ 1 h 9"/>
                  <a:gd name="T20" fmla="*/ 14 w 62"/>
                  <a:gd name="T21" fmla="*/ 1 h 9"/>
                  <a:gd name="T22" fmla="*/ 24 w 62"/>
                  <a:gd name="T23" fmla="*/ 1 h 9"/>
                  <a:gd name="T24" fmla="*/ 35 w 62"/>
                  <a:gd name="T25" fmla="*/ 0 h 9"/>
                  <a:gd name="T26" fmla="*/ 45 w 62"/>
                  <a:gd name="T27" fmla="*/ 0 h 9"/>
                  <a:gd name="T28" fmla="*/ 54 w 62"/>
                  <a:gd name="T29" fmla="*/ 0 h 9"/>
                  <a:gd name="T30" fmla="*/ 59 w 62"/>
                  <a:gd name="T31" fmla="*/ 1 h 9"/>
                  <a:gd name="T32" fmla="*/ 62 w 62"/>
                  <a:gd name="T33" fmla="*/ 3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9"/>
                  <a:gd name="T53" fmla="*/ 62 w 62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9">
                    <a:moveTo>
                      <a:pt x="62" y="3"/>
                    </a:moveTo>
                    <a:lnTo>
                      <a:pt x="59" y="5"/>
                    </a:lnTo>
                    <a:lnTo>
                      <a:pt x="54" y="7"/>
                    </a:lnTo>
                    <a:lnTo>
                      <a:pt x="45" y="9"/>
                    </a:lnTo>
                    <a:lnTo>
                      <a:pt x="36" y="9"/>
                    </a:lnTo>
                    <a:lnTo>
                      <a:pt x="25" y="9"/>
                    </a:lnTo>
                    <a:lnTo>
                      <a:pt x="15" y="8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4" y="1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59" y="1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72" name="Freeform 216">
                <a:extLst>
                  <a:ext uri="{FF2B5EF4-FFF2-40B4-BE49-F238E27FC236}">
                    <a16:creationId xmlns:a16="http://schemas.microsoft.com/office/drawing/2014/main" id="{2E663532-AD18-4C7D-83AB-853B7211B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" y="769"/>
                <a:ext cx="51" cy="8"/>
              </a:xfrm>
              <a:custGeom>
                <a:avLst/>
                <a:gdLst>
                  <a:gd name="T0" fmla="*/ 51 w 51"/>
                  <a:gd name="T1" fmla="*/ 5 h 8"/>
                  <a:gd name="T2" fmla="*/ 49 w 51"/>
                  <a:gd name="T3" fmla="*/ 7 h 8"/>
                  <a:gd name="T4" fmla="*/ 43 w 51"/>
                  <a:gd name="T5" fmla="*/ 8 h 8"/>
                  <a:gd name="T6" fmla="*/ 35 w 51"/>
                  <a:gd name="T7" fmla="*/ 8 h 8"/>
                  <a:gd name="T8" fmla="*/ 26 w 51"/>
                  <a:gd name="T9" fmla="*/ 8 h 8"/>
                  <a:gd name="T10" fmla="*/ 17 w 51"/>
                  <a:gd name="T11" fmla="*/ 7 h 8"/>
                  <a:gd name="T12" fmla="*/ 9 w 51"/>
                  <a:gd name="T13" fmla="*/ 5 h 8"/>
                  <a:gd name="T14" fmla="*/ 3 w 51"/>
                  <a:gd name="T15" fmla="*/ 3 h 8"/>
                  <a:gd name="T16" fmla="*/ 0 w 51"/>
                  <a:gd name="T17" fmla="*/ 0 h 8"/>
                  <a:gd name="T18" fmla="*/ 5 w 51"/>
                  <a:gd name="T19" fmla="*/ 0 h 8"/>
                  <a:gd name="T20" fmla="*/ 11 w 51"/>
                  <a:gd name="T21" fmla="*/ 0 h 8"/>
                  <a:gd name="T22" fmla="*/ 19 w 51"/>
                  <a:gd name="T23" fmla="*/ 1 h 8"/>
                  <a:gd name="T24" fmla="*/ 27 w 51"/>
                  <a:gd name="T25" fmla="*/ 1 h 8"/>
                  <a:gd name="T26" fmla="*/ 35 w 51"/>
                  <a:gd name="T27" fmla="*/ 1 h 8"/>
                  <a:gd name="T28" fmla="*/ 43 w 51"/>
                  <a:gd name="T29" fmla="*/ 2 h 8"/>
                  <a:gd name="T30" fmla="*/ 48 w 51"/>
                  <a:gd name="T31" fmla="*/ 3 h 8"/>
                  <a:gd name="T32" fmla="*/ 51 w 51"/>
                  <a:gd name="T33" fmla="*/ 5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8"/>
                  <a:gd name="T53" fmla="*/ 51 w 5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8">
                    <a:moveTo>
                      <a:pt x="51" y="5"/>
                    </a:moveTo>
                    <a:lnTo>
                      <a:pt x="49" y="7"/>
                    </a:lnTo>
                    <a:lnTo>
                      <a:pt x="43" y="8"/>
                    </a:lnTo>
                    <a:lnTo>
                      <a:pt x="35" y="8"/>
                    </a:lnTo>
                    <a:lnTo>
                      <a:pt x="26" y="8"/>
                    </a:lnTo>
                    <a:lnTo>
                      <a:pt x="17" y="7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9" y="1"/>
                    </a:lnTo>
                    <a:lnTo>
                      <a:pt x="27" y="1"/>
                    </a:lnTo>
                    <a:lnTo>
                      <a:pt x="35" y="1"/>
                    </a:lnTo>
                    <a:lnTo>
                      <a:pt x="43" y="2"/>
                    </a:lnTo>
                    <a:lnTo>
                      <a:pt x="48" y="3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73" name="Freeform 217">
                <a:extLst>
                  <a:ext uri="{FF2B5EF4-FFF2-40B4-BE49-F238E27FC236}">
                    <a16:creationId xmlns:a16="http://schemas.microsoft.com/office/drawing/2014/main" id="{4096EAF8-7110-4996-8E2C-089756271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" y="751"/>
                <a:ext cx="31" cy="8"/>
              </a:xfrm>
              <a:custGeom>
                <a:avLst/>
                <a:gdLst>
                  <a:gd name="T0" fmla="*/ 31 w 31"/>
                  <a:gd name="T1" fmla="*/ 2 h 8"/>
                  <a:gd name="T2" fmla="*/ 31 w 31"/>
                  <a:gd name="T3" fmla="*/ 3 h 8"/>
                  <a:gd name="T4" fmla="*/ 27 w 31"/>
                  <a:gd name="T5" fmla="*/ 5 h 8"/>
                  <a:gd name="T6" fmla="*/ 23 w 31"/>
                  <a:gd name="T7" fmla="*/ 6 h 8"/>
                  <a:gd name="T8" fmla="*/ 18 w 31"/>
                  <a:gd name="T9" fmla="*/ 8 h 8"/>
                  <a:gd name="T10" fmla="*/ 12 w 31"/>
                  <a:gd name="T11" fmla="*/ 8 h 8"/>
                  <a:gd name="T12" fmla="*/ 6 w 31"/>
                  <a:gd name="T13" fmla="*/ 8 h 8"/>
                  <a:gd name="T14" fmla="*/ 2 w 31"/>
                  <a:gd name="T15" fmla="*/ 7 h 8"/>
                  <a:gd name="T16" fmla="*/ 0 w 31"/>
                  <a:gd name="T17" fmla="*/ 4 h 8"/>
                  <a:gd name="T18" fmla="*/ 4 w 31"/>
                  <a:gd name="T19" fmla="*/ 5 h 8"/>
                  <a:gd name="T20" fmla="*/ 8 w 31"/>
                  <a:gd name="T21" fmla="*/ 5 h 8"/>
                  <a:gd name="T22" fmla="*/ 14 w 31"/>
                  <a:gd name="T23" fmla="*/ 3 h 8"/>
                  <a:gd name="T24" fmla="*/ 19 w 31"/>
                  <a:gd name="T25" fmla="*/ 2 h 8"/>
                  <a:gd name="T26" fmla="*/ 24 w 31"/>
                  <a:gd name="T27" fmla="*/ 1 h 8"/>
                  <a:gd name="T28" fmla="*/ 28 w 31"/>
                  <a:gd name="T29" fmla="*/ 0 h 8"/>
                  <a:gd name="T30" fmla="*/ 31 w 31"/>
                  <a:gd name="T31" fmla="*/ 0 h 8"/>
                  <a:gd name="T32" fmla="*/ 31 w 31"/>
                  <a:gd name="T33" fmla="*/ 2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8"/>
                  <a:gd name="T53" fmla="*/ 31 w 3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8">
                    <a:moveTo>
                      <a:pt x="31" y="2"/>
                    </a:moveTo>
                    <a:lnTo>
                      <a:pt x="31" y="3"/>
                    </a:lnTo>
                    <a:lnTo>
                      <a:pt x="27" y="5"/>
                    </a:lnTo>
                    <a:lnTo>
                      <a:pt x="23" y="6"/>
                    </a:lnTo>
                    <a:lnTo>
                      <a:pt x="18" y="8"/>
                    </a:lnTo>
                    <a:lnTo>
                      <a:pt x="12" y="8"/>
                    </a:lnTo>
                    <a:lnTo>
                      <a:pt x="6" y="8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4" y="5"/>
                    </a:lnTo>
                    <a:lnTo>
                      <a:pt x="8" y="5"/>
                    </a:lnTo>
                    <a:lnTo>
                      <a:pt x="14" y="3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74" name="Freeform 218">
                <a:extLst>
                  <a:ext uri="{FF2B5EF4-FFF2-40B4-BE49-F238E27FC236}">
                    <a16:creationId xmlns:a16="http://schemas.microsoft.com/office/drawing/2014/main" id="{0E5D332D-D03C-4C2E-BE1B-71B333534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" y="910"/>
                <a:ext cx="31" cy="13"/>
              </a:xfrm>
              <a:custGeom>
                <a:avLst/>
                <a:gdLst>
                  <a:gd name="T0" fmla="*/ 0 w 31"/>
                  <a:gd name="T1" fmla="*/ 0 h 13"/>
                  <a:gd name="T2" fmla="*/ 3 w 31"/>
                  <a:gd name="T3" fmla="*/ 0 h 13"/>
                  <a:gd name="T4" fmla="*/ 7 w 31"/>
                  <a:gd name="T5" fmla="*/ 1 h 13"/>
                  <a:gd name="T6" fmla="*/ 12 w 31"/>
                  <a:gd name="T7" fmla="*/ 2 h 13"/>
                  <a:gd name="T8" fmla="*/ 18 w 31"/>
                  <a:gd name="T9" fmla="*/ 3 h 13"/>
                  <a:gd name="T10" fmla="*/ 23 w 31"/>
                  <a:gd name="T11" fmla="*/ 5 h 13"/>
                  <a:gd name="T12" fmla="*/ 28 w 31"/>
                  <a:gd name="T13" fmla="*/ 6 h 13"/>
                  <a:gd name="T14" fmla="*/ 30 w 31"/>
                  <a:gd name="T15" fmla="*/ 8 h 13"/>
                  <a:gd name="T16" fmla="*/ 31 w 31"/>
                  <a:gd name="T17" fmla="*/ 11 h 13"/>
                  <a:gd name="T18" fmla="*/ 30 w 31"/>
                  <a:gd name="T19" fmla="*/ 13 h 13"/>
                  <a:gd name="T20" fmla="*/ 26 w 31"/>
                  <a:gd name="T21" fmla="*/ 13 h 13"/>
                  <a:gd name="T22" fmla="*/ 21 w 31"/>
                  <a:gd name="T23" fmla="*/ 12 h 13"/>
                  <a:gd name="T24" fmla="*/ 17 w 31"/>
                  <a:gd name="T25" fmla="*/ 9 h 13"/>
                  <a:gd name="T26" fmla="*/ 11 w 31"/>
                  <a:gd name="T27" fmla="*/ 7 h 13"/>
                  <a:gd name="T28" fmla="*/ 7 w 31"/>
                  <a:gd name="T29" fmla="*/ 4 h 13"/>
                  <a:gd name="T30" fmla="*/ 3 w 31"/>
                  <a:gd name="T31" fmla="*/ 2 h 13"/>
                  <a:gd name="T32" fmla="*/ 0 w 31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13"/>
                  <a:gd name="T53" fmla="*/ 31 w 31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13">
                    <a:moveTo>
                      <a:pt x="0" y="0"/>
                    </a:moveTo>
                    <a:lnTo>
                      <a:pt x="3" y="0"/>
                    </a:lnTo>
                    <a:lnTo>
                      <a:pt x="7" y="1"/>
                    </a:lnTo>
                    <a:lnTo>
                      <a:pt x="12" y="2"/>
                    </a:lnTo>
                    <a:lnTo>
                      <a:pt x="18" y="3"/>
                    </a:lnTo>
                    <a:lnTo>
                      <a:pt x="23" y="5"/>
                    </a:lnTo>
                    <a:lnTo>
                      <a:pt x="28" y="6"/>
                    </a:lnTo>
                    <a:lnTo>
                      <a:pt x="30" y="8"/>
                    </a:lnTo>
                    <a:lnTo>
                      <a:pt x="31" y="11"/>
                    </a:lnTo>
                    <a:lnTo>
                      <a:pt x="30" y="13"/>
                    </a:lnTo>
                    <a:lnTo>
                      <a:pt x="26" y="13"/>
                    </a:lnTo>
                    <a:lnTo>
                      <a:pt x="21" y="12"/>
                    </a:lnTo>
                    <a:lnTo>
                      <a:pt x="17" y="9"/>
                    </a:lnTo>
                    <a:lnTo>
                      <a:pt x="11" y="7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75" name="Freeform 219">
                <a:extLst>
                  <a:ext uri="{FF2B5EF4-FFF2-40B4-BE49-F238E27FC236}">
                    <a16:creationId xmlns:a16="http://schemas.microsoft.com/office/drawing/2014/main" id="{25963432-415A-473D-8DCB-942F3F249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" y="908"/>
                <a:ext cx="6" cy="33"/>
              </a:xfrm>
              <a:custGeom>
                <a:avLst/>
                <a:gdLst>
                  <a:gd name="T0" fmla="*/ 1 w 6"/>
                  <a:gd name="T1" fmla="*/ 0 h 33"/>
                  <a:gd name="T2" fmla="*/ 1 w 6"/>
                  <a:gd name="T3" fmla="*/ 6 h 33"/>
                  <a:gd name="T4" fmla="*/ 0 w 6"/>
                  <a:gd name="T5" fmla="*/ 17 h 33"/>
                  <a:gd name="T6" fmla="*/ 0 w 6"/>
                  <a:gd name="T7" fmla="*/ 28 h 33"/>
                  <a:gd name="T8" fmla="*/ 3 w 6"/>
                  <a:gd name="T9" fmla="*/ 33 h 33"/>
                  <a:gd name="T10" fmla="*/ 6 w 6"/>
                  <a:gd name="T11" fmla="*/ 29 h 33"/>
                  <a:gd name="T12" fmla="*/ 5 w 6"/>
                  <a:gd name="T13" fmla="*/ 19 h 33"/>
                  <a:gd name="T14" fmla="*/ 2 w 6"/>
                  <a:gd name="T15" fmla="*/ 8 h 33"/>
                  <a:gd name="T16" fmla="*/ 1 w 6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3"/>
                  <a:gd name="T29" fmla="*/ 6 w 6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3">
                    <a:moveTo>
                      <a:pt x="1" y="0"/>
                    </a:moveTo>
                    <a:lnTo>
                      <a:pt x="1" y="6"/>
                    </a:lnTo>
                    <a:lnTo>
                      <a:pt x="0" y="17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6" y="29"/>
                    </a:lnTo>
                    <a:lnTo>
                      <a:pt x="5" y="19"/>
                    </a:lnTo>
                    <a:lnTo>
                      <a:pt x="2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76" name="Freeform 220">
                <a:extLst>
                  <a:ext uri="{FF2B5EF4-FFF2-40B4-BE49-F238E27FC236}">
                    <a16:creationId xmlns:a16="http://schemas.microsoft.com/office/drawing/2014/main" id="{BA1B7AA7-41C9-4932-BEA4-901F0044C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" y="918"/>
                <a:ext cx="18" cy="27"/>
              </a:xfrm>
              <a:custGeom>
                <a:avLst/>
                <a:gdLst>
                  <a:gd name="T0" fmla="*/ 0 w 18"/>
                  <a:gd name="T1" fmla="*/ 0 h 27"/>
                  <a:gd name="T2" fmla="*/ 2 w 18"/>
                  <a:gd name="T3" fmla="*/ 5 h 27"/>
                  <a:gd name="T4" fmla="*/ 8 w 18"/>
                  <a:gd name="T5" fmla="*/ 16 h 27"/>
                  <a:gd name="T6" fmla="*/ 12 w 18"/>
                  <a:gd name="T7" fmla="*/ 25 h 27"/>
                  <a:gd name="T8" fmla="*/ 17 w 18"/>
                  <a:gd name="T9" fmla="*/ 27 h 27"/>
                  <a:gd name="T10" fmla="*/ 18 w 18"/>
                  <a:gd name="T11" fmla="*/ 23 h 27"/>
                  <a:gd name="T12" fmla="*/ 13 w 18"/>
                  <a:gd name="T13" fmla="*/ 14 h 27"/>
                  <a:gd name="T14" fmla="*/ 5 w 18"/>
                  <a:gd name="T15" fmla="*/ 5 h 27"/>
                  <a:gd name="T16" fmla="*/ 0 w 18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7"/>
                  <a:gd name="T29" fmla="*/ 18 w 18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7">
                    <a:moveTo>
                      <a:pt x="0" y="0"/>
                    </a:moveTo>
                    <a:lnTo>
                      <a:pt x="2" y="5"/>
                    </a:lnTo>
                    <a:lnTo>
                      <a:pt x="8" y="16"/>
                    </a:lnTo>
                    <a:lnTo>
                      <a:pt x="12" y="25"/>
                    </a:lnTo>
                    <a:lnTo>
                      <a:pt x="17" y="27"/>
                    </a:lnTo>
                    <a:lnTo>
                      <a:pt x="18" y="23"/>
                    </a:lnTo>
                    <a:lnTo>
                      <a:pt x="13" y="14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77" name="Freeform 221">
                <a:extLst>
                  <a:ext uri="{FF2B5EF4-FFF2-40B4-BE49-F238E27FC236}">
                    <a16:creationId xmlns:a16="http://schemas.microsoft.com/office/drawing/2014/main" id="{5AF5D17F-F3C5-498D-B2D8-E803074AE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" y="754"/>
                <a:ext cx="39" cy="9"/>
              </a:xfrm>
              <a:custGeom>
                <a:avLst/>
                <a:gdLst>
                  <a:gd name="T0" fmla="*/ 39 w 39"/>
                  <a:gd name="T1" fmla="*/ 1 h 9"/>
                  <a:gd name="T2" fmla="*/ 35 w 39"/>
                  <a:gd name="T3" fmla="*/ 4 h 9"/>
                  <a:gd name="T4" fmla="*/ 30 w 39"/>
                  <a:gd name="T5" fmla="*/ 6 h 9"/>
                  <a:gd name="T6" fmla="*/ 24 w 39"/>
                  <a:gd name="T7" fmla="*/ 8 h 9"/>
                  <a:gd name="T8" fmla="*/ 18 w 39"/>
                  <a:gd name="T9" fmla="*/ 9 h 9"/>
                  <a:gd name="T10" fmla="*/ 11 w 39"/>
                  <a:gd name="T11" fmla="*/ 9 h 9"/>
                  <a:gd name="T12" fmla="*/ 5 w 39"/>
                  <a:gd name="T13" fmla="*/ 8 h 9"/>
                  <a:gd name="T14" fmla="*/ 2 w 39"/>
                  <a:gd name="T15" fmla="*/ 6 h 9"/>
                  <a:gd name="T16" fmla="*/ 0 w 39"/>
                  <a:gd name="T17" fmla="*/ 3 h 9"/>
                  <a:gd name="T18" fmla="*/ 1 w 39"/>
                  <a:gd name="T19" fmla="*/ 0 h 9"/>
                  <a:gd name="T20" fmla="*/ 5 w 39"/>
                  <a:gd name="T21" fmla="*/ 0 h 9"/>
                  <a:gd name="T22" fmla="*/ 9 w 39"/>
                  <a:gd name="T23" fmla="*/ 0 h 9"/>
                  <a:gd name="T24" fmla="*/ 16 w 39"/>
                  <a:gd name="T25" fmla="*/ 0 h 9"/>
                  <a:gd name="T26" fmla="*/ 22 w 39"/>
                  <a:gd name="T27" fmla="*/ 0 h 9"/>
                  <a:gd name="T28" fmla="*/ 29 w 39"/>
                  <a:gd name="T29" fmla="*/ 0 h 9"/>
                  <a:gd name="T30" fmla="*/ 35 w 39"/>
                  <a:gd name="T31" fmla="*/ 1 h 9"/>
                  <a:gd name="T32" fmla="*/ 39 w 39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39" y="1"/>
                    </a:moveTo>
                    <a:lnTo>
                      <a:pt x="35" y="4"/>
                    </a:lnTo>
                    <a:lnTo>
                      <a:pt x="30" y="6"/>
                    </a:lnTo>
                    <a:lnTo>
                      <a:pt x="24" y="8"/>
                    </a:lnTo>
                    <a:lnTo>
                      <a:pt x="18" y="9"/>
                    </a:lnTo>
                    <a:lnTo>
                      <a:pt x="11" y="9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78" name="Freeform 222">
                <a:extLst>
                  <a:ext uri="{FF2B5EF4-FFF2-40B4-BE49-F238E27FC236}">
                    <a16:creationId xmlns:a16="http://schemas.microsoft.com/office/drawing/2014/main" id="{3051C1FF-0E87-4F7A-A7EC-92807CF90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721"/>
                <a:ext cx="37" cy="17"/>
              </a:xfrm>
              <a:custGeom>
                <a:avLst/>
                <a:gdLst>
                  <a:gd name="T0" fmla="*/ 37 w 37"/>
                  <a:gd name="T1" fmla="*/ 17 h 17"/>
                  <a:gd name="T2" fmla="*/ 33 w 37"/>
                  <a:gd name="T3" fmla="*/ 17 h 17"/>
                  <a:gd name="T4" fmla="*/ 27 w 37"/>
                  <a:gd name="T5" fmla="*/ 16 h 17"/>
                  <a:gd name="T6" fmla="*/ 21 w 37"/>
                  <a:gd name="T7" fmla="*/ 14 h 17"/>
                  <a:gd name="T8" fmla="*/ 15 w 37"/>
                  <a:gd name="T9" fmla="*/ 12 h 17"/>
                  <a:gd name="T10" fmla="*/ 9 w 37"/>
                  <a:gd name="T11" fmla="*/ 10 h 17"/>
                  <a:gd name="T12" fmla="*/ 4 w 37"/>
                  <a:gd name="T13" fmla="*/ 7 h 17"/>
                  <a:gd name="T14" fmla="*/ 1 w 37"/>
                  <a:gd name="T15" fmla="*/ 5 h 17"/>
                  <a:gd name="T16" fmla="*/ 0 w 37"/>
                  <a:gd name="T17" fmla="*/ 2 h 17"/>
                  <a:gd name="T18" fmla="*/ 2 w 37"/>
                  <a:gd name="T19" fmla="*/ 0 h 17"/>
                  <a:gd name="T20" fmla="*/ 5 w 37"/>
                  <a:gd name="T21" fmla="*/ 0 h 17"/>
                  <a:gd name="T22" fmla="*/ 10 w 37"/>
                  <a:gd name="T23" fmla="*/ 2 h 17"/>
                  <a:gd name="T24" fmla="*/ 17 w 37"/>
                  <a:gd name="T25" fmla="*/ 5 h 17"/>
                  <a:gd name="T26" fmla="*/ 23 w 37"/>
                  <a:gd name="T27" fmla="*/ 8 h 17"/>
                  <a:gd name="T28" fmla="*/ 29 w 37"/>
                  <a:gd name="T29" fmla="*/ 12 h 17"/>
                  <a:gd name="T30" fmla="*/ 34 w 37"/>
                  <a:gd name="T31" fmla="*/ 15 h 17"/>
                  <a:gd name="T32" fmla="*/ 37 w 37"/>
                  <a:gd name="T33" fmla="*/ 17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17"/>
                  <a:gd name="T53" fmla="*/ 37 w 3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17">
                    <a:moveTo>
                      <a:pt x="37" y="17"/>
                    </a:moveTo>
                    <a:lnTo>
                      <a:pt x="33" y="17"/>
                    </a:lnTo>
                    <a:lnTo>
                      <a:pt x="27" y="16"/>
                    </a:lnTo>
                    <a:lnTo>
                      <a:pt x="21" y="14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4" y="7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7" y="5"/>
                    </a:lnTo>
                    <a:lnTo>
                      <a:pt x="23" y="8"/>
                    </a:lnTo>
                    <a:lnTo>
                      <a:pt x="29" y="12"/>
                    </a:lnTo>
                    <a:lnTo>
                      <a:pt x="34" y="15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79" name="Freeform 223">
                <a:extLst>
                  <a:ext uri="{FF2B5EF4-FFF2-40B4-BE49-F238E27FC236}">
                    <a16:creationId xmlns:a16="http://schemas.microsoft.com/office/drawing/2014/main" id="{FE2C7AC2-11C6-4A06-A4C1-FA9BB8357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" y="769"/>
                <a:ext cx="36" cy="10"/>
              </a:xfrm>
              <a:custGeom>
                <a:avLst/>
                <a:gdLst>
                  <a:gd name="T0" fmla="*/ 36 w 36"/>
                  <a:gd name="T1" fmla="*/ 0 h 10"/>
                  <a:gd name="T2" fmla="*/ 34 w 36"/>
                  <a:gd name="T3" fmla="*/ 3 h 10"/>
                  <a:gd name="T4" fmla="*/ 30 w 36"/>
                  <a:gd name="T5" fmla="*/ 6 h 10"/>
                  <a:gd name="T6" fmla="*/ 25 w 36"/>
                  <a:gd name="T7" fmla="*/ 8 h 10"/>
                  <a:gd name="T8" fmla="*/ 19 w 36"/>
                  <a:gd name="T9" fmla="*/ 10 h 10"/>
                  <a:gd name="T10" fmla="*/ 13 w 36"/>
                  <a:gd name="T11" fmla="*/ 10 h 10"/>
                  <a:gd name="T12" fmla="*/ 8 w 36"/>
                  <a:gd name="T13" fmla="*/ 10 h 10"/>
                  <a:gd name="T14" fmla="*/ 3 w 36"/>
                  <a:gd name="T15" fmla="*/ 8 h 10"/>
                  <a:gd name="T16" fmla="*/ 0 w 36"/>
                  <a:gd name="T17" fmla="*/ 6 h 10"/>
                  <a:gd name="T18" fmla="*/ 0 w 36"/>
                  <a:gd name="T19" fmla="*/ 4 h 10"/>
                  <a:gd name="T20" fmla="*/ 2 w 36"/>
                  <a:gd name="T21" fmla="*/ 2 h 10"/>
                  <a:gd name="T22" fmla="*/ 6 w 36"/>
                  <a:gd name="T23" fmla="*/ 1 h 10"/>
                  <a:gd name="T24" fmla="*/ 12 w 36"/>
                  <a:gd name="T25" fmla="*/ 1 h 10"/>
                  <a:gd name="T26" fmla="*/ 19 w 36"/>
                  <a:gd name="T27" fmla="*/ 1 h 10"/>
                  <a:gd name="T28" fmla="*/ 25 w 36"/>
                  <a:gd name="T29" fmla="*/ 1 h 10"/>
                  <a:gd name="T30" fmla="*/ 31 w 36"/>
                  <a:gd name="T31" fmla="*/ 1 h 10"/>
                  <a:gd name="T32" fmla="*/ 36 w 36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0"/>
                  <a:gd name="T53" fmla="*/ 36 w 3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0">
                    <a:moveTo>
                      <a:pt x="36" y="0"/>
                    </a:moveTo>
                    <a:lnTo>
                      <a:pt x="34" y="3"/>
                    </a:lnTo>
                    <a:lnTo>
                      <a:pt x="30" y="6"/>
                    </a:lnTo>
                    <a:lnTo>
                      <a:pt x="25" y="8"/>
                    </a:lnTo>
                    <a:lnTo>
                      <a:pt x="19" y="10"/>
                    </a:lnTo>
                    <a:lnTo>
                      <a:pt x="13" y="10"/>
                    </a:lnTo>
                    <a:lnTo>
                      <a:pt x="8" y="10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1"/>
                    </a:lnTo>
                    <a:lnTo>
                      <a:pt x="19" y="1"/>
                    </a:lnTo>
                    <a:lnTo>
                      <a:pt x="25" y="1"/>
                    </a:lnTo>
                    <a:lnTo>
                      <a:pt x="31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80" name="Freeform 224">
                <a:extLst>
                  <a:ext uri="{FF2B5EF4-FFF2-40B4-BE49-F238E27FC236}">
                    <a16:creationId xmlns:a16="http://schemas.microsoft.com/office/drawing/2014/main" id="{ADCD08D3-AEEB-40BF-8D1F-3AAD9AD9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" y="783"/>
                <a:ext cx="38" cy="14"/>
              </a:xfrm>
              <a:custGeom>
                <a:avLst/>
                <a:gdLst>
                  <a:gd name="T0" fmla="*/ 38 w 38"/>
                  <a:gd name="T1" fmla="*/ 0 h 14"/>
                  <a:gd name="T2" fmla="*/ 35 w 38"/>
                  <a:gd name="T3" fmla="*/ 4 h 14"/>
                  <a:gd name="T4" fmla="*/ 31 w 38"/>
                  <a:gd name="T5" fmla="*/ 7 h 14"/>
                  <a:gd name="T6" fmla="*/ 26 w 38"/>
                  <a:gd name="T7" fmla="*/ 10 h 14"/>
                  <a:gd name="T8" fmla="*/ 19 w 38"/>
                  <a:gd name="T9" fmla="*/ 12 h 14"/>
                  <a:gd name="T10" fmla="*/ 13 w 38"/>
                  <a:gd name="T11" fmla="*/ 13 h 14"/>
                  <a:gd name="T12" fmla="*/ 7 w 38"/>
                  <a:gd name="T13" fmla="*/ 14 h 14"/>
                  <a:gd name="T14" fmla="*/ 2 w 38"/>
                  <a:gd name="T15" fmla="*/ 13 h 14"/>
                  <a:gd name="T16" fmla="*/ 0 w 38"/>
                  <a:gd name="T17" fmla="*/ 11 h 14"/>
                  <a:gd name="T18" fmla="*/ 0 w 38"/>
                  <a:gd name="T19" fmla="*/ 9 h 14"/>
                  <a:gd name="T20" fmla="*/ 2 w 38"/>
                  <a:gd name="T21" fmla="*/ 8 h 14"/>
                  <a:gd name="T22" fmla="*/ 7 w 38"/>
                  <a:gd name="T23" fmla="*/ 6 h 14"/>
                  <a:gd name="T24" fmla="*/ 12 w 38"/>
                  <a:gd name="T25" fmla="*/ 5 h 14"/>
                  <a:gd name="T26" fmla="*/ 19 w 38"/>
                  <a:gd name="T27" fmla="*/ 5 h 14"/>
                  <a:gd name="T28" fmla="*/ 26 w 38"/>
                  <a:gd name="T29" fmla="*/ 3 h 14"/>
                  <a:gd name="T30" fmla="*/ 32 w 38"/>
                  <a:gd name="T31" fmla="*/ 2 h 14"/>
                  <a:gd name="T32" fmla="*/ 38 w 38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14"/>
                  <a:gd name="T53" fmla="*/ 38 w 38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14">
                    <a:moveTo>
                      <a:pt x="38" y="0"/>
                    </a:moveTo>
                    <a:lnTo>
                      <a:pt x="35" y="4"/>
                    </a:lnTo>
                    <a:lnTo>
                      <a:pt x="31" y="7"/>
                    </a:lnTo>
                    <a:lnTo>
                      <a:pt x="26" y="10"/>
                    </a:lnTo>
                    <a:lnTo>
                      <a:pt x="19" y="12"/>
                    </a:lnTo>
                    <a:lnTo>
                      <a:pt x="13" y="13"/>
                    </a:lnTo>
                    <a:lnTo>
                      <a:pt x="7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7" y="6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26" y="3"/>
                    </a:lnTo>
                    <a:lnTo>
                      <a:pt x="32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81" name="Freeform 225">
                <a:extLst>
                  <a:ext uri="{FF2B5EF4-FFF2-40B4-BE49-F238E27FC236}">
                    <a16:creationId xmlns:a16="http://schemas.microsoft.com/office/drawing/2014/main" id="{4DA46EDD-B6C8-47F3-8896-54A47C906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" y="796"/>
                <a:ext cx="36" cy="17"/>
              </a:xfrm>
              <a:custGeom>
                <a:avLst/>
                <a:gdLst>
                  <a:gd name="T0" fmla="*/ 36 w 36"/>
                  <a:gd name="T1" fmla="*/ 0 h 17"/>
                  <a:gd name="T2" fmla="*/ 34 w 36"/>
                  <a:gd name="T3" fmla="*/ 4 h 17"/>
                  <a:gd name="T4" fmla="*/ 29 w 36"/>
                  <a:gd name="T5" fmla="*/ 9 h 17"/>
                  <a:gd name="T6" fmla="*/ 24 w 36"/>
                  <a:gd name="T7" fmla="*/ 12 h 17"/>
                  <a:gd name="T8" fmla="*/ 18 w 36"/>
                  <a:gd name="T9" fmla="*/ 14 h 17"/>
                  <a:gd name="T10" fmla="*/ 12 w 36"/>
                  <a:gd name="T11" fmla="*/ 16 h 17"/>
                  <a:gd name="T12" fmla="*/ 6 w 36"/>
                  <a:gd name="T13" fmla="*/ 17 h 17"/>
                  <a:gd name="T14" fmla="*/ 2 w 36"/>
                  <a:gd name="T15" fmla="*/ 17 h 17"/>
                  <a:gd name="T16" fmla="*/ 0 w 36"/>
                  <a:gd name="T17" fmla="*/ 15 h 17"/>
                  <a:gd name="T18" fmla="*/ 1 w 36"/>
                  <a:gd name="T19" fmla="*/ 13 h 17"/>
                  <a:gd name="T20" fmla="*/ 4 w 36"/>
                  <a:gd name="T21" fmla="*/ 11 h 17"/>
                  <a:gd name="T22" fmla="*/ 8 w 36"/>
                  <a:gd name="T23" fmla="*/ 9 h 17"/>
                  <a:gd name="T24" fmla="*/ 14 w 36"/>
                  <a:gd name="T25" fmla="*/ 8 h 17"/>
                  <a:gd name="T26" fmla="*/ 20 w 36"/>
                  <a:gd name="T27" fmla="*/ 6 h 17"/>
                  <a:gd name="T28" fmla="*/ 26 w 36"/>
                  <a:gd name="T29" fmla="*/ 4 h 17"/>
                  <a:gd name="T30" fmla="*/ 32 w 36"/>
                  <a:gd name="T31" fmla="*/ 2 h 17"/>
                  <a:gd name="T32" fmla="*/ 36 w 36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7"/>
                  <a:gd name="T53" fmla="*/ 36 w 36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7">
                    <a:moveTo>
                      <a:pt x="36" y="0"/>
                    </a:moveTo>
                    <a:lnTo>
                      <a:pt x="34" y="4"/>
                    </a:lnTo>
                    <a:lnTo>
                      <a:pt x="29" y="9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12" y="16"/>
                    </a:lnTo>
                    <a:lnTo>
                      <a:pt x="6" y="17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4" y="11"/>
                    </a:lnTo>
                    <a:lnTo>
                      <a:pt x="8" y="9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6" y="4"/>
                    </a:lnTo>
                    <a:lnTo>
                      <a:pt x="32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82" name="Freeform 226">
                <a:extLst>
                  <a:ext uri="{FF2B5EF4-FFF2-40B4-BE49-F238E27FC236}">
                    <a16:creationId xmlns:a16="http://schemas.microsoft.com/office/drawing/2014/main" id="{DE9DD3E2-414D-4E12-8D64-3209A643A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" y="811"/>
                <a:ext cx="38" cy="26"/>
              </a:xfrm>
              <a:custGeom>
                <a:avLst/>
                <a:gdLst>
                  <a:gd name="T0" fmla="*/ 38 w 38"/>
                  <a:gd name="T1" fmla="*/ 0 h 26"/>
                  <a:gd name="T2" fmla="*/ 34 w 38"/>
                  <a:gd name="T3" fmla="*/ 4 h 26"/>
                  <a:gd name="T4" fmla="*/ 29 w 38"/>
                  <a:gd name="T5" fmla="*/ 9 h 26"/>
                  <a:gd name="T6" fmla="*/ 23 w 38"/>
                  <a:gd name="T7" fmla="*/ 15 h 26"/>
                  <a:gd name="T8" fmla="*/ 17 w 38"/>
                  <a:gd name="T9" fmla="*/ 20 h 26"/>
                  <a:gd name="T10" fmla="*/ 11 w 38"/>
                  <a:gd name="T11" fmla="*/ 24 h 26"/>
                  <a:gd name="T12" fmla="*/ 7 w 38"/>
                  <a:gd name="T13" fmla="*/ 25 h 26"/>
                  <a:gd name="T14" fmla="*/ 3 w 38"/>
                  <a:gd name="T15" fmla="*/ 26 h 26"/>
                  <a:gd name="T16" fmla="*/ 0 w 38"/>
                  <a:gd name="T17" fmla="*/ 25 h 26"/>
                  <a:gd name="T18" fmla="*/ 0 w 38"/>
                  <a:gd name="T19" fmla="*/ 22 h 26"/>
                  <a:gd name="T20" fmla="*/ 3 w 38"/>
                  <a:gd name="T21" fmla="*/ 18 h 26"/>
                  <a:gd name="T22" fmla="*/ 8 w 38"/>
                  <a:gd name="T23" fmla="*/ 15 h 26"/>
                  <a:gd name="T24" fmla="*/ 15 w 38"/>
                  <a:gd name="T25" fmla="*/ 11 h 26"/>
                  <a:gd name="T26" fmla="*/ 22 w 38"/>
                  <a:gd name="T27" fmla="*/ 8 h 26"/>
                  <a:gd name="T28" fmla="*/ 28 w 38"/>
                  <a:gd name="T29" fmla="*/ 5 h 26"/>
                  <a:gd name="T30" fmla="*/ 34 w 38"/>
                  <a:gd name="T31" fmla="*/ 2 h 26"/>
                  <a:gd name="T32" fmla="*/ 38 w 38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26"/>
                  <a:gd name="T53" fmla="*/ 38 w 38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26">
                    <a:moveTo>
                      <a:pt x="38" y="0"/>
                    </a:moveTo>
                    <a:lnTo>
                      <a:pt x="34" y="4"/>
                    </a:lnTo>
                    <a:lnTo>
                      <a:pt x="29" y="9"/>
                    </a:lnTo>
                    <a:lnTo>
                      <a:pt x="23" y="15"/>
                    </a:lnTo>
                    <a:lnTo>
                      <a:pt x="17" y="20"/>
                    </a:lnTo>
                    <a:lnTo>
                      <a:pt x="11" y="24"/>
                    </a:lnTo>
                    <a:lnTo>
                      <a:pt x="7" y="25"/>
                    </a:lnTo>
                    <a:lnTo>
                      <a:pt x="3" y="26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3" y="18"/>
                    </a:lnTo>
                    <a:lnTo>
                      <a:pt x="8" y="15"/>
                    </a:lnTo>
                    <a:lnTo>
                      <a:pt x="15" y="11"/>
                    </a:lnTo>
                    <a:lnTo>
                      <a:pt x="22" y="8"/>
                    </a:lnTo>
                    <a:lnTo>
                      <a:pt x="28" y="5"/>
                    </a:lnTo>
                    <a:lnTo>
                      <a:pt x="34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83" name="Freeform 227">
                <a:extLst>
                  <a:ext uri="{FF2B5EF4-FFF2-40B4-BE49-F238E27FC236}">
                    <a16:creationId xmlns:a16="http://schemas.microsoft.com/office/drawing/2014/main" id="{08FF53E0-6DD9-4033-9278-7B1820377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829"/>
                <a:ext cx="37" cy="35"/>
              </a:xfrm>
              <a:custGeom>
                <a:avLst/>
                <a:gdLst>
                  <a:gd name="T0" fmla="*/ 37 w 37"/>
                  <a:gd name="T1" fmla="*/ 0 h 35"/>
                  <a:gd name="T2" fmla="*/ 33 w 37"/>
                  <a:gd name="T3" fmla="*/ 4 h 35"/>
                  <a:gd name="T4" fmla="*/ 29 w 37"/>
                  <a:gd name="T5" fmla="*/ 9 h 35"/>
                  <a:gd name="T6" fmla="*/ 23 w 37"/>
                  <a:gd name="T7" fmla="*/ 16 h 35"/>
                  <a:gd name="T8" fmla="*/ 17 w 37"/>
                  <a:gd name="T9" fmla="*/ 23 h 35"/>
                  <a:gd name="T10" fmla="*/ 11 w 37"/>
                  <a:gd name="T11" fmla="*/ 29 h 35"/>
                  <a:gd name="T12" fmla="*/ 6 w 37"/>
                  <a:gd name="T13" fmla="*/ 34 h 35"/>
                  <a:gd name="T14" fmla="*/ 2 w 37"/>
                  <a:gd name="T15" fmla="*/ 35 h 35"/>
                  <a:gd name="T16" fmla="*/ 0 w 37"/>
                  <a:gd name="T17" fmla="*/ 34 h 35"/>
                  <a:gd name="T18" fmla="*/ 1 w 37"/>
                  <a:gd name="T19" fmla="*/ 30 h 35"/>
                  <a:gd name="T20" fmla="*/ 4 w 37"/>
                  <a:gd name="T21" fmla="*/ 25 h 35"/>
                  <a:gd name="T22" fmla="*/ 9 w 37"/>
                  <a:gd name="T23" fmla="*/ 20 h 35"/>
                  <a:gd name="T24" fmla="*/ 16 w 37"/>
                  <a:gd name="T25" fmla="*/ 15 h 35"/>
                  <a:gd name="T26" fmla="*/ 22 w 37"/>
                  <a:gd name="T27" fmla="*/ 10 h 35"/>
                  <a:gd name="T28" fmla="*/ 29 w 37"/>
                  <a:gd name="T29" fmla="*/ 6 h 35"/>
                  <a:gd name="T30" fmla="*/ 34 w 37"/>
                  <a:gd name="T31" fmla="*/ 3 h 35"/>
                  <a:gd name="T32" fmla="*/ 37 w 3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5"/>
                  <a:gd name="T53" fmla="*/ 37 w 37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5">
                    <a:moveTo>
                      <a:pt x="37" y="0"/>
                    </a:moveTo>
                    <a:lnTo>
                      <a:pt x="33" y="4"/>
                    </a:lnTo>
                    <a:lnTo>
                      <a:pt x="29" y="9"/>
                    </a:lnTo>
                    <a:lnTo>
                      <a:pt x="23" y="16"/>
                    </a:lnTo>
                    <a:lnTo>
                      <a:pt x="17" y="23"/>
                    </a:lnTo>
                    <a:lnTo>
                      <a:pt x="11" y="29"/>
                    </a:lnTo>
                    <a:lnTo>
                      <a:pt x="6" y="34"/>
                    </a:lnTo>
                    <a:lnTo>
                      <a:pt x="2" y="35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4" y="25"/>
                    </a:lnTo>
                    <a:lnTo>
                      <a:pt x="9" y="20"/>
                    </a:lnTo>
                    <a:lnTo>
                      <a:pt x="16" y="15"/>
                    </a:lnTo>
                    <a:lnTo>
                      <a:pt x="22" y="10"/>
                    </a:lnTo>
                    <a:lnTo>
                      <a:pt x="29" y="6"/>
                    </a:lnTo>
                    <a:lnTo>
                      <a:pt x="34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84" name="Freeform 228">
                <a:extLst>
                  <a:ext uri="{FF2B5EF4-FFF2-40B4-BE49-F238E27FC236}">
                    <a16:creationId xmlns:a16="http://schemas.microsoft.com/office/drawing/2014/main" id="{F7A4E718-C674-48C0-BCA7-7AF1281D0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849"/>
                <a:ext cx="38" cy="41"/>
              </a:xfrm>
              <a:custGeom>
                <a:avLst/>
                <a:gdLst>
                  <a:gd name="T0" fmla="*/ 38 w 38"/>
                  <a:gd name="T1" fmla="*/ 0 h 41"/>
                  <a:gd name="T2" fmla="*/ 35 w 38"/>
                  <a:gd name="T3" fmla="*/ 5 h 41"/>
                  <a:gd name="T4" fmla="*/ 31 w 38"/>
                  <a:gd name="T5" fmla="*/ 12 h 41"/>
                  <a:gd name="T6" fmla="*/ 25 w 38"/>
                  <a:gd name="T7" fmla="*/ 19 h 41"/>
                  <a:gd name="T8" fmla="*/ 19 w 38"/>
                  <a:gd name="T9" fmla="*/ 27 h 41"/>
                  <a:gd name="T10" fmla="*/ 13 w 38"/>
                  <a:gd name="T11" fmla="*/ 34 h 41"/>
                  <a:gd name="T12" fmla="*/ 8 w 38"/>
                  <a:gd name="T13" fmla="*/ 39 h 41"/>
                  <a:gd name="T14" fmla="*/ 3 w 38"/>
                  <a:gd name="T15" fmla="*/ 41 h 41"/>
                  <a:gd name="T16" fmla="*/ 0 w 38"/>
                  <a:gd name="T17" fmla="*/ 39 h 41"/>
                  <a:gd name="T18" fmla="*/ 0 w 38"/>
                  <a:gd name="T19" fmla="*/ 35 h 41"/>
                  <a:gd name="T20" fmla="*/ 3 w 38"/>
                  <a:gd name="T21" fmla="*/ 30 h 41"/>
                  <a:gd name="T22" fmla="*/ 9 w 38"/>
                  <a:gd name="T23" fmla="*/ 25 h 41"/>
                  <a:gd name="T24" fmla="*/ 16 w 38"/>
                  <a:gd name="T25" fmla="*/ 19 h 41"/>
                  <a:gd name="T26" fmla="*/ 22 w 38"/>
                  <a:gd name="T27" fmla="*/ 14 h 41"/>
                  <a:gd name="T28" fmla="*/ 29 w 38"/>
                  <a:gd name="T29" fmla="*/ 9 h 41"/>
                  <a:gd name="T30" fmla="*/ 34 w 38"/>
                  <a:gd name="T31" fmla="*/ 4 h 41"/>
                  <a:gd name="T32" fmla="*/ 38 w 38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1"/>
                  <a:gd name="T53" fmla="*/ 38 w 38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1">
                    <a:moveTo>
                      <a:pt x="38" y="0"/>
                    </a:moveTo>
                    <a:lnTo>
                      <a:pt x="35" y="5"/>
                    </a:lnTo>
                    <a:lnTo>
                      <a:pt x="31" y="12"/>
                    </a:lnTo>
                    <a:lnTo>
                      <a:pt x="25" y="19"/>
                    </a:lnTo>
                    <a:lnTo>
                      <a:pt x="19" y="27"/>
                    </a:lnTo>
                    <a:lnTo>
                      <a:pt x="13" y="34"/>
                    </a:lnTo>
                    <a:lnTo>
                      <a:pt x="8" y="39"/>
                    </a:lnTo>
                    <a:lnTo>
                      <a:pt x="3" y="41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3" y="30"/>
                    </a:lnTo>
                    <a:lnTo>
                      <a:pt x="9" y="25"/>
                    </a:lnTo>
                    <a:lnTo>
                      <a:pt x="16" y="19"/>
                    </a:lnTo>
                    <a:lnTo>
                      <a:pt x="22" y="14"/>
                    </a:lnTo>
                    <a:lnTo>
                      <a:pt x="29" y="9"/>
                    </a:lnTo>
                    <a:lnTo>
                      <a:pt x="34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85" name="Freeform 229">
                <a:extLst>
                  <a:ext uri="{FF2B5EF4-FFF2-40B4-BE49-F238E27FC236}">
                    <a16:creationId xmlns:a16="http://schemas.microsoft.com/office/drawing/2014/main" id="{DF60EFD4-753B-46ED-BAE0-F890A2576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" y="864"/>
                <a:ext cx="36" cy="47"/>
              </a:xfrm>
              <a:custGeom>
                <a:avLst/>
                <a:gdLst>
                  <a:gd name="T0" fmla="*/ 36 w 36"/>
                  <a:gd name="T1" fmla="*/ 0 h 47"/>
                  <a:gd name="T2" fmla="*/ 35 w 36"/>
                  <a:gd name="T3" fmla="*/ 6 h 47"/>
                  <a:gd name="T4" fmla="*/ 31 w 36"/>
                  <a:gd name="T5" fmla="*/ 14 h 47"/>
                  <a:gd name="T6" fmla="*/ 27 w 36"/>
                  <a:gd name="T7" fmla="*/ 22 h 47"/>
                  <a:gd name="T8" fmla="*/ 23 w 36"/>
                  <a:gd name="T9" fmla="*/ 29 h 47"/>
                  <a:gd name="T10" fmla="*/ 18 w 36"/>
                  <a:gd name="T11" fmla="*/ 36 h 47"/>
                  <a:gd name="T12" fmla="*/ 12 w 36"/>
                  <a:gd name="T13" fmla="*/ 42 h 47"/>
                  <a:gd name="T14" fmla="*/ 6 w 36"/>
                  <a:gd name="T15" fmla="*/ 46 h 47"/>
                  <a:gd name="T16" fmla="*/ 1 w 36"/>
                  <a:gd name="T17" fmla="*/ 47 h 47"/>
                  <a:gd name="T18" fmla="*/ 0 w 36"/>
                  <a:gd name="T19" fmla="*/ 45 h 47"/>
                  <a:gd name="T20" fmla="*/ 2 w 36"/>
                  <a:gd name="T21" fmla="*/ 40 h 47"/>
                  <a:gd name="T22" fmla="*/ 7 w 36"/>
                  <a:gd name="T23" fmla="*/ 33 h 47"/>
                  <a:gd name="T24" fmla="*/ 13 w 36"/>
                  <a:gd name="T25" fmla="*/ 26 h 47"/>
                  <a:gd name="T26" fmla="*/ 20 w 36"/>
                  <a:gd name="T27" fmla="*/ 18 h 47"/>
                  <a:gd name="T28" fmla="*/ 27 w 36"/>
                  <a:gd name="T29" fmla="*/ 10 h 47"/>
                  <a:gd name="T30" fmla="*/ 33 w 36"/>
                  <a:gd name="T31" fmla="*/ 4 h 47"/>
                  <a:gd name="T32" fmla="*/ 36 w 36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7"/>
                  <a:gd name="T53" fmla="*/ 36 w 3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7">
                    <a:moveTo>
                      <a:pt x="36" y="0"/>
                    </a:moveTo>
                    <a:lnTo>
                      <a:pt x="35" y="6"/>
                    </a:lnTo>
                    <a:lnTo>
                      <a:pt x="31" y="14"/>
                    </a:lnTo>
                    <a:lnTo>
                      <a:pt x="27" y="22"/>
                    </a:lnTo>
                    <a:lnTo>
                      <a:pt x="23" y="29"/>
                    </a:lnTo>
                    <a:lnTo>
                      <a:pt x="18" y="36"/>
                    </a:lnTo>
                    <a:lnTo>
                      <a:pt x="12" y="42"/>
                    </a:lnTo>
                    <a:lnTo>
                      <a:pt x="6" y="46"/>
                    </a:lnTo>
                    <a:lnTo>
                      <a:pt x="1" y="47"/>
                    </a:lnTo>
                    <a:lnTo>
                      <a:pt x="0" y="45"/>
                    </a:lnTo>
                    <a:lnTo>
                      <a:pt x="2" y="40"/>
                    </a:lnTo>
                    <a:lnTo>
                      <a:pt x="7" y="33"/>
                    </a:lnTo>
                    <a:lnTo>
                      <a:pt x="13" y="26"/>
                    </a:lnTo>
                    <a:lnTo>
                      <a:pt x="20" y="18"/>
                    </a:lnTo>
                    <a:lnTo>
                      <a:pt x="27" y="10"/>
                    </a:lnTo>
                    <a:lnTo>
                      <a:pt x="33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86" name="Freeform 230">
                <a:extLst>
                  <a:ext uri="{FF2B5EF4-FFF2-40B4-BE49-F238E27FC236}">
                    <a16:creationId xmlns:a16="http://schemas.microsoft.com/office/drawing/2014/main" id="{D133CB58-960D-48C3-B6B4-17936A7C5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" y="876"/>
                <a:ext cx="16" cy="51"/>
              </a:xfrm>
              <a:custGeom>
                <a:avLst/>
                <a:gdLst>
                  <a:gd name="T0" fmla="*/ 0 w 16"/>
                  <a:gd name="T1" fmla="*/ 51 h 51"/>
                  <a:gd name="T2" fmla="*/ 0 w 16"/>
                  <a:gd name="T3" fmla="*/ 43 h 51"/>
                  <a:gd name="T4" fmla="*/ 5 w 16"/>
                  <a:gd name="T5" fmla="*/ 28 h 51"/>
                  <a:gd name="T6" fmla="*/ 11 w 16"/>
                  <a:gd name="T7" fmla="*/ 12 h 51"/>
                  <a:gd name="T8" fmla="*/ 15 w 16"/>
                  <a:gd name="T9" fmla="*/ 0 h 51"/>
                  <a:gd name="T10" fmla="*/ 16 w 16"/>
                  <a:gd name="T11" fmla="*/ 15 h 51"/>
                  <a:gd name="T12" fmla="*/ 12 w 16"/>
                  <a:gd name="T13" fmla="*/ 34 h 51"/>
                  <a:gd name="T14" fmla="*/ 7 w 16"/>
                  <a:gd name="T15" fmla="*/ 47 h 51"/>
                  <a:gd name="T16" fmla="*/ 0 w 16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1"/>
                  <a:gd name="T29" fmla="*/ 16 w 16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1">
                    <a:moveTo>
                      <a:pt x="0" y="51"/>
                    </a:moveTo>
                    <a:lnTo>
                      <a:pt x="0" y="43"/>
                    </a:lnTo>
                    <a:lnTo>
                      <a:pt x="5" y="28"/>
                    </a:lnTo>
                    <a:lnTo>
                      <a:pt x="11" y="12"/>
                    </a:lnTo>
                    <a:lnTo>
                      <a:pt x="15" y="0"/>
                    </a:lnTo>
                    <a:lnTo>
                      <a:pt x="16" y="15"/>
                    </a:lnTo>
                    <a:lnTo>
                      <a:pt x="12" y="34"/>
                    </a:lnTo>
                    <a:lnTo>
                      <a:pt x="7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87" name="Freeform 231">
                <a:extLst>
                  <a:ext uri="{FF2B5EF4-FFF2-40B4-BE49-F238E27FC236}">
                    <a16:creationId xmlns:a16="http://schemas.microsoft.com/office/drawing/2014/main" id="{423617D9-0AD3-465C-905E-A96C6586D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" y="893"/>
                <a:ext cx="17" cy="50"/>
              </a:xfrm>
              <a:custGeom>
                <a:avLst/>
                <a:gdLst>
                  <a:gd name="T0" fmla="*/ 0 w 17"/>
                  <a:gd name="T1" fmla="*/ 50 h 50"/>
                  <a:gd name="T2" fmla="*/ 1 w 17"/>
                  <a:gd name="T3" fmla="*/ 42 h 50"/>
                  <a:gd name="T4" fmla="*/ 7 w 17"/>
                  <a:gd name="T5" fmla="*/ 26 h 50"/>
                  <a:gd name="T6" fmla="*/ 13 w 17"/>
                  <a:gd name="T7" fmla="*/ 11 h 50"/>
                  <a:gd name="T8" fmla="*/ 16 w 17"/>
                  <a:gd name="T9" fmla="*/ 0 h 50"/>
                  <a:gd name="T10" fmla="*/ 17 w 17"/>
                  <a:gd name="T11" fmla="*/ 16 h 50"/>
                  <a:gd name="T12" fmla="*/ 13 w 17"/>
                  <a:gd name="T13" fmla="*/ 33 h 50"/>
                  <a:gd name="T14" fmla="*/ 8 w 17"/>
                  <a:gd name="T15" fmla="*/ 47 h 50"/>
                  <a:gd name="T16" fmla="*/ 0 w 17"/>
                  <a:gd name="T17" fmla="*/ 5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0"/>
                  <a:gd name="T29" fmla="*/ 17 w 17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0">
                    <a:moveTo>
                      <a:pt x="0" y="50"/>
                    </a:moveTo>
                    <a:lnTo>
                      <a:pt x="1" y="42"/>
                    </a:lnTo>
                    <a:lnTo>
                      <a:pt x="7" y="26"/>
                    </a:lnTo>
                    <a:lnTo>
                      <a:pt x="13" y="11"/>
                    </a:lnTo>
                    <a:lnTo>
                      <a:pt x="16" y="0"/>
                    </a:lnTo>
                    <a:lnTo>
                      <a:pt x="17" y="16"/>
                    </a:lnTo>
                    <a:lnTo>
                      <a:pt x="13" y="33"/>
                    </a:lnTo>
                    <a:lnTo>
                      <a:pt x="8" y="4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88" name="Freeform 232">
                <a:extLst>
                  <a:ext uri="{FF2B5EF4-FFF2-40B4-BE49-F238E27FC236}">
                    <a16:creationId xmlns:a16="http://schemas.microsoft.com/office/drawing/2014/main" id="{FD69262A-A30A-45A0-BC17-FC9B7ECBB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" y="843"/>
                <a:ext cx="48" cy="250"/>
              </a:xfrm>
              <a:custGeom>
                <a:avLst/>
                <a:gdLst>
                  <a:gd name="T0" fmla="*/ 6 w 48"/>
                  <a:gd name="T1" fmla="*/ 3 h 250"/>
                  <a:gd name="T2" fmla="*/ 5 w 48"/>
                  <a:gd name="T3" fmla="*/ 2 h 250"/>
                  <a:gd name="T4" fmla="*/ 3 w 48"/>
                  <a:gd name="T5" fmla="*/ 1 h 250"/>
                  <a:gd name="T6" fmla="*/ 1 w 48"/>
                  <a:gd name="T7" fmla="*/ 1 h 250"/>
                  <a:gd name="T8" fmla="*/ 0 w 48"/>
                  <a:gd name="T9" fmla="*/ 0 h 250"/>
                  <a:gd name="T10" fmla="*/ 16 w 48"/>
                  <a:gd name="T11" fmla="*/ 37 h 250"/>
                  <a:gd name="T12" fmla="*/ 28 w 48"/>
                  <a:gd name="T13" fmla="*/ 73 h 250"/>
                  <a:gd name="T14" fmla="*/ 36 w 48"/>
                  <a:gd name="T15" fmla="*/ 107 h 250"/>
                  <a:gd name="T16" fmla="*/ 40 w 48"/>
                  <a:gd name="T17" fmla="*/ 140 h 250"/>
                  <a:gd name="T18" fmla="*/ 42 w 48"/>
                  <a:gd name="T19" fmla="*/ 171 h 250"/>
                  <a:gd name="T20" fmla="*/ 43 w 48"/>
                  <a:gd name="T21" fmla="*/ 200 h 250"/>
                  <a:gd name="T22" fmla="*/ 43 w 48"/>
                  <a:gd name="T23" fmla="*/ 226 h 250"/>
                  <a:gd name="T24" fmla="*/ 42 w 48"/>
                  <a:gd name="T25" fmla="*/ 250 h 250"/>
                  <a:gd name="T26" fmla="*/ 45 w 48"/>
                  <a:gd name="T27" fmla="*/ 232 h 250"/>
                  <a:gd name="T28" fmla="*/ 48 w 48"/>
                  <a:gd name="T29" fmla="*/ 206 h 250"/>
                  <a:gd name="T30" fmla="*/ 48 w 48"/>
                  <a:gd name="T31" fmla="*/ 172 h 250"/>
                  <a:gd name="T32" fmla="*/ 46 w 48"/>
                  <a:gd name="T33" fmla="*/ 135 h 250"/>
                  <a:gd name="T34" fmla="*/ 41 w 48"/>
                  <a:gd name="T35" fmla="*/ 98 h 250"/>
                  <a:gd name="T36" fmla="*/ 33 w 48"/>
                  <a:gd name="T37" fmla="*/ 61 h 250"/>
                  <a:gd name="T38" fmla="*/ 22 w 48"/>
                  <a:gd name="T39" fmla="*/ 29 h 250"/>
                  <a:gd name="T40" fmla="*/ 6 w 48"/>
                  <a:gd name="T41" fmla="*/ 3 h 2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250"/>
                  <a:gd name="T65" fmla="*/ 48 w 48"/>
                  <a:gd name="T66" fmla="*/ 250 h 2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250">
                    <a:moveTo>
                      <a:pt x="6" y="3"/>
                    </a:moveTo>
                    <a:lnTo>
                      <a:pt x="5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6" y="37"/>
                    </a:lnTo>
                    <a:lnTo>
                      <a:pt x="28" y="73"/>
                    </a:lnTo>
                    <a:lnTo>
                      <a:pt x="36" y="107"/>
                    </a:lnTo>
                    <a:lnTo>
                      <a:pt x="40" y="140"/>
                    </a:lnTo>
                    <a:lnTo>
                      <a:pt x="42" y="171"/>
                    </a:lnTo>
                    <a:lnTo>
                      <a:pt x="43" y="200"/>
                    </a:lnTo>
                    <a:lnTo>
                      <a:pt x="43" y="226"/>
                    </a:lnTo>
                    <a:lnTo>
                      <a:pt x="42" y="250"/>
                    </a:lnTo>
                    <a:lnTo>
                      <a:pt x="45" y="232"/>
                    </a:lnTo>
                    <a:lnTo>
                      <a:pt x="48" y="206"/>
                    </a:lnTo>
                    <a:lnTo>
                      <a:pt x="48" y="172"/>
                    </a:lnTo>
                    <a:lnTo>
                      <a:pt x="46" y="135"/>
                    </a:lnTo>
                    <a:lnTo>
                      <a:pt x="41" y="98"/>
                    </a:lnTo>
                    <a:lnTo>
                      <a:pt x="33" y="61"/>
                    </a:lnTo>
                    <a:lnTo>
                      <a:pt x="22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89" name="Freeform 233">
                <a:extLst>
                  <a:ext uri="{FF2B5EF4-FFF2-40B4-BE49-F238E27FC236}">
                    <a16:creationId xmlns:a16="http://schemas.microsoft.com/office/drawing/2014/main" id="{D6F7A10E-20C2-4565-969B-21ACEA44A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1041"/>
                <a:ext cx="33" cy="37"/>
              </a:xfrm>
              <a:custGeom>
                <a:avLst/>
                <a:gdLst>
                  <a:gd name="T0" fmla="*/ 0 w 33"/>
                  <a:gd name="T1" fmla="*/ 36 h 37"/>
                  <a:gd name="T2" fmla="*/ 1 w 33"/>
                  <a:gd name="T3" fmla="*/ 37 h 37"/>
                  <a:gd name="T4" fmla="*/ 5 w 33"/>
                  <a:gd name="T5" fmla="*/ 36 h 37"/>
                  <a:gd name="T6" fmla="*/ 10 w 33"/>
                  <a:gd name="T7" fmla="*/ 33 h 37"/>
                  <a:gd name="T8" fmla="*/ 16 w 33"/>
                  <a:gd name="T9" fmla="*/ 29 h 37"/>
                  <a:gd name="T10" fmla="*/ 21 w 33"/>
                  <a:gd name="T11" fmla="*/ 23 h 37"/>
                  <a:gd name="T12" fmla="*/ 27 w 33"/>
                  <a:gd name="T13" fmla="*/ 16 h 37"/>
                  <a:gd name="T14" fmla="*/ 31 w 33"/>
                  <a:gd name="T15" fmla="*/ 9 h 37"/>
                  <a:gd name="T16" fmla="*/ 33 w 33"/>
                  <a:gd name="T17" fmla="*/ 0 h 37"/>
                  <a:gd name="T18" fmla="*/ 30 w 33"/>
                  <a:gd name="T19" fmla="*/ 5 h 37"/>
                  <a:gd name="T20" fmla="*/ 25 w 33"/>
                  <a:gd name="T21" fmla="*/ 10 h 37"/>
                  <a:gd name="T22" fmla="*/ 19 w 33"/>
                  <a:gd name="T23" fmla="*/ 14 h 37"/>
                  <a:gd name="T24" fmla="*/ 13 w 33"/>
                  <a:gd name="T25" fmla="*/ 19 h 37"/>
                  <a:gd name="T26" fmla="*/ 7 w 33"/>
                  <a:gd name="T27" fmla="*/ 25 h 37"/>
                  <a:gd name="T28" fmla="*/ 3 w 33"/>
                  <a:gd name="T29" fmla="*/ 29 h 37"/>
                  <a:gd name="T30" fmla="*/ 0 w 33"/>
                  <a:gd name="T31" fmla="*/ 33 h 37"/>
                  <a:gd name="T32" fmla="*/ 0 w 33"/>
                  <a:gd name="T33" fmla="*/ 36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7"/>
                  <a:gd name="T53" fmla="*/ 33 w 33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7">
                    <a:moveTo>
                      <a:pt x="0" y="36"/>
                    </a:moveTo>
                    <a:lnTo>
                      <a:pt x="1" y="37"/>
                    </a:lnTo>
                    <a:lnTo>
                      <a:pt x="5" y="36"/>
                    </a:lnTo>
                    <a:lnTo>
                      <a:pt x="10" y="33"/>
                    </a:lnTo>
                    <a:lnTo>
                      <a:pt x="16" y="29"/>
                    </a:lnTo>
                    <a:lnTo>
                      <a:pt x="21" y="23"/>
                    </a:lnTo>
                    <a:lnTo>
                      <a:pt x="27" y="16"/>
                    </a:lnTo>
                    <a:lnTo>
                      <a:pt x="31" y="9"/>
                    </a:lnTo>
                    <a:lnTo>
                      <a:pt x="33" y="0"/>
                    </a:lnTo>
                    <a:lnTo>
                      <a:pt x="30" y="5"/>
                    </a:lnTo>
                    <a:lnTo>
                      <a:pt x="25" y="10"/>
                    </a:lnTo>
                    <a:lnTo>
                      <a:pt x="19" y="14"/>
                    </a:lnTo>
                    <a:lnTo>
                      <a:pt x="13" y="19"/>
                    </a:lnTo>
                    <a:lnTo>
                      <a:pt x="7" y="25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90" name="Freeform 234">
                <a:extLst>
                  <a:ext uri="{FF2B5EF4-FFF2-40B4-BE49-F238E27FC236}">
                    <a16:creationId xmlns:a16="http://schemas.microsoft.com/office/drawing/2014/main" id="{3BC9B92F-EC75-4181-9D91-C96FA0F61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997"/>
                <a:ext cx="39" cy="46"/>
              </a:xfrm>
              <a:custGeom>
                <a:avLst/>
                <a:gdLst>
                  <a:gd name="T0" fmla="*/ 0 w 39"/>
                  <a:gd name="T1" fmla="*/ 45 h 46"/>
                  <a:gd name="T2" fmla="*/ 3 w 39"/>
                  <a:gd name="T3" fmla="*/ 46 h 46"/>
                  <a:gd name="T4" fmla="*/ 7 w 39"/>
                  <a:gd name="T5" fmla="*/ 45 h 46"/>
                  <a:gd name="T6" fmla="*/ 12 w 39"/>
                  <a:gd name="T7" fmla="*/ 40 h 46"/>
                  <a:gd name="T8" fmla="*/ 19 w 39"/>
                  <a:gd name="T9" fmla="*/ 34 h 46"/>
                  <a:gd name="T10" fmla="*/ 25 w 39"/>
                  <a:gd name="T11" fmla="*/ 27 h 46"/>
                  <a:gd name="T12" fmla="*/ 31 w 39"/>
                  <a:gd name="T13" fmla="*/ 18 h 46"/>
                  <a:gd name="T14" fmla="*/ 36 w 39"/>
                  <a:gd name="T15" fmla="*/ 9 h 46"/>
                  <a:gd name="T16" fmla="*/ 39 w 39"/>
                  <a:gd name="T17" fmla="*/ 0 h 46"/>
                  <a:gd name="T18" fmla="*/ 36 w 39"/>
                  <a:gd name="T19" fmla="*/ 3 h 46"/>
                  <a:gd name="T20" fmla="*/ 30 w 39"/>
                  <a:gd name="T21" fmla="*/ 8 h 46"/>
                  <a:gd name="T22" fmla="*/ 24 w 39"/>
                  <a:gd name="T23" fmla="*/ 15 h 46"/>
                  <a:gd name="T24" fmla="*/ 17 w 39"/>
                  <a:gd name="T25" fmla="*/ 22 h 46"/>
                  <a:gd name="T26" fmla="*/ 11 w 39"/>
                  <a:gd name="T27" fmla="*/ 29 h 46"/>
                  <a:gd name="T28" fmla="*/ 4 w 39"/>
                  <a:gd name="T29" fmla="*/ 35 h 46"/>
                  <a:gd name="T30" fmla="*/ 1 w 39"/>
                  <a:gd name="T31" fmla="*/ 41 h 46"/>
                  <a:gd name="T32" fmla="*/ 0 w 39"/>
                  <a:gd name="T33" fmla="*/ 45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6"/>
                  <a:gd name="T53" fmla="*/ 39 w 39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6">
                    <a:moveTo>
                      <a:pt x="0" y="45"/>
                    </a:moveTo>
                    <a:lnTo>
                      <a:pt x="3" y="46"/>
                    </a:lnTo>
                    <a:lnTo>
                      <a:pt x="7" y="45"/>
                    </a:lnTo>
                    <a:lnTo>
                      <a:pt x="12" y="40"/>
                    </a:lnTo>
                    <a:lnTo>
                      <a:pt x="19" y="34"/>
                    </a:lnTo>
                    <a:lnTo>
                      <a:pt x="25" y="27"/>
                    </a:lnTo>
                    <a:lnTo>
                      <a:pt x="31" y="18"/>
                    </a:lnTo>
                    <a:lnTo>
                      <a:pt x="36" y="9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8"/>
                    </a:lnTo>
                    <a:lnTo>
                      <a:pt x="24" y="15"/>
                    </a:lnTo>
                    <a:lnTo>
                      <a:pt x="17" y="22"/>
                    </a:lnTo>
                    <a:lnTo>
                      <a:pt x="11" y="29"/>
                    </a:lnTo>
                    <a:lnTo>
                      <a:pt x="4" y="35"/>
                    </a:lnTo>
                    <a:lnTo>
                      <a:pt x="1" y="4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91" name="Freeform 235">
                <a:extLst>
                  <a:ext uri="{FF2B5EF4-FFF2-40B4-BE49-F238E27FC236}">
                    <a16:creationId xmlns:a16="http://schemas.microsoft.com/office/drawing/2014/main" id="{D62F46C6-0FCA-4727-A523-004758543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" y="974"/>
                <a:ext cx="43" cy="41"/>
              </a:xfrm>
              <a:custGeom>
                <a:avLst/>
                <a:gdLst>
                  <a:gd name="T0" fmla="*/ 0 w 43"/>
                  <a:gd name="T1" fmla="*/ 39 h 41"/>
                  <a:gd name="T2" fmla="*/ 3 w 43"/>
                  <a:gd name="T3" fmla="*/ 41 h 41"/>
                  <a:gd name="T4" fmla="*/ 9 w 43"/>
                  <a:gd name="T5" fmla="*/ 40 h 41"/>
                  <a:gd name="T6" fmla="*/ 15 w 43"/>
                  <a:gd name="T7" fmla="*/ 36 h 41"/>
                  <a:gd name="T8" fmla="*/ 23 w 43"/>
                  <a:gd name="T9" fmla="*/ 31 h 41"/>
                  <a:gd name="T10" fmla="*/ 30 w 43"/>
                  <a:gd name="T11" fmla="*/ 25 h 41"/>
                  <a:gd name="T12" fmla="*/ 37 w 43"/>
                  <a:gd name="T13" fmla="*/ 17 h 41"/>
                  <a:gd name="T14" fmla="*/ 41 w 43"/>
                  <a:gd name="T15" fmla="*/ 8 h 41"/>
                  <a:gd name="T16" fmla="*/ 43 w 43"/>
                  <a:gd name="T17" fmla="*/ 0 h 41"/>
                  <a:gd name="T18" fmla="*/ 40 w 43"/>
                  <a:gd name="T19" fmla="*/ 2 h 41"/>
                  <a:gd name="T20" fmla="*/ 35 w 43"/>
                  <a:gd name="T21" fmla="*/ 7 h 41"/>
                  <a:gd name="T22" fmla="*/ 27 w 43"/>
                  <a:gd name="T23" fmla="*/ 12 h 41"/>
                  <a:gd name="T24" fmla="*/ 19 w 43"/>
                  <a:gd name="T25" fmla="*/ 19 h 41"/>
                  <a:gd name="T26" fmla="*/ 12 w 43"/>
                  <a:gd name="T27" fmla="*/ 25 h 41"/>
                  <a:gd name="T28" fmla="*/ 6 w 43"/>
                  <a:gd name="T29" fmla="*/ 31 h 41"/>
                  <a:gd name="T30" fmla="*/ 1 w 43"/>
                  <a:gd name="T31" fmla="*/ 36 h 41"/>
                  <a:gd name="T32" fmla="*/ 0 w 43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1"/>
                  <a:gd name="T53" fmla="*/ 43 w 43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1">
                    <a:moveTo>
                      <a:pt x="0" y="39"/>
                    </a:moveTo>
                    <a:lnTo>
                      <a:pt x="3" y="41"/>
                    </a:lnTo>
                    <a:lnTo>
                      <a:pt x="9" y="40"/>
                    </a:lnTo>
                    <a:lnTo>
                      <a:pt x="15" y="36"/>
                    </a:lnTo>
                    <a:lnTo>
                      <a:pt x="23" y="31"/>
                    </a:lnTo>
                    <a:lnTo>
                      <a:pt x="30" y="25"/>
                    </a:lnTo>
                    <a:lnTo>
                      <a:pt x="37" y="17"/>
                    </a:lnTo>
                    <a:lnTo>
                      <a:pt x="41" y="8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5" y="7"/>
                    </a:lnTo>
                    <a:lnTo>
                      <a:pt x="27" y="12"/>
                    </a:lnTo>
                    <a:lnTo>
                      <a:pt x="19" y="19"/>
                    </a:lnTo>
                    <a:lnTo>
                      <a:pt x="12" y="25"/>
                    </a:lnTo>
                    <a:lnTo>
                      <a:pt x="6" y="31"/>
                    </a:lnTo>
                    <a:lnTo>
                      <a:pt x="1" y="3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92" name="Freeform 236">
                <a:extLst>
                  <a:ext uri="{FF2B5EF4-FFF2-40B4-BE49-F238E27FC236}">
                    <a16:creationId xmlns:a16="http://schemas.microsoft.com/office/drawing/2014/main" id="{96D13AEE-2371-4E6A-B2C1-832C46D86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" y="932"/>
                <a:ext cx="39" cy="35"/>
              </a:xfrm>
              <a:custGeom>
                <a:avLst/>
                <a:gdLst>
                  <a:gd name="T0" fmla="*/ 0 w 39"/>
                  <a:gd name="T1" fmla="*/ 34 h 35"/>
                  <a:gd name="T2" fmla="*/ 1 w 39"/>
                  <a:gd name="T3" fmla="*/ 35 h 35"/>
                  <a:gd name="T4" fmla="*/ 6 w 39"/>
                  <a:gd name="T5" fmla="*/ 34 h 35"/>
                  <a:gd name="T6" fmla="*/ 12 w 39"/>
                  <a:gd name="T7" fmla="*/ 30 h 35"/>
                  <a:gd name="T8" fmla="*/ 19 w 39"/>
                  <a:gd name="T9" fmla="*/ 25 h 35"/>
                  <a:gd name="T10" fmla="*/ 26 w 39"/>
                  <a:gd name="T11" fmla="*/ 19 h 35"/>
                  <a:gd name="T12" fmla="*/ 32 w 39"/>
                  <a:gd name="T13" fmla="*/ 13 h 35"/>
                  <a:gd name="T14" fmla="*/ 37 w 39"/>
                  <a:gd name="T15" fmla="*/ 7 h 35"/>
                  <a:gd name="T16" fmla="*/ 39 w 39"/>
                  <a:gd name="T17" fmla="*/ 0 h 35"/>
                  <a:gd name="T18" fmla="*/ 36 w 39"/>
                  <a:gd name="T19" fmla="*/ 3 h 35"/>
                  <a:gd name="T20" fmla="*/ 30 w 39"/>
                  <a:gd name="T21" fmla="*/ 7 h 35"/>
                  <a:gd name="T22" fmla="*/ 23 w 39"/>
                  <a:gd name="T23" fmla="*/ 11 h 35"/>
                  <a:gd name="T24" fmla="*/ 16 w 39"/>
                  <a:gd name="T25" fmla="*/ 15 h 35"/>
                  <a:gd name="T26" fmla="*/ 9 w 39"/>
                  <a:gd name="T27" fmla="*/ 20 h 35"/>
                  <a:gd name="T28" fmla="*/ 3 w 39"/>
                  <a:gd name="T29" fmla="*/ 25 h 35"/>
                  <a:gd name="T30" fmla="*/ 0 w 39"/>
                  <a:gd name="T31" fmla="*/ 30 h 35"/>
                  <a:gd name="T32" fmla="*/ 0 w 39"/>
                  <a:gd name="T33" fmla="*/ 3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5"/>
                  <a:gd name="T53" fmla="*/ 39 w 39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5">
                    <a:moveTo>
                      <a:pt x="0" y="34"/>
                    </a:moveTo>
                    <a:lnTo>
                      <a:pt x="1" y="35"/>
                    </a:lnTo>
                    <a:lnTo>
                      <a:pt x="6" y="34"/>
                    </a:lnTo>
                    <a:lnTo>
                      <a:pt x="12" y="30"/>
                    </a:lnTo>
                    <a:lnTo>
                      <a:pt x="19" y="25"/>
                    </a:lnTo>
                    <a:lnTo>
                      <a:pt x="26" y="19"/>
                    </a:lnTo>
                    <a:lnTo>
                      <a:pt x="32" y="13"/>
                    </a:lnTo>
                    <a:lnTo>
                      <a:pt x="37" y="7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7"/>
                    </a:lnTo>
                    <a:lnTo>
                      <a:pt x="23" y="11"/>
                    </a:lnTo>
                    <a:lnTo>
                      <a:pt x="16" y="15"/>
                    </a:lnTo>
                    <a:lnTo>
                      <a:pt x="9" y="20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93" name="Freeform 237">
                <a:extLst>
                  <a:ext uri="{FF2B5EF4-FFF2-40B4-BE49-F238E27FC236}">
                    <a16:creationId xmlns:a16="http://schemas.microsoft.com/office/drawing/2014/main" id="{6ACD6858-C2E0-4A46-9955-61CEDC9F3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" y="915"/>
                <a:ext cx="36" cy="25"/>
              </a:xfrm>
              <a:custGeom>
                <a:avLst/>
                <a:gdLst>
                  <a:gd name="T0" fmla="*/ 0 w 36"/>
                  <a:gd name="T1" fmla="*/ 22 h 25"/>
                  <a:gd name="T2" fmla="*/ 2 w 36"/>
                  <a:gd name="T3" fmla="*/ 24 h 25"/>
                  <a:gd name="T4" fmla="*/ 6 w 36"/>
                  <a:gd name="T5" fmla="*/ 25 h 25"/>
                  <a:gd name="T6" fmla="*/ 11 w 36"/>
                  <a:gd name="T7" fmla="*/ 24 h 25"/>
                  <a:gd name="T8" fmla="*/ 17 w 36"/>
                  <a:gd name="T9" fmla="*/ 22 h 25"/>
                  <a:gd name="T10" fmla="*/ 23 w 36"/>
                  <a:gd name="T11" fmla="*/ 18 h 25"/>
                  <a:gd name="T12" fmla="*/ 29 w 36"/>
                  <a:gd name="T13" fmla="*/ 13 h 25"/>
                  <a:gd name="T14" fmla="*/ 33 w 36"/>
                  <a:gd name="T15" fmla="*/ 7 h 25"/>
                  <a:gd name="T16" fmla="*/ 36 w 36"/>
                  <a:gd name="T17" fmla="*/ 0 h 25"/>
                  <a:gd name="T18" fmla="*/ 33 w 36"/>
                  <a:gd name="T19" fmla="*/ 2 h 25"/>
                  <a:gd name="T20" fmla="*/ 27 w 36"/>
                  <a:gd name="T21" fmla="*/ 4 h 25"/>
                  <a:gd name="T22" fmla="*/ 21 w 36"/>
                  <a:gd name="T23" fmla="*/ 7 h 25"/>
                  <a:gd name="T24" fmla="*/ 14 w 36"/>
                  <a:gd name="T25" fmla="*/ 10 h 25"/>
                  <a:gd name="T26" fmla="*/ 8 w 36"/>
                  <a:gd name="T27" fmla="*/ 13 h 25"/>
                  <a:gd name="T28" fmla="*/ 3 w 36"/>
                  <a:gd name="T29" fmla="*/ 16 h 25"/>
                  <a:gd name="T30" fmla="*/ 1 w 36"/>
                  <a:gd name="T31" fmla="*/ 19 h 25"/>
                  <a:gd name="T32" fmla="*/ 0 w 36"/>
                  <a:gd name="T33" fmla="*/ 22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5"/>
                  <a:gd name="T53" fmla="*/ 36 w 36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5">
                    <a:moveTo>
                      <a:pt x="0" y="22"/>
                    </a:moveTo>
                    <a:lnTo>
                      <a:pt x="2" y="24"/>
                    </a:lnTo>
                    <a:lnTo>
                      <a:pt x="6" y="25"/>
                    </a:lnTo>
                    <a:lnTo>
                      <a:pt x="11" y="24"/>
                    </a:lnTo>
                    <a:lnTo>
                      <a:pt x="17" y="22"/>
                    </a:lnTo>
                    <a:lnTo>
                      <a:pt x="23" y="18"/>
                    </a:lnTo>
                    <a:lnTo>
                      <a:pt x="29" y="13"/>
                    </a:lnTo>
                    <a:lnTo>
                      <a:pt x="33" y="7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1" y="7"/>
                    </a:lnTo>
                    <a:lnTo>
                      <a:pt x="14" y="10"/>
                    </a:lnTo>
                    <a:lnTo>
                      <a:pt x="8" y="13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94" name="Freeform 238">
                <a:extLst>
                  <a:ext uri="{FF2B5EF4-FFF2-40B4-BE49-F238E27FC236}">
                    <a16:creationId xmlns:a16="http://schemas.microsoft.com/office/drawing/2014/main" id="{FA18ED28-0F51-4DF4-AE09-63E6E614E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" y="876"/>
                <a:ext cx="27" cy="19"/>
              </a:xfrm>
              <a:custGeom>
                <a:avLst/>
                <a:gdLst>
                  <a:gd name="T0" fmla="*/ 0 w 27"/>
                  <a:gd name="T1" fmla="*/ 17 h 19"/>
                  <a:gd name="T2" fmla="*/ 1 w 27"/>
                  <a:gd name="T3" fmla="*/ 19 h 19"/>
                  <a:gd name="T4" fmla="*/ 5 w 27"/>
                  <a:gd name="T5" fmla="*/ 19 h 19"/>
                  <a:gd name="T6" fmla="*/ 9 w 27"/>
                  <a:gd name="T7" fmla="*/ 17 h 19"/>
                  <a:gd name="T8" fmla="*/ 14 w 27"/>
                  <a:gd name="T9" fmla="*/ 15 h 19"/>
                  <a:gd name="T10" fmla="*/ 19 w 27"/>
                  <a:gd name="T11" fmla="*/ 12 h 19"/>
                  <a:gd name="T12" fmla="*/ 23 w 27"/>
                  <a:gd name="T13" fmla="*/ 8 h 19"/>
                  <a:gd name="T14" fmla="*/ 26 w 27"/>
                  <a:gd name="T15" fmla="*/ 4 h 19"/>
                  <a:gd name="T16" fmla="*/ 27 w 27"/>
                  <a:gd name="T17" fmla="*/ 0 h 19"/>
                  <a:gd name="T18" fmla="*/ 25 w 27"/>
                  <a:gd name="T19" fmla="*/ 2 h 19"/>
                  <a:gd name="T20" fmla="*/ 20 w 27"/>
                  <a:gd name="T21" fmla="*/ 4 h 19"/>
                  <a:gd name="T22" fmla="*/ 16 w 27"/>
                  <a:gd name="T23" fmla="*/ 6 h 19"/>
                  <a:gd name="T24" fmla="*/ 12 w 27"/>
                  <a:gd name="T25" fmla="*/ 8 h 19"/>
                  <a:gd name="T26" fmla="*/ 7 w 27"/>
                  <a:gd name="T27" fmla="*/ 10 h 19"/>
                  <a:gd name="T28" fmla="*/ 3 w 27"/>
                  <a:gd name="T29" fmla="*/ 13 h 19"/>
                  <a:gd name="T30" fmla="*/ 1 w 27"/>
                  <a:gd name="T31" fmla="*/ 15 h 19"/>
                  <a:gd name="T32" fmla="*/ 0 w 27"/>
                  <a:gd name="T33" fmla="*/ 17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9"/>
                  <a:gd name="T53" fmla="*/ 27 w 2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9">
                    <a:moveTo>
                      <a:pt x="0" y="17"/>
                    </a:moveTo>
                    <a:lnTo>
                      <a:pt x="1" y="19"/>
                    </a:lnTo>
                    <a:lnTo>
                      <a:pt x="5" y="19"/>
                    </a:lnTo>
                    <a:lnTo>
                      <a:pt x="9" y="17"/>
                    </a:lnTo>
                    <a:lnTo>
                      <a:pt x="14" y="15"/>
                    </a:lnTo>
                    <a:lnTo>
                      <a:pt x="19" y="12"/>
                    </a:lnTo>
                    <a:lnTo>
                      <a:pt x="23" y="8"/>
                    </a:lnTo>
                    <a:lnTo>
                      <a:pt x="26" y="4"/>
                    </a:lnTo>
                    <a:lnTo>
                      <a:pt x="27" y="0"/>
                    </a:lnTo>
                    <a:lnTo>
                      <a:pt x="25" y="2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95" name="Freeform 239">
                <a:extLst>
                  <a:ext uri="{FF2B5EF4-FFF2-40B4-BE49-F238E27FC236}">
                    <a16:creationId xmlns:a16="http://schemas.microsoft.com/office/drawing/2014/main" id="{098D496B-4ED8-4EDC-A62E-2B910A912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" y="859"/>
                <a:ext cx="18" cy="14"/>
              </a:xfrm>
              <a:custGeom>
                <a:avLst/>
                <a:gdLst>
                  <a:gd name="T0" fmla="*/ 1 w 18"/>
                  <a:gd name="T1" fmla="*/ 13 h 14"/>
                  <a:gd name="T2" fmla="*/ 6 w 18"/>
                  <a:gd name="T3" fmla="*/ 14 h 14"/>
                  <a:gd name="T4" fmla="*/ 13 w 18"/>
                  <a:gd name="T5" fmla="*/ 12 h 14"/>
                  <a:gd name="T6" fmla="*/ 18 w 18"/>
                  <a:gd name="T7" fmla="*/ 6 h 14"/>
                  <a:gd name="T8" fmla="*/ 17 w 18"/>
                  <a:gd name="T9" fmla="*/ 0 h 14"/>
                  <a:gd name="T10" fmla="*/ 14 w 18"/>
                  <a:gd name="T11" fmla="*/ 5 h 14"/>
                  <a:gd name="T12" fmla="*/ 7 w 18"/>
                  <a:gd name="T13" fmla="*/ 7 h 14"/>
                  <a:gd name="T14" fmla="*/ 0 w 18"/>
                  <a:gd name="T15" fmla="*/ 9 h 14"/>
                  <a:gd name="T16" fmla="*/ 1 w 18"/>
                  <a:gd name="T17" fmla="*/ 13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4"/>
                  <a:gd name="T29" fmla="*/ 18 w 18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4">
                    <a:moveTo>
                      <a:pt x="1" y="13"/>
                    </a:moveTo>
                    <a:lnTo>
                      <a:pt x="6" y="14"/>
                    </a:lnTo>
                    <a:lnTo>
                      <a:pt x="13" y="12"/>
                    </a:lnTo>
                    <a:lnTo>
                      <a:pt x="18" y="6"/>
                    </a:lnTo>
                    <a:lnTo>
                      <a:pt x="17" y="0"/>
                    </a:lnTo>
                    <a:lnTo>
                      <a:pt x="14" y="5"/>
                    </a:lnTo>
                    <a:lnTo>
                      <a:pt x="7" y="7"/>
                    </a:lnTo>
                    <a:lnTo>
                      <a:pt x="0" y="9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96" name="Freeform 240">
                <a:extLst>
                  <a:ext uri="{FF2B5EF4-FFF2-40B4-BE49-F238E27FC236}">
                    <a16:creationId xmlns:a16="http://schemas.microsoft.com/office/drawing/2014/main" id="{C05E97A8-926A-4232-8130-7F154B7FC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" y="1018"/>
                <a:ext cx="36" cy="41"/>
              </a:xfrm>
              <a:custGeom>
                <a:avLst/>
                <a:gdLst>
                  <a:gd name="T0" fmla="*/ 0 w 36"/>
                  <a:gd name="T1" fmla="*/ 39 h 41"/>
                  <a:gd name="T2" fmla="*/ 2 w 36"/>
                  <a:gd name="T3" fmla="*/ 41 h 41"/>
                  <a:gd name="T4" fmla="*/ 7 w 36"/>
                  <a:gd name="T5" fmla="*/ 39 h 41"/>
                  <a:gd name="T6" fmla="*/ 12 w 36"/>
                  <a:gd name="T7" fmla="*/ 37 h 41"/>
                  <a:gd name="T8" fmla="*/ 18 w 36"/>
                  <a:gd name="T9" fmla="*/ 32 h 41"/>
                  <a:gd name="T10" fmla="*/ 24 w 36"/>
                  <a:gd name="T11" fmla="*/ 25 h 41"/>
                  <a:gd name="T12" fmla="*/ 29 w 36"/>
                  <a:gd name="T13" fmla="*/ 17 h 41"/>
                  <a:gd name="T14" fmla="*/ 33 w 36"/>
                  <a:gd name="T15" fmla="*/ 9 h 41"/>
                  <a:gd name="T16" fmla="*/ 36 w 36"/>
                  <a:gd name="T17" fmla="*/ 0 h 41"/>
                  <a:gd name="T18" fmla="*/ 33 w 36"/>
                  <a:gd name="T19" fmla="*/ 3 h 41"/>
                  <a:gd name="T20" fmla="*/ 28 w 36"/>
                  <a:gd name="T21" fmla="*/ 8 h 41"/>
                  <a:gd name="T22" fmla="*/ 22 w 36"/>
                  <a:gd name="T23" fmla="*/ 13 h 41"/>
                  <a:gd name="T24" fmla="*/ 15 w 36"/>
                  <a:gd name="T25" fmla="*/ 19 h 41"/>
                  <a:gd name="T26" fmla="*/ 9 w 36"/>
                  <a:gd name="T27" fmla="*/ 25 h 41"/>
                  <a:gd name="T28" fmla="*/ 4 w 36"/>
                  <a:gd name="T29" fmla="*/ 31 h 41"/>
                  <a:gd name="T30" fmla="*/ 1 w 36"/>
                  <a:gd name="T31" fmla="*/ 36 h 41"/>
                  <a:gd name="T32" fmla="*/ 0 w 36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1"/>
                  <a:gd name="T53" fmla="*/ 36 w 36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1">
                    <a:moveTo>
                      <a:pt x="0" y="39"/>
                    </a:moveTo>
                    <a:lnTo>
                      <a:pt x="2" y="41"/>
                    </a:lnTo>
                    <a:lnTo>
                      <a:pt x="7" y="39"/>
                    </a:lnTo>
                    <a:lnTo>
                      <a:pt x="12" y="37"/>
                    </a:lnTo>
                    <a:lnTo>
                      <a:pt x="18" y="32"/>
                    </a:lnTo>
                    <a:lnTo>
                      <a:pt x="24" y="25"/>
                    </a:lnTo>
                    <a:lnTo>
                      <a:pt x="29" y="17"/>
                    </a:lnTo>
                    <a:lnTo>
                      <a:pt x="33" y="9"/>
                    </a:lnTo>
                    <a:lnTo>
                      <a:pt x="36" y="0"/>
                    </a:lnTo>
                    <a:lnTo>
                      <a:pt x="33" y="3"/>
                    </a:lnTo>
                    <a:lnTo>
                      <a:pt x="28" y="8"/>
                    </a:lnTo>
                    <a:lnTo>
                      <a:pt x="22" y="13"/>
                    </a:lnTo>
                    <a:lnTo>
                      <a:pt x="15" y="19"/>
                    </a:lnTo>
                    <a:lnTo>
                      <a:pt x="9" y="25"/>
                    </a:lnTo>
                    <a:lnTo>
                      <a:pt x="4" y="31"/>
                    </a:lnTo>
                    <a:lnTo>
                      <a:pt x="1" y="3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97" name="Freeform 241">
                <a:extLst>
                  <a:ext uri="{FF2B5EF4-FFF2-40B4-BE49-F238E27FC236}">
                    <a16:creationId xmlns:a16="http://schemas.microsoft.com/office/drawing/2014/main" id="{94584FE3-A661-49E8-B7DC-438FE9218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" y="1063"/>
                <a:ext cx="28" cy="32"/>
              </a:xfrm>
              <a:custGeom>
                <a:avLst/>
                <a:gdLst>
                  <a:gd name="T0" fmla="*/ 0 w 28"/>
                  <a:gd name="T1" fmla="*/ 31 h 32"/>
                  <a:gd name="T2" fmla="*/ 2 w 28"/>
                  <a:gd name="T3" fmla="*/ 32 h 32"/>
                  <a:gd name="T4" fmla="*/ 4 w 28"/>
                  <a:gd name="T5" fmla="*/ 32 h 32"/>
                  <a:gd name="T6" fmla="*/ 8 w 28"/>
                  <a:gd name="T7" fmla="*/ 30 h 32"/>
                  <a:gd name="T8" fmla="*/ 14 w 28"/>
                  <a:gd name="T9" fmla="*/ 27 h 32"/>
                  <a:gd name="T10" fmla="*/ 18 w 28"/>
                  <a:gd name="T11" fmla="*/ 22 h 32"/>
                  <a:gd name="T12" fmla="*/ 22 w 28"/>
                  <a:gd name="T13" fmla="*/ 16 h 32"/>
                  <a:gd name="T14" fmla="*/ 26 w 28"/>
                  <a:gd name="T15" fmla="*/ 9 h 32"/>
                  <a:gd name="T16" fmla="*/ 28 w 28"/>
                  <a:gd name="T17" fmla="*/ 0 h 32"/>
                  <a:gd name="T18" fmla="*/ 25 w 28"/>
                  <a:gd name="T19" fmla="*/ 4 h 32"/>
                  <a:gd name="T20" fmla="*/ 20 w 28"/>
                  <a:gd name="T21" fmla="*/ 9 h 32"/>
                  <a:gd name="T22" fmla="*/ 15 w 28"/>
                  <a:gd name="T23" fmla="*/ 13 h 32"/>
                  <a:gd name="T24" fmla="*/ 10 w 28"/>
                  <a:gd name="T25" fmla="*/ 18 h 32"/>
                  <a:gd name="T26" fmla="*/ 6 w 28"/>
                  <a:gd name="T27" fmla="*/ 21 h 32"/>
                  <a:gd name="T28" fmla="*/ 2 w 28"/>
                  <a:gd name="T29" fmla="*/ 25 h 32"/>
                  <a:gd name="T30" fmla="*/ 0 w 28"/>
                  <a:gd name="T31" fmla="*/ 29 h 32"/>
                  <a:gd name="T32" fmla="*/ 0 w 28"/>
                  <a:gd name="T33" fmla="*/ 3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32"/>
                  <a:gd name="T53" fmla="*/ 28 w 28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32">
                    <a:moveTo>
                      <a:pt x="0" y="31"/>
                    </a:moveTo>
                    <a:lnTo>
                      <a:pt x="2" y="32"/>
                    </a:lnTo>
                    <a:lnTo>
                      <a:pt x="4" y="32"/>
                    </a:lnTo>
                    <a:lnTo>
                      <a:pt x="8" y="30"/>
                    </a:lnTo>
                    <a:lnTo>
                      <a:pt x="14" y="27"/>
                    </a:lnTo>
                    <a:lnTo>
                      <a:pt x="18" y="22"/>
                    </a:lnTo>
                    <a:lnTo>
                      <a:pt x="22" y="16"/>
                    </a:lnTo>
                    <a:lnTo>
                      <a:pt x="26" y="9"/>
                    </a:lnTo>
                    <a:lnTo>
                      <a:pt x="28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3"/>
                    </a:lnTo>
                    <a:lnTo>
                      <a:pt x="10" y="18"/>
                    </a:lnTo>
                    <a:lnTo>
                      <a:pt x="6" y="21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98" name="Freeform 242">
                <a:extLst>
                  <a:ext uri="{FF2B5EF4-FFF2-40B4-BE49-F238E27FC236}">
                    <a16:creationId xmlns:a16="http://schemas.microsoft.com/office/drawing/2014/main" id="{0E5F7273-F456-43F0-8FE0-00FABF9F4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950"/>
                <a:ext cx="39" cy="35"/>
              </a:xfrm>
              <a:custGeom>
                <a:avLst/>
                <a:gdLst>
                  <a:gd name="T0" fmla="*/ 0 w 39"/>
                  <a:gd name="T1" fmla="*/ 34 h 35"/>
                  <a:gd name="T2" fmla="*/ 2 w 39"/>
                  <a:gd name="T3" fmla="*/ 35 h 35"/>
                  <a:gd name="T4" fmla="*/ 7 w 39"/>
                  <a:gd name="T5" fmla="*/ 33 h 35"/>
                  <a:gd name="T6" fmla="*/ 13 w 39"/>
                  <a:gd name="T7" fmla="*/ 30 h 35"/>
                  <a:gd name="T8" fmla="*/ 20 w 39"/>
                  <a:gd name="T9" fmla="*/ 25 h 35"/>
                  <a:gd name="T10" fmla="*/ 27 w 39"/>
                  <a:gd name="T11" fmla="*/ 20 h 35"/>
                  <a:gd name="T12" fmla="*/ 33 w 39"/>
                  <a:gd name="T13" fmla="*/ 13 h 35"/>
                  <a:gd name="T14" fmla="*/ 38 w 39"/>
                  <a:gd name="T15" fmla="*/ 6 h 35"/>
                  <a:gd name="T16" fmla="*/ 39 w 39"/>
                  <a:gd name="T17" fmla="*/ 0 h 35"/>
                  <a:gd name="T18" fmla="*/ 36 w 39"/>
                  <a:gd name="T19" fmla="*/ 3 h 35"/>
                  <a:gd name="T20" fmla="*/ 30 w 39"/>
                  <a:gd name="T21" fmla="*/ 6 h 35"/>
                  <a:gd name="T22" fmla="*/ 23 w 39"/>
                  <a:gd name="T23" fmla="*/ 11 h 35"/>
                  <a:gd name="T24" fmla="*/ 16 w 39"/>
                  <a:gd name="T25" fmla="*/ 16 h 35"/>
                  <a:gd name="T26" fmla="*/ 9 w 39"/>
                  <a:gd name="T27" fmla="*/ 21 h 35"/>
                  <a:gd name="T28" fmla="*/ 3 w 39"/>
                  <a:gd name="T29" fmla="*/ 25 h 35"/>
                  <a:gd name="T30" fmla="*/ 1 w 39"/>
                  <a:gd name="T31" fmla="*/ 30 h 35"/>
                  <a:gd name="T32" fmla="*/ 0 w 39"/>
                  <a:gd name="T33" fmla="*/ 3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5"/>
                  <a:gd name="T53" fmla="*/ 39 w 39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5">
                    <a:moveTo>
                      <a:pt x="0" y="34"/>
                    </a:moveTo>
                    <a:lnTo>
                      <a:pt x="2" y="35"/>
                    </a:lnTo>
                    <a:lnTo>
                      <a:pt x="7" y="33"/>
                    </a:lnTo>
                    <a:lnTo>
                      <a:pt x="13" y="30"/>
                    </a:lnTo>
                    <a:lnTo>
                      <a:pt x="20" y="25"/>
                    </a:lnTo>
                    <a:lnTo>
                      <a:pt x="27" y="20"/>
                    </a:lnTo>
                    <a:lnTo>
                      <a:pt x="33" y="13"/>
                    </a:lnTo>
                    <a:lnTo>
                      <a:pt x="38" y="6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6"/>
                    </a:lnTo>
                    <a:lnTo>
                      <a:pt x="23" y="11"/>
                    </a:lnTo>
                    <a:lnTo>
                      <a:pt x="16" y="16"/>
                    </a:lnTo>
                    <a:lnTo>
                      <a:pt x="9" y="21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99" name="Freeform 243">
                <a:extLst>
                  <a:ext uri="{FF2B5EF4-FFF2-40B4-BE49-F238E27FC236}">
                    <a16:creationId xmlns:a16="http://schemas.microsoft.com/office/drawing/2014/main" id="{406B946F-45CB-4F02-9DF0-ACDBF812D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" y="894"/>
                <a:ext cx="33" cy="26"/>
              </a:xfrm>
              <a:custGeom>
                <a:avLst/>
                <a:gdLst>
                  <a:gd name="T0" fmla="*/ 0 w 33"/>
                  <a:gd name="T1" fmla="*/ 24 h 26"/>
                  <a:gd name="T2" fmla="*/ 3 w 33"/>
                  <a:gd name="T3" fmla="*/ 26 h 26"/>
                  <a:gd name="T4" fmla="*/ 6 w 33"/>
                  <a:gd name="T5" fmla="*/ 25 h 26"/>
                  <a:gd name="T6" fmla="*/ 12 w 33"/>
                  <a:gd name="T7" fmla="*/ 23 h 26"/>
                  <a:gd name="T8" fmla="*/ 18 w 33"/>
                  <a:gd name="T9" fmla="*/ 19 h 26"/>
                  <a:gd name="T10" fmla="*/ 24 w 33"/>
                  <a:gd name="T11" fmla="*/ 14 h 26"/>
                  <a:gd name="T12" fmla="*/ 29 w 33"/>
                  <a:gd name="T13" fmla="*/ 9 h 26"/>
                  <a:gd name="T14" fmla="*/ 32 w 33"/>
                  <a:gd name="T15" fmla="*/ 4 h 26"/>
                  <a:gd name="T16" fmla="*/ 33 w 33"/>
                  <a:gd name="T17" fmla="*/ 0 h 26"/>
                  <a:gd name="T18" fmla="*/ 30 w 33"/>
                  <a:gd name="T19" fmla="*/ 2 h 26"/>
                  <a:gd name="T20" fmla="*/ 26 w 33"/>
                  <a:gd name="T21" fmla="*/ 5 h 26"/>
                  <a:gd name="T22" fmla="*/ 21 w 33"/>
                  <a:gd name="T23" fmla="*/ 8 h 26"/>
                  <a:gd name="T24" fmla="*/ 15 w 33"/>
                  <a:gd name="T25" fmla="*/ 11 h 26"/>
                  <a:gd name="T26" fmla="*/ 10 w 33"/>
                  <a:gd name="T27" fmla="*/ 15 h 26"/>
                  <a:gd name="T28" fmla="*/ 5 w 33"/>
                  <a:gd name="T29" fmla="*/ 19 h 26"/>
                  <a:gd name="T30" fmla="*/ 2 w 33"/>
                  <a:gd name="T31" fmla="*/ 22 h 26"/>
                  <a:gd name="T32" fmla="*/ 0 w 33"/>
                  <a:gd name="T33" fmla="*/ 24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26"/>
                  <a:gd name="T53" fmla="*/ 33 w 33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26">
                    <a:moveTo>
                      <a:pt x="0" y="24"/>
                    </a:moveTo>
                    <a:lnTo>
                      <a:pt x="3" y="26"/>
                    </a:lnTo>
                    <a:lnTo>
                      <a:pt x="6" y="25"/>
                    </a:lnTo>
                    <a:lnTo>
                      <a:pt x="12" y="23"/>
                    </a:lnTo>
                    <a:lnTo>
                      <a:pt x="18" y="19"/>
                    </a:lnTo>
                    <a:lnTo>
                      <a:pt x="24" y="14"/>
                    </a:lnTo>
                    <a:lnTo>
                      <a:pt x="29" y="9"/>
                    </a:lnTo>
                    <a:lnTo>
                      <a:pt x="32" y="4"/>
                    </a:lnTo>
                    <a:lnTo>
                      <a:pt x="33" y="0"/>
                    </a:lnTo>
                    <a:lnTo>
                      <a:pt x="30" y="2"/>
                    </a:lnTo>
                    <a:lnTo>
                      <a:pt x="26" y="5"/>
                    </a:lnTo>
                    <a:lnTo>
                      <a:pt x="21" y="8"/>
                    </a:lnTo>
                    <a:lnTo>
                      <a:pt x="15" y="11"/>
                    </a:lnTo>
                    <a:lnTo>
                      <a:pt x="10" y="15"/>
                    </a:lnTo>
                    <a:lnTo>
                      <a:pt x="5" y="19"/>
                    </a:lnTo>
                    <a:lnTo>
                      <a:pt x="2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00" name="Freeform 244">
                <a:extLst>
                  <a:ext uri="{FF2B5EF4-FFF2-40B4-BE49-F238E27FC236}">
                    <a16:creationId xmlns:a16="http://schemas.microsoft.com/office/drawing/2014/main" id="{9EA2F8F4-7B4E-4ED4-ABE7-21C9AD1A8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" y="1080"/>
                <a:ext cx="5" cy="37"/>
              </a:xfrm>
              <a:custGeom>
                <a:avLst/>
                <a:gdLst>
                  <a:gd name="T0" fmla="*/ 3 w 5"/>
                  <a:gd name="T1" fmla="*/ 0 h 37"/>
                  <a:gd name="T2" fmla="*/ 3 w 5"/>
                  <a:gd name="T3" fmla="*/ 7 h 37"/>
                  <a:gd name="T4" fmla="*/ 4 w 5"/>
                  <a:gd name="T5" fmla="*/ 21 h 37"/>
                  <a:gd name="T6" fmla="*/ 5 w 5"/>
                  <a:gd name="T7" fmla="*/ 32 h 37"/>
                  <a:gd name="T8" fmla="*/ 3 w 5"/>
                  <a:gd name="T9" fmla="*/ 37 h 37"/>
                  <a:gd name="T10" fmla="*/ 0 w 5"/>
                  <a:gd name="T11" fmla="*/ 32 h 37"/>
                  <a:gd name="T12" fmla="*/ 0 w 5"/>
                  <a:gd name="T13" fmla="*/ 21 h 37"/>
                  <a:gd name="T14" fmla="*/ 2 w 5"/>
                  <a:gd name="T15" fmla="*/ 8 h 37"/>
                  <a:gd name="T16" fmla="*/ 3 w 5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7"/>
                  <a:gd name="T29" fmla="*/ 5 w 5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7">
                    <a:moveTo>
                      <a:pt x="3" y="0"/>
                    </a:moveTo>
                    <a:lnTo>
                      <a:pt x="3" y="7"/>
                    </a:lnTo>
                    <a:lnTo>
                      <a:pt x="4" y="21"/>
                    </a:lnTo>
                    <a:lnTo>
                      <a:pt x="5" y="32"/>
                    </a:lnTo>
                    <a:lnTo>
                      <a:pt x="3" y="37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2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01" name="Freeform 245">
                <a:extLst>
                  <a:ext uri="{FF2B5EF4-FFF2-40B4-BE49-F238E27FC236}">
                    <a16:creationId xmlns:a16="http://schemas.microsoft.com/office/drawing/2014/main" id="{04554F7B-DF64-4B24-B6D1-EBCD14329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036"/>
                <a:ext cx="37" cy="53"/>
              </a:xfrm>
              <a:custGeom>
                <a:avLst/>
                <a:gdLst>
                  <a:gd name="T0" fmla="*/ 0 w 37"/>
                  <a:gd name="T1" fmla="*/ 0 h 53"/>
                  <a:gd name="T2" fmla="*/ 3 w 37"/>
                  <a:gd name="T3" fmla="*/ 6 h 53"/>
                  <a:gd name="T4" fmla="*/ 7 w 37"/>
                  <a:gd name="T5" fmla="*/ 15 h 53"/>
                  <a:gd name="T6" fmla="*/ 12 w 37"/>
                  <a:gd name="T7" fmla="*/ 24 h 53"/>
                  <a:gd name="T8" fmla="*/ 18 w 37"/>
                  <a:gd name="T9" fmla="*/ 34 h 53"/>
                  <a:gd name="T10" fmla="*/ 24 w 37"/>
                  <a:gd name="T11" fmla="*/ 43 h 53"/>
                  <a:gd name="T12" fmla="*/ 29 w 37"/>
                  <a:gd name="T13" fmla="*/ 49 h 53"/>
                  <a:gd name="T14" fmla="*/ 34 w 37"/>
                  <a:gd name="T15" fmla="*/ 53 h 53"/>
                  <a:gd name="T16" fmla="*/ 37 w 37"/>
                  <a:gd name="T17" fmla="*/ 52 h 53"/>
                  <a:gd name="T18" fmla="*/ 37 w 37"/>
                  <a:gd name="T19" fmla="*/ 48 h 53"/>
                  <a:gd name="T20" fmla="*/ 34 w 37"/>
                  <a:gd name="T21" fmla="*/ 42 h 53"/>
                  <a:gd name="T22" fmla="*/ 29 w 37"/>
                  <a:gd name="T23" fmla="*/ 35 h 53"/>
                  <a:gd name="T24" fmla="*/ 22 w 37"/>
                  <a:gd name="T25" fmla="*/ 27 h 53"/>
                  <a:gd name="T26" fmla="*/ 15 w 37"/>
                  <a:gd name="T27" fmla="*/ 19 h 53"/>
                  <a:gd name="T28" fmla="*/ 9 w 37"/>
                  <a:gd name="T29" fmla="*/ 12 h 53"/>
                  <a:gd name="T30" fmla="*/ 3 w 37"/>
                  <a:gd name="T31" fmla="*/ 5 h 53"/>
                  <a:gd name="T32" fmla="*/ 0 w 37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53"/>
                  <a:gd name="T53" fmla="*/ 37 w 37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53">
                    <a:moveTo>
                      <a:pt x="0" y="0"/>
                    </a:moveTo>
                    <a:lnTo>
                      <a:pt x="3" y="6"/>
                    </a:lnTo>
                    <a:lnTo>
                      <a:pt x="7" y="15"/>
                    </a:lnTo>
                    <a:lnTo>
                      <a:pt x="12" y="24"/>
                    </a:lnTo>
                    <a:lnTo>
                      <a:pt x="18" y="34"/>
                    </a:lnTo>
                    <a:lnTo>
                      <a:pt x="24" y="43"/>
                    </a:lnTo>
                    <a:lnTo>
                      <a:pt x="29" y="49"/>
                    </a:lnTo>
                    <a:lnTo>
                      <a:pt x="34" y="53"/>
                    </a:lnTo>
                    <a:lnTo>
                      <a:pt x="37" y="52"/>
                    </a:lnTo>
                    <a:lnTo>
                      <a:pt x="37" y="48"/>
                    </a:lnTo>
                    <a:lnTo>
                      <a:pt x="34" y="42"/>
                    </a:lnTo>
                    <a:lnTo>
                      <a:pt x="29" y="35"/>
                    </a:lnTo>
                    <a:lnTo>
                      <a:pt x="22" y="27"/>
                    </a:lnTo>
                    <a:lnTo>
                      <a:pt x="15" y="19"/>
                    </a:lnTo>
                    <a:lnTo>
                      <a:pt x="9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02" name="Freeform 246">
                <a:extLst>
                  <a:ext uri="{FF2B5EF4-FFF2-40B4-BE49-F238E27FC236}">
                    <a16:creationId xmlns:a16="http://schemas.microsoft.com/office/drawing/2014/main" id="{F61DE321-B820-4C1A-BB84-DBE1724BA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" y="1018"/>
                <a:ext cx="40" cy="48"/>
              </a:xfrm>
              <a:custGeom>
                <a:avLst/>
                <a:gdLst>
                  <a:gd name="T0" fmla="*/ 0 w 40"/>
                  <a:gd name="T1" fmla="*/ 0 h 48"/>
                  <a:gd name="T2" fmla="*/ 4 w 40"/>
                  <a:gd name="T3" fmla="*/ 6 h 48"/>
                  <a:gd name="T4" fmla="*/ 9 w 40"/>
                  <a:gd name="T5" fmla="*/ 14 h 48"/>
                  <a:gd name="T6" fmla="*/ 15 w 40"/>
                  <a:gd name="T7" fmla="*/ 23 h 48"/>
                  <a:gd name="T8" fmla="*/ 22 w 40"/>
                  <a:gd name="T9" fmla="*/ 32 h 48"/>
                  <a:gd name="T10" fmla="*/ 28 w 40"/>
                  <a:gd name="T11" fmla="*/ 39 h 48"/>
                  <a:gd name="T12" fmla="*/ 34 w 40"/>
                  <a:gd name="T13" fmla="*/ 45 h 48"/>
                  <a:gd name="T14" fmla="*/ 38 w 40"/>
                  <a:gd name="T15" fmla="*/ 48 h 48"/>
                  <a:gd name="T16" fmla="*/ 40 w 40"/>
                  <a:gd name="T17" fmla="*/ 47 h 48"/>
                  <a:gd name="T18" fmla="*/ 39 w 40"/>
                  <a:gd name="T19" fmla="*/ 42 h 48"/>
                  <a:gd name="T20" fmla="*/ 35 w 40"/>
                  <a:gd name="T21" fmla="*/ 37 h 48"/>
                  <a:gd name="T22" fmla="*/ 29 w 40"/>
                  <a:gd name="T23" fmla="*/ 30 h 48"/>
                  <a:gd name="T24" fmla="*/ 22 w 40"/>
                  <a:gd name="T25" fmla="*/ 22 h 48"/>
                  <a:gd name="T26" fmla="*/ 15 w 40"/>
                  <a:gd name="T27" fmla="*/ 15 h 48"/>
                  <a:gd name="T28" fmla="*/ 8 w 40"/>
                  <a:gd name="T29" fmla="*/ 9 h 48"/>
                  <a:gd name="T30" fmla="*/ 3 w 40"/>
                  <a:gd name="T31" fmla="*/ 4 h 48"/>
                  <a:gd name="T32" fmla="*/ 0 w 40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8"/>
                  <a:gd name="T53" fmla="*/ 40 w 40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8">
                    <a:moveTo>
                      <a:pt x="0" y="0"/>
                    </a:moveTo>
                    <a:lnTo>
                      <a:pt x="4" y="6"/>
                    </a:lnTo>
                    <a:lnTo>
                      <a:pt x="9" y="14"/>
                    </a:lnTo>
                    <a:lnTo>
                      <a:pt x="15" y="23"/>
                    </a:lnTo>
                    <a:lnTo>
                      <a:pt x="22" y="32"/>
                    </a:lnTo>
                    <a:lnTo>
                      <a:pt x="28" y="39"/>
                    </a:lnTo>
                    <a:lnTo>
                      <a:pt x="34" y="45"/>
                    </a:lnTo>
                    <a:lnTo>
                      <a:pt x="38" y="48"/>
                    </a:lnTo>
                    <a:lnTo>
                      <a:pt x="40" y="47"/>
                    </a:lnTo>
                    <a:lnTo>
                      <a:pt x="39" y="42"/>
                    </a:lnTo>
                    <a:lnTo>
                      <a:pt x="35" y="37"/>
                    </a:lnTo>
                    <a:lnTo>
                      <a:pt x="29" y="30"/>
                    </a:lnTo>
                    <a:lnTo>
                      <a:pt x="22" y="22"/>
                    </a:lnTo>
                    <a:lnTo>
                      <a:pt x="15" y="15"/>
                    </a:lnTo>
                    <a:lnTo>
                      <a:pt x="8" y="9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03" name="Freeform 247">
                <a:extLst>
                  <a:ext uri="{FF2B5EF4-FFF2-40B4-BE49-F238E27FC236}">
                    <a16:creationId xmlns:a16="http://schemas.microsoft.com/office/drawing/2014/main" id="{F5A216AF-B42F-4AFC-8DFC-13ACC22F3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" y="997"/>
                <a:ext cx="41" cy="42"/>
              </a:xfrm>
              <a:custGeom>
                <a:avLst/>
                <a:gdLst>
                  <a:gd name="T0" fmla="*/ 0 w 41"/>
                  <a:gd name="T1" fmla="*/ 0 h 42"/>
                  <a:gd name="T2" fmla="*/ 4 w 41"/>
                  <a:gd name="T3" fmla="*/ 6 h 42"/>
                  <a:gd name="T4" fmla="*/ 10 w 41"/>
                  <a:gd name="T5" fmla="*/ 14 h 42"/>
                  <a:gd name="T6" fmla="*/ 16 w 41"/>
                  <a:gd name="T7" fmla="*/ 22 h 42"/>
                  <a:gd name="T8" fmla="*/ 23 w 41"/>
                  <a:gd name="T9" fmla="*/ 30 h 42"/>
                  <a:gd name="T10" fmla="*/ 29 w 41"/>
                  <a:gd name="T11" fmla="*/ 36 h 42"/>
                  <a:gd name="T12" fmla="*/ 35 w 41"/>
                  <a:gd name="T13" fmla="*/ 40 h 42"/>
                  <a:gd name="T14" fmla="*/ 40 w 41"/>
                  <a:gd name="T15" fmla="*/ 42 h 42"/>
                  <a:gd name="T16" fmla="*/ 41 w 41"/>
                  <a:gd name="T17" fmla="*/ 41 h 42"/>
                  <a:gd name="T18" fmla="*/ 41 w 41"/>
                  <a:gd name="T19" fmla="*/ 37 h 42"/>
                  <a:gd name="T20" fmla="*/ 36 w 41"/>
                  <a:gd name="T21" fmla="*/ 32 h 42"/>
                  <a:gd name="T22" fmla="*/ 30 w 41"/>
                  <a:gd name="T23" fmla="*/ 27 h 42"/>
                  <a:gd name="T24" fmla="*/ 23 w 41"/>
                  <a:gd name="T25" fmla="*/ 21 h 42"/>
                  <a:gd name="T26" fmla="*/ 16 w 41"/>
                  <a:gd name="T27" fmla="*/ 15 h 42"/>
                  <a:gd name="T28" fmla="*/ 9 w 41"/>
                  <a:gd name="T29" fmla="*/ 9 h 42"/>
                  <a:gd name="T30" fmla="*/ 4 w 41"/>
                  <a:gd name="T31" fmla="*/ 4 h 42"/>
                  <a:gd name="T32" fmla="*/ 0 w 41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2"/>
                  <a:gd name="T53" fmla="*/ 41 w 41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2">
                    <a:moveTo>
                      <a:pt x="0" y="0"/>
                    </a:moveTo>
                    <a:lnTo>
                      <a:pt x="4" y="6"/>
                    </a:lnTo>
                    <a:lnTo>
                      <a:pt x="10" y="14"/>
                    </a:lnTo>
                    <a:lnTo>
                      <a:pt x="16" y="22"/>
                    </a:lnTo>
                    <a:lnTo>
                      <a:pt x="23" y="30"/>
                    </a:lnTo>
                    <a:lnTo>
                      <a:pt x="29" y="36"/>
                    </a:lnTo>
                    <a:lnTo>
                      <a:pt x="35" y="40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1" y="37"/>
                    </a:lnTo>
                    <a:lnTo>
                      <a:pt x="36" y="32"/>
                    </a:lnTo>
                    <a:lnTo>
                      <a:pt x="30" y="27"/>
                    </a:lnTo>
                    <a:lnTo>
                      <a:pt x="23" y="21"/>
                    </a:lnTo>
                    <a:lnTo>
                      <a:pt x="16" y="15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04" name="Freeform 248">
                <a:extLst>
                  <a:ext uri="{FF2B5EF4-FFF2-40B4-BE49-F238E27FC236}">
                    <a16:creationId xmlns:a16="http://schemas.microsoft.com/office/drawing/2014/main" id="{85CB3A72-C8EE-4C92-A7DA-6431FDDBC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" y="975"/>
                <a:ext cx="39" cy="33"/>
              </a:xfrm>
              <a:custGeom>
                <a:avLst/>
                <a:gdLst>
                  <a:gd name="T0" fmla="*/ 0 w 39"/>
                  <a:gd name="T1" fmla="*/ 0 h 33"/>
                  <a:gd name="T2" fmla="*/ 3 w 39"/>
                  <a:gd name="T3" fmla="*/ 5 h 33"/>
                  <a:gd name="T4" fmla="*/ 8 w 39"/>
                  <a:gd name="T5" fmla="*/ 11 h 33"/>
                  <a:gd name="T6" fmla="*/ 15 w 39"/>
                  <a:gd name="T7" fmla="*/ 18 h 33"/>
                  <a:gd name="T8" fmla="*/ 22 w 39"/>
                  <a:gd name="T9" fmla="*/ 24 h 33"/>
                  <a:gd name="T10" fmla="*/ 28 w 39"/>
                  <a:gd name="T11" fmla="*/ 29 h 33"/>
                  <a:gd name="T12" fmla="*/ 34 w 39"/>
                  <a:gd name="T13" fmla="*/ 32 h 33"/>
                  <a:gd name="T14" fmla="*/ 38 w 39"/>
                  <a:gd name="T15" fmla="*/ 33 h 33"/>
                  <a:gd name="T16" fmla="*/ 39 w 39"/>
                  <a:gd name="T17" fmla="*/ 30 h 33"/>
                  <a:gd name="T18" fmla="*/ 38 w 39"/>
                  <a:gd name="T19" fmla="*/ 25 h 33"/>
                  <a:gd name="T20" fmla="*/ 34 w 39"/>
                  <a:gd name="T21" fmla="*/ 22 h 33"/>
                  <a:gd name="T22" fmla="*/ 29 w 39"/>
                  <a:gd name="T23" fmla="*/ 18 h 33"/>
                  <a:gd name="T24" fmla="*/ 22 w 39"/>
                  <a:gd name="T25" fmla="*/ 14 h 33"/>
                  <a:gd name="T26" fmla="*/ 15 w 39"/>
                  <a:gd name="T27" fmla="*/ 10 h 33"/>
                  <a:gd name="T28" fmla="*/ 9 w 39"/>
                  <a:gd name="T29" fmla="*/ 7 h 33"/>
                  <a:gd name="T30" fmla="*/ 3 w 39"/>
                  <a:gd name="T31" fmla="*/ 3 h 33"/>
                  <a:gd name="T32" fmla="*/ 0 w 39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3"/>
                  <a:gd name="T53" fmla="*/ 39 w 39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3">
                    <a:moveTo>
                      <a:pt x="0" y="0"/>
                    </a:moveTo>
                    <a:lnTo>
                      <a:pt x="3" y="5"/>
                    </a:lnTo>
                    <a:lnTo>
                      <a:pt x="8" y="11"/>
                    </a:lnTo>
                    <a:lnTo>
                      <a:pt x="15" y="18"/>
                    </a:lnTo>
                    <a:lnTo>
                      <a:pt x="22" y="24"/>
                    </a:lnTo>
                    <a:lnTo>
                      <a:pt x="28" y="29"/>
                    </a:lnTo>
                    <a:lnTo>
                      <a:pt x="34" y="32"/>
                    </a:lnTo>
                    <a:lnTo>
                      <a:pt x="38" y="33"/>
                    </a:lnTo>
                    <a:lnTo>
                      <a:pt x="39" y="30"/>
                    </a:lnTo>
                    <a:lnTo>
                      <a:pt x="38" y="25"/>
                    </a:lnTo>
                    <a:lnTo>
                      <a:pt x="34" y="22"/>
                    </a:lnTo>
                    <a:lnTo>
                      <a:pt x="29" y="18"/>
                    </a:lnTo>
                    <a:lnTo>
                      <a:pt x="22" y="14"/>
                    </a:lnTo>
                    <a:lnTo>
                      <a:pt x="15" y="10"/>
                    </a:lnTo>
                    <a:lnTo>
                      <a:pt x="9" y="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05" name="Freeform 249">
                <a:extLst>
                  <a:ext uri="{FF2B5EF4-FFF2-40B4-BE49-F238E27FC236}">
                    <a16:creationId xmlns:a16="http://schemas.microsoft.com/office/drawing/2014/main" id="{B8D623AF-CC64-437B-AD3F-9D6B3F6B8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951"/>
                <a:ext cx="39" cy="30"/>
              </a:xfrm>
              <a:custGeom>
                <a:avLst/>
                <a:gdLst>
                  <a:gd name="T0" fmla="*/ 0 w 39"/>
                  <a:gd name="T1" fmla="*/ 0 h 30"/>
                  <a:gd name="T2" fmla="*/ 4 w 39"/>
                  <a:gd name="T3" fmla="*/ 4 h 30"/>
                  <a:gd name="T4" fmla="*/ 10 w 39"/>
                  <a:gd name="T5" fmla="*/ 10 h 30"/>
                  <a:gd name="T6" fmla="*/ 16 w 39"/>
                  <a:gd name="T7" fmla="*/ 16 h 30"/>
                  <a:gd name="T8" fmla="*/ 23 w 39"/>
                  <a:gd name="T9" fmla="*/ 22 h 30"/>
                  <a:gd name="T10" fmla="*/ 29 w 39"/>
                  <a:gd name="T11" fmla="*/ 26 h 30"/>
                  <a:gd name="T12" fmla="*/ 35 w 39"/>
                  <a:gd name="T13" fmla="*/ 29 h 30"/>
                  <a:gd name="T14" fmla="*/ 38 w 39"/>
                  <a:gd name="T15" fmla="*/ 30 h 30"/>
                  <a:gd name="T16" fmla="*/ 39 w 39"/>
                  <a:gd name="T17" fmla="*/ 27 h 30"/>
                  <a:gd name="T18" fmla="*/ 37 w 39"/>
                  <a:gd name="T19" fmla="*/ 22 h 30"/>
                  <a:gd name="T20" fmla="*/ 33 w 39"/>
                  <a:gd name="T21" fmla="*/ 19 h 30"/>
                  <a:gd name="T22" fmla="*/ 27 w 39"/>
                  <a:gd name="T23" fmla="*/ 15 h 30"/>
                  <a:gd name="T24" fmla="*/ 21 w 39"/>
                  <a:gd name="T25" fmla="*/ 11 h 30"/>
                  <a:gd name="T26" fmla="*/ 14 w 39"/>
                  <a:gd name="T27" fmla="*/ 8 h 30"/>
                  <a:gd name="T28" fmla="*/ 8 w 39"/>
                  <a:gd name="T29" fmla="*/ 5 h 30"/>
                  <a:gd name="T30" fmla="*/ 3 w 39"/>
                  <a:gd name="T31" fmla="*/ 2 h 30"/>
                  <a:gd name="T32" fmla="*/ 0 w 3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0"/>
                  <a:gd name="T53" fmla="*/ 39 w 3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0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6" y="16"/>
                    </a:lnTo>
                    <a:lnTo>
                      <a:pt x="23" y="22"/>
                    </a:lnTo>
                    <a:lnTo>
                      <a:pt x="29" y="26"/>
                    </a:lnTo>
                    <a:lnTo>
                      <a:pt x="35" y="29"/>
                    </a:lnTo>
                    <a:lnTo>
                      <a:pt x="38" y="30"/>
                    </a:lnTo>
                    <a:lnTo>
                      <a:pt x="39" y="27"/>
                    </a:lnTo>
                    <a:lnTo>
                      <a:pt x="37" y="22"/>
                    </a:lnTo>
                    <a:lnTo>
                      <a:pt x="33" y="19"/>
                    </a:lnTo>
                    <a:lnTo>
                      <a:pt x="27" y="15"/>
                    </a:lnTo>
                    <a:lnTo>
                      <a:pt x="21" y="11"/>
                    </a:lnTo>
                    <a:lnTo>
                      <a:pt x="14" y="8"/>
                    </a:lnTo>
                    <a:lnTo>
                      <a:pt x="8" y="5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06" name="Freeform 250">
                <a:extLst>
                  <a:ext uri="{FF2B5EF4-FFF2-40B4-BE49-F238E27FC236}">
                    <a16:creationId xmlns:a16="http://schemas.microsoft.com/office/drawing/2014/main" id="{1A531B0D-219B-458E-A7DF-4998EB5F5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" y="929"/>
                <a:ext cx="33" cy="16"/>
              </a:xfrm>
              <a:custGeom>
                <a:avLst/>
                <a:gdLst>
                  <a:gd name="T0" fmla="*/ 0 w 33"/>
                  <a:gd name="T1" fmla="*/ 0 h 16"/>
                  <a:gd name="T2" fmla="*/ 4 w 33"/>
                  <a:gd name="T3" fmla="*/ 4 h 16"/>
                  <a:gd name="T4" fmla="*/ 9 w 33"/>
                  <a:gd name="T5" fmla="*/ 7 h 16"/>
                  <a:gd name="T6" fmla="*/ 14 w 33"/>
                  <a:gd name="T7" fmla="*/ 11 h 16"/>
                  <a:gd name="T8" fmla="*/ 20 w 33"/>
                  <a:gd name="T9" fmla="*/ 14 h 16"/>
                  <a:gd name="T10" fmla="*/ 25 w 33"/>
                  <a:gd name="T11" fmla="*/ 16 h 16"/>
                  <a:gd name="T12" fmla="*/ 30 w 33"/>
                  <a:gd name="T13" fmla="*/ 16 h 16"/>
                  <a:gd name="T14" fmla="*/ 32 w 33"/>
                  <a:gd name="T15" fmla="*/ 15 h 16"/>
                  <a:gd name="T16" fmla="*/ 33 w 33"/>
                  <a:gd name="T17" fmla="*/ 12 h 16"/>
                  <a:gd name="T18" fmla="*/ 31 w 33"/>
                  <a:gd name="T19" fmla="*/ 8 h 16"/>
                  <a:gd name="T20" fmla="*/ 29 w 33"/>
                  <a:gd name="T21" fmla="*/ 5 h 16"/>
                  <a:gd name="T22" fmla="*/ 25 w 33"/>
                  <a:gd name="T23" fmla="*/ 4 h 16"/>
                  <a:gd name="T24" fmla="*/ 19 w 33"/>
                  <a:gd name="T25" fmla="*/ 3 h 16"/>
                  <a:gd name="T26" fmla="*/ 13 w 33"/>
                  <a:gd name="T27" fmla="*/ 3 h 16"/>
                  <a:gd name="T28" fmla="*/ 8 w 33"/>
                  <a:gd name="T29" fmla="*/ 2 h 16"/>
                  <a:gd name="T30" fmla="*/ 3 w 33"/>
                  <a:gd name="T31" fmla="*/ 1 h 16"/>
                  <a:gd name="T32" fmla="*/ 0 w 33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16"/>
                  <a:gd name="T53" fmla="*/ 33 w 3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16">
                    <a:moveTo>
                      <a:pt x="0" y="0"/>
                    </a:moveTo>
                    <a:lnTo>
                      <a:pt x="4" y="4"/>
                    </a:lnTo>
                    <a:lnTo>
                      <a:pt x="9" y="7"/>
                    </a:lnTo>
                    <a:lnTo>
                      <a:pt x="14" y="11"/>
                    </a:lnTo>
                    <a:lnTo>
                      <a:pt x="20" y="14"/>
                    </a:lnTo>
                    <a:lnTo>
                      <a:pt x="25" y="16"/>
                    </a:lnTo>
                    <a:lnTo>
                      <a:pt x="30" y="16"/>
                    </a:lnTo>
                    <a:lnTo>
                      <a:pt x="32" y="15"/>
                    </a:lnTo>
                    <a:lnTo>
                      <a:pt x="33" y="12"/>
                    </a:lnTo>
                    <a:lnTo>
                      <a:pt x="31" y="8"/>
                    </a:lnTo>
                    <a:lnTo>
                      <a:pt x="29" y="5"/>
                    </a:lnTo>
                    <a:lnTo>
                      <a:pt x="25" y="4"/>
                    </a:lnTo>
                    <a:lnTo>
                      <a:pt x="19" y="3"/>
                    </a:lnTo>
                    <a:lnTo>
                      <a:pt x="13" y="3"/>
                    </a:lnTo>
                    <a:lnTo>
                      <a:pt x="8" y="2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07" name="Freeform 251">
                <a:extLst>
                  <a:ext uri="{FF2B5EF4-FFF2-40B4-BE49-F238E27FC236}">
                    <a16:creationId xmlns:a16="http://schemas.microsoft.com/office/drawing/2014/main" id="{07368895-FEE9-43B0-8A5A-C6EB6C339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912"/>
                <a:ext cx="29" cy="7"/>
              </a:xfrm>
              <a:custGeom>
                <a:avLst/>
                <a:gdLst>
                  <a:gd name="T0" fmla="*/ 0 w 29"/>
                  <a:gd name="T1" fmla="*/ 0 h 7"/>
                  <a:gd name="T2" fmla="*/ 4 w 29"/>
                  <a:gd name="T3" fmla="*/ 1 h 7"/>
                  <a:gd name="T4" fmla="*/ 7 w 29"/>
                  <a:gd name="T5" fmla="*/ 3 h 7"/>
                  <a:gd name="T6" fmla="*/ 12 w 29"/>
                  <a:gd name="T7" fmla="*/ 5 h 7"/>
                  <a:gd name="T8" fmla="*/ 17 w 29"/>
                  <a:gd name="T9" fmla="*/ 6 h 7"/>
                  <a:gd name="T10" fmla="*/ 23 w 29"/>
                  <a:gd name="T11" fmla="*/ 7 h 7"/>
                  <a:gd name="T12" fmla="*/ 26 w 29"/>
                  <a:gd name="T13" fmla="*/ 7 h 7"/>
                  <a:gd name="T14" fmla="*/ 29 w 29"/>
                  <a:gd name="T15" fmla="*/ 6 h 7"/>
                  <a:gd name="T16" fmla="*/ 29 w 29"/>
                  <a:gd name="T17" fmla="*/ 4 h 7"/>
                  <a:gd name="T18" fmla="*/ 28 w 29"/>
                  <a:gd name="T19" fmla="*/ 1 h 7"/>
                  <a:gd name="T20" fmla="*/ 25 w 29"/>
                  <a:gd name="T21" fmla="*/ 0 h 7"/>
                  <a:gd name="T22" fmla="*/ 22 w 29"/>
                  <a:gd name="T23" fmla="*/ 0 h 7"/>
                  <a:gd name="T24" fmla="*/ 17 w 29"/>
                  <a:gd name="T25" fmla="*/ 0 h 7"/>
                  <a:gd name="T26" fmla="*/ 13 w 29"/>
                  <a:gd name="T27" fmla="*/ 1 h 7"/>
                  <a:gd name="T28" fmla="*/ 8 w 29"/>
                  <a:gd name="T29" fmla="*/ 1 h 7"/>
                  <a:gd name="T30" fmla="*/ 4 w 29"/>
                  <a:gd name="T31" fmla="*/ 1 h 7"/>
                  <a:gd name="T32" fmla="*/ 0 w 2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7"/>
                  <a:gd name="T53" fmla="*/ 29 w 29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7">
                    <a:moveTo>
                      <a:pt x="0" y="0"/>
                    </a:moveTo>
                    <a:lnTo>
                      <a:pt x="4" y="1"/>
                    </a:lnTo>
                    <a:lnTo>
                      <a:pt x="7" y="3"/>
                    </a:lnTo>
                    <a:lnTo>
                      <a:pt x="12" y="5"/>
                    </a:lnTo>
                    <a:lnTo>
                      <a:pt x="17" y="6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08" name="Freeform 252">
                <a:extLst>
                  <a:ext uri="{FF2B5EF4-FFF2-40B4-BE49-F238E27FC236}">
                    <a16:creationId xmlns:a16="http://schemas.microsoft.com/office/drawing/2014/main" id="{CF50A6E8-91BB-48A4-BE4D-668164A59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891"/>
                <a:ext cx="29" cy="9"/>
              </a:xfrm>
              <a:custGeom>
                <a:avLst/>
                <a:gdLst>
                  <a:gd name="T0" fmla="*/ 0 w 29"/>
                  <a:gd name="T1" fmla="*/ 4 h 9"/>
                  <a:gd name="T2" fmla="*/ 3 w 29"/>
                  <a:gd name="T3" fmla="*/ 6 h 9"/>
                  <a:gd name="T4" fmla="*/ 7 w 29"/>
                  <a:gd name="T5" fmla="*/ 7 h 9"/>
                  <a:gd name="T6" fmla="*/ 11 w 29"/>
                  <a:gd name="T7" fmla="*/ 8 h 9"/>
                  <a:gd name="T8" fmla="*/ 16 w 29"/>
                  <a:gd name="T9" fmla="*/ 9 h 9"/>
                  <a:gd name="T10" fmla="*/ 21 w 29"/>
                  <a:gd name="T11" fmla="*/ 8 h 9"/>
                  <a:gd name="T12" fmla="*/ 25 w 29"/>
                  <a:gd name="T13" fmla="*/ 7 h 9"/>
                  <a:gd name="T14" fmla="*/ 28 w 29"/>
                  <a:gd name="T15" fmla="*/ 5 h 9"/>
                  <a:gd name="T16" fmla="*/ 29 w 29"/>
                  <a:gd name="T17" fmla="*/ 2 h 9"/>
                  <a:gd name="T18" fmla="*/ 28 w 29"/>
                  <a:gd name="T19" fmla="*/ 0 h 9"/>
                  <a:gd name="T20" fmla="*/ 27 w 29"/>
                  <a:gd name="T21" fmla="*/ 0 h 9"/>
                  <a:gd name="T22" fmla="*/ 23 w 29"/>
                  <a:gd name="T23" fmla="*/ 0 h 9"/>
                  <a:gd name="T24" fmla="*/ 19 w 29"/>
                  <a:gd name="T25" fmla="*/ 0 h 9"/>
                  <a:gd name="T26" fmla="*/ 14 w 29"/>
                  <a:gd name="T27" fmla="*/ 1 h 9"/>
                  <a:gd name="T28" fmla="*/ 10 w 29"/>
                  <a:gd name="T29" fmla="*/ 3 h 9"/>
                  <a:gd name="T30" fmla="*/ 4 w 29"/>
                  <a:gd name="T31" fmla="*/ 4 h 9"/>
                  <a:gd name="T32" fmla="*/ 0 w 29"/>
                  <a:gd name="T33" fmla="*/ 4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9"/>
                  <a:gd name="T53" fmla="*/ 29 w 2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9">
                    <a:moveTo>
                      <a:pt x="0" y="4"/>
                    </a:moveTo>
                    <a:lnTo>
                      <a:pt x="3" y="6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5" y="7"/>
                    </a:lnTo>
                    <a:lnTo>
                      <a:pt x="28" y="5"/>
                    </a:lnTo>
                    <a:lnTo>
                      <a:pt x="29" y="2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0" y="3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09" name="Freeform 253">
                <a:extLst>
                  <a:ext uri="{FF2B5EF4-FFF2-40B4-BE49-F238E27FC236}">
                    <a16:creationId xmlns:a16="http://schemas.microsoft.com/office/drawing/2014/main" id="{922F4BC0-7C41-4978-9B58-A71A62A27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862"/>
                <a:ext cx="32" cy="9"/>
              </a:xfrm>
              <a:custGeom>
                <a:avLst/>
                <a:gdLst>
                  <a:gd name="T0" fmla="*/ 0 w 32"/>
                  <a:gd name="T1" fmla="*/ 1 h 9"/>
                  <a:gd name="T2" fmla="*/ 3 w 32"/>
                  <a:gd name="T3" fmla="*/ 2 h 9"/>
                  <a:gd name="T4" fmla="*/ 7 w 32"/>
                  <a:gd name="T5" fmla="*/ 4 h 9"/>
                  <a:gd name="T6" fmla="*/ 12 w 32"/>
                  <a:gd name="T7" fmla="*/ 6 h 9"/>
                  <a:gd name="T8" fmla="*/ 17 w 32"/>
                  <a:gd name="T9" fmla="*/ 8 h 9"/>
                  <a:gd name="T10" fmla="*/ 21 w 32"/>
                  <a:gd name="T11" fmla="*/ 9 h 9"/>
                  <a:gd name="T12" fmla="*/ 25 w 32"/>
                  <a:gd name="T13" fmla="*/ 9 h 9"/>
                  <a:gd name="T14" fmla="*/ 30 w 32"/>
                  <a:gd name="T15" fmla="*/ 8 h 9"/>
                  <a:gd name="T16" fmla="*/ 32 w 32"/>
                  <a:gd name="T17" fmla="*/ 6 h 9"/>
                  <a:gd name="T18" fmla="*/ 32 w 32"/>
                  <a:gd name="T19" fmla="*/ 3 h 9"/>
                  <a:gd name="T20" fmla="*/ 31 w 32"/>
                  <a:gd name="T21" fmla="*/ 1 h 9"/>
                  <a:gd name="T22" fmla="*/ 26 w 32"/>
                  <a:gd name="T23" fmla="*/ 1 h 9"/>
                  <a:gd name="T24" fmla="*/ 20 w 32"/>
                  <a:gd name="T25" fmla="*/ 0 h 9"/>
                  <a:gd name="T26" fmla="*/ 14 w 32"/>
                  <a:gd name="T27" fmla="*/ 1 h 9"/>
                  <a:gd name="T28" fmla="*/ 8 w 32"/>
                  <a:gd name="T29" fmla="*/ 1 h 9"/>
                  <a:gd name="T30" fmla="*/ 4 w 32"/>
                  <a:gd name="T31" fmla="*/ 1 h 9"/>
                  <a:gd name="T32" fmla="*/ 0 w 32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9"/>
                  <a:gd name="T53" fmla="*/ 32 w 32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9">
                    <a:moveTo>
                      <a:pt x="0" y="1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2" y="6"/>
                    </a:lnTo>
                    <a:lnTo>
                      <a:pt x="17" y="8"/>
                    </a:lnTo>
                    <a:lnTo>
                      <a:pt x="21" y="9"/>
                    </a:lnTo>
                    <a:lnTo>
                      <a:pt x="25" y="9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10" name="Freeform 254">
                <a:extLst>
                  <a:ext uri="{FF2B5EF4-FFF2-40B4-BE49-F238E27FC236}">
                    <a16:creationId xmlns:a16="http://schemas.microsoft.com/office/drawing/2014/main" id="{89618E70-A544-45AD-8C0B-DD0E935A8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" y="1056"/>
                <a:ext cx="30" cy="55"/>
              </a:xfrm>
              <a:custGeom>
                <a:avLst/>
                <a:gdLst>
                  <a:gd name="T0" fmla="*/ 30 w 30"/>
                  <a:gd name="T1" fmla="*/ 54 h 55"/>
                  <a:gd name="T2" fmla="*/ 29 w 30"/>
                  <a:gd name="T3" fmla="*/ 51 h 55"/>
                  <a:gd name="T4" fmla="*/ 26 w 30"/>
                  <a:gd name="T5" fmla="*/ 46 h 55"/>
                  <a:gd name="T6" fmla="*/ 22 w 30"/>
                  <a:gd name="T7" fmla="*/ 39 h 55"/>
                  <a:gd name="T8" fmla="*/ 16 w 30"/>
                  <a:gd name="T9" fmla="*/ 31 h 55"/>
                  <a:gd name="T10" fmla="*/ 10 w 30"/>
                  <a:gd name="T11" fmla="*/ 24 h 55"/>
                  <a:gd name="T12" fmla="*/ 5 w 30"/>
                  <a:gd name="T13" fmla="*/ 15 h 55"/>
                  <a:gd name="T14" fmla="*/ 2 w 30"/>
                  <a:gd name="T15" fmla="*/ 7 h 55"/>
                  <a:gd name="T16" fmla="*/ 0 w 30"/>
                  <a:gd name="T17" fmla="*/ 0 h 55"/>
                  <a:gd name="T18" fmla="*/ 2 w 30"/>
                  <a:gd name="T19" fmla="*/ 9 h 55"/>
                  <a:gd name="T20" fmla="*/ 5 w 30"/>
                  <a:gd name="T21" fmla="*/ 19 h 55"/>
                  <a:gd name="T22" fmla="*/ 10 w 30"/>
                  <a:gd name="T23" fmla="*/ 29 h 55"/>
                  <a:gd name="T24" fmla="*/ 15 w 30"/>
                  <a:gd name="T25" fmla="*/ 39 h 55"/>
                  <a:gd name="T26" fmla="*/ 20 w 30"/>
                  <a:gd name="T27" fmla="*/ 47 h 55"/>
                  <a:gd name="T28" fmla="*/ 24 w 30"/>
                  <a:gd name="T29" fmla="*/ 53 h 55"/>
                  <a:gd name="T30" fmla="*/ 28 w 30"/>
                  <a:gd name="T31" fmla="*/ 55 h 55"/>
                  <a:gd name="T32" fmla="*/ 30 w 30"/>
                  <a:gd name="T33" fmla="*/ 5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5"/>
                  <a:gd name="T53" fmla="*/ 30 w 3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5">
                    <a:moveTo>
                      <a:pt x="30" y="54"/>
                    </a:moveTo>
                    <a:lnTo>
                      <a:pt x="29" y="51"/>
                    </a:lnTo>
                    <a:lnTo>
                      <a:pt x="26" y="46"/>
                    </a:lnTo>
                    <a:lnTo>
                      <a:pt x="22" y="39"/>
                    </a:lnTo>
                    <a:lnTo>
                      <a:pt x="16" y="31"/>
                    </a:lnTo>
                    <a:lnTo>
                      <a:pt x="10" y="24"/>
                    </a:lnTo>
                    <a:lnTo>
                      <a:pt x="5" y="15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5" y="19"/>
                    </a:lnTo>
                    <a:lnTo>
                      <a:pt x="10" y="29"/>
                    </a:lnTo>
                    <a:lnTo>
                      <a:pt x="15" y="39"/>
                    </a:lnTo>
                    <a:lnTo>
                      <a:pt x="20" y="47"/>
                    </a:lnTo>
                    <a:lnTo>
                      <a:pt x="24" y="53"/>
                    </a:lnTo>
                    <a:lnTo>
                      <a:pt x="28" y="55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11" name="Freeform 255">
                <a:extLst>
                  <a:ext uri="{FF2B5EF4-FFF2-40B4-BE49-F238E27FC236}">
                    <a16:creationId xmlns:a16="http://schemas.microsoft.com/office/drawing/2014/main" id="{B6A1BC52-E053-4E38-BCB9-5C10FBCC4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" y="1080"/>
                <a:ext cx="18" cy="39"/>
              </a:xfrm>
              <a:custGeom>
                <a:avLst/>
                <a:gdLst>
                  <a:gd name="T0" fmla="*/ 0 w 18"/>
                  <a:gd name="T1" fmla="*/ 0 h 39"/>
                  <a:gd name="T2" fmla="*/ 4 w 18"/>
                  <a:gd name="T3" fmla="*/ 12 h 39"/>
                  <a:gd name="T4" fmla="*/ 10 w 18"/>
                  <a:gd name="T5" fmla="*/ 26 h 39"/>
                  <a:gd name="T6" fmla="*/ 15 w 18"/>
                  <a:gd name="T7" fmla="*/ 37 h 39"/>
                  <a:gd name="T8" fmla="*/ 18 w 18"/>
                  <a:gd name="T9" fmla="*/ 39 h 39"/>
                  <a:gd name="T10" fmla="*/ 17 w 18"/>
                  <a:gd name="T11" fmla="*/ 31 h 39"/>
                  <a:gd name="T12" fmla="*/ 12 w 18"/>
                  <a:gd name="T13" fmla="*/ 20 h 39"/>
                  <a:gd name="T14" fmla="*/ 5 w 18"/>
                  <a:gd name="T15" fmla="*/ 8 h 39"/>
                  <a:gd name="T16" fmla="*/ 0 w 1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9"/>
                  <a:gd name="T29" fmla="*/ 18 w 1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9">
                    <a:moveTo>
                      <a:pt x="0" y="0"/>
                    </a:moveTo>
                    <a:lnTo>
                      <a:pt x="4" y="12"/>
                    </a:lnTo>
                    <a:lnTo>
                      <a:pt x="10" y="26"/>
                    </a:lnTo>
                    <a:lnTo>
                      <a:pt x="15" y="37"/>
                    </a:lnTo>
                    <a:lnTo>
                      <a:pt x="18" y="39"/>
                    </a:lnTo>
                    <a:lnTo>
                      <a:pt x="17" y="31"/>
                    </a:lnTo>
                    <a:lnTo>
                      <a:pt x="12" y="20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12" name="Freeform 256">
                <a:extLst>
                  <a:ext uri="{FF2B5EF4-FFF2-40B4-BE49-F238E27FC236}">
                    <a16:creationId xmlns:a16="http://schemas.microsoft.com/office/drawing/2014/main" id="{C170331F-5335-4366-89A3-3479FCE7E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" y="763"/>
                <a:ext cx="52" cy="210"/>
              </a:xfrm>
              <a:custGeom>
                <a:avLst/>
                <a:gdLst>
                  <a:gd name="T0" fmla="*/ 45 w 52"/>
                  <a:gd name="T1" fmla="*/ 0 h 210"/>
                  <a:gd name="T2" fmla="*/ 47 w 52"/>
                  <a:gd name="T3" fmla="*/ 0 h 210"/>
                  <a:gd name="T4" fmla="*/ 48 w 52"/>
                  <a:gd name="T5" fmla="*/ 0 h 210"/>
                  <a:gd name="T6" fmla="*/ 50 w 52"/>
                  <a:gd name="T7" fmla="*/ 1 h 210"/>
                  <a:gd name="T8" fmla="*/ 52 w 52"/>
                  <a:gd name="T9" fmla="*/ 1 h 210"/>
                  <a:gd name="T10" fmla="*/ 32 w 52"/>
                  <a:gd name="T11" fmla="*/ 27 h 210"/>
                  <a:gd name="T12" fmla="*/ 19 w 52"/>
                  <a:gd name="T13" fmla="*/ 55 h 210"/>
                  <a:gd name="T14" fmla="*/ 11 w 52"/>
                  <a:gd name="T15" fmla="*/ 84 h 210"/>
                  <a:gd name="T16" fmla="*/ 7 w 52"/>
                  <a:gd name="T17" fmla="*/ 113 h 210"/>
                  <a:gd name="T18" fmla="*/ 6 w 52"/>
                  <a:gd name="T19" fmla="*/ 141 h 210"/>
                  <a:gd name="T20" fmla="*/ 8 w 52"/>
                  <a:gd name="T21" fmla="*/ 167 h 210"/>
                  <a:gd name="T22" fmla="*/ 12 w 52"/>
                  <a:gd name="T23" fmla="*/ 190 h 210"/>
                  <a:gd name="T24" fmla="*/ 14 w 52"/>
                  <a:gd name="T25" fmla="*/ 210 h 210"/>
                  <a:gd name="T26" fmla="*/ 7 w 52"/>
                  <a:gd name="T27" fmla="*/ 194 h 210"/>
                  <a:gd name="T28" fmla="*/ 2 w 52"/>
                  <a:gd name="T29" fmla="*/ 170 h 210"/>
                  <a:gd name="T30" fmla="*/ 0 w 52"/>
                  <a:gd name="T31" fmla="*/ 140 h 210"/>
                  <a:gd name="T32" fmla="*/ 2 w 52"/>
                  <a:gd name="T33" fmla="*/ 107 h 210"/>
                  <a:gd name="T34" fmla="*/ 7 w 52"/>
                  <a:gd name="T35" fmla="*/ 74 h 210"/>
                  <a:gd name="T36" fmla="*/ 16 w 52"/>
                  <a:gd name="T37" fmla="*/ 44 h 210"/>
                  <a:gd name="T38" fmla="*/ 28 w 52"/>
                  <a:gd name="T39" fmla="*/ 18 h 210"/>
                  <a:gd name="T40" fmla="*/ 45 w 52"/>
                  <a:gd name="T41" fmla="*/ 0 h 2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210"/>
                  <a:gd name="T65" fmla="*/ 52 w 52"/>
                  <a:gd name="T66" fmla="*/ 210 h 2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210">
                    <a:moveTo>
                      <a:pt x="45" y="0"/>
                    </a:moveTo>
                    <a:lnTo>
                      <a:pt x="47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32" y="27"/>
                    </a:lnTo>
                    <a:lnTo>
                      <a:pt x="19" y="55"/>
                    </a:lnTo>
                    <a:lnTo>
                      <a:pt x="11" y="84"/>
                    </a:lnTo>
                    <a:lnTo>
                      <a:pt x="7" y="113"/>
                    </a:lnTo>
                    <a:lnTo>
                      <a:pt x="6" y="141"/>
                    </a:lnTo>
                    <a:lnTo>
                      <a:pt x="8" y="167"/>
                    </a:lnTo>
                    <a:lnTo>
                      <a:pt x="12" y="190"/>
                    </a:lnTo>
                    <a:lnTo>
                      <a:pt x="14" y="210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0"/>
                    </a:lnTo>
                    <a:lnTo>
                      <a:pt x="2" y="107"/>
                    </a:lnTo>
                    <a:lnTo>
                      <a:pt x="7" y="74"/>
                    </a:lnTo>
                    <a:lnTo>
                      <a:pt x="16" y="44"/>
                    </a:lnTo>
                    <a:lnTo>
                      <a:pt x="28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13" name="Freeform 257">
                <a:extLst>
                  <a:ext uri="{FF2B5EF4-FFF2-40B4-BE49-F238E27FC236}">
                    <a16:creationId xmlns:a16="http://schemas.microsoft.com/office/drawing/2014/main" id="{D195DD69-F46D-4788-9A76-8F66DEB30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" y="940"/>
                <a:ext cx="37" cy="28"/>
              </a:xfrm>
              <a:custGeom>
                <a:avLst/>
                <a:gdLst>
                  <a:gd name="T0" fmla="*/ 0 w 37"/>
                  <a:gd name="T1" fmla="*/ 0 h 28"/>
                  <a:gd name="T2" fmla="*/ 4 w 37"/>
                  <a:gd name="T3" fmla="*/ 5 h 28"/>
                  <a:gd name="T4" fmla="*/ 9 w 37"/>
                  <a:gd name="T5" fmla="*/ 11 h 28"/>
                  <a:gd name="T6" fmla="*/ 14 w 37"/>
                  <a:gd name="T7" fmla="*/ 16 h 28"/>
                  <a:gd name="T8" fmla="*/ 20 w 37"/>
                  <a:gd name="T9" fmla="*/ 21 h 28"/>
                  <a:gd name="T10" fmla="*/ 26 w 37"/>
                  <a:gd name="T11" fmla="*/ 25 h 28"/>
                  <a:gd name="T12" fmla="*/ 31 w 37"/>
                  <a:gd name="T13" fmla="*/ 27 h 28"/>
                  <a:gd name="T14" fmla="*/ 36 w 37"/>
                  <a:gd name="T15" fmla="*/ 28 h 28"/>
                  <a:gd name="T16" fmla="*/ 37 w 37"/>
                  <a:gd name="T17" fmla="*/ 27 h 28"/>
                  <a:gd name="T18" fmla="*/ 37 w 37"/>
                  <a:gd name="T19" fmla="*/ 25 h 28"/>
                  <a:gd name="T20" fmla="*/ 34 w 37"/>
                  <a:gd name="T21" fmla="*/ 22 h 28"/>
                  <a:gd name="T22" fmla="*/ 30 w 37"/>
                  <a:gd name="T23" fmla="*/ 19 h 28"/>
                  <a:gd name="T24" fmla="*/ 24 w 37"/>
                  <a:gd name="T25" fmla="*/ 16 h 28"/>
                  <a:gd name="T26" fmla="*/ 18 w 37"/>
                  <a:gd name="T27" fmla="*/ 12 h 28"/>
                  <a:gd name="T28" fmla="*/ 12 w 37"/>
                  <a:gd name="T29" fmla="*/ 8 h 28"/>
                  <a:gd name="T30" fmla="*/ 6 w 37"/>
                  <a:gd name="T31" fmla="*/ 5 h 28"/>
                  <a:gd name="T32" fmla="*/ 0 w 37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28"/>
                  <a:gd name="T53" fmla="*/ 37 w 37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28">
                    <a:moveTo>
                      <a:pt x="0" y="0"/>
                    </a:moveTo>
                    <a:lnTo>
                      <a:pt x="4" y="5"/>
                    </a:lnTo>
                    <a:lnTo>
                      <a:pt x="9" y="11"/>
                    </a:lnTo>
                    <a:lnTo>
                      <a:pt x="14" y="16"/>
                    </a:lnTo>
                    <a:lnTo>
                      <a:pt x="20" y="21"/>
                    </a:lnTo>
                    <a:lnTo>
                      <a:pt x="26" y="25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4" y="22"/>
                    </a:lnTo>
                    <a:lnTo>
                      <a:pt x="30" y="19"/>
                    </a:lnTo>
                    <a:lnTo>
                      <a:pt x="24" y="16"/>
                    </a:lnTo>
                    <a:lnTo>
                      <a:pt x="18" y="12"/>
                    </a:lnTo>
                    <a:lnTo>
                      <a:pt x="12" y="8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14" name="Freeform 258">
                <a:extLst>
                  <a:ext uri="{FF2B5EF4-FFF2-40B4-BE49-F238E27FC236}">
                    <a16:creationId xmlns:a16="http://schemas.microsoft.com/office/drawing/2014/main" id="{5F160650-31D9-4E02-AB30-491387DE4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" y="919"/>
                <a:ext cx="43" cy="42"/>
              </a:xfrm>
              <a:custGeom>
                <a:avLst/>
                <a:gdLst>
                  <a:gd name="T0" fmla="*/ 43 w 43"/>
                  <a:gd name="T1" fmla="*/ 42 h 42"/>
                  <a:gd name="T2" fmla="*/ 41 w 43"/>
                  <a:gd name="T3" fmla="*/ 42 h 42"/>
                  <a:gd name="T4" fmla="*/ 37 w 43"/>
                  <a:gd name="T5" fmla="*/ 40 h 42"/>
                  <a:gd name="T6" fmla="*/ 31 w 43"/>
                  <a:gd name="T7" fmla="*/ 36 h 42"/>
                  <a:gd name="T8" fmla="*/ 23 w 43"/>
                  <a:gd name="T9" fmla="*/ 31 h 42"/>
                  <a:gd name="T10" fmla="*/ 15 w 43"/>
                  <a:gd name="T11" fmla="*/ 25 h 42"/>
                  <a:gd name="T12" fmla="*/ 8 w 43"/>
                  <a:gd name="T13" fmla="*/ 17 h 42"/>
                  <a:gd name="T14" fmla="*/ 3 w 43"/>
                  <a:gd name="T15" fmla="*/ 9 h 42"/>
                  <a:gd name="T16" fmla="*/ 0 w 43"/>
                  <a:gd name="T17" fmla="*/ 0 h 42"/>
                  <a:gd name="T18" fmla="*/ 4 w 43"/>
                  <a:gd name="T19" fmla="*/ 5 h 42"/>
                  <a:gd name="T20" fmla="*/ 11 w 43"/>
                  <a:gd name="T21" fmla="*/ 11 h 42"/>
                  <a:gd name="T22" fmla="*/ 19 w 43"/>
                  <a:gd name="T23" fmla="*/ 18 h 42"/>
                  <a:gd name="T24" fmla="*/ 26 w 43"/>
                  <a:gd name="T25" fmla="*/ 24 h 42"/>
                  <a:gd name="T26" fmla="*/ 33 w 43"/>
                  <a:gd name="T27" fmla="*/ 29 h 42"/>
                  <a:gd name="T28" fmla="*/ 39 w 43"/>
                  <a:gd name="T29" fmla="*/ 35 h 42"/>
                  <a:gd name="T30" fmla="*/ 43 w 43"/>
                  <a:gd name="T31" fmla="*/ 39 h 42"/>
                  <a:gd name="T32" fmla="*/ 43 w 43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2"/>
                  <a:gd name="T53" fmla="*/ 43 w 4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2">
                    <a:moveTo>
                      <a:pt x="43" y="42"/>
                    </a:moveTo>
                    <a:lnTo>
                      <a:pt x="41" y="42"/>
                    </a:lnTo>
                    <a:lnTo>
                      <a:pt x="37" y="40"/>
                    </a:lnTo>
                    <a:lnTo>
                      <a:pt x="31" y="36"/>
                    </a:lnTo>
                    <a:lnTo>
                      <a:pt x="23" y="31"/>
                    </a:lnTo>
                    <a:lnTo>
                      <a:pt x="15" y="25"/>
                    </a:lnTo>
                    <a:lnTo>
                      <a:pt x="8" y="17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11" y="11"/>
                    </a:lnTo>
                    <a:lnTo>
                      <a:pt x="19" y="18"/>
                    </a:lnTo>
                    <a:lnTo>
                      <a:pt x="26" y="24"/>
                    </a:lnTo>
                    <a:lnTo>
                      <a:pt x="33" y="29"/>
                    </a:lnTo>
                    <a:lnTo>
                      <a:pt x="39" y="35"/>
                    </a:lnTo>
                    <a:lnTo>
                      <a:pt x="43" y="39"/>
                    </a:lnTo>
                    <a:lnTo>
                      <a:pt x="4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15" name="Freeform 259">
                <a:extLst>
                  <a:ext uri="{FF2B5EF4-FFF2-40B4-BE49-F238E27FC236}">
                    <a16:creationId xmlns:a16="http://schemas.microsoft.com/office/drawing/2014/main" id="{18E30E1E-C863-49BC-BCA1-39344A192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" y="880"/>
                <a:ext cx="52" cy="54"/>
              </a:xfrm>
              <a:custGeom>
                <a:avLst/>
                <a:gdLst>
                  <a:gd name="T0" fmla="*/ 52 w 52"/>
                  <a:gd name="T1" fmla="*/ 53 h 54"/>
                  <a:gd name="T2" fmla="*/ 50 w 52"/>
                  <a:gd name="T3" fmla="*/ 54 h 54"/>
                  <a:gd name="T4" fmla="*/ 44 w 52"/>
                  <a:gd name="T5" fmla="*/ 51 h 54"/>
                  <a:gd name="T6" fmla="*/ 36 w 52"/>
                  <a:gd name="T7" fmla="*/ 45 h 54"/>
                  <a:gd name="T8" fmla="*/ 27 w 52"/>
                  <a:gd name="T9" fmla="*/ 38 h 54"/>
                  <a:gd name="T10" fmla="*/ 19 w 52"/>
                  <a:gd name="T11" fmla="*/ 28 h 54"/>
                  <a:gd name="T12" fmla="*/ 10 w 52"/>
                  <a:gd name="T13" fmla="*/ 18 h 54"/>
                  <a:gd name="T14" fmla="*/ 4 w 52"/>
                  <a:gd name="T15" fmla="*/ 9 h 54"/>
                  <a:gd name="T16" fmla="*/ 0 w 52"/>
                  <a:gd name="T17" fmla="*/ 0 h 54"/>
                  <a:gd name="T18" fmla="*/ 4 w 52"/>
                  <a:gd name="T19" fmla="*/ 4 h 54"/>
                  <a:gd name="T20" fmla="*/ 11 w 52"/>
                  <a:gd name="T21" fmla="*/ 11 h 54"/>
                  <a:gd name="T22" fmla="*/ 20 w 52"/>
                  <a:gd name="T23" fmla="*/ 18 h 54"/>
                  <a:gd name="T24" fmla="*/ 30 w 52"/>
                  <a:gd name="T25" fmla="*/ 27 h 54"/>
                  <a:gd name="T26" fmla="*/ 39 w 52"/>
                  <a:gd name="T27" fmla="*/ 36 h 54"/>
                  <a:gd name="T28" fmla="*/ 46 w 52"/>
                  <a:gd name="T29" fmla="*/ 43 h 54"/>
                  <a:gd name="T30" fmla="*/ 51 w 52"/>
                  <a:gd name="T31" fmla="*/ 49 h 54"/>
                  <a:gd name="T32" fmla="*/ 52 w 52"/>
                  <a:gd name="T33" fmla="*/ 53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4"/>
                  <a:gd name="T53" fmla="*/ 52 w 52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4">
                    <a:moveTo>
                      <a:pt x="52" y="53"/>
                    </a:moveTo>
                    <a:lnTo>
                      <a:pt x="50" y="54"/>
                    </a:lnTo>
                    <a:lnTo>
                      <a:pt x="44" y="51"/>
                    </a:lnTo>
                    <a:lnTo>
                      <a:pt x="36" y="45"/>
                    </a:lnTo>
                    <a:lnTo>
                      <a:pt x="27" y="38"/>
                    </a:lnTo>
                    <a:lnTo>
                      <a:pt x="19" y="28"/>
                    </a:lnTo>
                    <a:lnTo>
                      <a:pt x="10" y="18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1" y="11"/>
                    </a:lnTo>
                    <a:lnTo>
                      <a:pt x="20" y="18"/>
                    </a:lnTo>
                    <a:lnTo>
                      <a:pt x="30" y="27"/>
                    </a:lnTo>
                    <a:lnTo>
                      <a:pt x="39" y="36"/>
                    </a:lnTo>
                    <a:lnTo>
                      <a:pt x="46" y="43"/>
                    </a:lnTo>
                    <a:lnTo>
                      <a:pt x="51" y="49"/>
                    </a:lnTo>
                    <a:lnTo>
                      <a:pt x="5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16" name="Freeform 260">
                <a:extLst>
                  <a:ext uri="{FF2B5EF4-FFF2-40B4-BE49-F238E27FC236}">
                    <a16:creationId xmlns:a16="http://schemas.microsoft.com/office/drawing/2014/main" id="{551A1F0B-72CC-421F-B227-4B012019C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" y="842"/>
                <a:ext cx="57" cy="49"/>
              </a:xfrm>
              <a:custGeom>
                <a:avLst/>
                <a:gdLst>
                  <a:gd name="T0" fmla="*/ 57 w 57"/>
                  <a:gd name="T1" fmla="*/ 49 h 49"/>
                  <a:gd name="T2" fmla="*/ 53 w 57"/>
                  <a:gd name="T3" fmla="*/ 49 h 49"/>
                  <a:gd name="T4" fmla="*/ 47 w 57"/>
                  <a:gd name="T5" fmla="*/ 47 h 49"/>
                  <a:gd name="T6" fmla="*/ 38 w 57"/>
                  <a:gd name="T7" fmla="*/ 42 h 49"/>
                  <a:gd name="T8" fmla="*/ 29 w 57"/>
                  <a:gd name="T9" fmla="*/ 34 h 49"/>
                  <a:gd name="T10" fmla="*/ 19 w 57"/>
                  <a:gd name="T11" fmla="*/ 25 h 49"/>
                  <a:gd name="T12" fmla="*/ 11 w 57"/>
                  <a:gd name="T13" fmla="*/ 17 h 49"/>
                  <a:gd name="T14" fmla="*/ 4 w 57"/>
                  <a:gd name="T15" fmla="*/ 8 h 49"/>
                  <a:gd name="T16" fmla="*/ 0 w 57"/>
                  <a:gd name="T17" fmla="*/ 0 h 49"/>
                  <a:gd name="T18" fmla="*/ 5 w 57"/>
                  <a:gd name="T19" fmla="*/ 3 h 49"/>
                  <a:gd name="T20" fmla="*/ 12 w 57"/>
                  <a:gd name="T21" fmla="*/ 9 h 49"/>
                  <a:gd name="T22" fmla="*/ 22 w 57"/>
                  <a:gd name="T23" fmla="*/ 16 h 49"/>
                  <a:gd name="T24" fmla="*/ 32 w 57"/>
                  <a:gd name="T25" fmla="*/ 24 h 49"/>
                  <a:gd name="T26" fmla="*/ 41 w 57"/>
                  <a:gd name="T27" fmla="*/ 32 h 49"/>
                  <a:gd name="T28" fmla="*/ 50 w 57"/>
                  <a:gd name="T29" fmla="*/ 40 h 49"/>
                  <a:gd name="T30" fmla="*/ 55 w 57"/>
                  <a:gd name="T31" fmla="*/ 46 h 49"/>
                  <a:gd name="T32" fmla="*/ 57 w 57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49"/>
                  <a:gd name="T53" fmla="*/ 57 w 57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49">
                    <a:moveTo>
                      <a:pt x="57" y="49"/>
                    </a:moveTo>
                    <a:lnTo>
                      <a:pt x="53" y="49"/>
                    </a:lnTo>
                    <a:lnTo>
                      <a:pt x="47" y="47"/>
                    </a:lnTo>
                    <a:lnTo>
                      <a:pt x="38" y="42"/>
                    </a:lnTo>
                    <a:lnTo>
                      <a:pt x="29" y="34"/>
                    </a:lnTo>
                    <a:lnTo>
                      <a:pt x="19" y="25"/>
                    </a:lnTo>
                    <a:lnTo>
                      <a:pt x="11" y="17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2" y="9"/>
                    </a:lnTo>
                    <a:lnTo>
                      <a:pt x="22" y="16"/>
                    </a:lnTo>
                    <a:lnTo>
                      <a:pt x="32" y="24"/>
                    </a:lnTo>
                    <a:lnTo>
                      <a:pt x="41" y="32"/>
                    </a:lnTo>
                    <a:lnTo>
                      <a:pt x="50" y="40"/>
                    </a:lnTo>
                    <a:lnTo>
                      <a:pt x="55" y="46"/>
                    </a:lnTo>
                    <a:lnTo>
                      <a:pt x="5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17" name="Freeform 261">
                <a:extLst>
                  <a:ext uri="{FF2B5EF4-FFF2-40B4-BE49-F238E27FC236}">
                    <a16:creationId xmlns:a16="http://schemas.microsoft.com/office/drawing/2014/main" id="{D535E8E7-B1CD-4E07-BD41-5AC076562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" y="827"/>
                <a:ext cx="52" cy="42"/>
              </a:xfrm>
              <a:custGeom>
                <a:avLst/>
                <a:gdLst>
                  <a:gd name="T0" fmla="*/ 52 w 52"/>
                  <a:gd name="T1" fmla="*/ 42 h 42"/>
                  <a:gd name="T2" fmla="*/ 49 w 52"/>
                  <a:gd name="T3" fmla="*/ 42 h 42"/>
                  <a:gd name="T4" fmla="*/ 43 w 52"/>
                  <a:gd name="T5" fmla="*/ 39 h 42"/>
                  <a:gd name="T6" fmla="*/ 35 w 52"/>
                  <a:gd name="T7" fmla="*/ 35 h 42"/>
                  <a:gd name="T8" fmla="*/ 26 w 52"/>
                  <a:gd name="T9" fmla="*/ 28 h 42"/>
                  <a:gd name="T10" fmla="*/ 16 w 52"/>
                  <a:gd name="T11" fmla="*/ 21 h 42"/>
                  <a:gd name="T12" fmla="*/ 9 w 52"/>
                  <a:gd name="T13" fmla="*/ 13 h 42"/>
                  <a:gd name="T14" fmla="*/ 3 w 52"/>
                  <a:gd name="T15" fmla="*/ 6 h 42"/>
                  <a:gd name="T16" fmla="*/ 0 w 52"/>
                  <a:gd name="T17" fmla="*/ 0 h 42"/>
                  <a:gd name="T18" fmla="*/ 5 w 52"/>
                  <a:gd name="T19" fmla="*/ 4 h 42"/>
                  <a:gd name="T20" fmla="*/ 12 w 52"/>
                  <a:gd name="T21" fmla="*/ 9 h 42"/>
                  <a:gd name="T22" fmla="*/ 22 w 52"/>
                  <a:gd name="T23" fmla="*/ 14 h 42"/>
                  <a:gd name="T24" fmla="*/ 31 w 52"/>
                  <a:gd name="T25" fmla="*/ 20 h 42"/>
                  <a:gd name="T26" fmla="*/ 40 w 52"/>
                  <a:gd name="T27" fmla="*/ 27 h 42"/>
                  <a:gd name="T28" fmla="*/ 46 w 52"/>
                  <a:gd name="T29" fmla="*/ 33 h 42"/>
                  <a:gd name="T30" fmla="*/ 51 w 52"/>
                  <a:gd name="T31" fmla="*/ 38 h 42"/>
                  <a:gd name="T32" fmla="*/ 52 w 52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2"/>
                  <a:gd name="T53" fmla="*/ 52 w 52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2">
                    <a:moveTo>
                      <a:pt x="52" y="42"/>
                    </a:moveTo>
                    <a:lnTo>
                      <a:pt x="49" y="42"/>
                    </a:lnTo>
                    <a:lnTo>
                      <a:pt x="43" y="39"/>
                    </a:lnTo>
                    <a:lnTo>
                      <a:pt x="35" y="35"/>
                    </a:lnTo>
                    <a:lnTo>
                      <a:pt x="26" y="28"/>
                    </a:lnTo>
                    <a:lnTo>
                      <a:pt x="16" y="21"/>
                    </a:lnTo>
                    <a:lnTo>
                      <a:pt x="9" y="13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2" y="9"/>
                    </a:lnTo>
                    <a:lnTo>
                      <a:pt x="22" y="14"/>
                    </a:lnTo>
                    <a:lnTo>
                      <a:pt x="31" y="20"/>
                    </a:lnTo>
                    <a:lnTo>
                      <a:pt x="40" y="27"/>
                    </a:lnTo>
                    <a:lnTo>
                      <a:pt x="46" y="33"/>
                    </a:lnTo>
                    <a:lnTo>
                      <a:pt x="51" y="38"/>
                    </a:lnTo>
                    <a:lnTo>
                      <a:pt x="5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18" name="Freeform 262">
                <a:extLst>
                  <a:ext uri="{FF2B5EF4-FFF2-40B4-BE49-F238E27FC236}">
                    <a16:creationId xmlns:a16="http://schemas.microsoft.com/office/drawing/2014/main" id="{540B96AB-88BE-4237-ACF2-A030F9223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" y="797"/>
                <a:ext cx="44" cy="36"/>
              </a:xfrm>
              <a:custGeom>
                <a:avLst/>
                <a:gdLst>
                  <a:gd name="T0" fmla="*/ 44 w 44"/>
                  <a:gd name="T1" fmla="*/ 35 h 36"/>
                  <a:gd name="T2" fmla="*/ 41 w 44"/>
                  <a:gd name="T3" fmla="*/ 36 h 36"/>
                  <a:gd name="T4" fmla="*/ 36 w 44"/>
                  <a:gd name="T5" fmla="*/ 35 h 36"/>
                  <a:gd name="T6" fmla="*/ 30 w 44"/>
                  <a:gd name="T7" fmla="*/ 32 h 36"/>
                  <a:gd name="T8" fmla="*/ 22 w 44"/>
                  <a:gd name="T9" fmla="*/ 27 h 36"/>
                  <a:gd name="T10" fmla="*/ 15 w 44"/>
                  <a:gd name="T11" fmla="*/ 22 h 36"/>
                  <a:gd name="T12" fmla="*/ 9 w 44"/>
                  <a:gd name="T13" fmla="*/ 15 h 36"/>
                  <a:gd name="T14" fmla="*/ 3 w 44"/>
                  <a:gd name="T15" fmla="*/ 8 h 36"/>
                  <a:gd name="T16" fmla="*/ 0 w 44"/>
                  <a:gd name="T17" fmla="*/ 0 h 36"/>
                  <a:gd name="T18" fmla="*/ 4 w 44"/>
                  <a:gd name="T19" fmla="*/ 4 h 36"/>
                  <a:gd name="T20" fmla="*/ 11 w 44"/>
                  <a:gd name="T21" fmla="*/ 8 h 36"/>
                  <a:gd name="T22" fmla="*/ 19 w 44"/>
                  <a:gd name="T23" fmla="*/ 13 h 36"/>
                  <a:gd name="T24" fmla="*/ 27 w 44"/>
                  <a:gd name="T25" fmla="*/ 18 h 36"/>
                  <a:gd name="T26" fmla="*/ 33 w 44"/>
                  <a:gd name="T27" fmla="*/ 24 h 36"/>
                  <a:gd name="T28" fmla="*/ 39 w 44"/>
                  <a:gd name="T29" fmla="*/ 28 h 36"/>
                  <a:gd name="T30" fmla="*/ 43 w 44"/>
                  <a:gd name="T31" fmla="*/ 32 h 36"/>
                  <a:gd name="T32" fmla="*/ 44 w 44"/>
                  <a:gd name="T33" fmla="*/ 3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36"/>
                  <a:gd name="T53" fmla="*/ 44 w 4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36">
                    <a:moveTo>
                      <a:pt x="44" y="35"/>
                    </a:moveTo>
                    <a:lnTo>
                      <a:pt x="41" y="36"/>
                    </a:lnTo>
                    <a:lnTo>
                      <a:pt x="36" y="35"/>
                    </a:lnTo>
                    <a:lnTo>
                      <a:pt x="30" y="32"/>
                    </a:lnTo>
                    <a:lnTo>
                      <a:pt x="22" y="27"/>
                    </a:lnTo>
                    <a:lnTo>
                      <a:pt x="15" y="22"/>
                    </a:lnTo>
                    <a:lnTo>
                      <a:pt x="9" y="15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1" y="8"/>
                    </a:lnTo>
                    <a:lnTo>
                      <a:pt x="19" y="13"/>
                    </a:lnTo>
                    <a:lnTo>
                      <a:pt x="27" y="18"/>
                    </a:lnTo>
                    <a:lnTo>
                      <a:pt x="33" y="24"/>
                    </a:lnTo>
                    <a:lnTo>
                      <a:pt x="39" y="28"/>
                    </a:lnTo>
                    <a:lnTo>
                      <a:pt x="43" y="32"/>
                    </a:lnTo>
                    <a:lnTo>
                      <a:pt x="44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19" name="Freeform 263">
                <a:extLst>
                  <a:ext uri="{FF2B5EF4-FFF2-40B4-BE49-F238E27FC236}">
                    <a16:creationId xmlns:a16="http://schemas.microsoft.com/office/drawing/2014/main" id="{1F4E759C-AB47-4E05-B040-BA6F02ED7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" y="771"/>
                <a:ext cx="25" cy="10"/>
              </a:xfrm>
              <a:custGeom>
                <a:avLst/>
                <a:gdLst>
                  <a:gd name="T0" fmla="*/ 25 w 25"/>
                  <a:gd name="T1" fmla="*/ 7 h 10"/>
                  <a:gd name="T2" fmla="*/ 24 w 25"/>
                  <a:gd name="T3" fmla="*/ 9 h 10"/>
                  <a:gd name="T4" fmla="*/ 20 w 25"/>
                  <a:gd name="T5" fmla="*/ 10 h 10"/>
                  <a:gd name="T6" fmla="*/ 17 w 25"/>
                  <a:gd name="T7" fmla="*/ 10 h 10"/>
                  <a:gd name="T8" fmla="*/ 12 w 25"/>
                  <a:gd name="T9" fmla="*/ 10 h 10"/>
                  <a:gd name="T10" fmla="*/ 7 w 25"/>
                  <a:gd name="T11" fmla="*/ 9 h 10"/>
                  <a:gd name="T12" fmla="*/ 3 w 25"/>
                  <a:gd name="T13" fmla="*/ 7 h 10"/>
                  <a:gd name="T14" fmla="*/ 0 w 25"/>
                  <a:gd name="T15" fmla="*/ 4 h 10"/>
                  <a:gd name="T16" fmla="*/ 0 w 25"/>
                  <a:gd name="T17" fmla="*/ 0 h 10"/>
                  <a:gd name="T18" fmla="*/ 3 w 25"/>
                  <a:gd name="T19" fmla="*/ 3 h 10"/>
                  <a:gd name="T20" fmla="*/ 6 w 25"/>
                  <a:gd name="T21" fmla="*/ 4 h 10"/>
                  <a:gd name="T22" fmla="*/ 12 w 25"/>
                  <a:gd name="T23" fmla="*/ 4 h 10"/>
                  <a:gd name="T24" fmla="*/ 17 w 25"/>
                  <a:gd name="T25" fmla="*/ 4 h 10"/>
                  <a:gd name="T26" fmla="*/ 21 w 25"/>
                  <a:gd name="T27" fmla="*/ 4 h 10"/>
                  <a:gd name="T28" fmla="*/ 24 w 25"/>
                  <a:gd name="T29" fmla="*/ 4 h 10"/>
                  <a:gd name="T30" fmla="*/ 25 w 25"/>
                  <a:gd name="T31" fmla="*/ 5 h 10"/>
                  <a:gd name="T32" fmla="*/ 25 w 25"/>
                  <a:gd name="T33" fmla="*/ 7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0"/>
                  <a:gd name="T53" fmla="*/ 25 w 25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0">
                    <a:moveTo>
                      <a:pt x="25" y="7"/>
                    </a:moveTo>
                    <a:lnTo>
                      <a:pt x="24" y="9"/>
                    </a:lnTo>
                    <a:lnTo>
                      <a:pt x="20" y="10"/>
                    </a:lnTo>
                    <a:lnTo>
                      <a:pt x="17" y="10"/>
                    </a:lnTo>
                    <a:lnTo>
                      <a:pt x="12" y="10"/>
                    </a:lnTo>
                    <a:lnTo>
                      <a:pt x="7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20" name="Freeform 264">
                <a:extLst>
                  <a:ext uri="{FF2B5EF4-FFF2-40B4-BE49-F238E27FC236}">
                    <a16:creationId xmlns:a16="http://schemas.microsoft.com/office/drawing/2014/main" id="{B6CE4C7C-04E9-439A-9267-228B86112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" y="898"/>
                <a:ext cx="49" cy="47"/>
              </a:xfrm>
              <a:custGeom>
                <a:avLst/>
                <a:gdLst>
                  <a:gd name="T0" fmla="*/ 49 w 49"/>
                  <a:gd name="T1" fmla="*/ 47 h 47"/>
                  <a:gd name="T2" fmla="*/ 46 w 49"/>
                  <a:gd name="T3" fmla="*/ 47 h 47"/>
                  <a:gd name="T4" fmla="*/ 41 w 49"/>
                  <a:gd name="T5" fmla="*/ 45 h 47"/>
                  <a:gd name="T6" fmla="*/ 34 w 49"/>
                  <a:gd name="T7" fmla="*/ 41 h 47"/>
                  <a:gd name="T8" fmla="*/ 26 w 49"/>
                  <a:gd name="T9" fmla="*/ 34 h 47"/>
                  <a:gd name="T10" fmla="*/ 17 w 49"/>
                  <a:gd name="T11" fmla="*/ 26 h 47"/>
                  <a:gd name="T12" fmla="*/ 10 w 49"/>
                  <a:gd name="T13" fmla="*/ 18 h 47"/>
                  <a:gd name="T14" fmla="*/ 4 w 49"/>
                  <a:gd name="T15" fmla="*/ 9 h 47"/>
                  <a:gd name="T16" fmla="*/ 0 w 49"/>
                  <a:gd name="T17" fmla="*/ 0 h 47"/>
                  <a:gd name="T18" fmla="*/ 4 w 49"/>
                  <a:gd name="T19" fmla="*/ 4 h 47"/>
                  <a:gd name="T20" fmla="*/ 10 w 49"/>
                  <a:gd name="T21" fmla="*/ 9 h 47"/>
                  <a:gd name="T22" fmla="*/ 19 w 49"/>
                  <a:gd name="T23" fmla="*/ 16 h 47"/>
                  <a:gd name="T24" fmla="*/ 28 w 49"/>
                  <a:gd name="T25" fmla="*/ 23 h 47"/>
                  <a:gd name="T26" fmla="*/ 36 w 49"/>
                  <a:gd name="T27" fmla="*/ 31 h 47"/>
                  <a:gd name="T28" fmla="*/ 43 w 49"/>
                  <a:gd name="T29" fmla="*/ 38 h 47"/>
                  <a:gd name="T30" fmla="*/ 48 w 49"/>
                  <a:gd name="T31" fmla="*/ 43 h 47"/>
                  <a:gd name="T32" fmla="*/ 49 w 49"/>
                  <a:gd name="T33" fmla="*/ 47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7"/>
                  <a:gd name="T53" fmla="*/ 49 w 4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7">
                    <a:moveTo>
                      <a:pt x="49" y="47"/>
                    </a:moveTo>
                    <a:lnTo>
                      <a:pt x="46" y="47"/>
                    </a:lnTo>
                    <a:lnTo>
                      <a:pt x="41" y="45"/>
                    </a:lnTo>
                    <a:lnTo>
                      <a:pt x="34" y="41"/>
                    </a:lnTo>
                    <a:lnTo>
                      <a:pt x="26" y="34"/>
                    </a:lnTo>
                    <a:lnTo>
                      <a:pt x="17" y="26"/>
                    </a:lnTo>
                    <a:lnTo>
                      <a:pt x="10" y="18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0" y="9"/>
                    </a:lnTo>
                    <a:lnTo>
                      <a:pt x="19" y="16"/>
                    </a:lnTo>
                    <a:lnTo>
                      <a:pt x="28" y="23"/>
                    </a:lnTo>
                    <a:lnTo>
                      <a:pt x="36" y="31"/>
                    </a:lnTo>
                    <a:lnTo>
                      <a:pt x="43" y="38"/>
                    </a:lnTo>
                    <a:lnTo>
                      <a:pt x="48" y="43"/>
                    </a:lnTo>
                    <a:lnTo>
                      <a:pt x="49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21" name="Freeform 265">
                <a:extLst>
                  <a:ext uri="{FF2B5EF4-FFF2-40B4-BE49-F238E27FC236}">
                    <a16:creationId xmlns:a16="http://schemas.microsoft.com/office/drawing/2014/main" id="{65502C71-BD4D-4EF9-940F-FF5AF06D4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" y="863"/>
                <a:ext cx="56" cy="47"/>
              </a:xfrm>
              <a:custGeom>
                <a:avLst/>
                <a:gdLst>
                  <a:gd name="T0" fmla="*/ 56 w 56"/>
                  <a:gd name="T1" fmla="*/ 46 h 47"/>
                  <a:gd name="T2" fmla="*/ 52 w 56"/>
                  <a:gd name="T3" fmla="*/ 47 h 47"/>
                  <a:gd name="T4" fmla="*/ 45 w 56"/>
                  <a:gd name="T5" fmla="*/ 44 h 47"/>
                  <a:gd name="T6" fmla="*/ 38 w 56"/>
                  <a:gd name="T7" fmla="*/ 39 h 47"/>
                  <a:gd name="T8" fmla="*/ 28 w 56"/>
                  <a:gd name="T9" fmla="*/ 32 h 47"/>
                  <a:gd name="T10" fmla="*/ 18 w 56"/>
                  <a:gd name="T11" fmla="*/ 25 h 47"/>
                  <a:gd name="T12" fmla="*/ 10 w 56"/>
                  <a:gd name="T13" fmla="*/ 16 h 47"/>
                  <a:gd name="T14" fmla="*/ 3 w 56"/>
                  <a:gd name="T15" fmla="*/ 7 h 47"/>
                  <a:gd name="T16" fmla="*/ 0 w 56"/>
                  <a:gd name="T17" fmla="*/ 0 h 47"/>
                  <a:gd name="T18" fmla="*/ 4 w 56"/>
                  <a:gd name="T19" fmla="*/ 2 h 47"/>
                  <a:gd name="T20" fmla="*/ 12 w 56"/>
                  <a:gd name="T21" fmla="*/ 7 h 47"/>
                  <a:gd name="T22" fmla="*/ 20 w 56"/>
                  <a:gd name="T23" fmla="*/ 15 h 47"/>
                  <a:gd name="T24" fmla="*/ 31 w 56"/>
                  <a:gd name="T25" fmla="*/ 23 h 47"/>
                  <a:gd name="T26" fmla="*/ 41 w 56"/>
                  <a:gd name="T27" fmla="*/ 30 h 47"/>
                  <a:gd name="T28" fmla="*/ 49 w 56"/>
                  <a:gd name="T29" fmla="*/ 37 h 47"/>
                  <a:gd name="T30" fmla="*/ 54 w 56"/>
                  <a:gd name="T31" fmla="*/ 43 h 47"/>
                  <a:gd name="T32" fmla="*/ 56 w 56"/>
                  <a:gd name="T33" fmla="*/ 46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7"/>
                  <a:gd name="T53" fmla="*/ 56 w 5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7">
                    <a:moveTo>
                      <a:pt x="56" y="46"/>
                    </a:moveTo>
                    <a:lnTo>
                      <a:pt x="52" y="47"/>
                    </a:lnTo>
                    <a:lnTo>
                      <a:pt x="45" y="44"/>
                    </a:lnTo>
                    <a:lnTo>
                      <a:pt x="38" y="39"/>
                    </a:lnTo>
                    <a:lnTo>
                      <a:pt x="28" y="32"/>
                    </a:lnTo>
                    <a:lnTo>
                      <a:pt x="18" y="25"/>
                    </a:lnTo>
                    <a:lnTo>
                      <a:pt x="10" y="16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2" y="7"/>
                    </a:lnTo>
                    <a:lnTo>
                      <a:pt x="20" y="15"/>
                    </a:lnTo>
                    <a:lnTo>
                      <a:pt x="31" y="23"/>
                    </a:lnTo>
                    <a:lnTo>
                      <a:pt x="41" y="30"/>
                    </a:lnTo>
                    <a:lnTo>
                      <a:pt x="49" y="37"/>
                    </a:lnTo>
                    <a:lnTo>
                      <a:pt x="54" y="43"/>
                    </a:lnTo>
                    <a:lnTo>
                      <a:pt x="56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22" name="Freeform 266">
                <a:extLst>
                  <a:ext uri="{FF2B5EF4-FFF2-40B4-BE49-F238E27FC236}">
                    <a16:creationId xmlns:a16="http://schemas.microsoft.com/office/drawing/2014/main" id="{C56A8B11-69FC-4528-A63A-8A84350FB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" y="811"/>
                <a:ext cx="53" cy="36"/>
              </a:xfrm>
              <a:custGeom>
                <a:avLst/>
                <a:gdLst>
                  <a:gd name="T0" fmla="*/ 53 w 53"/>
                  <a:gd name="T1" fmla="*/ 35 h 36"/>
                  <a:gd name="T2" fmla="*/ 51 w 53"/>
                  <a:gd name="T3" fmla="*/ 36 h 36"/>
                  <a:gd name="T4" fmla="*/ 45 w 53"/>
                  <a:gd name="T5" fmla="*/ 35 h 36"/>
                  <a:gd name="T6" fmla="*/ 37 w 53"/>
                  <a:gd name="T7" fmla="*/ 32 h 36"/>
                  <a:gd name="T8" fmla="*/ 28 w 53"/>
                  <a:gd name="T9" fmla="*/ 27 h 36"/>
                  <a:gd name="T10" fmla="*/ 19 w 53"/>
                  <a:gd name="T11" fmla="*/ 22 h 36"/>
                  <a:gd name="T12" fmla="*/ 10 w 53"/>
                  <a:gd name="T13" fmla="*/ 16 h 36"/>
                  <a:gd name="T14" fmla="*/ 4 w 53"/>
                  <a:gd name="T15" fmla="*/ 8 h 36"/>
                  <a:gd name="T16" fmla="*/ 0 w 53"/>
                  <a:gd name="T17" fmla="*/ 0 h 36"/>
                  <a:gd name="T18" fmla="*/ 5 w 53"/>
                  <a:gd name="T19" fmla="*/ 4 h 36"/>
                  <a:gd name="T20" fmla="*/ 13 w 53"/>
                  <a:gd name="T21" fmla="*/ 8 h 36"/>
                  <a:gd name="T22" fmla="*/ 22 w 53"/>
                  <a:gd name="T23" fmla="*/ 13 h 36"/>
                  <a:gd name="T24" fmla="*/ 32 w 53"/>
                  <a:gd name="T25" fmla="*/ 19 h 36"/>
                  <a:gd name="T26" fmla="*/ 40 w 53"/>
                  <a:gd name="T27" fmla="*/ 24 h 36"/>
                  <a:gd name="T28" fmla="*/ 48 w 53"/>
                  <a:gd name="T29" fmla="*/ 28 h 36"/>
                  <a:gd name="T30" fmla="*/ 53 w 53"/>
                  <a:gd name="T31" fmla="*/ 32 h 36"/>
                  <a:gd name="T32" fmla="*/ 53 w 53"/>
                  <a:gd name="T33" fmla="*/ 3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36"/>
                  <a:gd name="T53" fmla="*/ 53 w 5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36">
                    <a:moveTo>
                      <a:pt x="53" y="35"/>
                    </a:moveTo>
                    <a:lnTo>
                      <a:pt x="51" y="36"/>
                    </a:lnTo>
                    <a:lnTo>
                      <a:pt x="45" y="35"/>
                    </a:lnTo>
                    <a:lnTo>
                      <a:pt x="37" y="32"/>
                    </a:lnTo>
                    <a:lnTo>
                      <a:pt x="28" y="27"/>
                    </a:lnTo>
                    <a:lnTo>
                      <a:pt x="19" y="22"/>
                    </a:lnTo>
                    <a:lnTo>
                      <a:pt x="10" y="16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3" y="8"/>
                    </a:lnTo>
                    <a:lnTo>
                      <a:pt x="22" y="13"/>
                    </a:lnTo>
                    <a:lnTo>
                      <a:pt x="32" y="19"/>
                    </a:lnTo>
                    <a:lnTo>
                      <a:pt x="40" y="24"/>
                    </a:lnTo>
                    <a:lnTo>
                      <a:pt x="48" y="28"/>
                    </a:lnTo>
                    <a:lnTo>
                      <a:pt x="53" y="32"/>
                    </a:lnTo>
                    <a:lnTo>
                      <a:pt x="53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23" name="Freeform 267">
                <a:extLst>
                  <a:ext uri="{FF2B5EF4-FFF2-40B4-BE49-F238E27FC236}">
                    <a16:creationId xmlns:a16="http://schemas.microsoft.com/office/drawing/2014/main" id="{A6837986-6FD7-49F6-BDA2-08C09F4EF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" y="785"/>
                <a:ext cx="39" cy="37"/>
              </a:xfrm>
              <a:custGeom>
                <a:avLst/>
                <a:gdLst>
                  <a:gd name="T0" fmla="*/ 39 w 39"/>
                  <a:gd name="T1" fmla="*/ 36 h 37"/>
                  <a:gd name="T2" fmla="*/ 37 w 39"/>
                  <a:gd name="T3" fmla="*/ 37 h 37"/>
                  <a:gd name="T4" fmla="*/ 32 w 39"/>
                  <a:gd name="T5" fmla="*/ 34 h 37"/>
                  <a:gd name="T6" fmla="*/ 26 w 39"/>
                  <a:gd name="T7" fmla="*/ 29 h 37"/>
                  <a:gd name="T8" fmla="*/ 19 w 39"/>
                  <a:gd name="T9" fmla="*/ 23 h 37"/>
                  <a:gd name="T10" fmla="*/ 11 w 39"/>
                  <a:gd name="T11" fmla="*/ 17 h 37"/>
                  <a:gd name="T12" fmla="*/ 5 w 39"/>
                  <a:gd name="T13" fmla="*/ 10 h 37"/>
                  <a:gd name="T14" fmla="*/ 2 w 39"/>
                  <a:gd name="T15" fmla="*/ 4 h 37"/>
                  <a:gd name="T16" fmla="*/ 0 w 39"/>
                  <a:gd name="T17" fmla="*/ 0 h 37"/>
                  <a:gd name="T18" fmla="*/ 4 w 39"/>
                  <a:gd name="T19" fmla="*/ 3 h 37"/>
                  <a:gd name="T20" fmla="*/ 9 w 39"/>
                  <a:gd name="T21" fmla="*/ 7 h 37"/>
                  <a:gd name="T22" fmla="*/ 16 w 39"/>
                  <a:gd name="T23" fmla="*/ 12 h 37"/>
                  <a:gd name="T24" fmla="*/ 22 w 39"/>
                  <a:gd name="T25" fmla="*/ 18 h 37"/>
                  <a:gd name="T26" fmla="*/ 29 w 39"/>
                  <a:gd name="T27" fmla="*/ 23 h 37"/>
                  <a:gd name="T28" fmla="*/ 34 w 39"/>
                  <a:gd name="T29" fmla="*/ 28 h 37"/>
                  <a:gd name="T30" fmla="*/ 38 w 39"/>
                  <a:gd name="T31" fmla="*/ 33 h 37"/>
                  <a:gd name="T32" fmla="*/ 39 w 39"/>
                  <a:gd name="T33" fmla="*/ 36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7"/>
                  <a:gd name="T53" fmla="*/ 39 w 3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7">
                    <a:moveTo>
                      <a:pt x="39" y="36"/>
                    </a:moveTo>
                    <a:lnTo>
                      <a:pt x="37" y="37"/>
                    </a:lnTo>
                    <a:lnTo>
                      <a:pt x="32" y="34"/>
                    </a:lnTo>
                    <a:lnTo>
                      <a:pt x="26" y="29"/>
                    </a:lnTo>
                    <a:lnTo>
                      <a:pt x="19" y="23"/>
                    </a:lnTo>
                    <a:lnTo>
                      <a:pt x="11" y="17"/>
                    </a:lnTo>
                    <a:lnTo>
                      <a:pt x="5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2"/>
                    </a:lnTo>
                    <a:lnTo>
                      <a:pt x="22" y="18"/>
                    </a:lnTo>
                    <a:lnTo>
                      <a:pt x="29" y="23"/>
                    </a:lnTo>
                    <a:lnTo>
                      <a:pt x="34" y="28"/>
                    </a:lnTo>
                    <a:lnTo>
                      <a:pt x="38" y="33"/>
                    </a:lnTo>
                    <a:lnTo>
                      <a:pt x="39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24" name="Freeform 268">
                <a:extLst>
                  <a:ext uri="{FF2B5EF4-FFF2-40B4-BE49-F238E27FC236}">
                    <a16:creationId xmlns:a16="http://schemas.microsoft.com/office/drawing/2014/main" id="{1E18270E-A0C1-455A-A955-B9DA27521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780"/>
                <a:ext cx="29" cy="14"/>
              </a:xfrm>
              <a:custGeom>
                <a:avLst/>
                <a:gdLst>
                  <a:gd name="T0" fmla="*/ 29 w 29"/>
                  <a:gd name="T1" fmla="*/ 12 h 14"/>
                  <a:gd name="T2" fmla="*/ 27 w 29"/>
                  <a:gd name="T3" fmla="*/ 13 h 14"/>
                  <a:gd name="T4" fmla="*/ 24 w 29"/>
                  <a:gd name="T5" fmla="*/ 14 h 14"/>
                  <a:gd name="T6" fmla="*/ 20 w 29"/>
                  <a:gd name="T7" fmla="*/ 13 h 14"/>
                  <a:gd name="T8" fmla="*/ 15 w 29"/>
                  <a:gd name="T9" fmla="*/ 12 h 14"/>
                  <a:gd name="T10" fmla="*/ 9 w 29"/>
                  <a:gd name="T11" fmla="*/ 10 h 14"/>
                  <a:gd name="T12" fmla="*/ 5 w 29"/>
                  <a:gd name="T13" fmla="*/ 7 h 14"/>
                  <a:gd name="T14" fmla="*/ 2 w 29"/>
                  <a:gd name="T15" fmla="*/ 3 h 14"/>
                  <a:gd name="T16" fmla="*/ 0 w 29"/>
                  <a:gd name="T17" fmla="*/ 0 h 14"/>
                  <a:gd name="T18" fmla="*/ 3 w 29"/>
                  <a:gd name="T19" fmla="*/ 2 h 14"/>
                  <a:gd name="T20" fmla="*/ 8 w 29"/>
                  <a:gd name="T21" fmla="*/ 4 h 14"/>
                  <a:gd name="T22" fmla="*/ 14 w 29"/>
                  <a:gd name="T23" fmla="*/ 5 h 14"/>
                  <a:gd name="T24" fmla="*/ 19 w 29"/>
                  <a:gd name="T25" fmla="*/ 6 h 14"/>
                  <a:gd name="T26" fmla="*/ 24 w 29"/>
                  <a:gd name="T27" fmla="*/ 7 h 14"/>
                  <a:gd name="T28" fmla="*/ 27 w 29"/>
                  <a:gd name="T29" fmla="*/ 8 h 14"/>
                  <a:gd name="T30" fmla="*/ 29 w 29"/>
                  <a:gd name="T31" fmla="*/ 10 h 14"/>
                  <a:gd name="T32" fmla="*/ 29 w 29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4"/>
                  <a:gd name="T53" fmla="*/ 29 w 29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4">
                    <a:moveTo>
                      <a:pt x="29" y="12"/>
                    </a:moveTo>
                    <a:lnTo>
                      <a:pt x="27" y="13"/>
                    </a:lnTo>
                    <a:lnTo>
                      <a:pt x="24" y="14"/>
                    </a:lnTo>
                    <a:lnTo>
                      <a:pt x="20" y="13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9" y="6"/>
                    </a:lnTo>
                    <a:lnTo>
                      <a:pt x="24" y="7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25" name="Freeform 269">
                <a:extLst>
                  <a:ext uri="{FF2B5EF4-FFF2-40B4-BE49-F238E27FC236}">
                    <a16:creationId xmlns:a16="http://schemas.microsoft.com/office/drawing/2014/main" id="{65B6DF02-30BC-4EF2-A85E-429ED2D76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" y="956"/>
                <a:ext cx="23" cy="28"/>
              </a:xfrm>
              <a:custGeom>
                <a:avLst/>
                <a:gdLst>
                  <a:gd name="T0" fmla="*/ 0 w 23"/>
                  <a:gd name="T1" fmla="*/ 0 h 28"/>
                  <a:gd name="T2" fmla="*/ 2 w 23"/>
                  <a:gd name="T3" fmla="*/ 2 h 28"/>
                  <a:gd name="T4" fmla="*/ 6 w 23"/>
                  <a:gd name="T5" fmla="*/ 5 h 28"/>
                  <a:gd name="T6" fmla="*/ 10 w 23"/>
                  <a:gd name="T7" fmla="*/ 9 h 28"/>
                  <a:gd name="T8" fmla="*/ 14 w 23"/>
                  <a:gd name="T9" fmla="*/ 13 h 28"/>
                  <a:gd name="T10" fmla="*/ 19 w 23"/>
                  <a:gd name="T11" fmla="*/ 17 h 28"/>
                  <a:gd name="T12" fmla="*/ 21 w 23"/>
                  <a:gd name="T13" fmla="*/ 21 h 28"/>
                  <a:gd name="T14" fmla="*/ 23 w 23"/>
                  <a:gd name="T15" fmla="*/ 25 h 28"/>
                  <a:gd name="T16" fmla="*/ 22 w 23"/>
                  <a:gd name="T17" fmla="*/ 28 h 28"/>
                  <a:gd name="T18" fmla="*/ 17 w 23"/>
                  <a:gd name="T19" fmla="*/ 27 h 28"/>
                  <a:gd name="T20" fmla="*/ 10 w 23"/>
                  <a:gd name="T21" fmla="*/ 18 h 28"/>
                  <a:gd name="T22" fmla="*/ 4 w 23"/>
                  <a:gd name="T23" fmla="*/ 8 h 28"/>
                  <a:gd name="T24" fmla="*/ 0 w 23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28"/>
                  <a:gd name="T41" fmla="*/ 23 w 23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28">
                    <a:moveTo>
                      <a:pt x="0" y="0"/>
                    </a:moveTo>
                    <a:lnTo>
                      <a:pt x="2" y="2"/>
                    </a:lnTo>
                    <a:lnTo>
                      <a:pt x="6" y="5"/>
                    </a:lnTo>
                    <a:lnTo>
                      <a:pt x="10" y="9"/>
                    </a:lnTo>
                    <a:lnTo>
                      <a:pt x="14" y="13"/>
                    </a:lnTo>
                    <a:lnTo>
                      <a:pt x="19" y="17"/>
                    </a:lnTo>
                    <a:lnTo>
                      <a:pt x="21" y="21"/>
                    </a:lnTo>
                    <a:lnTo>
                      <a:pt x="23" y="25"/>
                    </a:lnTo>
                    <a:lnTo>
                      <a:pt x="22" y="28"/>
                    </a:lnTo>
                    <a:lnTo>
                      <a:pt x="17" y="27"/>
                    </a:lnTo>
                    <a:lnTo>
                      <a:pt x="10" y="18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26" name="Freeform 270">
                <a:extLst>
                  <a:ext uri="{FF2B5EF4-FFF2-40B4-BE49-F238E27FC236}">
                    <a16:creationId xmlns:a16="http://schemas.microsoft.com/office/drawing/2014/main" id="{0EDE63E6-284F-40FD-BEB2-02D33C87A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" y="962"/>
                <a:ext cx="6" cy="35"/>
              </a:xfrm>
              <a:custGeom>
                <a:avLst/>
                <a:gdLst>
                  <a:gd name="T0" fmla="*/ 2 w 6"/>
                  <a:gd name="T1" fmla="*/ 0 h 35"/>
                  <a:gd name="T2" fmla="*/ 2 w 6"/>
                  <a:gd name="T3" fmla="*/ 7 h 35"/>
                  <a:gd name="T4" fmla="*/ 0 w 6"/>
                  <a:gd name="T5" fmla="*/ 18 h 35"/>
                  <a:gd name="T6" fmla="*/ 0 w 6"/>
                  <a:gd name="T7" fmla="*/ 30 h 35"/>
                  <a:gd name="T8" fmla="*/ 3 w 6"/>
                  <a:gd name="T9" fmla="*/ 35 h 35"/>
                  <a:gd name="T10" fmla="*/ 6 w 6"/>
                  <a:gd name="T11" fmla="*/ 30 h 35"/>
                  <a:gd name="T12" fmla="*/ 6 w 6"/>
                  <a:gd name="T13" fmla="*/ 20 h 35"/>
                  <a:gd name="T14" fmla="*/ 3 w 6"/>
                  <a:gd name="T15" fmla="*/ 9 h 35"/>
                  <a:gd name="T16" fmla="*/ 2 w 6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5"/>
                  <a:gd name="T29" fmla="*/ 6 w 6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5">
                    <a:moveTo>
                      <a:pt x="2" y="0"/>
                    </a:moveTo>
                    <a:lnTo>
                      <a:pt x="2" y="7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6" y="30"/>
                    </a:lnTo>
                    <a:lnTo>
                      <a:pt x="6" y="20"/>
                    </a:lnTo>
                    <a:lnTo>
                      <a:pt x="3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27" name="Freeform 271">
                <a:extLst>
                  <a:ext uri="{FF2B5EF4-FFF2-40B4-BE49-F238E27FC236}">
                    <a16:creationId xmlns:a16="http://schemas.microsoft.com/office/drawing/2014/main" id="{5DF9AD10-896E-48D9-AD32-B5AE3009F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" y="955"/>
                <a:ext cx="25" cy="32"/>
              </a:xfrm>
              <a:custGeom>
                <a:avLst/>
                <a:gdLst>
                  <a:gd name="T0" fmla="*/ 25 w 25"/>
                  <a:gd name="T1" fmla="*/ 0 h 32"/>
                  <a:gd name="T2" fmla="*/ 19 w 25"/>
                  <a:gd name="T3" fmla="*/ 10 h 32"/>
                  <a:gd name="T4" fmla="*/ 11 w 25"/>
                  <a:gd name="T5" fmla="*/ 21 h 32"/>
                  <a:gd name="T6" fmla="*/ 4 w 25"/>
                  <a:gd name="T7" fmla="*/ 31 h 32"/>
                  <a:gd name="T8" fmla="*/ 0 w 25"/>
                  <a:gd name="T9" fmla="*/ 32 h 32"/>
                  <a:gd name="T10" fmla="*/ 0 w 25"/>
                  <a:gd name="T11" fmla="*/ 29 h 32"/>
                  <a:gd name="T12" fmla="*/ 1 w 25"/>
                  <a:gd name="T13" fmla="*/ 25 h 32"/>
                  <a:gd name="T14" fmla="*/ 5 w 25"/>
                  <a:gd name="T15" fmla="*/ 21 h 32"/>
                  <a:gd name="T16" fmla="*/ 9 w 25"/>
                  <a:gd name="T17" fmla="*/ 16 h 32"/>
                  <a:gd name="T18" fmla="*/ 14 w 25"/>
                  <a:gd name="T19" fmla="*/ 11 h 32"/>
                  <a:gd name="T20" fmla="*/ 19 w 25"/>
                  <a:gd name="T21" fmla="*/ 7 h 32"/>
                  <a:gd name="T22" fmla="*/ 22 w 25"/>
                  <a:gd name="T23" fmla="*/ 3 h 32"/>
                  <a:gd name="T24" fmla="*/ 25 w 25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32"/>
                  <a:gd name="T41" fmla="*/ 25 w 25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32">
                    <a:moveTo>
                      <a:pt x="25" y="0"/>
                    </a:moveTo>
                    <a:lnTo>
                      <a:pt x="19" y="10"/>
                    </a:lnTo>
                    <a:lnTo>
                      <a:pt x="11" y="21"/>
                    </a:lnTo>
                    <a:lnTo>
                      <a:pt x="4" y="31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5"/>
                    </a:lnTo>
                    <a:lnTo>
                      <a:pt x="5" y="21"/>
                    </a:lnTo>
                    <a:lnTo>
                      <a:pt x="9" y="16"/>
                    </a:lnTo>
                    <a:lnTo>
                      <a:pt x="14" y="11"/>
                    </a:lnTo>
                    <a:lnTo>
                      <a:pt x="19" y="7"/>
                    </a:lnTo>
                    <a:lnTo>
                      <a:pt x="22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28" name="Freeform 272">
                <a:extLst>
                  <a:ext uri="{FF2B5EF4-FFF2-40B4-BE49-F238E27FC236}">
                    <a16:creationId xmlns:a16="http://schemas.microsoft.com/office/drawing/2014/main" id="{E6AF1FFD-0C54-4D75-8892-22A122864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" y="779"/>
                <a:ext cx="39" cy="9"/>
              </a:xfrm>
              <a:custGeom>
                <a:avLst/>
                <a:gdLst>
                  <a:gd name="T0" fmla="*/ 39 w 39"/>
                  <a:gd name="T1" fmla="*/ 7 h 9"/>
                  <a:gd name="T2" fmla="*/ 34 w 39"/>
                  <a:gd name="T3" fmla="*/ 8 h 9"/>
                  <a:gd name="T4" fmla="*/ 28 w 39"/>
                  <a:gd name="T5" fmla="*/ 9 h 9"/>
                  <a:gd name="T6" fmla="*/ 22 w 39"/>
                  <a:gd name="T7" fmla="*/ 9 h 9"/>
                  <a:gd name="T8" fmla="*/ 16 w 39"/>
                  <a:gd name="T9" fmla="*/ 9 h 9"/>
                  <a:gd name="T10" fmla="*/ 10 w 39"/>
                  <a:gd name="T11" fmla="*/ 9 h 9"/>
                  <a:gd name="T12" fmla="*/ 5 w 39"/>
                  <a:gd name="T13" fmla="*/ 8 h 9"/>
                  <a:gd name="T14" fmla="*/ 2 w 39"/>
                  <a:gd name="T15" fmla="*/ 6 h 9"/>
                  <a:gd name="T16" fmla="*/ 0 w 39"/>
                  <a:gd name="T17" fmla="*/ 3 h 9"/>
                  <a:gd name="T18" fmla="*/ 1 w 39"/>
                  <a:gd name="T19" fmla="*/ 1 h 9"/>
                  <a:gd name="T20" fmla="*/ 4 w 39"/>
                  <a:gd name="T21" fmla="*/ 0 h 9"/>
                  <a:gd name="T22" fmla="*/ 9 w 39"/>
                  <a:gd name="T23" fmla="*/ 1 h 9"/>
                  <a:gd name="T24" fmla="*/ 15 w 39"/>
                  <a:gd name="T25" fmla="*/ 2 h 9"/>
                  <a:gd name="T26" fmla="*/ 21 w 39"/>
                  <a:gd name="T27" fmla="*/ 3 h 9"/>
                  <a:gd name="T28" fmla="*/ 28 w 39"/>
                  <a:gd name="T29" fmla="*/ 5 h 9"/>
                  <a:gd name="T30" fmla="*/ 34 w 39"/>
                  <a:gd name="T31" fmla="*/ 6 h 9"/>
                  <a:gd name="T32" fmla="*/ 39 w 39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39" y="7"/>
                    </a:moveTo>
                    <a:lnTo>
                      <a:pt x="34" y="8"/>
                    </a:lnTo>
                    <a:lnTo>
                      <a:pt x="28" y="9"/>
                    </a:lnTo>
                    <a:lnTo>
                      <a:pt x="22" y="9"/>
                    </a:lnTo>
                    <a:lnTo>
                      <a:pt x="16" y="9"/>
                    </a:lnTo>
                    <a:lnTo>
                      <a:pt x="10" y="9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9" y="1"/>
                    </a:lnTo>
                    <a:lnTo>
                      <a:pt x="15" y="2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4" y="6"/>
                    </a:lnTo>
                    <a:lnTo>
                      <a:pt x="39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29" name="Freeform 273">
                <a:extLst>
                  <a:ext uri="{FF2B5EF4-FFF2-40B4-BE49-F238E27FC236}">
                    <a16:creationId xmlns:a16="http://schemas.microsoft.com/office/drawing/2014/main" id="{16EB9644-614C-49B1-9642-CD235BCEA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760"/>
                <a:ext cx="37" cy="19"/>
              </a:xfrm>
              <a:custGeom>
                <a:avLst/>
                <a:gdLst>
                  <a:gd name="T0" fmla="*/ 37 w 37"/>
                  <a:gd name="T1" fmla="*/ 19 h 19"/>
                  <a:gd name="T2" fmla="*/ 33 w 37"/>
                  <a:gd name="T3" fmla="*/ 19 h 19"/>
                  <a:gd name="T4" fmla="*/ 28 w 37"/>
                  <a:gd name="T5" fmla="*/ 18 h 19"/>
                  <a:gd name="T6" fmla="*/ 22 w 37"/>
                  <a:gd name="T7" fmla="*/ 16 h 19"/>
                  <a:gd name="T8" fmla="*/ 16 w 37"/>
                  <a:gd name="T9" fmla="*/ 14 h 19"/>
                  <a:gd name="T10" fmla="*/ 11 w 37"/>
                  <a:gd name="T11" fmla="*/ 11 h 19"/>
                  <a:gd name="T12" fmla="*/ 6 w 37"/>
                  <a:gd name="T13" fmla="*/ 8 h 19"/>
                  <a:gd name="T14" fmla="*/ 2 w 37"/>
                  <a:gd name="T15" fmla="*/ 5 h 19"/>
                  <a:gd name="T16" fmla="*/ 0 w 37"/>
                  <a:gd name="T17" fmla="*/ 2 h 19"/>
                  <a:gd name="T18" fmla="*/ 1 w 37"/>
                  <a:gd name="T19" fmla="*/ 0 h 19"/>
                  <a:gd name="T20" fmla="*/ 5 w 37"/>
                  <a:gd name="T21" fmla="*/ 0 h 19"/>
                  <a:gd name="T22" fmla="*/ 11 w 37"/>
                  <a:gd name="T23" fmla="*/ 2 h 19"/>
                  <a:gd name="T24" fmla="*/ 17 w 37"/>
                  <a:gd name="T25" fmla="*/ 6 h 19"/>
                  <a:gd name="T26" fmla="*/ 23 w 37"/>
                  <a:gd name="T27" fmla="*/ 10 h 19"/>
                  <a:gd name="T28" fmla="*/ 29 w 37"/>
                  <a:gd name="T29" fmla="*/ 14 h 19"/>
                  <a:gd name="T30" fmla="*/ 34 w 37"/>
                  <a:gd name="T31" fmla="*/ 17 h 19"/>
                  <a:gd name="T32" fmla="*/ 37 w 37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19"/>
                  <a:gd name="T53" fmla="*/ 37 w 3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19">
                    <a:moveTo>
                      <a:pt x="37" y="19"/>
                    </a:moveTo>
                    <a:lnTo>
                      <a:pt x="33" y="19"/>
                    </a:lnTo>
                    <a:lnTo>
                      <a:pt x="28" y="18"/>
                    </a:lnTo>
                    <a:lnTo>
                      <a:pt x="22" y="16"/>
                    </a:lnTo>
                    <a:lnTo>
                      <a:pt x="16" y="14"/>
                    </a:lnTo>
                    <a:lnTo>
                      <a:pt x="11" y="11"/>
                    </a:lnTo>
                    <a:lnTo>
                      <a:pt x="6" y="8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7" y="6"/>
                    </a:lnTo>
                    <a:lnTo>
                      <a:pt x="23" y="10"/>
                    </a:lnTo>
                    <a:lnTo>
                      <a:pt x="29" y="14"/>
                    </a:lnTo>
                    <a:lnTo>
                      <a:pt x="34" y="17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30" name="Freeform 274">
                <a:extLst>
                  <a:ext uri="{FF2B5EF4-FFF2-40B4-BE49-F238E27FC236}">
                    <a16:creationId xmlns:a16="http://schemas.microsoft.com/office/drawing/2014/main" id="{794855F6-13C1-40B5-B787-4FA1EDD34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" y="797"/>
                <a:ext cx="36" cy="10"/>
              </a:xfrm>
              <a:custGeom>
                <a:avLst/>
                <a:gdLst>
                  <a:gd name="T0" fmla="*/ 36 w 36"/>
                  <a:gd name="T1" fmla="*/ 4 h 10"/>
                  <a:gd name="T2" fmla="*/ 34 w 36"/>
                  <a:gd name="T3" fmla="*/ 6 h 10"/>
                  <a:gd name="T4" fmla="*/ 31 w 36"/>
                  <a:gd name="T5" fmla="*/ 8 h 10"/>
                  <a:gd name="T6" fmla="*/ 25 w 36"/>
                  <a:gd name="T7" fmla="*/ 9 h 10"/>
                  <a:gd name="T8" fmla="*/ 19 w 36"/>
                  <a:gd name="T9" fmla="*/ 10 h 10"/>
                  <a:gd name="T10" fmla="*/ 13 w 36"/>
                  <a:gd name="T11" fmla="*/ 10 h 10"/>
                  <a:gd name="T12" fmla="*/ 7 w 36"/>
                  <a:gd name="T13" fmla="*/ 9 h 10"/>
                  <a:gd name="T14" fmla="*/ 2 w 36"/>
                  <a:gd name="T15" fmla="*/ 7 h 10"/>
                  <a:gd name="T16" fmla="*/ 0 w 36"/>
                  <a:gd name="T17" fmla="*/ 4 h 10"/>
                  <a:gd name="T18" fmla="*/ 0 w 36"/>
                  <a:gd name="T19" fmla="*/ 1 h 10"/>
                  <a:gd name="T20" fmla="*/ 2 w 36"/>
                  <a:gd name="T21" fmla="*/ 0 h 10"/>
                  <a:gd name="T22" fmla="*/ 8 w 36"/>
                  <a:gd name="T23" fmla="*/ 0 h 10"/>
                  <a:gd name="T24" fmla="*/ 13 w 36"/>
                  <a:gd name="T25" fmla="*/ 1 h 10"/>
                  <a:gd name="T26" fmla="*/ 20 w 36"/>
                  <a:gd name="T27" fmla="*/ 2 h 10"/>
                  <a:gd name="T28" fmla="*/ 26 w 36"/>
                  <a:gd name="T29" fmla="*/ 3 h 10"/>
                  <a:gd name="T30" fmla="*/ 32 w 36"/>
                  <a:gd name="T31" fmla="*/ 4 h 10"/>
                  <a:gd name="T32" fmla="*/ 36 w 36"/>
                  <a:gd name="T33" fmla="*/ 4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0"/>
                  <a:gd name="T53" fmla="*/ 36 w 3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0">
                    <a:moveTo>
                      <a:pt x="36" y="4"/>
                    </a:moveTo>
                    <a:lnTo>
                      <a:pt x="34" y="6"/>
                    </a:lnTo>
                    <a:lnTo>
                      <a:pt x="31" y="8"/>
                    </a:lnTo>
                    <a:lnTo>
                      <a:pt x="25" y="9"/>
                    </a:lnTo>
                    <a:lnTo>
                      <a:pt x="19" y="10"/>
                    </a:lnTo>
                    <a:lnTo>
                      <a:pt x="13" y="10"/>
                    </a:lnTo>
                    <a:lnTo>
                      <a:pt x="7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20" y="2"/>
                    </a:lnTo>
                    <a:lnTo>
                      <a:pt x="26" y="3"/>
                    </a:lnTo>
                    <a:lnTo>
                      <a:pt x="32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31" name="Freeform 275">
                <a:extLst>
                  <a:ext uri="{FF2B5EF4-FFF2-40B4-BE49-F238E27FC236}">
                    <a16:creationId xmlns:a16="http://schemas.microsoft.com/office/drawing/2014/main" id="{3BBA8519-399F-4C34-9507-B31EA9195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" y="814"/>
                <a:ext cx="39" cy="7"/>
              </a:xfrm>
              <a:custGeom>
                <a:avLst/>
                <a:gdLst>
                  <a:gd name="T0" fmla="*/ 39 w 39"/>
                  <a:gd name="T1" fmla="*/ 0 h 7"/>
                  <a:gd name="T2" fmla="*/ 36 w 39"/>
                  <a:gd name="T3" fmla="*/ 2 h 7"/>
                  <a:gd name="T4" fmla="*/ 31 w 39"/>
                  <a:gd name="T5" fmla="*/ 3 h 7"/>
                  <a:gd name="T6" fmla="*/ 25 w 39"/>
                  <a:gd name="T7" fmla="*/ 5 h 7"/>
                  <a:gd name="T8" fmla="*/ 18 w 39"/>
                  <a:gd name="T9" fmla="*/ 6 h 7"/>
                  <a:gd name="T10" fmla="*/ 12 w 39"/>
                  <a:gd name="T11" fmla="*/ 7 h 7"/>
                  <a:gd name="T12" fmla="*/ 6 w 39"/>
                  <a:gd name="T13" fmla="*/ 7 h 7"/>
                  <a:gd name="T14" fmla="*/ 3 w 39"/>
                  <a:gd name="T15" fmla="*/ 6 h 7"/>
                  <a:gd name="T16" fmla="*/ 0 w 39"/>
                  <a:gd name="T17" fmla="*/ 4 h 7"/>
                  <a:gd name="T18" fmla="*/ 0 w 39"/>
                  <a:gd name="T19" fmla="*/ 2 h 7"/>
                  <a:gd name="T20" fmla="*/ 3 w 39"/>
                  <a:gd name="T21" fmla="*/ 0 h 7"/>
                  <a:gd name="T22" fmla="*/ 7 w 39"/>
                  <a:gd name="T23" fmla="*/ 0 h 7"/>
                  <a:gd name="T24" fmla="*/ 13 w 39"/>
                  <a:gd name="T25" fmla="*/ 0 h 7"/>
                  <a:gd name="T26" fmla="*/ 20 w 39"/>
                  <a:gd name="T27" fmla="*/ 0 h 7"/>
                  <a:gd name="T28" fmla="*/ 27 w 39"/>
                  <a:gd name="T29" fmla="*/ 1 h 7"/>
                  <a:gd name="T30" fmla="*/ 33 w 39"/>
                  <a:gd name="T31" fmla="*/ 1 h 7"/>
                  <a:gd name="T32" fmla="*/ 39 w 3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7"/>
                  <a:gd name="T53" fmla="*/ 39 w 39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7">
                    <a:moveTo>
                      <a:pt x="39" y="0"/>
                    </a:moveTo>
                    <a:lnTo>
                      <a:pt x="36" y="2"/>
                    </a:lnTo>
                    <a:lnTo>
                      <a:pt x="31" y="3"/>
                    </a:lnTo>
                    <a:lnTo>
                      <a:pt x="25" y="5"/>
                    </a:lnTo>
                    <a:lnTo>
                      <a:pt x="18" y="6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3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32" name="Freeform 276">
                <a:extLst>
                  <a:ext uri="{FF2B5EF4-FFF2-40B4-BE49-F238E27FC236}">
                    <a16:creationId xmlns:a16="http://schemas.microsoft.com/office/drawing/2014/main" id="{13EC30F2-7D52-45D0-952E-8716110BF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" y="829"/>
                <a:ext cx="38" cy="9"/>
              </a:xfrm>
              <a:custGeom>
                <a:avLst/>
                <a:gdLst>
                  <a:gd name="T0" fmla="*/ 38 w 38"/>
                  <a:gd name="T1" fmla="*/ 0 h 9"/>
                  <a:gd name="T2" fmla="*/ 35 w 38"/>
                  <a:gd name="T3" fmla="*/ 1 h 9"/>
                  <a:gd name="T4" fmla="*/ 30 w 38"/>
                  <a:gd name="T5" fmla="*/ 3 h 9"/>
                  <a:gd name="T6" fmla="*/ 23 w 38"/>
                  <a:gd name="T7" fmla="*/ 6 h 9"/>
                  <a:gd name="T8" fmla="*/ 17 w 38"/>
                  <a:gd name="T9" fmla="*/ 7 h 9"/>
                  <a:gd name="T10" fmla="*/ 10 w 38"/>
                  <a:gd name="T11" fmla="*/ 8 h 9"/>
                  <a:gd name="T12" fmla="*/ 5 w 38"/>
                  <a:gd name="T13" fmla="*/ 9 h 9"/>
                  <a:gd name="T14" fmla="*/ 1 w 38"/>
                  <a:gd name="T15" fmla="*/ 8 h 9"/>
                  <a:gd name="T16" fmla="*/ 0 w 38"/>
                  <a:gd name="T17" fmla="*/ 7 h 9"/>
                  <a:gd name="T18" fmla="*/ 0 w 38"/>
                  <a:gd name="T19" fmla="*/ 4 h 9"/>
                  <a:gd name="T20" fmla="*/ 4 w 38"/>
                  <a:gd name="T21" fmla="*/ 3 h 9"/>
                  <a:gd name="T22" fmla="*/ 9 w 38"/>
                  <a:gd name="T23" fmla="*/ 2 h 9"/>
                  <a:gd name="T24" fmla="*/ 15 w 38"/>
                  <a:gd name="T25" fmla="*/ 1 h 9"/>
                  <a:gd name="T26" fmla="*/ 21 w 38"/>
                  <a:gd name="T27" fmla="*/ 1 h 9"/>
                  <a:gd name="T28" fmla="*/ 27 w 38"/>
                  <a:gd name="T29" fmla="*/ 1 h 9"/>
                  <a:gd name="T30" fmla="*/ 33 w 38"/>
                  <a:gd name="T31" fmla="*/ 1 h 9"/>
                  <a:gd name="T32" fmla="*/ 38 w 38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9"/>
                  <a:gd name="T53" fmla="*/ 38 w 3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9">
                    <a:moveTo>
                      <a:pt x="38" y="0"/>
                    </a:moveTo>
                    <a:lnTo>
                      <a:pt x="35" y="1"/>
                    </a:lnTo>
                    <a:lnTo>
                      <a:pt x="30" y="3"/>
                    </a:lnTo>
                    <a:lnTo>
                      <a:pt x="23" y="6"/>
                    </a:lnTo>
                    <a:lnTo>
                      <a:pt x="17" y="7"/>
                    </a:lnTo>
                    <a:lnTo>
                      <a:pt x="10" y="8"/>
                    </a:lnTo>
                    <a:lnTo>
                      <a:pt x="5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9" y="2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27" y="1"/>
                    </a:lnTo>
                    <a:lnTo>
                      <a:pt x="33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33" name="Freeform 277">
                <a:extLst>
                  <a:ext uri="{FF2B5EF4-FFF2-40B4-BE49-F238E27FC236}">
                    <a16:creationId xmlns:a16="http://schemas.microsoft.com/office/drawing/2014/main" id="{8B8721C1-AEAD-43D4-B106-686A3EA59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" y="844"/>
                <a:ext cx="43" cy="12"/>
              </a:xfrm>
              <a:custGeom>
                <a:avLst/>
                <a:gdLst>
                  <a:gd name="T0" fmla="*/ 43 w 43"/>
                  <a:gd name="T1" fmla="*/ 0 h 12"/>
                  <a:gd name="T2" fmla="*/ 38 w 43"/>
                  <a:gd name="T3" fmla="*/ 3 h 12"/>
                  <a:gd name="T4" fmla="*/ 32 w 43"/>
                  <a:gd name="T5" fmla="*/ 6 h 12"/>
                  <a:gd name="T6" fmla="*/ 25 w 43"/>
                  <a:gd name="T7" fmla="*/ 8 h 12"/>
                  <a:gd name="T8" fmla="*/ 18 w 43"/>
                  <a:gd name="T9" fmla="*/ 11 h 12"/>
                  <a:gd name="T10" fmla="*/ 11 w 43"/>
                  <a:gd name="T11" fmla="*/ 12 h 12"/>
                  <a:gd name="T12" fmla="*/ 5 w 43"/>
                  <a:gd name="T13" fmla="*/ 12 h 12"/>
                  <a:gd name="T14" fmla="*/ 2 w 43"/>
                  <a:gd name="T15" fmla="*/ 10 h 12"/>
                  <a:gd name="T16" fmla="*/ 0 w 43"/>
                  <a:gd name="T17" fmla="*/ 7 h 12"/>
                  <a:gd name="T18" fmla="*/ 1 w 43"/>
                  <a:gd name="T19" fmla="*/ 4 h 12"/>
                  <a:gd name="T20" fmla="*/ 5 w 43"/>
                  <a:gd name="T21" fmla="*/ 2 h 12"/>
                  <a:gd name="T22" fmla="*/ 11 w 43"/>
                  <a:gd name="T23" fmla="*/ 1 h 12"/>
                  <a:gd name="T24" fmla="*/ 18 w 43"/>
                  <a:gd name="T25" fmla="*/ 0 h 12"/>
                  <a:gd name="T26" fmla="*/ 26 w 43"/>
                  <a:gd name="T27" fmla="*/ 1 h 12"/>
                  <a:gd name="T28" fmla="*/ 32 w 43"/>
                  <a:gd name="T29" fmla="*/ 1 h 12"/>
                  <a:gd name="T30" fmla="*/ 38 w 43"/>
                  <a:gd name="T31" fmla="*/ 1 h 12"/>
                  <a:gd name="T32" fmla="*/ 43 w 43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12"/>
                  <a:gd name="T53" fmla="*/ 43 w 4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12">
                    <a:moveTo>
                      <a:pt x="43" y="0"/>
                    </a:moveTo>
                    <a:lnTo>
                      <a:pt x="38" y="3"/>
                    </a:lnTo>
                    <a:lnTo>
                      <a:pt x="32" y="6"/>
                    </a:lnTo>
                    <a:lnTo>
                      <a:pt x="25" y="8"/>
                    </a:lnTo>
                    <a:lnTo>
                      <a:pt x="18" y="11"/>
                    </a:lnTo>
                    <a:lnTo>
                      <a:pt x="11" y="12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5" y="2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6" y="1"/>
                    </a:lnTo>
                    <a:lnTo>
                      <a:pt x="32" y="1"/>
                    </a:lnTo>
                    <a:lnTo>
                      <a:pt x="38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34" name="Freeform 278">
                <a:extLst>
                  <a:ext uri="{FF2B5EF4-FFF2-40B4-BE49-F238E27FC236}">
                    <a16:creationId xmlns:a16="http://schemas.microsoft.com/office/drawing/2014/main" id="{7DDD3235-8621-486B-8D50-8EF4679C8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" y="862"/>
                <a:ext cx="47" cy="16"/>
              </a:xfrm>
              <a:custGeom>
                <a:avLst/>
                <a:gdLst>
                  <a:gd name="T0" fmla="*/ 47 w 47"/>
                  <a:gd name="T1" fmla="*/ 0 h 16"/>
                  <a:gd name="T2" fmla="*/ 43 w 47"/>
                  <a:gd name="T3" fmla="*/ 1 h 16"/>
                  <a:gd name="T4" fmla="*/ 36 w 47"/>
                  <a:gd name="T5" fmla="*/ 5 h 16"/>
                  <a:gd name="T6" fmla="*/ 27 w 47"/>
                  <a:gd name="T7" fmla="*/ 9 h 16"/>
                  <a:gd name="T8" fmla="*/ 20 w 47"/>
                  <a:gd name="T9" fmla="*/ 12 h 16"/>
                  <a:gd name="T10" fmla="*/ 11 w 47"/>
                  <a:gd name="T11" fmla="*/ 15 h 16"/>
                  <a:gd name="T12" fmla="*/ 5 w 47"/>
                  <a:gd name="T13" fmla="*/ 16 h 16"/>
                  <a:gd name="T14" fmla="*/ 1 w 47"/>
                  <a:gd name="T15" fmla="*/ 16 h 16"/>
                  <a:gd name="T16" fmla="*/ 0 w 47"/>
                  <a:gd name="T17" fmla="*/ 13 h 16"/>
                  <a:gd name="T18" fmla="*/ 3 w 47"/>
                  <a:gd name="T19" fmla="*/ 9 h 16"/>
                  <a:gd name="T20" fmla="*/ 7 w 47"/>
                  <a:gd name="T21" fmla="*/ 7 h 16"/>
                  <a:gd name="T22" fmla="*/ 14 w 47"/>
                  <a:gd name="T23" fmla="*/ 5 h 16"/>
                  <a:gd name="T24" fmla="*/ 22 w 47"/>
                  <a:gd name="T25" fmla="*/ 3 h 16"/>
                  <a:gd name="T26" fmla="*/ 30 w 47"/>
                  <a:gd name="T27" fmla="*/ 2 h 16"/>
                  <a:gd name="T28" fmla="*/ 38 w 47"/>
                  <a:gd name="T29" fmla="*/ 1 h 16"/>
                  <a:gd name="T30" fmla="*/ 44 w 47"/>
                  <a:gd name="T31" fmla="*/ 1 h 16"/>
                  <a:gd name="T32" fmla="*/ 47 w 47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6"/>
                  <a:gd name="T53" fmla="*/ 47 w 47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6">
                    <a:moveTo>
                      <a:pt x="47" y="0"/>
                    </a:moveTo>
                    <a:lnTo>
                      <a:pt x="43" y="1"/>
                    </a:lnTo>
                    <a:lnTo>
                      <a:pt x="36" y="5"/>
                    </a:lnTo>
                    <a:lnTo>
                      <a:pt x="27" y="9"/>
                    </a:lnTo>
                    <a:lnTo>
                      <a:pt x="20" y="12"/>
                    </a:lnTo>
                    <a:lnTo>
                      <a:pt x="11" y="15"/>
                    </a:lnTo>
                    <a:lnTo>
                      <a:pt x="5" y="16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14" y="5"/>
                    </a:lnTo>
                    <a:lnTo>
                      <a:pt x="22" y="3"/>
                    </a:lnTo>
                    <a:lnTo>
                      <a:pt x="30" y="2"/>
                    </a:lnTo>
                    <a:lnTo>
                      <a:pt x="38" y="1"/>
                    </a:lnTo>
                    <a:lnTo>
                      <a:pt x="44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35" name="Freeform 279">
                <a:extLst>
                  <a:ext uri="{FF2B5EF4-FFF2-40B4-BE49-F238E27FC236}">
                    <a16:creationId xmlns:a16="http://schemas.microsoft.com/office/drawing/2014/main" id="{E5920376-2281-46BB-9BB8-213CF2BC7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" y="875"/>
                <a:ext cx="50" cy="22"/>
              </a:xfrm>
              <a:custGeom>
                <a:avLst/>
                <a:gdLst>
                  <a:gd name="T0" fmla="*/ 50 w 50"/>
                  <a:gd name="T1" fmla="*/ 0 h 22"/>
                  <a:gd name="T2" fmla="*/ 46 w 50"/>
                  <a:gd name="T3" fmla="*/ 5 h 22"/>
                  <a:gd name="T4" fmla="*/ 39 w 50"/>
                  <a:gd name="T5" fmla="*/ 11 h 22"/>
                  <a:gd name="T6" fmla="*/ 31 w 50"/>
                  <a:gd name="T7" fmla="*/ 15 h 22"/>
                  <a:gd name="T8" fmla="*/ 22 w 50"/>
                  <a:gd name="T9" fmla="*/ 18 h 22"/>
                  <a:gd name="T10" fmla="*/ 13 w 50"/>
                  <a:gd name="T11" fmla="*/ 21 h 22"/>
                  <a:gd name="T12" fmla="*/ 7 w 50"/>
                  <a:gd name="T13" fmla="*/ 22 h 22"/>
                  <a:gd name="T14" fmla="*/ 1 w 50"/>
                  <a:gd name="T15" fmla="*/ 21 h 22"/>
                  <a:gd name="T16" fmla="*/ 0 w 50"/>
                  <a:gd name="T17" fmla="*/ 18 h 22"/>
                  <a:gd name="T18" fmla="*/ 0 w 50"/>
                  <a:gd name="T19" fmla="*/ 15 h 22"/>
                  <a:gd name="T20" fmla="*/ 6 w 50"/>
                  <a:gd name="T21" fmla="*/ 11 h 22"/>
                  <a:gd name="T22" fmla="*/ 12 w 50"/>
                  <a:gd name="T23" fmla="*/ 8 h 22"/>
                  <a:gd name="T24" fmla="*/ 20 w 50"/>
                  <a:gd name="T25" fmla="*/ 6 h 22"/>
                  <a:gd name="T26" fmla="*/ 29 w 50"/>
                  <a:gd name="T27" fmla="*/ 4 h 22"/>
                  <a:gd name="T28" fmla="*/ 37 w 50"/>
                  <a:gd name="T29" fmla="*/ 2 h 22"/>
                  <a:gd name="T30" fmla="*/ 45 w 50"/>
                  <a:gd name="T31" fmla="*/ 1 h 22"/>
                  <a:gd name="T32" fmla="*/ 50 w 50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2"/>
                  <a:gd name="T53" fmla="*/ 50 w 50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2">
                    <a:moveTo>
                      <a:pt x="50" y="0"/>
                    </a:moveTo>
                    <a:lnTo>
                      <a:pt x="46" y="5"/>
                    </a:lnTo>
                    <a:lnTo>
                      <a:pt x="39" y="11"/>
                    </a:lnTo>
                    <a:lnTo>
                      <a:pt x="31" y="15"/>
                    </a:lnTo>
                    <a:lnTo>
                      <a:pt x="22" y="18"/>
                    </a:lnTo>
                    <a:lnTo>
                      <a:pt x="13" y="21"/>
                    </a:lnTo>
                    <a:lnTo>
                      <a:pt x="7" y="22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6" y="11"/>
                    </a:lnTo>
                    <a:lnTo>
                      <a:pt x="12" y="8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5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616" name="Freeform 280">
              <a:extLst>
                <a:ext uri="{FF2B5EF4-FFF2-40B4-BE49-F238E27FC236}">
                  <a16:creationId xmlns:a16="http://schemas.microsoft.com/office/drawing/2014/main" id="{0820EE09-2AB1-4584-B83B-902E2CC5D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" y="897"/>
              <a:ext cx="48" cy="36"/>
            </a:xfrm>
            <a:custGeom>
              <a:avLst/>
              <a:gdLst>
                <a:gd name="T0" fmla="*/ 48 w 48"/>
                <a:gd name="T1" fmla="*/ 0 h 36"/>
                <a:gd name="T2" fmla="*/ 44 w 48"/>
                <a:gd name="T3" fmla="*/ 6 h 36"/>
                <a:gd name="T4" fmla="*/ 38 w 48"/>
                <a:gd name="T5" fmla="*/ 12 h 36"/>
                <a:gd name="T6" fmla="*/ 30 w 48"/>
                <a:gd name="T7" fmla="*/ 19 h 36"/>
                <a:gd name="T8" fmla="*/ 22 w 48"/>
                <a:gd name="T9" fmla="*/ 25 h 36"/>
                <a:gd name="T10" fmla="*/ 15 w 48"/>
                <a:gd name="T11" fmla="*/ 30 h 36"/>
                <a:gd name="T12" fmla="*/ 8 w 48"/>
                <a:gd name="T13" fmla="*/ 34 h 36"/>
                <a:gd name="T14" fmla="*/ 3 w 48"/>
                <a:gd name="T15" fmla="*/ 36 h 36"/>
                <a:gd name="T16" fmla="*/ 0 w 48"/>
                <a:gd name="T17" fmla="*/ 34 h 36"/>
                <a:gd name="T18" fmla="*/ 1 w 48"/>
                <a:gd name="T19" fmla="*/ 30 h 36"/>
                <a:gd name="T20" fmla="*/ 4 w 48"/>
                <a:gd name="T21" fmla="*/ 25 h 36"/>
                <a:gd name="T22" fmla="*/ 10 w 48"/>
                <a:gd name="T23" fmla="*/ 21 h 36"/>
                <a:gd name="T24" fmla="*/ 17 w 48"/>
                <a:gd name="T25" fmla="*/ 15 h 36"/>
                <a:gd name="T26" fmla="*/ 25 w 48"/>
                <a:gd name="T27" fmla="*/ 10 h 36"/>
                <a:gd name="T28" fmla="*/ 34 w 48"/>
                <a:gd name="T29" fmla="*/ 5 h 36"/>
                <a:gd name="T30" fmla="*/ 41 w 48"/>
                <a:gd name="T31" fmla="*/ 2 h 36"/>
                <a:gd name="T32" fmla="*/ 48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6"/>
                <a:gd name="T53" fmla="*/ 48 w 4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6">
                  <a:moveTo>
                    <a:pt x="48" y="0"/>
                  </a:moveTo>
                  <a:lnTo>
                    <a:pt x="44" y="6"/>
                  </a:lnTo>
                  <a:lnTo>
                    <a:pt x="38" y="12"/>
                  </a:lnTo>
                  <a:lnTo>
                    <a:pt x="30" y="19"/>
                  </a:lnTo>
                  <a:lnTo>
                    <a:pt x="22" y="25"/>
                  </a:lnTo>
                  <a:lnTo>
                    <a:pt x="15" y="30"/>
                  </a:lnTo>
                  <a:lnTo>
                    <a:pt x="8" y="34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1" y="30"/>
                  </a:lnTo>
                  <a:lnTo>
                    <a:pt x="4" y="25"/>
                  </a:lnTo>
                  <a:lnTo>
                    <a:pt x="10" y="21"/>
                  </a:lnTo>
                  <a:lnTo>
                    <a:pt x="17" y="15"/>
                  </a:lnTo>
                  <a:lnTo>
                    <a:pt x="25" y="10"/>
                  </a:lnTo>
                  <a:lnTo>
                    <a:pt x="34" y="5"/>
                  </a:lnTo>
                  <a:lnTo>
                    <a:pt x="41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17" name="Freeform 281">
              <a:extLst>
                <a:ext uri="{FF2B5EF4-FFF2-40B4-BE49-F238E27FC236}">
                  <a16:creationId xmlns:a16="http://schemas.microsoft.com/office/drawing/2014/main" id="{DB8C1A05-8AAE-4FDA-B19A-FB675DDE2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" y="918"/>
              <a:ext cx="40" cy="45"/>
            </a:xfrm>
            <a:custGeom>
              <a:avLst/>
              <a:gdLst>
                <a:gd name="T0" fmla="*/ 40 w 40"/>
                <a:gd name="T1" fmla="*/ 0 h 45"/>
                <a:gd name="T2" fmla="*/ 38 w 40"/>
                <a:gd name="T3" fmla="*/ 5 h 45"/>
                <a:gd name="T4" fmla="*/ 32 w 40"/>
                <a:gd name="T5" fmla="*/ 12 h 45"/>
                <a:gd name="T6" fmla="*/ 26 w 40"/>
                <a:gd name="T7" fmla="*/ 21 h 45"/>
                <a:gd name="T8" fmla="*/ 20 w 40"/>
                <a:gd name="T9" fmla="*/ 28 h 45"/>
                <a:gd name="T10" fmla="*/ 14 w 40"/>
                <a:gd name="T11" fmla="*/ 36 h 45"/>
                <a:gd name="T12" fmla="*/ 8 w 40"/>
                <a:gd name="T13" fmla="*/ 42 h 45"/>
                <a:gd name="T14" fmla="*/ 2 w 40"/>
                <a:gd name="T15" fmla="*/ 45 h 45"/>
                <a:gd name="T16" fmla="*/ 0 w 40"/>
                <a:gd name="T17" fmla="*/ 44 h 45"/>
                <a:gd name="T18" fmla="*/ 0 w 40"/>
                <a:gd name="T19" fmla="*/ 39 h 45"/>
                <a:gd name="T20" fmla="*/ 3 w 40"/>
                <a:gd name="T21" fmla="*/ 33 h 45"/>
                <a:gd name="T22" fmla="*/ 8 w 40"/>
                <a:gd name="T23" fmla="*/ 26 h 45"/>
                <a:gd name="T24" fmla="*/ 15 w 40"/>
                <a:gd name="T25" fmla="*/ 19 h 45"/>
                <a:gd name="T26" fmla="*/ 23 w 40"/>
                <a:gd name="T27" fmla="*/ 11 h 45"/>
                <a:gd name="T28" fmla="*/ 30 w 40"/>
                <a:gd name="T29" fmla="*/ 5 h 45"/>
                <a:gd name="T30" fmla="*/ 36 w 40"/>
                <a:gd name="T31" fmla="*/ 1 h 45"/>
                <a:gd name="T32" fmla="*/ 40 w 40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5"/>
                <a:gd name="T53" fmla="*/ 40 w 40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5">
                  <a:moveTo>
                    <a:pt x="40" y="0"/>
                  </a:moveTo>
                  <a:lnTo>
                    <a:pt x="38" y="5"/>
                  </a:lnTo>
                  <a:lnTo>
                    <a:pt x="32" y="12"/>
                  </a:lnTo>
                  <a:lnTo>
                    <a:pt x="26" y="21"/>
                  </a:lnTo>
                  <a:lnTo>
                    <a:pt x="20" y="28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2" y="45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3" y="33"/>
                  </a:lnTo>
                  <a:lnTo>
                    <a:pt x="8" y="26"/>
                  </a:lnTo>
                  <a:lnTo>
                    <a:pt x="15" y="19"/>
                  </a:lnTo>
                  <a:lnTo>
                    <a:pt x="23" y="11"/>
                  </a:lnTo>
                  <a:lnTo>
                    <a:pt x="30" y="5"/>
                  </a:lnTo>
                  <a:lnTo>
                    <a:pt x="36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18" name="Freeform 282">
              <a:extLst>
                <a:ext uri="{FF2B5EF4-FFF2-40B4-BE49-F238E27FC236}">
                  <a16:creationId xmlns:a16="http://schemas.microsoft.com/office/drawing/2014/main" id="{ED5AA80F-D5E6-4BBC-8506-6759880C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" y="937"/>
              <a:ext cx="37" cy="40"/>
            </a:xfrm>
            <a:custGeom>
              <a:avLst/>
              <a:gdLst>
                <a:gd name="T0" fmla="*/ 0 w 37"/>
                <a:gd name="T1" fmla="*/ 38 h 40"/>
                <a:gd name="T2" fmla="*/ 1 w 37"/>
                <a:gd name="T3" fmla="*/ 36 h 40"/>
                <a:gd name="T4" fmla="*/ 4 w 37"/>
                <a:gd name="T5" fmla="*/ 32 h 40"/>
                <a:gd name="T6" fmla="*/ 9 w 37"/>
                <a:gd name="T7" fmla="*/ 28 h 40"/>
                <a:gd name="T8" fmla="*/ 15 w 37"/>
                <a:gd name="T9" fmla="*/ 22 h 40"/>
                <a:gd name="T10" fmla="*/ 22 w 37"/>
                <a:gd name="T11" fmla="*/ 16 h 40"/>
                <a:gd name="T12" fmla="*/ 28 w 37"/>
                <a:gd name="T13" fmla="*/ 10 h 40"/>
                <a:gd name="T14" fmla="*/ 33 w 37"/>
                <a:gd name="T15" fmla="*/ 5 h 40"/>
                <a:gd name="T16" fmla="*/ 37 w 37"/>
                <a:gd name="T17" fmla="*/ 0 h 40"/>
                <a:gd name="T18" fmla="*/ 35 w 37"/>
                <a:gd name="T19" fmla="*/ 7 h 40"/>
                <a:gd name="T20" fmla="*/ 31 w 37"/>
                <a:gd name="T21" fmla="*/ 14 h 40"/>
                <a:gd name="T22" fmla="*/ 26 w 37"/>
                <a:gd name="T23" fmla="*/ 22 h 40"/>
                <a:gd name="T24" fmla="*/ 20 w 37"/>
                <a:gd name="T25" fmla="*/ 30 h 40"/>
                <a:gd name="T26" fmla="*/ 14 w 37"/>
                <a:gd name="T27" fmla="*/ 36 h 40"/>
                <a:gd name="T28" fmla="*/ 9 w 37"/>
                <a:gd name="T29" fmla="*/ 39 h 40"/>
                <a:gd name="T30" fmla="*/ 3 w 37"/>
                <a:gd name="T31" fmla="*/ 40 h 40"/>
                <a:gd name="T32" fmla="*/ 0 w 37"/>
                <a:gd name="T33" fmla="*/ 38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40"/>
                <a:gd name="T53" fmla="*/ 37 w 3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40">
                  <a:moveTo>
                    <a:pt x="0" y="38"/>
                  </a:moveTo>
                  <a:lnTo>
                    <a:pt x="1" y="36"/>
                  </a:lnTo>
                  <a:lnTo>
                    <a:pt x="4" y="32"/>
                  </a:lnTo>
                  <a:lnTo>
                    <a:pt x="9" y="28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28" y="10"/>
                  </a:lnTo>
                  <a:lnTo>
                    <a:pt x="33" y="5"/>
                  </a:lnTo>
                  <a:lnTo>
                    <a:pt x="37" y="0"/>
                  </a:lnTo>
                  <a:lnTo>
                    <a:pt x="35" y="7"/>
                  </a:lnTo>
                  <a:lnTo>
                    <a:pt x="31" y="14"/>
                  </a:lnTo>
                  <a:lnTo>
                    <a:pt x="26" y="22"/>
                  </a:lnTo>
                  <a:lnTo>
                    <a:pt x="20" y="30"/>
                  </a:lnTo>
                  <a:lnTo>
                    <a:pt x="14" y="36"/>
                  </a:lnTo>
                  <a:lnTo>
                    <a:pt x="9" y="39"/>
                  </a:lnTo>
                  <a:lnTo>
                    <a:pt x="3" y="4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19" name="Freeform 283">
              <a:extLst>
                <a:ext uri="{FF2B5EF4-FFF2-40B4-BE49-F238E27FC236}">
                  <a16:creationId xmlns:a16="http://schemas.microsoft.com/office/drawing/2014/main" id="{5654B6F0-1B1E-483D-A04C-1628C757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979"/>
              <a:ext cx="44" cy="198"/>
            </a:xfrm>
            <a:custGeom>
              <a:avLst/>
              <a:gdLst>
                <a:gd name="T0" fmla="*/ 40 w 44"/>
                <a:gd name="T1" fmla="*/ 0 h 198"/>
                <a:gd name="T2" fmla="*/ 41 w 44"/>
                <a:gd name="T3" fmla="*/ 0 h 198"/>
                <a:gd name="T4" fmla="*/ 42 w 44"/>
                <a:gd name="T5" fmla="*/ 1 h 198"/>
                <a:gd name="T6" fmla="*/ 43 w 44"/>
                <a:gd name="T7" fmla="*/ 3 h 198"/>
                <a:gd name="T8" fmla="*/ 44 w 44"/>
                <a:gd name="T9" fmla="*/ 5 h 198"/>
                <a:gd name="T10" fmla="*/ 27 w 44"/>
                <a:gd name="T11" fmla="*/ 29 h 198"/>
                <a:gd name="T12" fmla="*/ 16 w 44"/>
                <a:gd name="T13" fmla="*/ 55 h 198"/>
                <a:gd name="T14" fmla="*/ 10 w 44"/>
                <a:gd name="T15" fmla="*/ 82 h 198"/>
                <a:gd name="T16" fmla="*/ 9 w 44"/>
                <a:gd name="T17" fmla="*/ 108 h 198"/>
                <a:gd name="T18" fmla="*/ 10 w 44"/>
                <a:gd name="T19" fmla="*/ 134 h 198"/>
                <a:gd name="T20" fmla="*/ 13 w 44"/>
                <a:gd name="T21" fmla="*/ 158 h 198"/>
                <a:gd name="T22" fmla="*/ 17 w 44"/>
                <a:gd name="T23" fmla="*/ 180 h 198"/>
                <a:gd name="T24" fmla="*/ 22 w 44"/>
                <a:gd name="T25" fmla="*/ 198 h 198"/>
                <a:gd name="T26" fmla="*/ 12 w 44"/>
                <a:gd name="T27" fmla="*/ 185 h 198"/>
                <a:gd name="T28" fmla="*/ 5 w 44"/>
                <a:gd name="T29" fmla="*/ 164 h 198"/>
                <a:gd name="T30" fmla="*/ 1 w 44"/>
                <a:gd name="T31" fmla="*/ 137 h 198"/>
                <a:gd name="T32" fmla="*/ 0 w 44"/>
                <a:gd name="T33" fmla="*/ 106 h 198"/>
                <a:gd name="T34" fmla="*/ 4 w 44"/>
                <a:gd name="T35" fmla="*/ 75 h 198"/>
                <a:gd name="T36" fmla="*/ 11 w 44"/>
                <a:gd name="T37" fmla="*/ 44 h 198"/>
                <a:gd name="T38" fmla="*/ 23 w 44"/>
                <a:gd name="T39" fmla="*/ 19 h 198"/>
                <a:gd name="T40" fmla="*/ 40 w 44"/>
                <a:gd name="T41" fmla="*/ 0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198"/>
                <a:gd name="T65" fmla="*/ 44 w 44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198">
                  <a:moveTo>
                    <a:pt x="40" y="0"/>
                  </a:moveTo>
                  <a:lnTo>
                    <a:pt x="41" y="0"/>
                  </a:lnTo>
                  <a:lnTo>
                    <a:pt x="42" y="1"/>
                  </a:lnTo>
                  <a:lnTo>
                    <a:pt x="43" y="3"/>
                  </a:lnTo>
                  <a:lnTo>
                    <a:pt x="44" y="5"/>
                  </a:lnTo>
                  <a:lnTo>
                    <a:pt x="27" y="29"/>
                  </a:lnTo>
                  <a:lnTo>
                    <a:pt x="16" y="55"/>
                  </a:lnTo>
                  <a:lnTo>
                    <a:pt x="10" y="82"/>
                  </a:lnTo>
                  <a:lnTo>
                    <a:pt x="9" y="108"/>
                  </a:lnTo>
                  <a:lnTo>
                    <a:pt x="10" y="134"/>
                  </a:lnTo>
                  <a:lnTo>
                    <a:pt x="13" y="158"/>
                  </a:lnTo>
                  <a:lnTo>
                    <a:pt x="17" y="180"/>
                  </a:lnTo>
                  <a:lnTo>
                    <a:pt x="22" y="198"/>
                  </a:lnTo>
                  <a:lnTo>
                    <a:pt x="12" y="185"/>
                  </a:lnTo>
                  <a:lnTo>
                    <a:pt x="5" y="164"/>
                  </a:lnTo>
                  <a:lnTo>
                    <a:pt x="1" y="137"/>
                  </a:lnTo>
                  <a:lnTo>
                    <a:pt x="0" y="106"/>
                  </a:lnTo>
                  <a:lnTo>
                    <a:pt x="4" y="75"/>
                  </a:lnTo>
                  <a:lnTo>
                    <a:pt x="11" y="44"/>
                  </a:lnTo>
                  <a:lnTo>
                    <a:pt x="23" y="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20" name="Freeform 284">
              <a:extLst>
                <a:ext uri="{FF2B5EF4-FFF2-40B4-BE49-F238E27FC236}">
                  <a16:creationId xmlns:a16="http://schemas.microsoft.com/office/drawing/2014/main" id="{A682A768-E7E5-43E7-A7B1-BE4066E8D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1150"/>
              <a:ext cx="37" cy="24"/>
            </a:xfrm>
            <a:custGeom>
              <a:avLst/>
              <a:gdLst>
                <a:gd name="T0" fmla="*/ 0 w 37"/>
                <a:gd name="T1" fmla="*/ 0 h 24"/>
                <a:gd name="T2" fmla="*/ 4 w 37"/>
                <a:gd name="T3" fmla="*/ 5 h 24"/>
                <a:gd name="T4" fmla="*/ 9 w 37"/>
                <a:gd name="T5" fmla="*/ 10 h 24"/>
                <a:gd name="T6" fmla="*/ 15 w 37"/>
                <a:gd name="T7" fmla="*/ 14 h 24"/>
                <a:gd name="T8" fmla="*/ 21 w 37"/>
                <a:gd name="T9" fmla="*/ 18 h 24"/>
                <a:gd name="T10" fmla="*/ 27 w 37"/>
                <a:gd name="T11" fmla="*/ 21 h 24"/>
                <a:gd name="T12" fmla="*/ 32 w 37"/>
                <a:gd name="T13" fmla="*/ 24 h 24"/>
                <a:gd name="T14" fmla="*/ 36 w 37"/>
                <a:gd name="T15" fmla="*/ 24 h 24"/>
                <a:gd name="T16" fmla="*/ 37 w 37"/>
                <a:gd name="T17" fmla="*/ 23 h 24"/>
                <a:gd name="T18" fmla="*/ 37 w 37"/>
                <a:gd name="T19" fmla="*/ 21 h 24"/>
                <a:gd name="T20" fmla="*/ 34 w 37"/>
                <a:gd name="T21" fmla="*/ 19 h 24"/>
                <a:gd name="T22" fmla="*/ 30 w 37"/>
                <a:gd name="T23" fmla="*/ 16 h 24"/>
                <a:gd name="T24" fmla="*/ 24 w 37"/>
                <a:gd name="T25" fmla="*/ 14 h 24"/>
                <a:gd name="T26" fmla="*/ 18 w 37"/>
                <a:gd name="T27" fmla="*/ 11 h 24"/>
                <a:gd name="T28" fmla="*/ 11 w 37"/>
                <a:gd name="T29" fmla="*/ 8 h 24"/>
                <a:gd name="T30" fmla="*/ 5 w 37"/>
                <a:gd name="T31" fmla="*/ 4 h 24"/>
                <a:gd name="T32" fmla="*/ 0 w 37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0" y="0"/>
                  </a:moveTo>
                  <a:lnTo>
                    <a:pt x="4" y="5"/>
                  </a:lnTo>
                  <a:lnTo>
                    <a:pt x="9" y="10"/>
                  </a:lnTo>
                  <a:lnTo>
                    <a:pt x="15" y="14"/>
                  </a:lnTo>
                  <a:lnTo>
                    <a:pt x="21" y="18"/>
                  </a:lnTo>
                  <a:lnTo>
                    <a:pt x="27" y="21"/>
                  </a:lnTo>
                  <a:lnTo>
                    <a:pt x="32" y="24"/>
                  </a:lnTo>
                  <a:lnTo>
                    <a:pt x="36" y="24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4" y="19"/>
                  </a:lnTo>
                  <a:lnTo>
                    <a:pt x="30" y="16"/>
                  </a:lnTo>
                  <a:lnTo>
                    <a:pt x="24" y="14"/>
                  </a:lnTo>
                  <a:lnTo>
                    <a:pt x="18" y="11"/>
                  </a:lnTo>
                  <a:lnTo>
                    <a:pt x="11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21" name="Freeform 285">
              <a:extLst>
                <a:ext uri="{FF2B5EF4-FFF2-40B4-BE49-F238E27FC236}">
                  <a16:creationId xmlns:a16="http://schemas.microsoft.com/office/drawing/2014/main" id="{C5580746-3A12-4C44-8105-3E5A89A83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" y="1133"/>
              <a:ext cx="43" cy="29"/>
            </a:xfrm>
            <a:custGeom>
              <a:avLst/>
              <a:gdLst>
                <a:gd name="T0" fmla="*/ 43 w 43"/>
                <a:gd name="T1" fmla="*/ 28 h 29"/>
                <a:gd name="T2" fmla="*/ 42 w 43"/>
                <a:gd name="T3" fmla="*/ 29 h 29"/>
                <a:gd name="T4" fmla="*/ 37 w 43"/>
                <a:gd name="T5" fmla="*/ 28 h 29"/>
                <a:gd name="T6" fmla="*/ 32 w 43"/>
                <a:gd name="T7" fmla="*/ 26 h 29"/>
                <a:gd name="T8" fmla="*/ 25 w 43"/>
                <a:gd name="T9" fmla="*/ 22 h 29"/>
                <a:gd name="T10" fmla="*/ 18 w 43"/>
                <a:gd name="T11" fmla="*/ 18 h 29"/>
                <a:gd name="T12" fmla="*/ 11 w 43"/>
                <a:gd name="T13" fmla="*/ 13 h 29"/>
                <a:gd name="T14" fmla="*/ 5 w 43"/>
                <a:gd name="T15" fmla="*/ 6 h 29"/>
                <a:gd name="T16" fmla="*/ 0 w 43"/>
                <a:gd name="T17" fmla="*/ 0 h 29"/>
                <a:gd name="T18" fmla="*/ 5 w 43"/>
                <a:gd name="T19" fmla="*/ 3 h 29"/>
                <a:gd name="T20" fmla="*/ 12 w 43"/>
                <a:gd name="T21" fmla="*/ 6 h 29"/>
                <a:gd name="T22" fmla="*/ 19 w 43"/>
                <a:gd name="T23" fmla="*/ 10 h 29"/>
                <a:gd name="T24" fmla="*/ 27 w 43"/>
                <a:gd name="T25" fmla="*/ 15 h 29"/>
                <a:gd name="T26" fmla="*/ 33 w 43"/>
                <a:gd name="T27" fmla="*/ 19 h 29"/>
                <a:gd name="T28" fmla="*/ 39 w 43"/>
                <a:gd name="T29" fmla="*/ 22 h 29"/>
                <a:gd name="T30" fmla="*/ 42 w 43"/>
                <a:gd name="T31" fmla="*/ 26 h 29"/>
                <a:gd name="T32" fmla="*/ 43 w 43"/>
                <a:gd name="T33" fmla="*/ 28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29"/>
                <a:gd name="T53" fmla="*/ 43 w 4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29">
                  <a:moveTo>
                    <a:pt x="43" y="28"/>
                  </a:moveTo>
                  <a:lnTo>
                    <a:pt x="42" y="29"/>
                  </a:lnTo>
                  <a:lnTo>
                    <a:pt x="37" y="28"/>
                  </a:lnTo>
                  <a:lnTo>
                    <a:pt x="32" y="26"/>
                  </a:lnTo>
                  <a:lnTo>
                    <a:pt x="25" y="22"/>
                  </a:lnTo>
                  <a:lnTo>
                    <a:pt x="18" y="18"/>
                  </a:lnTo>
                  <a:lnTo>
                    <a:pt x="11" y="13"/>
                  </a:lnTo>
                  <a:lnTo>
                    <a:pt x="5" y="6"/>
                  </a:lnTo>
                  <a:lnTo>
                    <a:pt x="0" y="0"/>
                  </a:lnTo>
                  <a:lnTo>
                    <a:pt x="5" y="3"/>
                  </a:lnTo>
                  <a:lnTo>
                    <a:pt x="12" y="6"/>
                  </a:lnTo>
                  <a:lnTo>
                    <a:pt x="19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9" y="22"/>
                  </a:lnTo>
                  <a:lnTo>
                    <a:pt x="42" y="26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22" name="Freeform 286">
              <a:extLst>
                <a:ext uri="{FF2B5EF4-FFF2-40B4-BE49-F238E27FC236}">
                  <a16:creationId xmlns:a16="http://schemas.microsoft.com/office/drawing/2014/main" id="{FBCA460D-3E66-4E3A-B8C6-AA52E91B8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" y="1093"/>
              <a:ext cx="55" cy="39"/>
            </a:xfrm>
            <a:custGeom>
              <a:avLst/>
              <a:gdLst>
                <a:gd name="T0" fmla="*/ 55 w 55"/>
                <a:gd name="T1" fmla="*/ 38 h 39"/>
                <a:gd name="T2" fmla="*/ 52 w 55"/>
                <a:gd name="T3" fmla="*/ 39 h 39"/>
                <a:gd name="T4" fmla="*/ 46 w 55"/>
                <a:gd name="T5" fmla="*/ 37 h 39"/>
                <a:gd name="T6" fmla="*/ 39 w 55"/>
                <a:gd name="T7" fmla="*/ 34 h 39"/>
                <a:gd name="T8" fmla="*/ 30 w 55"/>
                <a:gd name="T9" fmla="*/ 29 h 39"/>
                <a:gd name="T10" fmla="*/ 21 w 55"/>
                <a:gd name="T11" fmla="*/ 22 h 39"/>
                <a:gd name="T12" fmla="*/ 12 w 55"/>
                <a:gd name="T13" fmla="*/ 16 h 39"/>
                <a:gd name="T14" fmla="*/ 4 w 55"/>
                <a:gd name="T15" fmla="*/ 8 h 39"/>
                <a:gd name="T16" fmla="*/ 0 w 55"/>
                <a:gd name="T17" fmla="*/ 0 h 39"/>
                <a:gd name="T18" fmla="*/ 4 w 55"/>
                <a:gd name="T19" fmla="*/ 3 h 39"/>
                <a:gd name="T20" fmla="*/ 11 w 55"/>
                <a:gd name="T21" fmla="*/ 8 h 39"/>
                <a:gd name="T22" fmla="*/ 21 w 55"/>
                <a:gd name="T23" fmla="*/ 14 h 39"/>
                <a:gd name="T24" fmla="*/ 31 w 55"/>
                <a:gd name="T25" fmla="*/ 19 h 39"/>
                <a:gd name="T26" fmla="*/ 40 w 55"/>
                <a:gd name="T27" fmla="*/ 25 h 39"/>
                <a:gd name="T28" fmla="*/ 48 w 55"/>
                <a:gd name="T29" fmla="*/ 30 h 39"/>
                <a:gd name="T30" fmla="*/ 53 w 55"/>
                <a:gd name="T31" fmla="*/ 35 h 39"/>
                <a:gd name="T32" fmla="*/ 55 w 55"/>
                <a:gd name="T33" fmla="*/ 38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9"/>
                <a:gd name="T53" fmla="*/ 55 w 55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9">
                  <a:moveTo>
                    <a:pt x="55" y="38"/>
                  </a:moveTo>
                  <a:lnTo>
                    <a:pt x="52" y="39"/>
                  </a:lnTo>
                  <a:lnTo>
                    <a:pt x="46" y="37"/>
                  </a:lnTo>
                  <a:lnTo>
                    <a:pt x="39" y="34"/>
                  </a:lnTo>
                  <a:lnTo>
                    <a:pt x="30" y="29"/>
                  </a:lnTo>
                  <a:lnTo>
                    <a:pt x="21" y="22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8"/>
                  </a:lnTo>
                  <a:lnTo>
                    <a:pt x="21" y="14"/>
                  </a:lnTo>
                  <a:lnTo>
                    <a:pt x="31" y="19"/>
                  </a:lnTo>
                  <a:lnTo>
                    <a:pt x="40" y="25"/>
                  </a:lnTo>
                  <a:lnTo>
                    <a:pt x="48" y="30"/>
                  </a:lnTo>
                  <a:lnTo>
                    <a:pt x="53" y="35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23" name="Freeform 287">
              <a:extLst>
                <a:ext uri="{FF2B5EF4-FFF2-40B4-BE49-F238E27FC236}">
                  <a16:creationId xmlns:a16="http://schemas.microsoft.com/office/drawing/2014/main" id="{9E02B368-1803-4824-B155-C0D789DCB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" y="1056"/>
              <a:ext cx="61" cy="43"/>
            </a:xfrm>
            <a:custGeom>
              <a:avLst/>
              <a:gdLst>
                <a:gd name="T0" fmla="*/ 61 w 61"/>
                <a:gd name="T1" fmla="*/ 42 h 43"/>
                <a:gd name="T2" fmla="*/ 57 w 61"/>
                <a:gd name="T3" fmla="*/ 43 h 43"/>
                <a:gd name="T4" fmla="*/ 50 w 61"/>
                <a:gd name="T5" fmla="*/ 41 h 43"/>
                <a:gd name="T6" fmla="*/ 42 w 61"/>
                <a:gd name="T7" fmla="*/ 36 h 43"/>
                <a:gd name="T8" fmla="*/ 31 w 61"/>
                <a:gd name="T9" fmla="*/ 30 h 43"/>
                <a:gd name="T10" fmla="*/ 21 w 61"/>
                <a:gd name="T11" fmla="*/ 24 h 43"/>
                <a:gd name="T12" fmla="*/ 12 w 61"/>
                <a:gd name="T13" fmla="*/ 16 h 43"/>
                <a:gd name="T14" fmla="*/ 5 w 61"/>
                <a:gd name="T15" fmla="*/ 8 h 43"/>
                <a:gd name="T16" fmla="*/ 0 w 61"/>
                <a:gd name="T17" fmla="*/ 0 h 43"/>
                <a:gd name="T18" fmla="*/ 5 w 61"/>
                <a:gd name="T19" fmla="*/ 3 h 43"/>
                <a:gd name="T20" fmla="*/ 13 w 61"/>
                <a:gd name="T21" fmla="*/ 8 h 43"/>
                <a:gd name="T22" fmla="*/ 23 w 61"/>
                <a:gd name="T23" fmla="*/ 14 h 43"/>
                <a:gd name="T24" fmla="*/ 34 w 61"/>
                <a:gd name="T25" fmla="*/ 21 h 43"/>
                <a:gd name="T26" fmla="*/ 44 w 61"/>
                <a:gd name="T27" fmla="*/ 28 h 43"/>
                <a:gd name="T28" fmla="*/ 53 w 61"/>
                <a:gd name="T29" fmla="*/ 34 h 43"/>
                <a:gd name="T30" fmla="*/ 59 w 61"/>
                <a:gd name="T31" fmla="*/ 39 h 43"/>
                <a:gd name="T32" fmla="*/ 61 w 61"/>
                <a:gd name="T33" fmla="*/ 42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43"/>
                <a:gd name="T53" fmla="*/ 61 w 6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43">
                  <a:moveTo>
                    <a:pt x="61" y="42"/>
                  </a:moveTo>
                  <a:lnTo>
                    <a:pt x="57" y="43"/>
                  </a:lnTo>
                  <a:lnTo>
                    <a:pt x="50" y="41"/>
                  </a:lnTo>
                  <a:lnTo>
                    <a:pt x="42" y="36"/>
                  </a:lnTo>
                  <a:lnTo>
                    <a:pt x="31" y="30"/>
                  </a:lnTo>
                  <a:lnTo>
                    <a:pt x="21" y="24"/>
                  </a:lnTo>
                  <a:lnTo>
                    <a:pt x="12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5" y="3"/>
                  </a:lnTo>
                  <a:lnTo>
                    <a:pt x="13" y="8"/>
                  </a:lnTo>
                  <a:lnTo>
                    <a:pt x="23" y="14"/>
                  </a:lnTo>
                  <a:lnTo>
                    <a:pt x="34" y="21"/>
                  </a:lnTo>
                  <a:lnTo>
                    <a:pt x="44" y="28"/>
                  </a:lnTo>
                  <a:lnTo>
                    <a:pt x="53" y="34"/>
                  </a:lnTo>
                  <a:lnTo>
                    <a:pt x="59" y="39"/>
                  </a:lnTo>
                  <a:lnTo>
                    <a:pt x="61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24" name="Freeform 288">
              <a:extLst>
                <a:ext uri="{FF2B5EF4-FFF2-40B4-BE49-F238E27FC236}">
                  <a16:creationId xmlns:a16="http://schemas.microsoft.com/office/drawing/2014/main" id="{64F4ADC1-59E8-4D74-A42F-33161D8A1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1032"/>
              <a:ext cx="49" cy="46"/>
            </a:xfrm>
            <a:custGeom>
              <a:avLst/>
              <a:gdLst>
                <a:gd name="T0" fmla="*/ 49 w 49"/>
                <a:gd name="T1" fmla="*/ 46 h 46"/>
                <a:gd name="T2" fmla="*/ 46 w 49"/>
                <a:gd name="T3" fmla="*/ 46 h 46"/>
                <a:gd name="T4" fmla="*/ 41 w 49"/>
                <a:gd name="T5" fmla="*/ 43 h 46"/>
                <a:gd name="T6" fmla="*/ 33 w 49"/>
                <a:gd name="T7" fmla="*/ 37 h 46"/>
                <a:gd name="T8" fmla="*/ 25 w 49"/>
                <a:gd name="T9" fmla="*/ 30 h 46"/>
                <a:gd name="T10" fmla="*/ 16 w 49"/>
                <a:gd name="T11" fmla="*/ 22 h 46"/>
                <a:gd name="T12" fmla="*/ 8 w 49"/>
                <a:gd name="T13" fmla="*/ 14 h 46"/>
                <a:gd name="T14" fmla="*/ 3 w 49"/>
                <a:gd name="T15" fmla="*/ 6 h 46"/>
                <a:gd name="T16" fmla="*/ 0 w 49"/>
                <a:gd name="T17" fmla="*/ 0 h 46"/>
                <a:gd name="T18" fmla="*/ 5 w 49"/>
                <a:gd name="T19" fmla="*/ 4 h 46"/>
                <a:gd name="T20" fmla="*/ 12 w 49"/>
                <a:gd name="T21" fmla="*/ 10 h 46"/>
                <a:gd name="T22" fmla="*/ 20 w 49"/>
                <a:gd name="T23" fmla="*/ 17 h 46"/>
                <a:gd name="T24" fmla="*/ 30 w 49"/>
                <a:gd name="T25" fmla="*/ 23 h 46"/>
                <a:gd name="T26" fmla="*/ 37 w 49"/>
                <a:gd name="T27" fmla="*/ 30 h 46"/>
                <a:gd name="T28" fmla="*/ 44 w 49"/>
                <a:gd name="T29" fmla="*/ 37 h 46"/>
                <a:gd name="T30" fmla="*/ 49 w 49"/>
                <a:gd name="T31" fmla="*/ 42 h 46"/>
                <a:gd name="T32" fmla="*/ 49 w 49"/>
                <a:gd name="T33" fmla="*/ 4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6"/>
                <a:gd name="T53" fmla="*/ 49 w 49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6">
                  <a:moveTo>
                    <a:pt x="49" y="46"/>
                  </a:moveTo>
                  <a:lnTo>
                    <a:pt x="46" y="46"/>
                  </a:lnTo>
                  <a:lnTo>
                    <a:pt x="41" y="43"/>
                  </a:lnTo>
                  <a:lnTo>
                    <a:pt x="33" y="37"/>
                  </a:lnTo>
                  <a:lnTo>
                    <a:pt x="25" y="30"/>
                  </a:lnTo>
                  <a:lnTo>
                    <a:pt x="16" y="22"/>
                  </a:lnTo>
                  <a:lnTo>
                    <a:pt x="8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10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7" y="30"/>
                  </a:lnTo>
                  <a:lnTo>
                    <a:pt x="44" y="37"/>
                  </a:lnTo>
                  <a:lnTo>
                    <a:pt x="49" y="42"/>
                  </a:lnTo>
                  <a:lnTo>
                    <a:pt x="49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25" name="Freeform 289">
              <a:extLst>
                <a:ext uri="{FF2B5EF4-FFF2-40B4-BE49-F238E27FC236}">
                  <a16:creationId xmlns:a16="http://schemas.microsoft.com/office/drawing/2014/main" id="{5977EB2F-0AB3-4118-9D8E-15A867091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1014"/>
              <a:ext cx="41" cy="39"/>
            </a:xfrm>
            <a:custGeom>
              <a:avLst/>
              <a:gdLst>
                <a:gd name="T0" fmla="*/ 41 w 41"/>
                <a:gd name="T1" fmla="*/ 39 h 39"/>
                <a:gd name="T2" fmla="*/ 38 w 41"/>
                <a:gd name="T3" fmla="*/ 39 h 39"/>
                <a:gd name="T4" fmla="*/ 34 w 41"/>
                <a:gd name="T5" fmla="*/ 38 h 39"/>
                <a:gd name="T6" fmla="*/ 28 w 41"/>
                <a:gd name="T7" fmla="*/ 34 h 39"/>
                <a:gd name="T8" fmla="*/ 21 w 41"/>
                <a:gd name="T9" fmla="*/ 29 h 39"/>
                <a:gd name="T10" fmla="*/ 14 w 41"/>
                <a:gd name="T11" fmla="*/ 22 h 39"/>
                <a:gd name="T12" fmla="*/ 8 w 41"/>
                <a:gd name="T13" fmla="*/ 15 h 39"/>
                <a:gd name="T14" fmla="*/ 3 w 41"/>
                <a:gd name="T15" fmla="*/ 8 h 39"/>
                <a:gd name="T16" fmla="*/ 0 w 41"/>
                <a:gd name="T17" fmla="*/ 0 h 39"/>
                <a:gd name="T18" fmla="*/ 5 w 41"/>
                <a:gd name="T19" fmla="*/ 4 h 39"/>
                <a:gd name="T20" fmla="*/ 11 w 41"/>
                <a:gd name="T21" fmla="*/ 10 h 39"/>
                <a:gd name="T22" fmla="*/ 18 w 41"/>
                <a:gd name="T23" fmla="*/ 15 h 39"/>
                <a:gd name="T24" fmla="*/ 25 w 41"/>
                <a:gd name="T25" fmla="*/ 21 h 39"/>
                <a:gd name="T26" fmla="*/ 32 w 41"/>
                <a:gd name="T27" fmla="*/ 27 h 39"/>
                <a:gd name="T28" fmla="*/ 37 w 41"/>
                <a:gd name="T29" fmla="*/ 32 h 39"/>
                <a:gd name="T30" fmla="*/ 41 w 41"/>
                <a:gd name="T31" fmla="*/ 36 h 39"/>
                <a:gd name="T32" fmla="*/ 41 w 41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9"/>
                <a:gd name="T53" fmla="*/ 41 w 41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9">
                  <a:moveTo>
                    <a:pt x="41" y="39"/>
                  </a:moveTo>
                  <a:lnTo>
                    <a:pt x="38" y="39"/>
                  </a:lnTo>
                  <a:lnTo>
                    <a:pt x="34" y="38"/>
                  </a:lnTo>
                  <a:lnTo>
                    <a:pt x="28" y="34"/>
                  </a:lnTo>
                  <a:lnTo>
                    <a:pt x="21" y="29"/>
                  </a:lnTo>
                  <a:lnTo>
                    <a:pt x="14" y="22"/>
                  </a:lnTo>
                  <a:lnTo>
                    <a:pt x="8" y="15"/>
                  </a:lnTo>
                  <a:lnTo>
                    <a:pt x="3" y="8"/>
                  </a:lnTo>
                  <a:lnTo>
                    <a:pt x="0" y="0"/>
                  </a:lnTo>
                  <a:lnTo>
                    <a:pt x="5" y="4"/>
                  </a:lnTo>
                  <a:lnTo>
                    <a:pt x="11" y="10"/>
                  </a:lnTo>
                  <a:lnTo>
                    <a:pt x="18" y="15"/>
                  </a:lnTo>
                  <a:lnTo>
                    <a:pt x="25" y="21"/>
                  </a:lnTo>
                  <a:lnTo>
                    <a:pt x="32" y="27"/>
                  </a:lnTo>
                  <a:lnTo>
                    <a:pt x="37" y="32"/>
                  </a:lnTo>
                  <a:lnTo>
                    <a:pt x="41" y="36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26" name="Freeform 290">
              <a:extLst>
                <a:ext uri="{FF2B5EF4-FFF2-40B4-BE49-F238E27FC236}">
                  <a16:creationId xmlns:a16="http://schemas.microsoft.com/office/drawing/2014/main" id="{892242B6-FD4A-4869-9BBA-C6F274F34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" y="996"/>
              <a:ext cx="28" cy="33"/>
            </a:xfrm>
            <a:custGeom>
              <a:avLst/>
              <a:gdLst>
                <a:gd name="T0" fmla="*/ 28 w 28"/>
                <a:gd name="T1" fmla="*/ 33 h 33"/>
                <a:gd name="T2" fmla="*/ 25 w 28"/>
                <a:gd name="T3" fmla="*/ 33 h 33"/>
                <a:gd name="T4" fmla="*/ 22 w 28"/>
                <a:gd name="T5" fmla="*/ 31 h 33"/>
                <a:gd name="T6" fmla="*/ 17 w 28"/>
                <a:gd name="T7" fmla="*/ 27 h 33"/>
                <a:gd name="T8" fmla="*/ 12 w 28"/>
                <a:gd name="T9" fmla="*/ 21 h 33"/>
                <a:gd name="T10" fmla="*/ 7 w 28"/>
                <a:gd name="T11" fmla="*/ 15 h 33"/>
                <a:gd name="T12" fmla="*/ 3 w 28"/>
                <a:gd name="T13" fmla="*/ 8 h 33"/>
                <a:gd name="T14" fmla="*/ 0 w 28"/>
                <a:gd name="T15" fmla="*/ 4 h 33"/>
                <a:gd name="T16" fmla="*/ 0 w 28"/>
                <a:gd name="T17" fmla="*/ 0 h 33"/>
                <a:gd name="T18" fmla="*/ 2 w 28"/>
                <a:gd name="T19" fmla="*/ 4 h 33"/>
                <a:gd name="T20" fmla="*/ 6 w 28"/>
                <a:gd name="T21" fmla="*/ 7 h 33"/>
                <a:gd name="T22" fmla="*/ 12 w 28"/>
                <a:gd name="T23" fmla="*/ 12 h 33"/>
                <a:gd name="T24" fmla="*/ 16 w 28"/>
                <a:gd name="T25" fmla="*/ 17 h 33"/>
                <a:gd name="T26" fmla="*/ 20 w 28"/>
                <a:gd name="T27" fmla="*/ 22 h 33"/>
                <a:gd name="T28" fmla="*/ 24 w 28"/>
                <a:gd name="T29" fmla="*/ 27 h 33"/>
                <a:gd name="T30" fmla="*/ 27 w 28"/>
                <a:gd name="T31" fmla="*/ 31 h 33"/>
                <a:gd name="T32" fmla="*/ 28 w 28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3"/>
                <a:gd name="T53" fmla="*/ 28 w 2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3">
                  <a:moveTo>
                    <a:pt x="28" y="33"/>
                  </a:moveTo>
                  <a:lnTo>
                    <a:pt x="25" y="33"/>
                  </a:lnTo>
                  <a:lnTo>
                    <a:pt x="22" y="31"/>
                  </a:lnTo>
                  <a:lnTo>
                    <a:pt x="17" y="27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7"/>
                  </a:lnTo>
                  <a:lnTo>
                    <a:pt x="12" y="12"/>
                  </a:lnTo>
                  <a:lnTo>
                    <a:pt x="16" y="17"/>
                  </a:lnTo>
                  <a:lnTo>
                    <a:pt x="20" y="22"/>
                  </a:lnTo>
                  <a:lnTo>
                    <a:pt x="24" y="27"/>
                  </a:lnTo>
                  <a:lnTo>
                    <a:pt x="27" y="31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27" name="Freeform 291">
              <a:extLst>
                <a:ext uri="{FF2B5EF4-FFF2-40B4-BE49-F238E27FC236}">
                  <a16:creationId xmlns:a16="http://schemas.microsoft.com/office/drawing/2014/main" id="{65F46FD1-4D7E-408C-B429-BBD590446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985"/>
              <a:ext cx="18" cy="22"/>
            </a:xfrm>
            <a:custGeom>
              <a:avLst/>
              <a:gdLst>
                <a:gd name="T0" fmla="*/ 18 w 18"/>
                <a:gd name="T1" fmla="*/ 22 h 22"/>
                <a:gd name="T2" fmla="*/ 13 w 18"/>
                <a:gd name="T3" fmla="*/ 21 h 22"/>
                <a:gd name="T4" fmla="*/ 6 w 18"/>
                <a:gd name="T5" fmla="*/ 15 h 22"/>
                <a:gd name="T6" fmla="*/ 0 w 18"/>
                <a:gd name="T7" fmla="*/ 8 h 22"/>
                <a:gd name="T8" fmla="*/ 0 w 18"/>
                <a:gd name="T9" fmla="*/ 0 h 22"/>
                <a:gd name="T10" fmla="*/ 5 w 18"/>
                <a:gd name="T11" fmla="*/ 8 h 22"/>
                <a:gd name="T12" fmla="*/ 12 w 18"/>
                <a:gd name="T13" fmla="*/ 14 h 22"/>
                <a:gd name="T14" fmla="*/ 18 w 18"/>
                <a:gd name="T15" fmla="*/ 18 h 22"/>
                <a:gd name="T16" fmla="*/ 18 w 18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2"/>
                <a:gd name="T29" fmla="*/ 18 w 18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2">
                  <a:moveTo>
                    <a:pt x="18" y="22"/>
                  </a:moveTo>
                  <a:lnTo>
                    <a:pt x="13" y="21"/>
                  </a:lnTo>
                  <a:lnTo>
                    <a:pt x="6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5" y="8"/>
                  </a:lnTo>
                  <a:lnTo>
                    <a:pt x="12" y="14"/>
                  </a:lnTo>
                  <a:lnTo>
                    <a:pt x="18" y="1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28" name="Freeform 292">
              <a:extLst>
                <a:ext uri="{FF2B5EF4-FFF2-40B4-BE49-F238E27FC236}">
                  <a16:creationId xmlns:a16="http://schemas.microsoft.com/office/drawing/2014/main" id="{BAADF1D5-E2E7-48B8-8934-9881F8146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1165"/>
              <a:ext cx="25" cy="25"/>
            </a:xfrm>
            <a:custGeom>
              <a:avLst/>
              <a:gdLst>
                <a:gd name="T0" fmla="*/ 0 w 25"/>
                <a:gd name="T1" fmla="*/ 0 h 25"/>
                <a:gd name="T2" fmla="*/ 2 w 25"/>
                <a:gd name="T3" fmla="*/ 2 h 25"/>
                <a:gd name="T4" fmla="*/ 6 w 25"/>
                <a:gd name="T5" fmla="*/ 4 h 25"/>
                <a:gd name="T6" fmla="*/ 11 w 25"/>
                <a:gd name="T7" fmla="*/ 8 h 25"/>
                <a:gd name="T8" fmla="*/ 15 w 25"/>
                <a:gd name="T9" fmla="*/ 11 h 25"/>
                <a:gd name="T10" fmla="*/ 20 w 25"/>
                <a:gd name="T11" fmla="*/ 15 h 25"/>
                <a:gd name="T12" fmla="*/ 24 w 25"/>
                <a:gd name="T13" fmla="*/ 19 h 25"/>
                <a:gd name="T14" fmla="*/ 25 w 25"/>
                <a:gd name="T15" fmla="*/ 22 h 25"/>
                <a:gd name="T16" fmla="*/ 25 w 25"/>
                <a:gd name="T17" fmla="*/ 25 h 25"/>
                <a:gd name="T18" fmla="*/ 19 w 25"/>
                <a:gd name="T19" fmla="*/ 25 h 25"/>
                <a:gd name="T20" fmla="*/ 13 w 25"/>
                <a:gd name="T21" fmla="*/ 17 h 25"/>
                <a:gd name="T22" fmla="*/ 6 w 25"/>
                <a:gd name="T23" fmla="*/ 7 h 25"/>
                <a:gd name="T24" fmla="*/ 0 w 25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25"/>
                <a:gd name="T41" fmla="*/ 25 w 25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25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1" y="8"/>
                  </a:lnTo>
                  <a:lnTo>
                    <a:pt x="15" y="11"/>
                  </a:lnTo>
                  <a:lnTo>
                    <a:pt x="20" y="15"/>
                  </a:lnTo>
                  <a:lnTo>
                    <a:pt x="24" y="19"/>
                  </a:lnTo>
                  <a:lnTo>
                    <a:pt x="25" y="22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3" y="17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29" name="Freeform 293">
              <a:extLst>
                <a:ext uri="{FF2B5EF4-FFF2-40B4-BE49-F238E27FC236}">
                  <a16:creationId xmlns:a16="http://schemas.microsoft.com/office/drawing/2014/main" id="{FAF549BD-EFAF-43C1-8ADB-82936CF86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" y="1164"/>
              <a:ext cx="12" cy="30"/>
            </a:xfrm>
            <a:custGeom>
              <a:avLst/>
              <a:gdLst>
                <a:gd name="T0" fmla="*/ 12 w 12"/>
                <a:gd name="T1" fmla="*/ 0 h 30"/>
                <a:gd name="T2" fmla="*/ 9 w 12"/>
                <a:gd name="T3" fmla="*/ 5 h 30"/>
                <a:gd name="T4" fmla="*/ 4 w 12"/>
                <a:gd name="T5" fmla="*/ 15 h 30"/>
                <a:gd name="T6" fmla="*/ 0 w 12"/>
                <a:gd name="T7" fmla="*/ 24 h 30"/>
                <a:gd name="T8" fmla="*/ 0 w 12"/>
                <a:gd name="T9" fmla="*/ 30 h 30"/>
                <a:gd name="T10" fmla="*/ 4 w 12"/>
                <a:gd name="T11" fmla="*/ 28 h 30"/>
                <a:gd name="T12" fmla="*/ 7 w 12"/>
                <a:gd name="T13" fmla="*/ 20 h 30"/>
                <a:gd name="T14" fmla="*/ 10 w 12"/>
                <a:gd name="T15" fmla="*/ 8 h 30"/>
                <a:gd name="T16" fmla="*/ 12 w 12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0"/>
                  </a:moveTo>
                  <a:lnTo>
                    <a:pt x="9" y="5"/>
                  </a:lnTo>
                  <a:lnTo>
                    <a:pt x="4" y="15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8"/>
                  </a:lnTo>
                  <a:lnTo>
                    <a:pt x="7" y="20"/>
                  </a:lnTo>
                  <a:lnTo>
                    <a:pt x="1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0" name="Freeform 294">
              <a:extLst>
                <a:ext uri="{FF2B5EF4-FFF2-40B4-BE49-F238E27FC236}">
                  <a16:creationId xmlns:a16="http://schemas.microsoft.com/office/drawing/2014/main" id="{1F78A3C8-DCB7-45E0-9A43-7D6D6DF7B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1170"/>
              <a:ext cx="8" cy="34"/>
            </a:xfrm>
            <a:custGeom>
              <a:avLst/>
              <a:gdLst>
                <a:gd name="T0" fmla="*/ 0 w 8"/>
                <a:gd name="T1" fmla="*/ 0 h 34"/>
                <a:gd name="T2" fmla="*/ 1 w 8"/>
                <a:gd name="T3" fmla="*/ 7 h 34"/>
                <a:gd name="T4" fmla="*/ 1 w 8"/>
                <a:gd name="T5" fmla="*/ 19 h 34"/>
                <a:gd name="T6" fmla="*/ 2 w 8"/>
                <a:gd name="T7" fmla="*/ 29 h 34"/>
                <a:gd name="T8" fmla="*/ 6 w 8"/>
                <a:gd name="T9" fmla="*/ 34 h 34"/>
                <a:gd name="T10" fmla="*/ 8 w 8"/>
                <a:gd name="T11" fmla="*/ 30 h 34"/>
                <a:gd name="T12" fmla="*/ 6 w 8"/>
                <a:gd name="T13" fmla="*/ 20 h 34"/>
                <a:gd name="T14" fmla="*/ 3 w 8"/>
                <a:gd name="T15" fmla="*/ 8 h 34"/>
                <a:gd name="T16" fmla="*/ 0 w 8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4"/>
                <a:gd name="T29" fmla="*/ 8 w 8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4">
                  <a:moveTo>
                    <a:pt x="0" y="0"/>
                  </a:moveTo>
                  <a:lnTo>
                    <a:pt x="1" y="7"/>
                  </a:lnTo>
                  <a:lnTo>
                    <a:pt x="1" y="19"/>
                  </a:lnTo>
                  <a:lnTo>
                    <a:pt x="2" y="29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6" y="20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1" name="Freeform 295">
              <a:extLst>
                <a:ext uri="{FF2B5EF4-FFF2-40B4-BE49-F238E27FC236}">
                  <a16:creationId xmlns:a16="http://schemas.microsoft.com/office/drawing/2014/main" id="{D2B07826-DF95-425F-AE23-59157B5D1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" y="1154"/>
              <a:ext cx="22" cy="30"/>
            </a:xfrm>
            <a:custGeom>
              <a:avLst/>
              <a:gdLst>
                <a:gd name="T0" fmla="*/ 22 w 22"/>
                <a:gd name="T1" fmla="*/ 0 h 30"/>
                <a:gd name="T2" fmla="*/ 17 w 22"/>
                <a:gd name="T3" fmla="*/ 10 h 30"/>
                <a:gd name="T4" fmla="*/ 11 w 22"/>
                <a:gd name="T5" fmla="*/ 20 h 30"/>
                <a:gd name="T6" fmla="*/ 4 w 22"/>
                <a:gd name="T7" fmla="*/ 29 h 30"/>
                <a:gd name="T8" fmla="*/ 0 w 22"/>
                <a:gd name="T9" fmla="*/ 30 h 30"/>
                <a:gd name="T10" fmla="*/ 0 w 22"/>
                <a:gd name="T11" fmla="*/ 27 h 30"/>
                <a:gd name="T12" fmla="*/ 2 w 22"/>
                <a:gd name="T13" fmla="*/ 24 h 30"/>
                <a:gd name="T14" fmla="*/ 4 w 22"/>
                <a:gd name="T15" fmla="*/ 19 h 30"/>
                <a:gd name="T16" fmla="*/ 9 w 22"/>
                <a:gd name="T17" fmla="*/ 14 h 30"/>
                <a:gd name="T18" fmla="*/ 13 w 22"/>
                <a:gd name="T19" fmla="*/ 10 h 30"/>
                <a:gd name="T20" fmla="*/ 17 w 22"/>
                <a:gd name="T21" fmla="*/ 6 h 30"/>
                <a:gd name="T22" fmla="*/ 21 w 22"/>
                <a:gd name="T23" fmla="*/ 3 h 30"/>
                <a:gd name="T24" fmla="*/ 22 w 22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30"/>
                <a:gd name="T41" fmla="*/ 22 w 22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30">
                  <a:moveTo>
                    <a:pt x="22" y="0"/>
                  </a:moveTo>
                  <a:lnTo>
                    <a:pt x="17" y="10"/>
                  </a:lnTo>
                  <a:lnTo>
                    <a:pt x="11" y="20"/>
                  </a:lnTo>
                  <a:lnTo>
                    <a:pt x="4" y="29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4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2" name="Freeform 296">
              <a:extLst>
                <a:ext uri="{FF2B5EF4-FFF2-40B4-BE49-F238E27FC236}">
                  <a16:creationId xmlns:a16="http://schemas.microsoft.com/office/drawing/2014/main" id="{5AB89379-C211-4827-A0C7-7D9B2C05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" y="991"/>
              <a:ext cx="38" cy="9"/>
            </a:xfrm>
            <a:custGeom>
              <a:avLst/>
              <a:gdLst>
                <a:gd name="T0" fmla="*/ 38 w 38"/>
                <a:gd name="T1" fmla="*/ 8 h 9"/>
                <a:gd name="T2" fmla="*/ 34 w 38"/>
                <a:gd name="T3" fmla="*/ 8 h 9"/>
                <a:gd name="T4" fmla="*/ 28 w 38"/>
                <a:gd name="T5" fmla="*/ 9 h 9"/>
                <a:gd name="T6" fmla="*/ 22 w 38"/>
                <a:gd name="T7" fmla="*/ 9 h 9"/>
                <a:gd name="T8" fmla="*/ 16 w 38"/>
                <a:gd name="T9" fmla="*/ 9 h 9"/>
                <a:gd name="T10" fmla="*/ 10 w 38"/>
                <a:gd name="T11" fmla="*/ 9 h 9"/>
                <a:gd name="T12" fmla="*/ 5 w 38"/>
                <a:gd name="T13" fmla="*/ 8 h 9"/>
                <a:gd name="T14" fmla="*/ 1 w 38"/>
                <a:gd name="T15" fmla="*/ 6 h 9"/>
                <a:gd name="T16" fmla="*/ 0 w 38"/>
                <a:gd name="T17" fmla="*/ 3 h 9"/>
                <a:gd name="T18" fmla="*/ 0 w 38"/>
                <a:gd name="T19" fmla="*/ 1 h 9"/>
                <a:gd name="T20" fmla="*/ 4 w 38"/>
                <a:gd name="T21" fmla="*/ 0 h 9"/>
                <a:gd name="T22" fmla="*/ 9 w 38"/>
                <a:gd name="T23" fmla="*/ 0 h 9"/>
                <a:gd name="T24" fmla="*/ 15 w 38"/>
                <a:gd name="T25" fmla="*/ 2 h 9"/>
                <a:gd name="T26" fmla="*/ 21 w 38"/>
                <a:gd name="T27" fmla="*/ 4 h 9"/>
                <a:gd name="T28" fmla="*/ 28 w 38"/>
                <a:gd name="T29" fmla="*/ 6 h 9"/>
                <a:gd name="T30" fmla="*/ 34 w 38"/>
                <a:gd name="T31" fmla="*/ 7 h 9"/>
                <a:gd name="T32" fmla="*/ 38 w 38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9"/>
                <a:gd name="T53" fmla="*/ 38 w 38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9">
                  <a:moveTo>
                    <a:pt x="38" y="8"/>
                  </a:moveTo>
                  <a:lnTo>
                    <a:pt x="34" y="8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6" y="9"/>
                  </a:lnTo>
                  <a:lnTo>
                    <a:pt x="10" y="9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4" y="7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3" name="Freeform 297">
              <a:extLst>
                <a:ext uri="{FF2B5EF4-FFF2-40B4-BE49-F238E27FC236}">
                  <a16:creationId xmlns:a16="http://schemas.microsoft.com/office/drawing/2014/main" id="{6C5C7875-1C6D-46E5-B499-7414A1113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" y="973"/>
              <a:ext cx="37" cy="15"/>
            </a:xfrm>
            <a:custGeom>
              <a:avLst/>
              <a:gdLst>
                <a:gd name="T0" fmla="*/ 37 w 37"/>
                <a:gd name="T1" fmla="*/ 15 h 15"/>
                <a:gd name="T2" fmla="*/ 34 w 37"/>
                <a:gd name="T3" fmla="*/ 15 h 15"/>
                <a:gd name="T4" fmla="*/ 29 w 37"/>
                <a:gd name="T5" fmla="*/ 14 h 15"/>
                <a:gd name="T6" fmla="*/ 23 w 37"/>
                <a:gd name="T7" fmla="*/ 13 h 15"/>
                <a:gd name="T8" fmla="*/ 17 w 37"/>
                <a:gd name="T9" fmla="*/ 12 h 15"/>
                <a:gd name="T10" fmla="*/ 11 w 37"/>
                <a:gd name="T11" fmla="*/ 10 h 15"/>
                <a:gd name="T12" fmla="*/ 6 w 37"/>
                <a:gd name="T13" fmla="*/ 8 h 15"/>
                <a:gd name="T14" fmla="*/ 2 w 37"/>
                <a:gd name="T15" fmla="*/ 5 h 15"/>
                <a:gd name="T16" fmla="*/ 0 w 37"/>
                <a:gd name="T17" fmla="*/ 2 h 15"/>
                <a:gd name="T18" fmla="*/ 1 w 37"/>
                <a:gd name="T19" fmla="*/ 0 h 15"/>
                <a:gd name="T20" fmla="*/ 6 w 37"/>
                <a:gd name="T21" fmla="*/ 0 h 15"/>
                <a:gd name="T22" fmla="*/ 11 w 37"/>
                <a:gd name="T23" fmla="*/ 2 h 15"/>
                <a:gd name="T24" fmla="*/ 17 w 37"/>
                <a:gd name="T25" fmla="*/ 5 h 15"/>
                <a:gd name="T26" fmla="*/ 24 w 37"/>
                <a:gd name="T27" fmla="*/ 8 h 15"/>
                <a:gd name="T28" fmla="*/ 30 w 37"/>
                <a:gd name="T29" fmla="*/ 11 h 15"/>
                <a:gd name="T30" fmla="*/ 35 w 37"/>
                <a:gd name="T31" fmla="*/ 14 h 15"/>
                <a:gd name="T32" fmla="*/ 37 w 37"/>
                <a:gd name="T33" fmla="*/ 1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5"/>
                <a:gd name="T53" fmla="*/ 37 w 37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5">
                  <a:moveTo>
                    <a:pt x="37" y="15"/>
                  </a:moveTo>
                  <a:lnTo>
                    <a:pt x="34" y="15"/>
                  </a:lnTo>
                  <a:lnTo>
                    <a:pt x="29" y="14"/>
                  </a:lnTo>
                  <a:lnTo>
                    <a:pt x="23" y="13"/>
                  </a:lnTo>
                  <a:lnTo>
                    <a:pt x="17" y="12"/>
                  </a:lnTo>
                  <a:lnTo>
                    <a:pt x="11" y="10"/>
                  </a:lnTo>
                  <a:lnTo>
                    <a:pt x="6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7" y="5"/>
                  </a:lnTo>
                  <a:lnTo>
                    <a:pt x="24" y="8"/>
                  </a:lnTo>
                  <a:lnTo>
                    <a:pt x="30" y="11"/>
                  </a:lnTo>
                  <a:lnTo>
                    <a:pt x="35" y="14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4" name="Freeform 298">
              <a:extLst>
                <a:ext uri="{FF2B5EF4-FFF2-40B4-BE49-F238E27FC236}">
                  <a16:creationId xmlns:a16="http://schemas.microsoft.com/office/drawing/2014/main" id="{8891DC84-7B32-4424-89C1-3265F3CA9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" y="1012"/>
              <a:ext cx="36" cy="9"/>
            </a:xfrm>
            <a:custGeom>
              <a:avLst/>
              <a:gdLst>
                <a:gd name="T0" fmla="*/ 36 w 36"/>
                <a:gd name="T1" fmla="*/ 4 h 9"/>
                <a:gd name="T2" fmla="*/ 35 w 36"/>
                <a:gd name="T3" fmla="*/ 6 h 9"/>
                <a:gd name="T4" fmla="*/ 31 w 36"/>
                <a:gd name="T5" fmla="*/ 7 h 9"/>
                <a:gd name="T6" fmla="*/ 26 w 36"/>
                <a:gd name="T7" fmla="*/ 9 h 9"/>
                <a:gd name="T8" fmla="*/ 20 w 36"/>
                <a:gd name="T9" fmla="*/ 9 h 9"/>
                <a:gd name="T10" fmla="*/ 13 w 36"/>
                <a:gd name="T11" fmla="*/ 9 h 9"/>
                <a:gd name="T12" fmla="*/ 8 w 36"/>
                <a:gd name="T13" fmla="*/ 8 h 9"/>
                <a:gd name="T14" fmla="*/ 3 w 36"/>
                <a:gd name="T15" fmla="*/ 7 h 9"/>
                <a:gd name="T16" fmla="*/ 0 w 36"/>
                <a:gd name="T17" fmla="*/ 4 h 9"/>
                <a:gd name="T18" fmla="*/ 0 w 36"/>
                <a:gd name="T19" fmla="*/ 1 h 9"/>
                <a:gd name="T20" fmla="*/ 3 w 36"/>
                <a:gd name="T21" fmla="*/ 0 h 9"/>
                <a:gd name="T22" fmla="*/ 8 w 36"/>
                <a:gd name="T23" fmla="*/ 0 h 9"/>
                <a:gd name="T24" fmla="*/ 13 w 36"/>
                <a:gd name="T25" fmla="*/ 1 h 9"/>
                <a:gd name="T26" fmla="*/ 20 w 36"/>
                <a:gd name="T27" fmla="*/ 2 h 9"/>
                <a:gd name="T28" fmla="*/ 26 w 36"/>
                <a:gd name="T29" fmla="*/ 3 h 9"/>
                <a:gd name="T30" fmla="*/ 32 w 36"/>
                <a:gd name="T31" fmla="*/ 4 h 9"/>
                <a:gd name="T32" fmla="*/ 36 w 36"/>
                <a:gd name="T33" fmla="*/ 4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9"/>
                <a:gd name="T53" fmla="*/ 36 w 36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9">
                  <a:moveTo>
                    <a:pt x="36" y="4"/>
                  </a:moveTo>
                  <a:lnTo>
                    <a:pt x="35" y="6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0" y="9"/>
                  </a:lnTo>
                  <a:lnTo>
                    <a:pt x="13" y="9"/>
                  </a:lnTo>
                  <a:lnTo>
                    <a:pt x="8" y="8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6" y="3"/>
                  </a:lnTo>
                  <a:lnTo>
                    <a:pt x="32" y="4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5" name="Freeform 299">
              <a:extLst>
                <a:ext uri="{FF2B5EF4-FFF2-40B4-BE49-F238E27FC236}">
                  <a16:creationId xmlns:a16="http://schemas.microsoft.com/office/drawing/2014/main" id="{EDFC0B99-4335-449A-A66E-81EB7C4C7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" y="1032"/>
              <a:ext cx="42" cy="14"/>
            </a:xfrm>
            <a:custGeom>
              <a:avLst/>
              <a:gdLst>
                <a:gd name="T0" fmla="*/ 42 w 42"/>
                <a:gd name="T1" fmla="*/ 0 h 14"/>
                <a:gd name="T2" fmla="*/ 38 w 42"/>
                <a:gd name="T3" fmla="*/ 3 h 14"/>
                <a:gd name="T4" fmla="*/ 32 w 42"/>
                <a:gd name="T5" fmla="*/ 6 h 14"/>
                <a:gd name="T6" fmla="*/ 25 w 42"/>
                <a:gd name="T7" fmla="*/ 9 h 14"/>
                <a:gd name="T8" fmla="*/ 19 w 42"/>
                <a:gd name="T9" fmla="*/ 12 h 14"/>
                <a:gd name="T10" fmla="*/ 12 w 42"/>
                <a:gd name="T11" fmla="*/ 14 h 14"/>
                <a:gd name="T12" fmla="*/ 6 w 42"/>
                <a:gd name="T13" fmla="*/ 14 h 14"/>
                <a:gd name="T14" fmla="*/ 3 w 42"/>
                <a:gd name="T15" fmla="*/ 14 h 14"/>
                <a:gd name="T16" fmla="*/ 0 w 42"/>
                <a:gd name="T17" fmla="*/ 11 h 14"/>
                <a:gd name="T18" fmla="*/ 1 w 42"/>
                <a:gd name="T19" fmla="*/ 8 h 14"/>
                <a:gd name="T20" fmla="*/ 5 w 42"/>
                <a:gd name="T21" fmla="*/ 6 h 14"/>
                <a:gd name="T22" fmla="*/ 10 w 42"/>
                <a:gd name="T23" fmla="*/ 4 h 14"/>
                <a:gd name="T24" fmla="*/ 17 w 42"/>
                <a:gd name="T25" fmla="*/ 3 h 14"/>
                <a:gd name="T26" fmla="*/ 25 w 42"/>
                <a:gd name="T27" fmla="*/ 3 h 14"/>
                <a:gd name="T28" fmla="*/ 32 w 42"/>
                <a:gd name="T29" fmla="*/ 2 h 14"/>
                <a:gd name="T30" fmla="*/ 38 w 42"/>
                <a:gd name="T31" fmla="*/ 1 h 14"/>
                <a:gd name="T32" fmla="*/ 42 w 4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4"/>
                <a:gd name="T53" fmla="*/ 42 w 4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4">
                  <a:moveTo>
                    <a:pt x="42" y="0"/>
                  </a:moveTo>
                  <a:lnTo>
                    <a:pt x="38" y="3"/>
                  </a:lnTo>
                  <a:lnTo>
                    <a:pt x="32" y="6"/>
                  </a:lnTo>
                  <a:lnTo>
                    <a:pt x="25" y="9"/>
                  </a:lnTo>
                  <a:lnTo>
                    <a:pt x="19" y="12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0" y="4"/>
                  </a:lnTo>
                  <a:lnTo>
                    <a:pt x="17" y="3"/>
                  </a:lnTo>
                  <a:lnTo>
                    <a:pt x="25" y="3"/>
                  </a:lnTo>
                  <a:lnTo>
                    <a:pt x="32" y="2"/>
                  </a:lnTo>
                  <a:lnTo>
                    <a:pt x="38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6" name="Freeform 300">
              <a:extLst>
                <a:ext uri="{FF2B5EF4-FFF2-40B4-BE49-F238E27FC236}">
                  <a16:creationId xmlns:a16="http://schemas.microsoft.com/office/drawing/2014/main" id="{37FCB51A-14EE-4992-9AF3-2D72E1E03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054"/>
              <a:ext cx="45" cy="16"/>
            </a:xfrm>
            <a:custGeom>
              <a:avLst/>
              <a:gdLst>
                <a:gd name="T0" fmla="*/ 45 w 45"/>
                <a:gd name="T1" fmla="*/ 0 h 16"/>
                <a:gd name="T2" fmla="*/ 41 w 45"/>
                <a:gd name="T3" fmla="*/ 1 h 16"/>
                <a:gd name="T4" fmla="*/ 35 w 45"/>
                <a:gd name="T5" fmla="*/ 5 h 16"/>
                <a:gd name="T6" fmla="*/ 27 w 45"/>
                <a:gd name="T7" fmla="*/ 8 h 16"/>
                <a:gd name="T8" fmla="*/ 19 w 45"/>
                <a:gd name="T9" fmla="*/ 12 h 16"/>
                <a:gd name="T10" fmla="*/ 12 w 45"/>
                <a:gd name="T11" fmla="*/ 14 h 16"/>
                <a:gd name="T12" fmla="*/ 6 w 45"/>
                <a:gd name="T13" fmla="*/ 16 h 16"/>
                <a:gd name="T14" fmla="*/ 1 w 45"/>
                <a:gd name="T15" fmla="*/ 15 h 16"/>
                <a:gd name="T16" fmla="*/ 0 w 45"/>
                <a:gd name="T17" fmla="*/ 13 h 16"/>
                <a:gd name="T18" fmla="*/ 1 w 45"/>
                <a:gd name="T19" fmla="*/ 9 h 16"/>
                <a:gd name="T20" fmla="*/ 7 w 45"/>
                <a:gd name="T21" fmla="*/ 7 h 16"/>
                <a:gd name="T22" fmla="*/ 13 w 45"/>
                <a:gd name="T23" fmla="*/ 5 h 16"/>
                <a:gd name="T24" fmla="*/ 21 w 45"/>
                <a:gd name="T25" fmla="*/ 3 h 16"/>
                <a:gd name="T26" fmla="*/ 29 w 45"/>
                <a:gd name="T27" fmla="*/ 2 h 16"/>
                <a:gd name="T28" fmla="*/ 36 w 45"/>
                <a:gd name="T29" fmla="*/ 1 h 16"/>
                <a:gd name="T30" fmla="*/ 42 w 45"/>
                <a:gd name="T31" fmla="*/ 1 h 16"/>
                <a:gd name="T32" fmla="*/ 45 w 45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45" y="0"/>
                  </a:moveTo>
                  <a:lnTo>
                    <a:pt x="41" y="1"/>
                  </a:lnTo>
                  <a:lnTo>
                    <a:pt x="35" y="5"/>
                  </a:lnTo>
                  <a:lnTo>
                    <a:pt x="27" y="8"/>
                  </a:lnTo>
                  <a:lnTo>
                    <a:pt x="19" y="12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7" y="7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29" y="2"/>
                  </a:lnTo>
                  <a:lnTo>
                    <a:pt x="36" y="1"/>
                  </a:lnTo>
                  <a:lnTo>
                    <a:pt x="42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7" name="Freeform 301">
              <a:extLst>
                <a:ext uri="{FF2B5EF4-FFF2-40B4-BE49-F238E27FC236}">
                  <a16:creationId xmlns:a16="http://schemas.microsoft.com/office/drawing/2014/main" id="{A009FC08-810C-4BDF-803D-1BA77628D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" y="1092"/>
              <a:ext cx="49" cy="29"/>
            </a:xfrm>
            <a:custGeom>
              <a:avLst/>
              <a:gdLst>
                <a:gd name="T0" fmla="*/ 49 w 49"/>
                <a:gd name="T1" fmla="*/ 0 h 29"/>
                <a:gd name="T2" fmla="*/ 45 w 49"/>
                <a:gd name="T3" fmla="*/ 5 h 29"/>
                <a:gd name="T4" fmla="*/ 38 w 49"/>
                <a:gd name="T5" fmla="*/ 11 h 29"/>
                <a:gd name="T6" fmla="*/ 31 w 49"/>
                <a:gd name="T7" fmla="*/ 16 h 29"/>
                <a:gd name="T8" fmla="*/ 23 w 49"/>
                <a:gd name="T9" fmla="*/ 20 h 29"/>
                <a:gd name="T10" fmla="*/ 15 w 49"/>
                <a:gd name="T11" fmla="*/ 25 h 29"/>
                <a:gd name="T12" fmla="*/ 8 w 49"/>
                <a:gd name="T13" fmla="*/ 28 h 29"/>
                <a:gd name="T14" fmla="*/ 3 w 49"/>
                <a:gd name="T15" fmla="*/ 29 h 29"/>
                <a:gd name="T16" fmla="*/ 0 w 49"/>
                <a:gd name="T17" fmla="*/ 27 h 29"/>
                <a:gd name="T18" fmla="*/ 1 w 49"/>
                <a:gd name="T19" fmla="*/ 24 h 29"/>
                <a:gd name="T20" fmla="*/ 6 w 49"/>
                <a:gd name="T21" fmla="*/ 21 h 29"/>
                <a:gd name="T22" fmla="*/ 13 w 49"/>
                <a:gd name="T23" fmla="*/ 18 h 29"/>
                <a:gd name="T24" fmla="*/ 22 w 49"/>
                <a:gd name="T25" fmla="*/ 14 h 29"/>
                <a:gd name="T26" fmla="*/ 31 w 49"/>
                <a:gd name="T27" fmla="*/ 11 h 29"/>
                <a:gd name="T28" fmla="*/ 39 w 49"/>
                <a:gd name="T29" fmla="*/ 7 h 29"/>
                <a:gd name="T30" fmla="*/ 46 w 49"/>
                <a:gd name="T31" fmla="*/ 3 h 29"/>
                <a:gd name="T32" fmla="*/ 49 w 4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29"/>
                <a:gd name="T53" fmla="*/ 49 w 4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29">
                  <a:moveTo>
                    <a:pt x="49" y="0"/>
                  </a:moveTo>
                  <a:lnTo>
                    <a:pt x="45" y="5"/>
                  </a:lnTo>
                  <a:lnTo>
                    <a:pt x="38" y="11"/>
                  </a:lnTo>
                  <a:lnTo>
                    <a:pt x="31" y="16"/>
                  </a:lnTo>
                  <a:lnTo>
                    <a:pt x="23" y="20"/>
                  </a:lnTo>
                  <a:lnTo>
                    <a:pt x="15" y="25"/>
                  </a:lnTo>
                  <a:lnTo>
                    <a:pt x="8" y="28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1"/>
                  </a:lnTo>
                  <a:lnTo>
                    <a:pt x="13" y="18"/>
                  </a:lnTo>
                  <a:lnTo>
                    <a:pt x="22" y="14"/>
                  </a:lnTo>
                  <a:lnTo>
                    <a:pt x="31" y="11"/>
                  </a:lnTo>
                  <a:lnTo>
                    <a:pt x="39" y="7"/>
                  </a:lnTo>
                  <a:lnTo>
                    <a:pt x="46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8" name="Freeform 302">
              <a:extLst>
                <a:ext uri="{FF2B5EF4-FFF2-40B4-BE49-F238E27FC236}">
                  <a16:creationId xmlns:a16="http://schemas.microsoft.com/office/drawing/2014/main" id="{A8D956B1-3BD9-47F4-937B-A85813402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" y="1137"/>
              <a:ext cx="45" cy="32"/>
            </a:xfrm>
            <a:custGeom>
              <a:avLst/>
              <a:gdLst>
                <a:gd name="T0" fmla="*/ 45 w 45"/>
                <a:gd name="T1" fmla="*/ 0 h 32"/>
                <a:gd name="T2" fmla="*/ 42 w 45"/>
                <a:gd name="T3" fmla="*/ 3 h 32"/>
                <a:gd name="T4" fmla="*/ 36 w 45"/>
                <a:gd name="T5" fmla="*/ 9 h 32"/>
                <a:gd name="T6" fmla="*/ 29 w 45"/>
                <a:gd name="T7" fmla="*/ 15 h 32"/>
                <a:gd name="T8" fmla="*/ 21 w 45"/>
                <a:gd name="T9" fmla="*/ 21 h 32"/>
                <a:gd name="T10" fmla="*/ 14 w 45"/>
                <a:gd name="T11" fmla="*/ 27 h 32"/>
                <a:gd name="T12" fmla="*/ 8 w 45"/>
                <a:gd name="T13" fmla="*/ 30 h 32"/>
                <a:gd name="T14" fmla="*/ 3 w 45"/>
                <a:gd name="T15" fmla="*/ 32 h 32"/>
                <a:gd name="T16" fmla="*/ 0 w 45"/>
                <a:gd name="T17" fmla="*/ 30 h 32"/>
                <a:gd name="T18" fmla="*/ 1 w 45"/>
                <a:gd name="T19" fmla="*/ 27 h 32"/>
                <a:gd name="T20" fmla="*/ 5 w 45"/>
                <a:gd name="T21" fmla="*/ 23 h 32"/>
                <a:gd name="T22" fmla="*/ 12 w 45"/>
                <a:gd name="T23" fmla="*/ 18 h 32"/>
                <a:gd name="T24" fmla="*/ 21 w 45"/>
                <a:gd name="T25" fmla="*/ 13 h 32"/>
                <a:gd name="T26" fmla="*/ 28 w 45"/>
                <a:gd name="T27" fmla="*/ 9 h 32"/>
                <a:gd name="T28" fmla="*/ 36 w 45"/>
                <a:gd name="T29" fmla="*/ 5 h 32"/>
                <a:gd name="T30" fmla="*/ 42 w 45"/>
                <a:gd name="T31" fmla="*/ 1 h 32"/>
                <a:gd name="T32" fmla="*/ 45 w 45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2"/>
                <a:gd name="T53" fmla="*/ 45 w 45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2">
                  <a:moveTo>
                    <a:pt x="45" y="0"/>
                  </a:moveTo>
                  <a:lnTo>
                    <a:pt x="42" y="3"/>
                  </a:lnTo>
                  <a:lnTo>
                    <a:pt x="36" y="9"/>
                  </a:lnTo>
                  <a:lnTo>
                    <a:pt x="29" y="15"/>
                  </a:lnTo>
                  <a:lnTo>
                    <a:pt x="21" y="21"/>
                  </a:lnTo>
                  <a:lnTo>
                    <a:pt x="14" y="27"/>
                  </a:lnTo>
                  <a:lnTo>
                    <a:pt x="8" y="30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12" y="18"/>
                  </a:lnTo>
                  <a:lnTo>
                    <a:pt x="21" y="13"/>
                  </a:lnTo>
                  <a:lnTo>
                    <a:pt x="28" y="9"/>
                  </a:lnTo>
                  <a:lnTo>
                    <a:pt x="36" y="5"/>
                  </a:lnTo>
                  <a:lnTo>
                    <a:pt x="42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9" name="Freeform 303">
              <a:extLst>
                <a:ext uri="{FF2B5EF4-FFF2-40B4-BE49-F238E27FC236}">
                  <a16:creationId xmlns:a16="http://schemas.microsoft.com/office/drawing/2014/main" id="{AB1CB636-1CCB-42F2-AC52-97E72D982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" y="1073"/>
              <a:ext cx="41" cy="28"/>
            </a:xfrm>
            <a:custGeom>
              <a:avLst/>
              <a:gdLst>
                <a:gd name="T0" fmla="*/ 41 w 41"/>
                <a:gd name="T1" fmla="*/ 0 h 28"/>
                <a:gd name="T2" fmla="*/ 38 w 41"/>
                <a:gd name="T3" fmla="*/ 4 h 28"/>
                <a:gd name="T4" fmla="*/ 32 w 41"/>
                <a:gd name="T5" fmla="*/ 9 h 28"/>
                <a:gd name="T6" fmla="*/ 26 w 41"/>
                <a:gd name="T7" fmla="*/ 13 h 28"/>
                <a:gd name="T8" fmla="*/ 18 w 41"/>
                <a:gd name="T9" fmla="*/ 19 h 28"/>
                <a:gd name="T10" fmla="*/ 12 w 41"/>
                <a:gd name="T11" fmla="*/ 24 h 28"/>
                <a:gd name="T12" fmla="*/ 6 w 41"/>
                <a:gd name="T13" fmla="*/ 27 h 28"/>
                <a:gd name="T14" fmla="*/ 2 w 41"/>
                <a:gd name="T15" fmla="*/ 28 h 28"/>
                <a:gd name="T16" fmla="*/ 0 w 41"/>
                <a:gd name="T17" fmla="*/ 26 h 28"/>
                <a:gd name="T18" fmla="*/ 2 w 41"/>
                <a:gd name="T19" fmla="*/ 22 h 28"/>
                <a:gd name="T20" fmla="*/ 5 w 41"/>
                <a:gd name="T21" fmla="*/ 18 h 28"/>
                <a:gd name="T22" fmla="*/ 11 w 41"/>
                <a:gd name="T23" fmla="*/ 14 h 28"/>
                <a:gd name="T24" fmla="*/ 19 w 41"/>
                <a:gd name="T25" fmla="*/ 10 h 28"/>
                <a:gd name="T26" fmla="*/ 26 w 41"/>
                <a:gd name="T27" fmla="*/ 7 h 28"/>
                <a:gd name="T28" fmla="*/ 33 w 41"/>
                <a:gd name="T29" fmla="*/ 4 h 28"/>
                <a:gd name="T30" fmla="*/ 38 w 41"/>
                <a:gd name="T31" fmla="*/ 2 h 28"/>
                <a:gd name="T32" fmla="*/ 41 w 41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28"/>
                <a:gd name="T53" fmla="*/ 41 w 4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28">
                  <a:moveTo>
                    <a:pt x="41" y="0"/>
                  </a:moveTo>
                  <a:lnTo>
                    <a:pt x="38" y="4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2" y="24"/>
                  </a:lnTo>
                  <a:lnTo>
                    <a:pt x="6" y="27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11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3" y="4"/>
                  </a:lnTo>
                  <a:lnTo>
                    <a:pt x="38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40" name="Freeform 304">
              <a:extLst>
                <a:ext uri="{FF2B5EF4-FFF2-40B4-BE49-F238E27FC236}">
                  <a16:creationId xmlns:a16="http://schemas.microsoft.com/office/drawing/2014/main" id="{8BB4437B-1181-4F69-9C1E-6A69B050C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1075"/>
              <a:ext cx="60" cy="42"/>
            </a:xfrm>
            <a:custGeom>
              <a:avLst/>
              <a:gdLst>
                <a:gd name="T0" fmla="*/ 60 w 60"/>
                <a:gd name="T1" fmla="*/ 41 h 42"/>
                <a:gd name="T2" fmla="*/ 57 w 60"/>
                <a:gd name="T3" fmla="*/ 42 h 42"/>
                <a:gd name="T4" fmla="*/ 50 w 60"/>
                <a:gd name="T5" fmla="*/ 40 h 42"/>
                <a:gd name="T6" fmla="*/ 41 w 60"/>
                <a:gd name="T7" fmla="*/ 35 h 42"/>
                <a:gd name="T8" fmla="*/ 31 w 60"/>
                <a:gd name="T9" fmla="*/ 30 h 42"/>
                <a:gd name="T10" fmla="*/ 21 w 60"/>
                <a:gd name="T11" fmla="*/ 23 h 42"/>
                <a:gd name="T12" fmla="*/ 11 w 60"/>
                <a:gd name="T13" fmla="*/ 15 h 42"/>
                <a:gd name="T14" fmla="*/ 4 w 60"/>
                <a:gd name="T15" fmla="*/ 7 h 42"/>
                <a:gd name="T16" fmla="*/ 0 w 60"/>
                <a:gd name="T17" fmla="*/ 0 h 42"/>
                <a:gd name="T18" fmla="*/ 4 w 60"/>
                <a:gd name="T19" fmla="*/ 3 h 42"/>
                <a:gd name="T20" fmla="*/ 13 w 60"/>
                <a:gd name="T21" fmla="*/ 7 h 42"/>
                <a:gd name="T22" fmla="*/ 22 w 60"/>
                <a:gd name="T23" fmla="*/ 13 h 42"/>
                <a:gd name="T24" fmla="*/ 34 w 60"/>
                <a:gd name="T25" fmla="*/ 20 h 42"/>
                <a:gd name="T26" fmla="*/ 44 w 60"/>
                <a:gd name="T27" fmla="*/ 28 h 42"/>
                <a:gd name="T28" fmla="*/ 52 w 60"/>
                <a:gd name="T29" fmla="*/ 34 h 42"/>
                <a:gd name="T30" fmla="*/ 58 w 60"/>
                <a:gd name="T31" fmla="*/ 38 h 42"/>
                <a:gd name="T32" fmla="*/ 60 w 60"/>
                <a:gd name="T33" fmla="*/ 4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42"/>
                <a:gd name="T53" fmla="*/ 60 w 6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42">
                  <a:moveTo>
                    <a:pt x="60" y="41"/>
                  </a:moveTo>
                  <a:lnTo>
                    <a:pt x="57" y="42"/>
                  </a:lnTo>
                  <a:lnTo>
                    <a:pt x="50" y="40"/>
                  </a:lnTo>
                  <a:lnTo>
                    <a:pt x="41" y="35"/>
                  </a:lnTo>
                  <a:lnTo>
                    <a:pt x="31" y="30"/>
                  </a:lnTo>
                  <a:lnTo>
                    <a:pt x="21" y="23"/>
                  </a:lnTo>
                  <a:lnTo>
                    <a:pt x="11" y="15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3" y="7"/>
                  </a:lnTo>
                  <a:lnTo>
                    <a:pt x="22" y="13"/>
                  </a:lnTo>
                  <a:lnTo>
                    <a:pt x="34" y="20"/>
                  </a:lnTo>
                  <a:lnTo>
                    <a:pt x="44" y="28"/>
                  </a:lnTo>
                  <a:lnTo>
                    <a:pt x="52" y="34"/>
                  </a:lnTo>
                  <a:lnTo>
                    <a:pt x="58" y="38"/>
                  </a:lnTo>
                  <a:lnTo>
                    <a:pt x="6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41" name="Freeform 305">
              <a:extLst>
                <a:ext uri="{FF2B5EF4-FFF2-40B4-BE49-F238E27FC236}">
                  <a16:creationId xmlns:a16="http://schemas.microsoft.com/office/drawing/2014/main" id="{76A89195-90AC-4866-B417-AEFB46A7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" y="1110"/>
              <a:ext cx="47" cy="36"/>
            </a:xfrm>
            <a:custGeom>
              <a:avLst/>
              <a:gdLst>
                <a:gd name="T0" fmla="*/ 47 w 47"/>
                <a:gd name="T1" fmla="*/ 36 h 36"/>
                <a:gd name="T2" fmla="*/ 44 w 47"/>
                <a:gd name="T3" fmla="*/ 36 h 36"/>
                <a:gd name="T4" fmla="*/ 40 w 47"/>
                <a:gd name="T5" fmla="*/ 35 h 36"/>
                <a:gd name="T6" fmla="*/ 33 w 47"/>
                <a:gd name="T7" fmla="*/ 32 h 36"/>
                <a:gd name="T8" fmla="*/ 25 w 47"/>
                <a:gd name="T9" fmla="*/ 27 h 36"/>
                <a:gd name="T10" fmla="*/ 18 w 47"/>
                <a:gd name="T11" fmla="*/ 22 h 36"/>
                <a:gd name="T12" fmla="*/ 10 w 47"/>
                <a:gd name="T13" fmla="*/ 15 h 36"/>
                <a:gd name="T14" fmla="*/ 4 w 47"/>
                <a:gd name="T15" fmla="*/ 7 h 36"/>
                <a:gd name="T16" fmla="*/ 0 w 47"/>
                <a:gd name="T17" fmla="*/ 0 h 36"/>
                <a:gd name="T18" fmla="*/ 5 w 47"/>
                <a:gd name="T19" fmla="*/ 4 h 36"/>
                <a:gd name="T20" fmla="*/ 12 w 47"/>
                <a:gd name="T21" fmla="*/ 9 h 36"/>
                <a:gd name="T22" fmla="*/ 20 w 47"/>
                <a:gd name="T23" fmla="*/ 15 h 36"/>
                <a:gd name="T24" fmla="*/ 28 w 47"/>
                <a:gd name="T25" fmla="*/ 21 h 36"/>
                <a:gd name="T26" fmla="*/ 36 w 47"/>
                <a:gd name="T27" fmla="*/ 26 h 36"/>
                <a:gd name="T28" fmla="*/ 42 w 47"/>
                <a:gd name="T29" fmla="*/ 30 h 36"/>
                <a:gd name="T30" fmla="*/ 46 w 47"/>
                <a:gd name="T31" fmla="*/ 34 h 36"/>
                <a:gd name="T32" fmla="*/ 47 w 47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6"/>
                <a:gd name="T53" fmla="*/ 47 w 4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6">
                  <a:moveTo>
                    <a:pt x="47" y="36"/>
                  </a:moveTo>
                  <a:lnTo>
                    <a:pt x="44" y="36"/>
                  </a:lnTo>
                  <a:lnTo>
                    <a:pt x="40" y="35"/>
                  </a:lnTo>
                  <a:lnTo>
                    <a:pt x="33" y="32"/>
                  </a:lnTo>
                  <a:lnTo>
                    <a:pt x="25" y="27"/>
                  </a:lnTo>
                  <a:lnTo>
                    <a:pt x="18" y="22"/>
                  </a:lnTo>
                  <a:lnTo>
                    <a:pt x="10" y="15"/>
                  </a:lnTo>
                  <a:lnTo>
                    <a:pt x="4" y="7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9"/>
                  </a:lnTo>
                  <a:lnTo>
                    <a:pt x="20" y="15"/>
                  </a:lnTo>
                  <a:lnTo>
                    <a:pt x="28" y="21"/>
                  </a:lnTo>
                  <a:lnTo>
                    <a:pt x="36" y="26"/>
                  </a:lnTo>
                  <a:lnTo>
                    <a:pt x="42" y="30"/>
                  </a:lnTo>
                  <a:lnTo>
                    <a:pt x="46" y="34"/>
                  </a:lnTo>
                  <a:lnTo>
                    <a:pt x="47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42" name="Freeform 306">
              <a:extLst>
                <a:ext uri="{FF2B5EF4-FFF2-40B4-BE49-F238E27FC236}">
                  <a16:creationId xmlns:a16="http://schemas.microsoft.com/office/drawing/2014/main" id="{B47E84E9-86AF-4341-BFCF-495AF7641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" y="1114"/>
              <a:ext cx="45" cy="33"/>
            </a:xfrm>
            <a:custGeom>
              <a:avLst/>
              <a:gdLst>
                <a:gd name="T0" fmla="*/ 45 w 45"/>
                <a:gd name="T1" fmla="*/ 0 h 33"/>
                <a:gd name="T2" fmla="*/ 42 w 45"/>
                <a:gd name="T3" fmla="*/ 4 h 33"/>
                <a:gd name="T4" fmla="*/ 36 w 45"/>
                <a:gd name="T5" fmla="*/ 10 h 33"/>
                <a:gd name="T6" fmla="*/ 29 w 45"/>
                <a:gd name="T7" fmla="*/ 16 h 33"/>
                <a:gd name="T8" fmla="*/ 22 w 45"/>
                <a:gd name="T9" fmla="*/ 23 h 33"/>
                <a:gd name="T10" fmla="*/ 14 w 45"/>
                <a:gd name="T11" fmla="*/ 27 h 33"/>
                <a:gd name="T12" fmla="*/ 8 w 45"/>
                <a:gd name="T13" fmla="*/ 31 h 33"/>
                <a:gd name="T14" fmla="*/ 3 w 45"/>
                <a:gd name="T15" fmla="*/ 33 h 33"/>
                <a:gd name="T16" fmla="*/ 0 w 45"/>
                <a:gd name="T17" fmla="*/ 31 h 33"/>
                <a:gd name="T18" fmla="*/ 1 w 45"/>
                <a:gd name="T19" fmla="*/ 27 h 33"/>
                <a:gd name="T20" fmla="*/ 5 w 45"/>
                <a:gd name="T21" fmla="*/ 23 h 33"/>
                <a:gd name="T22" fmla="*/ 12 w 45"/>
                <a:gd name="T23" fmla="*/ 20 h 33"/>
                <a:gd name="T24" fmla="*/ 20 w 45"/>
                <a:gd name="T25" fmla="*/ 15 h 33"/>
                <a:gd name="T26" fmla="*/ 28 w 45"/>
                <a:gd name="T27" fmla="*/ 10 h 33"/>
                <a:gd name="T28" fmla="*/ 36 w 45"/>
                <a:gd name="T29" fmla="*/ 6 h 33"/>
                <a:gd name="T30" fmla="*/ 42 w 45"/>
                <a:gd name="T31" fmla="*/ 3 h 33"/>
                <a:gd name="T32" fmla="*/ 45 w 45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3"/>
                <a:gd name="T53" fmla="*/ 45 w 4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3">
                  <a:moveTo>
                    <a:pt x="45" y="0"/>
                  </a:moveTo>
                  <a:lnTo>
                    <a:pt x="42" y="4"/>
                  </a:lnTo>
                  <a:lnTo>
                    <a:pt x="36" y="10"/>
                  </a:lnTo>
                  <a:lnTo>
                    <a:pt x="29" y="16"/>
                  </a:lnTo>
                  <a:lnTo>
                    <a:pt x="22" y="23"/>
                  </a:lnTo>
                  <a:lnTo>
                    <a:pt x="14" y="27"/>
                  </a:lnTo>
                  <a:lnTo>
                    <a:pt x="8" y="31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12" y="20"/>
                  </a:lnTo>
                  <a:lnTo>
                    <a:pt x="20" y="15"/>
                  </a:lnTo>
                  <a:lnTo>
                    <a:pt x="28" y="10"/>
                  </a:lnTo>
                  <a:lnTo>
                    <a:pt x="36" y="6"/>
                  </a:lnTo>
                  <a:lnTo>
                    <a:pt x="42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43" name="Freeform 307">
              <a:extLst>
                <a:ext uri="{FF2B5EF4-FFF2-40B4-BE49-F238E27FC236}">
                  <a16:creationId xmlns:a16="http://schemas.microsoft.com/office/drawing/2014/main" id="{A5655088-8B95-4B24-83A6-0A8795F36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" y="1153"/>
              <a:ext cx="37" cy="168"/>
            </a:xfrm>
            <a:custGeom>
              <a:avLst/>
              <a:gdLst>
                <a:gd name="T0" fmla="*/ 33 w 37"/>
                <a:gd name="T1" fmla="*/ 0 h 168"/>
                <a:gd name="T2" fmla="*/ 34 w 37"/>
                <a:gd name="T3" fmla="*/ 0 h 168"/>
                <a:gd name="T4" fmla="*/ 36 w 37"/>
                <a:gd name="T5" fmla="*/ 1 h 168"/>
                <a:gd name="T6" fmla="*/ 37 w 37"/>
                <a:gd name="T7" fmla="*/ 3 h 168"/>
                <a:gd name="T8" fmla="*/ 37 w 37"/>
                <a:gd name="T9" fmla="*/ 4 h 168"/>
                <a:gd name="T10" fmla="*/ 22 w 37"/>
                <a:gd name="T11" fmla="*/ 24 h 168"/>
                <a:gd name="T12" fmla="*/ 13 w 37"/>
                <a:gd name="T13" fmla="*/ 46 h 168"/>
                <a:gd name="T14" fmla="*/ 8 w 37"/>
                <a:gd name="T15" fmla="*/ 69 h 168"/>
                <a:gd name="T16" fmla="*/ 7 w 37"/>
                <a:gd name="T17" fmla="*/ 92 h 168"/>
                <a:gd name="T18" fmla="*/ 8 w 37"/>
                <a:gd name="T19" fmla="*/ 114 h 168"/>
                <a:gd name="T20" fmla="*/ 11 w 37"/>
                <a:gd name="T21" fmla="*/ 134 h 168"/>
                <a:gd name="T22" fmla="*/ 15 w 37"/>
                <a:gd name="T23" fmla="*/ 152 h 168"/>
                <a:gd name="T24" fmla="*/ 19 w 37"/>
                <a:gd name="T25" fmla="*/ 168 h 168"/>
                <a:gd name="T26" fmla="*/ 11 w 37"/>
                <a:gd name="T27" fmla="*/ 157 h 168"/>
                <a:gd name="T28" fmla="*/ 5 w 37"/>
                <a:gd name="T29" fmla="*/ 140 h 168"/>
                <a:gd name="T30" fmla="*/ 1 w 37"/>
                <a:gd name="T31" fmla="*/ 116 h 168"/>
                <a:gd name="T32" fmla="*/ 0 w 37"/>
                <a:gd name="T33" fmla="*/ 90 h 168"/>
                <a:gd name="T34" fmla="*/ 3 w 37"/>
                <a:gd name="T35" fmla="*/ 63 h 168"/>
                <a:gd name="T36" fmla="*/ 9 w 37"/>
                <a:gd name="T37" fmla="*/ 37 h 168"/>
                <a:gd name="T38" fmla="*/ 19 w 37"/>
                <a:gd name="T39" fmla="*/ 15 h 168"/>
                <a:gd name="T40" fmla="*/ 33 w 37"/>
                <a:gd name="T41" fmla="*/ 0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168"/>
                <a:gd name="T65" fmla="*/ 37 w 37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168">
                  <a:moveTo>
                    <a:pt x="33" y="0"/>
                  </a:moveTo>
                  <a:lnTo>
                    <a:pt x="34" y="0"/>
                  </a:lnTo>
                  <a:lnTo>
                    <a:pt x="36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22" y="24"/>
                  </a:lnTo>
                  <a:lnTo>
                    <a:pt x="13" y="46"/>
                  </a:lnTo>
                  <a:lnTo>
                    <a:pt x="8" y="69"/>
                  </a:lnTo>
                  <a:lnTo>
                    <a:pt x="7" y="92"/>
                  </a:lnTo>
                  <a:lnTo>
                    <a:pt x="8" y="114"/>
                  </a:lnTo>
                  <a:lnTo>
                    <a:pt x="11" y="134"/>
                  </a:lnTo>
                  <a:lnTo>
                    <a:pt x="15" y="152"/>
                  </a:lnTo>
                  <a:lnTo>
                    <a:pt x="19" y="168"/>
                  </a:lnTo>
                  <a:lnTo>
                    <a:pt x="11" y="157"/>
                  </a:lnTo>
                  <a:lnTo>
                    <a:pt x="5" y="140"/>
                  </a:lnTo>
                  <a:lnTo>
                    <a:pt x="1" y="116"/>
                  </a:lnTo>
                  <a:lnTo>
                    <a:pt x="0" y="90"/>
                  </a:lnTo>
                  <a:lnTo>
                    <a:pt x="3" y="63"/>
                  </a:lnTo>
                  <a:lnTo>
                    <a:pt x="9" y="37"/>
                  </a:lnTo>
                  <a:lnTo>
                    <a:pt x="19" y="1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44" name="Freeform 308">
              <a:extLst>
                <a:ext uri="{FF2B5EF4-FFF2-40B4-BE49-F238E27FC236}">
                  <a16:creationId xmlns:a16="http://schemas.microsoft.com/office/drawing/2014/main" id="{703DE920-AFC3-4B12-8006-59FF5D24C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" y="1298"/>
              <a:ext cx="33" cy="21"/>
            </a:xfrm>
            <a:custGeom>
              <a:avLst/>
              <a:gdLst>
                <a:gd name="T0" fmla="*/ 0 w 33"/>
                <a:gd name="T1" fmla="*/ 0 h 21"/>
                <a:gd name="T2" fmla="*/ 4 w 33"/>
                <a:gd name="T3" fmla="*/ 3 h 21"/>
                <a:gd name="T4" fmla="*/ 8 w 33"/>
                <a:gd name="T5" fmla="*/ 8 h 21"/>
                <a:gd name="T6" fmla="*/ 13 w 33"/>
                <a:gd name="T7" fmla="*/ 12 h 21"/>
                <a:gd name="T8" fmla="*/ 19 w 33"/>
                <a:gd name="T9" fmla="*/ 15 h 21"/>
                <a:gd name="T10" fmla="*/ 23 w 33"/>
                <a:gd name="T11" fmla="*/ 18 h 21"/>
                <a:gd name="T12" fmla="*/ 28 w 33"/>
                <a:gd name="T13" fmla="*/ 20 h 21"/>
                <a:gd name="T14" fmla="*/ 31 w 33"/>
                <a:gd name="T15" fmla="*/ 21 h 21"/>
                <a:gd name="T16" fmla="*/ 33 w 33"/>
                <a:gd name="T17" fmla="*/ 20 h 21"/>
                <a:gd name="T18" fmla="*/ 33 w 33"/>
                <a:gd name="T19" fmla="*/ 18 h 21"/>
                <a:gd name="T20" fmla="*/ 30 w 33"/>
                <a:gd name="T21" fmla="*/ 16 h 21"/>
                <a:gd name="T22" fmla="*/ 27 w 33"/>
                <a:gd name="T23" fmla="*/ 14 h 21"/>
                <a:gd name="T24" fmla="*/ 22 w 33"/>
                <a:gd name="T25" fmla="*/ 11 h 21"/>
                <a:gd name="T26" fmla="*/ 17 w 33"/>
                <a:gd name="T27" fmla="*/ 9 h 21"/>
                <a:gd name="T28" fmla="*/ 11 w 33"/>
                <a:gd name="T29" fmla="*/ 6 h 21"/>
                <a:gd name="T30" fmla="*/ 5 w 33"/>
                <a:gd name="T31" fmla="*/ 3 h 21"/>
                <a:gd name="T32" fmla="*/ 0 w 33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1"/>
                <a:gd name="T53" fmla="*/ 33 w 3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1">
                  <a:moveTo>
                    <a:pt x="0" y="0"/>
                  </a:moveTo>
                  <a:lnTo>
                    <a:pt x="4" y="3"/>
                  </a:lnTo>
                  <a:lnTo>
                    <a:pt x="8" y="8"/>
                  </a:lnTo>
                  <a:lnTo>
                    <a:pt x="13" y="12"/>
                  </a:lnTo>
                  <a:lnTo>
                    <a:pt x="19" y="15"/>
                  </a:lnTo>
                  <a:lnTo>
                    <a:pt x="23" y="18"/>
                  </a:lnTo>
                  <a:lnTo>
                    <a:pt x="28" y="20"/>
                  </a:lnTo>
                  <a:lnTo>
                    <a:pt x="31" y="21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0" y="16"/>
                  </a:lnTo>
                  <a:lnTo>
                    <a:pt x="27" y="14"/>
                  </a:lnTo>
                  <a:lnTo>
                    <a:pt x="22" y="11"/>
                  </a:lnTo>
                  <a:lnTo>
                    <a:pt x="17" y="9"/>
                  </a:lnTo>
                  <a:lnTo>
                    <a:pt x="11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45" name="Freeform 309">
              <a:extLst>
                <a:ext uri="{FF2B5EF4-FFF2-40B4-BE49-F238E27FC236}">
                  <a16:creationId xmlns:a16="http://schemas.microsoft.com/office/drawing/2014/main" id="{CB16AC90-E557-4CDC-9CE5-2806BF6A5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" y="1283"/>
              <a:ext cx="35" cy="24"/>
            </a:xfrm>
            <a:custGeom>
              <a:avLst/>
              <a:gdLst>
                <a:gd name="T0" fmla="*/ 35 w 35"/>
                <a:gd name="T1" fmla="*/ 23 h 24"/>
                <a:gd name="T2" fmla="*/ 33 w 35"/>
                <a:gd name="T3" fmla="*/ 24 h 24"/>
                <a:gd name="T4" fmla="*/ 31 w 35"/>
                <a:gd name="T5" fmla="*/ 23 h 24"/>
                <a:gd name="T6" fmla="*/ 25 w 35"/>
                <a:gd name="T7" fmla="*/ 22 h 24"/>
                <a:gd name="T8" fmla="*/ 20 w 35"/>
                <a:gd name="T9" fmla="*/ 19 h 24"/>
                <a:gd name="T10" fmla="*/ 14 w 35"/>
                <a:gd name="T11" fmla="*/ 16 h 24"/>
                <a:gd name="T12" fmla="*/ 8 w 35"/>
                <a:gd name="T13" fmla="*/ 11 h 24"/>
                <a:gd name="T14" fmla="*/ 4 w 35"/>
                <a:gd name="T15" fmla="*/ 6 h 24"/>
                <a:gd name="T16" fmla="*/ 0 w 35"/>
                <a:gd name="T17" fmla="*/ 0 h 24"/>
                <a:gd name="T18" fmla="*/ 4 w 35"/>
                <a:gd name="T19" fmla="*/ 3 h 24"/>
                <a:gd name="T20" fmla="*/ 9 w 35"/>
                <a:gd name="T21" fmla="*/ 6 h 24"/>
                <a:gd name="T22" fmla="*/ 15 w 35"/>
                <a:gd name="T23" fmla="*/ 10 h 24"/>
                <a:gd name="T24" fmla="*/ 21 w 35"/>
                <a:gd name="T25" fmla="*/ 13 h 24"/>
                <a:gd name="T26" fmla="*/ 27 w 35"/>
                <a:gd name="T27" fmla="*/ 17 h 24"/>
                <a:gd name="T28" fmla="*/ 31 w 35"/>
                <a:gd name="T29" fmla="*/ 19 h 24"/>
                <a:gd name="T30" fmla="*/ 34 w 35"/>
                <a:gd name="T31" fmla="*/ 21 h 24"/>
                <a:gd name="T32" fmla="*/ 35 w 35"/>
                <a:gd name="T33" fmla="*/ 2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4"/>
                <a:gd name="T53" fmla="*/ 35 w 35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4">
                  <a:moveTo>
                    <a:pt x="35" y="23"/>
                  </a:moveTo>
                  <a:lnTo>
                    <a:pt x="33" y="24"/>
                  </a:lnTo>
                  <a:lnTo>
                    <a:pt x="31" y="23"/>
                  </a:lnTo>
                  <a:lnTo>
                    <a:pt x="25" y="22"/>
                  </a:lnTo>
                  <a:lnTo>
                    <a:pt x="20" y="19"/>
                  </a:lnTo>
                  <a:lnTo>
                    <a:pt x="14" y="16"/>
                  </a:lnTo>
                  <a:lnTo>
                    <a:pt x="8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3"/>
                  </a:lnTo>
                  <a:lnTo>
                    <a:pt x="9" y="6"/>
                  </a:lnTo>
                  <a:lnTo>
                    <a:pt x="15" y="10"/>
                  </a:lnTo>
                  <a:lnTo>
                    <a:pt x="21" y="13"/>
                  </a:lnTo>
                  <a:lnTo>
                    <a:pt x="27" y="17"/>
                  </a:lnTo>
                  <a:lnTo>
                    <a:pt x="31" y="19"/>
                  </a:lnTo>
                  <a:lnTo>
                    <a:pt x="34" y="21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46" name="Freeform 310">
              <a:extLst>
                <a:ext uri="{FF2B5EF4-FFF2-40B4-BE49-F238E27FC236}">
                  <a16:creationId xmlns:a16="http://schemas.microsoft.com/office/drawing/2014/main" id="{3254B1A5-CCAE-49BF-9217-5E26A766B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" y="1249"/>
              <a:ext cx="47" cy="33"/>
            </a:xfrm>
            <a:custGeom>
              <a:avLst/>
              <a:gdLst>
                <a:gd name="T0" fmla="*/ 47 w 47"/>
                <a:gd name="T1" fmla="*/ 32 h 33"/>
                <a:gd name="T2" fmla="*/ 44 w 47"/>
                <a:gd name="T3" fmla="*/ 33 h 33"/>
                <a:gd name="T4" fmla="*/ 39 w 47"/>
                <a:gd name="T5" fmla="*/ 32 h 33"/>
                <a:gd name="T6" fmla="*/ 33 w 47"/>
                <a:gd name="T7" fmla="*/ 29 h 33"/>
                <a:gd name="T8" fmla="*/ 25 w 47"/>
                <a:gd name="T9" fmla="*/ 25 h 33"/>
                <a:gd name="T10" fmla="*/ 17 w 47"/>
                <a:gd name="T11" fmla="*/ 20 h 33"/>
                <a:gd name="T12" fmla="*/ 10 w 47"/>
                <a:gd name="T13" fmla="*/ 14 h 33"/>
                <a:gd name="T14" fmla="*/ 4 w 47"/>
                <a:gd name="T15" fmla="*/ 7 h 33"/>
                <a:gd name="T16" fmla="*/ 0 w 47"/>
                <a:gd name="T17" fmla="*/ 0 h 33"/>
                <a:gd name="T18" fmla="*/ 4 w 47"/>
                <a:gd name="T19" fmla="*/ 3 h 33"/>
                <a:gd name="T20" fmla="*/ 10 w 47"/>
                <a:gd name="T21" fmla="*/ 7 h 33"/>
                <a:gd name="T22" fmla="*/ 18 w 47"/>
                <a:gd name="T23" fmla="*/ 12 h 33"/>
                <a:gd name="T24" fmla="*/ 26 w 47"/>
                <a:gd name="T25" fmla="*/ 17 h 33"/>
                <a:gd name="T26" fmla="*/ 35 w 47"/>
                <a:gd name="T27" fmla="*/ 22 h 33"/>
                <a:gd name="T28" fmla="*/ 41 w 47"/>
                <a:gd name="T29" fmla="*/ 26 h 33"/>
                <a:gd name="T30" fmla="*/ 46 w 47"/>
                <a:gd name="T31" fmla="*/ 29 h 33"/>
                <a:gd name="T32" fmla="*/ 47 w 47"/>
                <a:gd name="T33" fmla="*/ 3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3"/>
                <a:gd name="T53" fmla="*/ 47 w 47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3">
                  <a:moveTo>
                    <a:pt x="47" y="32"/>
                  </a:moveTo>
                  <a:lnTo>
                    <a:pt x="44" y="33"/>
                  </a:lnTo>
                  <a:lnTo>
                    <a:pt x="39" y="32"/>
                  </a:lnTo>
                  <a:lnTo>
                    <a:pt x="33" y="29"/>
                  </a:lnTo>
                  <a:lnTo>
                    <a:pt x="25" y="25"/>
                  </a:lnTo>
                  <a:lnTo>
                    <a:pt x="17" y="20"/>
                  </a:lnTo>
                  <a:lnTo>
                    <a:pt x="10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0" y="7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2"/>
                  </a:lnTo>
                  <a:lnTo>
                    <a:pt x="41" y="26"/>
                  </a:lnTo>
                  <a:lnTo>
                    <a:pt x="46" y="29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47" name="Freeform 311">
              <a:extLst>
                <a:ext uri="{FF2B5EF4-FFF2-40B4-BE49-F238E27FC236}">
                  <a16:creationId xmlns:a16="http://schemas.microsoft.com/office/drawing/2014/main" id="{3550D3AE-C936-415A-A8DB-6360793C8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1219"/>
              <a:ext cx="50" cy="36"/>
            </a:xfrm>
            <a:custGeom>
              <a:avLst/>
              <a:gdLst>
                <a:gd name="T0" fmla="*/ 50 w 50"/>
                <a:gd name="T1" fmla="*/ 35 h 36"/>
                <a:gd name="T2" fmla="*/ 48 w 50"/>
                <a:gd name="T3" fmla="*/ 36 h 36"/>
                <a:gd name="T4" fmla="*/ 42 w 50"/>
                <a:gd name="T5" fmla="*/ 34 h 36"/>
                <a:gd name="T6" fmla="*/ 34 w 50"/>
                <a:gd name="T7" fmla="*/ 30 h 36"/>
                <a:gd name="T8" fmla="*/ 26 w 50"/>
                <a:gd name="T9" fmla="*/ 25 h 36"/>
                <a:gd name="T10" fmla="*/ 17 w 50"/>
                <a:gd name="T11" fmla="*/ 19 h 36"/>
                <a:gd name="T12" fmla="*/ 9 w 50"/>
                <a:gd name="T13" fmla="*/ 12 h 36"/>
                <a:gd name="T14" fmla="*/ 3 w 50"/>
                <a:gd name="T15" fmla="*/ 5 h 36"/>
                <a:gd name="T16" fmla="*/ 0 w 50"/>
                <a:gd name="T17" fmla="*/ 0 h 36"/>
                <a:gd name="T18" fmla="*/ 3 w 50"/>
                <a:gd name="T19" fmla="*/ 2 h 36"/>
                <a:gd name="T20" fmla="*/ 10 w 50"/>
                <a:gd name="T21" fmla="*/ 6 h 36"/>
                <a:gd name="T22" fmla="*/ 19 w 50"/>
                <a:gd name="T23" fmla="*/ 11 h 36"/>
                <a:gd name="T24" fmla="*/ 28 w 50"/>
                <a:gd name="T25" fmla="*/ 17 h 36"/>
                <a:gd name="T26" fmla="*/ 37 w 50"/>
                <a:gd name="T27" fmla="*/ 24 h 36"/>
                <a:gd name="T28" fmla="*/ 44 w 50"/>
                <a:gd name="T29" fmla="*/ 28 h 36"/>
                <a:gd name="T30" fmla="*/ 49 w 50"/>
                <a:gd name="T31" fmla="*/ 32 h 36"/>
                <a:gd name="T32" fmla="*/ 50 w 50"/>
                <a:gd name="T33" fmla="*/ 3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6"/>
                <a:gd name="T53" fmla="*/ 50 w 5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6">
                  <a:moveTo>
                    <a:pt x="50" y="35"/>
                  </a:moveTo>
                  <a:lnTo>
                    <a:pt x="48" y="36"/>
                  </a:lnTo>
                  <a:lnTo>
                    <a:pt x="42" y="34"/>
                  </a:lnTo>
                  <a:lnTo>
                    <a:pt x="34" y="30"/>
                  </a:lnTo>
                  <a:lnTo>
                    <a:pt x="26" y="25"/>
                  </a:lnTo>
                  <a:lnTo>
                    <a:pt x="17" y="19"/>
                  </a:lnTo>
                  <a:lnTo>
                    <a:pt x="9" y="12"/>
                  </a:ln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10" y="6"/>
                  </a:lnTo>
                  <a:lnTo>
                    <a:pt x="19" y="11"/>
                  </a:lnTo>
                  <a:lnTo>
                    <a:pt x="28" y="17"/>
                  </a:lnTo>
                  <a:lnTo>
                    <a:pt x="37" y="24"/>
                  </a:lnTo>
                  <a:lnTo>
                    <a:pt x="44" y="28"/>
                  </a:lnTo>
                  <a:lnTo>
                    <a:pt x="49" y="32"/>
                  </a:lnTo>
                  <a:lnTo>
                    <a:pt x="5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48" name="Freeform 312">
              <a:extLst>
                <a:ext uri="{FF2B5EF4-FFF2-40B4-BE49-F238E27FC236}">
                  <a16:creationId xmlns:a16="http://schemas.microsoft.com/office/drawing/2014/main" id="{4E05468A-4955-4134-B3C7-3C8117FD3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" y="1198"/>
              <a:ext cx="41" cy="39"/>
            </a:xfrm>
            <a:custGeom>
              <a:avLst/>
              <a:gdLst>
                <a:gd name="T0" fmla="*/ 41 w 41"/>
                <a:gd name="T1" fmla="*/ 39 h 39"/>
                <a:gd name="T2" fmla="*/ 39 w 41"/>
                <a:gd name="T3" fmla="*/ 39 h 39"/>
                <a:gd name="T4" fmla="*/ 34 w 41"/>
                <a:gd name="T5" fmla="*/ 36 h 39"/>
                <a:gd name="T6" fmla="*/ 28 w 41"/>
                <a:gd name="T7" fmla="*/ 31 h 39"/>
                <a:gd name="T8" fmla="*/ 21 w 41"/>
                <a:gd name="T9" fmla="*/ 25 h 39"/>
                <a:gd name="T10" fmla="*/ 13 w 41"/>
                <a:gd name="T11" fmla="*/ 19 h 39"/>
                <a:gd name="T12" fmla="*/ 7 w 41"/>
                <a:gd name="T13" fmla="*/ 12 h 39"/>
                <a:gd name="T14" fmla="*/ 2 w 41"/>
                <a:gd name="T15" fmla="*/ 5 h 39"/>
                <a:gd name="T16" fmla="*/ 0 w 41"/>
                <a:gd name="T17" fmla="*/ 0 h 39"/>
                <a:gd name="T18" fmla="*/ 4 w 41"/>
                <a:gd name="T19" fmla="*/ 3 h 39"/>
                <a:gd name="T20" fmla="*/ 10 w 41"/>
                <a:gd name="T21" fmla="*/ 8 h 39"/>
                <a:gd name="T22" fmla="*/ 17 w 41"/>
                <a:gd name="T23" fmla="*/ 14 h 39"/>
                <a:gd name="T24" fmla="*/ 25 w 41"/>
                <a:gd name="T25" fmla="*/ 20 h 39"/>
                <a:gd name="T26" fmla="*/ 32 w 41"/>
                <a:gd name="T27" fmla="*/ 26 h 39"/>
                <a:gd name="T28" fmla="*/ 38 w 41"/>
                <a:gd name="T29" fmla="*/ 31 h 39"/>
                <a:gd name="T30" fmla="*/ 41 w 41"/>
                <a:gd name="T31" fmla="*/ 36 h 39"/>
                <a:gd name="T32" fmla="*/ 41 w 41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9"/>
                <a:gd name="T53" fmla="*/ 41 w 41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9">
                  <a:moveTo>
                    <a:pt x="41" y="39"/>
                  </a:moveTo>
                  <a:lnTo>
                    <a:pt x="39" y="39"/>
                  </a:lnTo>
                  <a:lnTo>
                    <a:pt x="34" y="36"/>
                  </a:lnTo>
                  <a:lnTo>
                    <a:pt x="28" y="31"/>
                  </a:lnTo>
                  <a:lnTo>
                    <a:pt x="21" y="25"/>
                  </a:lnTo>
                  <a:lnTo>
                    <a:pt x="13" y="19"/>
                  </a:lnTo>
                  <a:lnTo>
                    <a:pt x="7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3"/>
                  </a:lnTo>
                  <a:lnTo>
                    <a:pt x="10" y="8"/>
                  </a:lnTo>
                  <a:lnTo>
                    <a:pt x="17" y="14"/>
                  </a:lnTo>
                  <a:lnTo>
                    <a:pt x="25" y="20"/>
                  </a:lnTo>
                  <a:lnTo>
                    <a:pt x="32" y="26"/>
                  </a:lnTo>
                  <a:lnTo>
                    <a:pt x="38" y="31"/>
                  </a:lnTo>
                  <a:lnTo>
                    <a:pt x="41" y="36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49" name="Freeform 313">
              <a:extLst>
                <a:ext uri="{FF2B5EF4-FFF2-40B4-BE49-F238E27FC236}">
                  <a16:creationId xmlns:a16="http://schemas.microsoft.com/office/drawing/2014/main" id="{A990A963-55BB-4312-B41F-B096AF4AF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" y="1183"/>
              <a:ext cx="34" cy="32"/>
            </a:xfrm>
            <a:custGeom>
              <a:avLst/>
              <a:gdLst>
                <a:gd name="T0" fmla="*/ 34 w 34"/>
                <a:gd name="T1" fmla="*/ 32 h 32"/>
                <a:gd name="T2" fmla="*/ 32 w 34"/>
                <a:gd name="T3" fmla="*/ 32 h 32"/>
                <a:gd name="T4" fmla="*/ 28 w 34"/>
                <a:gd name="T5" fmla="*/ 31 h 32"/>
                <a:gd name="T6" fmla="*/ 22 w 34"/>
                <a:gd name="T7" fmla="*/ 28 h 32"/>
                <a:gd name="T8" fmla="*/ 17 w 34"/>
                <a:gd name="T9" fmla="*/ 24 h 32"/>
                <a:gd name="T10" fmla="*/ 11 w 34"/>
                <a:gd name="T11" fmla="*/ 18 h 32"/>
                <a:gd name="T12" fmla="*/ 6 w 34"/>
                <a:gd name="T13" fmla="*/ 12 h 32"/>
                <a:gd name="T14" fmla="*/ 2 w 34"/>
                <a:gd name="T15" fmla="*/ 7 h 32"/>
                <a:gd name="T16" fmla="*/ 0 w 34"/>
                <a:gd name="T17" fmla="*/ 0 h 32"/>
                <a:gd name="T18" fmla="*/ 4 w 34"/>
                <a:gd name="T19" fmla="*/ 4 h 32"/>
                <a:gd name="T20" fmla="*/ 9 w 34"/>
                <a:gd name="T21" fmla="*/ 8 h 32"/>
                <a:gd name="T22" fmla="*/ 14 w 34"/>
                <a:gd name="T23" fmla="*/ 12 h 32"/>
                <a:gd name="T24" fmla="*/ 21 w 34"/>
                <a:gd name="T25" fmla="*/ 17 h 32"/>
                <a:gd name="T26" fmla="*/ 26 w 34"/>
                <a:gd name="T27" fmla="*/ 22 h 32"/>
                <a:gd name="T28" fmla="*/ 31 w 34"/>
                <a:gd name="T29" fmla="*/ 27 h 32"/>
                <a:gd name="T30" fmla="*/ 34 w 34"/>
                <a:gd name="T31" fmla="*/ 30 h 32"/>
                <a:gd name="T32" fmla="*/ 34 w 34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2"/>
                <a:gd name="T53" fmla="*/ 34 w 34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2">
                  <a:moveTo>
                    <a:pt x="34" y="32"/>
                  </a:moveTo>
                  <a:lnTo>
                    <a:pt x="32" y="32"/>
                  </a:lnTo>
                  <a:lnTo>
                    <a:pt x="28" y="31"/>
                  </a:lnTo>
                  <a:lnTo>
                    <a:pt x="22" y="28"/>
                  </a:lnTo>
                  <a:lnTo>
                    <a:pt x="17" y="24"/>
                  </a:lnTo>
                  <a:lnTo>
                    <a:pt x="11" y="18"/>
                  </a:lnTo>
                  <a:lnTo>
                    <a:pt x="6" y="12"/>
                  </a:lnTo>
                  <a:lnTo>
                    <a:pt x="2" y="7"/>
                  </a:lnTo>
                  <a:lnTo>
                    <a:pt x="0" y="0"/>
                  </a:lnTo>
                  <a:lnTo>
                    <a:pt x="4" y="4"/>
                  </a:lnTo>
                  <a:lnTo>
                    <a:pt x="9" y="8"/>
                  </a:lnTo>
                  <a:lnTo>
                    <a:pt x="14" y="12"/>
                  </a:lnTo>
                  <a:lnTo>
                    <a:pt x="21" y="17"/>
                  </a:lnTo>
                  <a:lnTo>
                    <a:pt x="26" y="22"/>
                  </a:lnTo>
                  <a:lnTo>
                    <a:pt x="31" y="27"/>
                  </a:lnTo>
                  <a:lnTo>
                    <a:pt x="34" y="3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50" name="Freeform 314">
              <a:extLst>
                <a:ext uri="{FF2B5EF4-FFF2-40B4-BE49-F238E27FC236}">
                  <a16:creationId xmlns:a16="http://schemas.microsoft.com/office/drawing/2014/main" id="{2516CFD6-4B58-4978-9F38-28781138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" y="1167"/>
              <a:ext cx="24" cy="28"/>
            </a:xfrm>
            <a:custGeom>
              <a:avLst/>
              <a:gdLst>
                <a:gd name="T0" fmla="*/ 24 w 24"/>
                <a:gd name="T1" fmla="*/ 28 h 28"/>
                <a:gd name="T2" fmla="*/ 22 w 24"/>
                <a:gd name="T3" fmla="*/ 28 h 28"/>
                <a:gd name="T4" fmla="*/ 18 w 24"/>
                <a:gd name="T5" fmla="*/ 26 h 28"/>
                <a:gd name="T6" fmla="*/ 14 w 24"/>
                <a:gd name="T7" fmla="*/ 23 h 28"/>
                <a:gd name="T8" fmla="*/ 10 w 24"/>
                <a:gd name="T9" fmla="*/ 18 h 28"/>
                <a:gd name="T10" fmla="*/ 6 w 24"/>
                <a:gd name="T11" fmla="*/ 13 h 28"/>
                <a:gd name="T12" fmla="*/ 2 w 24"/>
                <a:gd name="T13" fmla="*/ 8 h 28"/>
                <a:gd name="T14" fmla="*/ 0 w 24"/>
                <a:gd name="T15" fmla="*/ 3 h 28"/>
                <a:gd name="T16" fmla="*/ 0 w 24"/>
                <a:gd name="T17" fmla="*/ 0 h 28"/>
                <a:gd name="T18" fmla="*/ 6 w 24"/>
                <a:gd name="T19" fmla="*/ 6 h 28"/>
                <a:gd name="T20" fmla="*/ 13 w 24"/>
                <a:gd name="T21" fmla="*/ 15 h 28"/>
                <a:gd name="T22" fmla="*/ 20 w 24"/>
                <a:gd name="T23" fmla="*/ 23 h 28"/>
                <a:gd name="T24" fmla="*/ 24 w 24"/>
                <a:gd name="T25" fmla="*/ 28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28"/>
                <a:gd name="T41" fmla="*/ 24 w 24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28">
                  <a:moveTo>
                    <a:pt x="24" y="28"/>
                  </a:moveTo>
                  <a:lnTo>
                    <a:pt x="22" y="28"/>
                  </a:lnTo>
                  <a:lnTo>
                    <a:pt x="18" y="26"/>
                  </a:lnTo>
                  <a:lnTo>
                    <a:pt x="14" y="23"/>
                  </a:lnTo>
                  <a:lnTo>
                    <a:pt x="10" y="18"/>
                  </a:lnTo>
                  <a:lnTo>
                    <a:pt x="6" y="13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6"/>
                  </a:lnTo>
                  <a:lnTo>
                    <a:pt x="13" y="15"/>
                  </a:lnTo>
                  <a:lnTo>
                    <a:pt x="20" y="23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51" name="Freeform 315">
              <a:extLst>
                <a:ext uri="{FF2B5EF4-FFF2-40B4-BE49-F238E27FC236}">
                  <a16:creationId xmlns:a16="http://schemas.microsoft.com/office/drawing/2014/main" id="{0F6553B8-C408-479E-A92E-EC7796114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" y="1158"/>
              <a:ext cx="14" cy="18"/>
            </a:xfrm>
            <a:custGeom>
              <a:avLst/>
              <a:gdLst>
                <a:gd name="T0" fmla="*/ 14 w 14"/>
                <a:gd name="T1" fmla="*/ 18 h 18"/>
                <a:gd name="T2" fmla="*/ 10 w 14"/>
                <a:gd name="T3" fmla="*/ 17 h 18"/>
                <a:gd name="T4" fmla="*/ 5 w 14"/>
                <a:gd name="T5" fmla="*/ 13 h 18"/>
                <a:gd name="T6" fmla="*/ 0 w 14"/>
                <a:gd name="T7" fmla="*/ 6 h 18"/>
                <a:gd name="T8" fmla="*/ 0 w 14"/>
                <a:gd name="T9" fmla="*/ 0 h 18"/>
                <a:gd name="T10" fmla="*/ 3 w 14"/>
                <a:gd name="T11" fmla="*/ 6 h 18"/>
                <a:gd name="T12" fmla="*/ 10 w 14"/>
                <a:gd name="T13" fmla="*/ 11 h 18"/>
                <a:gd name="T14" fmla="*/ 14 w 14"/>
                <a:gd name="T15" fmla="*/ 15 h 18"/>
                <a:gd name="T16" fmla="*/ 14 w 14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8"/>
                <a:gd name="T29" fmla="*/ 14 w 14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8">
                  <a:moveTo>
                    <a:pt x="14" y="18"/>
                  </a:moveTo>
                  <a:lnTo>
                    <a:pt x="10" y="17"/>
                  </a:lnTo>
                  <a:lnTo>
                    <a:pt x="5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3" y="6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52" name="Freeform 316">
              <a:extLst>
                <a:ext uri="{FF2B5EF4-FFF2-40B4-BE49-F238E27FC236}">
                  <a16:creationId xmlns:a16="http://schemas.microsoft.com/office/drawing/2014/main" id="{7558DD5B-E0B8-41C0-B69F-BDD8A647E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" y="1311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5 w 21"/>
                <a:gd name="T3" fmla="*/ 3 h 21"/>
                <a:gd name="T4" fmla="*/ 13 w 21"/>
                <a:gd name="T5" fmla="*/ 9 h 21"/>
                <a:gd name="T6" fmla="*/ 20 w 21"/>
                <a:gd name="T7" fmla="*/ 16 h 21"/>
                <a:gd name="T8" fmla="*/ 21 w 21"/>
                <a:gd name="T9" fmla="*/ 21 h 21"/>
                <a:gd name="T10" fmla="*/ 17 w 21"/>
                <a:gd name="T11" fmla="*/ 20 h 21"/>
                <a:gd name="T12" fmla="*/ 11 w 21"/>
                <a:gd name="T13" fmla="*/ 15 h 21"/>
                <a:gd name="T14" fmla="*/ 5 w 21"/>
                <a:gd name="T15" fmla="*/ 6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0" y="0"/>
                  </a:moveTo>
                  <a:lnTo>
                    <a:pt x="5" y="3"/>
                  </a:lnTo>
                  <a:lnTo>
                    <a:pt x="13" y="9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17" y="20"/>
                  </a:lnTo>
                  <a:lnTo>
                    <a:pt x="11" y="15"/>
                  </a:ln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53" name="Freeform 317">
              <a:extLst>
                <a:ext uri="{FF2B5EF4-FFF2-40B4-BE49-F238E27FC236}">
                  <a16:creationId xmlns:a16="http://schemas.microsoft.com/office/drawing/2014/main" id="{E5B5AE2F-DA8B-4F0F-B5AE-AEF321A98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10"/>
              <a:ext cx="10" cy="25"/>
            </a:xfrm>
            <a:custGeom>
              <a:avLst/>
              <a:gdLst>
                <a:gd name="T0" fmla="*/ 10 w 10"/>
                <a:gd name="T1" fmla="*/ 0 h 25"/>
                <a:gd name="T2" fmla="*/ 8 w 10"/>
                <a:gd name="T3" fmla="*/ 5 h 25"/>
                <a:gd name="T4" fmla="*/ 4 w 10"/>
                <a:gd name="T5" fmla="*/ 13 h 25"/>
                <a:gd name="T6" fmla="*/ 0 w 10"/>
                <a:gd name="T7" fmla="*/ 20 h 25"/>
                <a:gd name="T8" fmla="*/ 1 w 10"/>
                <a:gd name="T9" fmla="*/ 25 h 25"/>
                <a:gd name="T10" fmla="*/ 4 w 10"/>
                <a:gd name="T11" fmla="*/ 23 h 25"/>
                <a:gd name="T12" fmla="*/ 7 w 10"/>
                <a:gd name="T13" fmla="*/ 17 h 25"/>
                <a:gd name="T14" fmla="*/ 10 w 10"/>
                <a:gd name="T15" fmla="*/ 7 h 25"/>
                <a:gd name="T16" fmla="*/ 10 w 10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25"/>
                <a:gd name="T29" fmla="*/ 10 w 10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25">
                  <a:moveTo>
                    <a:pt x="10" y="0"/>
                  </a:moveTo>
                  <a:lnTo>
                    <a:pt x="8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4" y="23"/>
                  </a:lnTo>
                  <a:lnTo>
                    <a:pt x="7" y="17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54" name="Freeform 318">
              <a:extLst>
                <a:ext uri="{FF2B5EF4-FFF2-40B4-BE49-F238E27FC236}">
                  <a16:creationId xmlns:a16="http://schemas.microsoft.com/office/drawing/2014/main" id="{B5018347-D47C-4369-83FE-8D85857D7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" y="1316"/>
              <a:ext cx="6" cy="28"/>
            </a:xfrm>
            <a:custGeom>
              <a:avLst/>
              <a:gdLst>
                <a:gd name="T0" fmla="*/ 0 w 6"/>
                <a:gd name="T1" fmla="*/ 0 h 28"/>
                <a:gd name="T2" fmla="*/ 0 w 6"/>
                <a:gd name="T3" fmla="*/ 5 h 28"/>
                <a:gd name="T4" fmla="*/ 0 w 6"/>
                <a:gd name="T5" fmla="*/ 14 h 28"/>
                <a:gd name="T6" fmla="*/ 1 w 6"/>
                <a:gd name="T7" fmla="*/ 24 h 28"/>
                <a:gd name="T8" fmla="*/ 3 w 6"/>
                <a:gd name="T9" fmla="*/ 28 h 28"/>
                <a:gd name="T10" fmla="*/ 6 w 6"/>
                <a:gd name="T11" fmla="*/ 24 h 28"/>
                <a:gd name="T12" fmla="*/ 4 w 6"/>
                <a:gd name="T13" fmla="*/ 15 h 28"/>
                <a:gd name="T14" fmla="*/ 2 w 6"/>
                <a:gd name="T15" fmla="*/ 7 h 28"/>
                <a:gd name="T16" fmla="*/ 0 w 6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8"/>
                <a:gd name="T29" fmla="*/ 6 w 6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8">
                  <a:moveTo>
                    <a:pt x="0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1" y="24"/>
                  </a:lnTo>
                  <a:lnTo>
                    <a:pt x="3" y="28"/>
                  </a:lnTo>
                  <a:lnTo>
                    <a:pt x="6" y="24"/>
                  </a:lnTo>
                  <a:lnTo>
                    <a:pt x="4" y="15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55" name="Freeform 319">
              <a:extLst>
                <a:ext uri="{FF2B5EF4-FFF2-40B4-BE49-F238E27FC236}">
                  <a16:creationId xmlns:a16="http://schemas.microsoft.com/office/drawing/2014/main" id="{8166CD5B-6C85-41B7-BDDC-3914857C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" y="1301"/>
              <a:ext cx="19" cy="26"/>
            </a:xfrm>
            <a:custGeom>
              <a:avLst/>
              <a:gdLst>
                <a:gd name="T0" fmla="*/ 19 w 19"/>
                <a:gd name="T1" fmla="*/ 0 h 26"/>
                <a:gd name="T2" fmla="*/ 15 w 19"/>
                <a:gd name="T3" fmla="*/ 8 h 26"/>
                <a:gd name="T4" fmla="*/ 9 w 19"/>
                <a:gd name="T5" fmla="*/ 18 h 26"/>
                <a:gd name="T6" fmla="*/ 4 w 19"/>
                <a:gd name="T7" fmla="*/ 25 h 26"/>
                <a:gd name="T8" fmla="*/ 0 w 19"/>
                <a:gd name="T9" fmla="*/ 26 h 26"/>
                <a:gd name="T10" fmla="*/ 1 w 19"/>
                <a:gd name="T11" fmla="*/ 21 h 26"/>
                <a:gd name="T12" fmla="*/ 7 w 19"/>
                <a:gd name="T13" fmla="*/ 13 h 26"/>
                <a:gd name="T14" fmla="*/ 14 w 19"/>
                <a:gd name="T15" fmla="*/ 5 h 26"/>
                <a:gd name="T16" fmla="*/ 19 w 19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6"/>
                <a:gd name="T29" fmla="*/ 19 w 19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6">
                  <a:moveTo>
                    <a:pt x="19" y="0"/>
                  </a:moveTo>
                  <a:lnTo>
                    <a:pt x="15" y="8"/>
                  </a:lnTo>
                  <a:lnTo>
                    <a:pt x="9" y="18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7" y="13"/>
                  </a:lnTo>
                  <a:lnTo>
                    <a:pt x="14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56" name="Freeform 320">
              <a:extLst>
                <a:ext uri="{FF2B5EF4-FFF2-40B4-BE49-F238E27FC236}">
                  <a16:creationId xmlns:a16="http://schemas.microsoft.com/office/drawing/2014/main" id="{7D373B8F-C613-4CDE-8332-B3CFDD1CF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" y="1163"/>
              <a:ext cx="32" cy="7"/>
            </a:xfrm>
            <a:custGeom>
              <a:avLst/>
              <a:gdLst>
                <a:gd name="T0" fmla="*/ 32 w 32"/>
                <a:gd name="T1" fmla="*/ 6 h 7"/>
                <a:gd name="T2" fmla="*/ 29 w 32"/>
                <a:gd name="T3" fmla="*/ 6 h 7"/>
                <a:gd name="T4" fmla="*/ 24 w 32"/>
                <a:gd name="T5" fmla="*/ 7 h 7"/>
                <a:gd name="T6" fmla="*/ 19 w 32"/>
                <a:gd name="T7" fmla="*/ 7 h 7"/>
                <a:gd name="T8" fmla="*/ 13 w 32"/>
                <a:gd name="T9" fmla="*/ 7 h 7"/>
                <a:gd name="T10" fmla="*/ 8 w 32"/>
                <a:gd name="T11" fmla="*/ 7 h 7"/>
                <a:gd name="T12" fmla="*/ 4 w 32"/>
                <a:gd name="T13" fmla="*/ 6 h 7"/>
                <a:gd name="T14" fmla="*/ 1 w 32"/>
                <a:gd name="T15" fmla="*/ 4 h 7"/>
                <a:gd name="T16" fmla="*/ 0 w 32"/>
                <a:gd name="T17" fmla="*/ 2 h 7"/>
                <a:gd name="T18" fmla="*/ 0 w 32"/>
                <a:gd name="T19" fmla="*/ 1 h 7"/>
                <a:gd name="T20" fmla="*/ 3 w 32"/>
                <a:gd name="T21" fmla="*/ 0 h 7"/>
                <a:gd name="T22" fmla="*/ 7 w 32"/>
                <a:gd name="T23" fmla="*/ 0 h 7"/>
                <a:gd name="T24" fmla="*/ 13 w 32"/>
                <a:gd name="T25" fmla="*/ 1 h 7"/>
                <a:gd name="T26" fmla="*/ 18 w 32"/>
                <a:gd name="T27" fmla="*/ 2 h 7"/>
                <a:gd name="T28" fmla="*/ 24 w 32"/>
                <a:gd name="T29" fmla="*/ 4 h 7"/>
                <a:gd name="T30" fmla="*/ 28 w 32"/>
                <a:gd name="T31" fmla="*/ 5 h 7"/>
                <a:gd name="T32" fmla="*/ 32 w 32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7"/>
                <a:gd name="T53" fmla="*/ 32 w 32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7">
                  <a:moveTo>
                    <a:pt x="32" y="6"/>
                  </a:moveTo>
                  <a:lnTo>
                    <a:pt x="29" y="6"/>
                  </a:lnTo>
                  <a:lnTo>
                    <a:pt x="24" y="7"/>
                  </a:lnTo>
                  <a:lnTo>
                    <a:pt x="19" y="7"/>
                  </a:lnTo>
                  <a:lnTo>
                    <a:pt x="13" y="7"/>
                  </a:lnTo>
                  <a:lnTo>
                    <a:pt x="8" y="7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8" y="5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57" name="Freeform 321">
              <a:extLst>
                <a:ext uri="{FF2B5EF4-FFF2-40B4-BE49-F238E27FC236}">
                  <a16:creationId xmlns:a16="http://schemas.microsoft.com/office/drawing/2014/main" id="{91CEF8A9-40F8-4B79-B558-59FE131E1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" y="1148"/>
              <a:ext cx="32" cy="13"/>
            </a:xfrm>
            <a:custGeom>
              <a:avLst/>
              <a:gdLst>
                <a:gd name="T0" fmla="*/ 32 w 32"/>
                <a:gd name="T1" fmla="*/ 13 h 13"/>
                <a:gd name="T2" fmla="*/ 28 w 32"/>
                <a:gd name="T3" fmla="*/ 13 h 13"/>
                <a:gd name="T4" fmla="*/ 24 w 32"/>
                <a:gd name="T5" fmla="*/ 12 h 13"/>
                <a:gd name="T6" fmla="*/ 19 w 32"/>
                <a:gd name="T7" fmla="*/ 11 h 13"/>
                <a:gd name="T8" fmla="*/ 14 w 32"/>
                <a:gd name="T9" fmla="*/ 10 h 13"/>
                <a:gd name="T10" fmla="*/ 8 w 32"/>
                <a:gd name="T11" fmla="*/ 9 h 13"/>
                <a:gd name="T12" fmla="*/ 4 w 32"/>
                <a:gd name="T13" fmla="*/ 7 h 13"/>
                <a:gd name="T14" fmla="*/ 1 w 32"/>
                <a:gd name="T15" fmla="*/ 4 h 13"/>
                <a:gd name="T16" fmla="*/ 0 w 32"/>
                <a:gd name="T17" fmla="*/ 2 h 13"/>
                <a:gd name="T18" fmla="*/ 1 w 32"/>
                <a:gd name="T19" fmla="*/ 0 h 13"/>
                <a:gd name="T20" fmla="*/ 4 w 32"/>
                <a:gd name="T21" fmla="*/ 0 h 13"/>
                <a:gd name="T22" fmla="*/ 8 w 32"/>
                <a:gd name="T23" fmla="*/ 1 h 13"/>
                <a:gd name="T24" fmla="*/ 14 w 32"/>
                <a:gd name="T25" fmla="*/ 4 h 13"/>
                <a:gd name="T26" fmla="*/ 20 w 32"/>
                <a:gd name="T27" fmla="*/ 7 h 13"/>
                <a:gd name="T28" fmla="*/ 25 w 32"/>
                <a:gd name="T29" fmla="*/ 9 h 13"/>
                <a:gd name="T30" fmla="*/ 29 w 32"/>
                <a:gd name="T31" fmla="*/ 12 h 13"/>
                <a:gd name="T32" fmla="*/ 32 w 32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13"/>
                <a:gd name="T53" fmla="*/ 32 w 3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13">
                  <a:moveTo>
                    <a:pt x="32" y="13"/>
                  </a:moveTo>
                  <a:lnTo>
                    <a:pt x="28" y="13"/>
                  </a:lnTo>
                  <a:lnTo>
                    <a:pt x="24" y="12"/>
                  </a:lnTo>
                  <a:lnTo>
                    <a:pt x="19" y="11"/>
                  </a:lnTo>
                  <a:lnTo>
                    <a:pt x="14" y="10"/>
                  </a:lnTo>
                  <a:lnTo>
                    <a:pt x="8" y="9"/>
                  </a:lnTo>
                  <a:lnTo>
                    <a:pt x="4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4" y="4"/>
                  </a:lnTo>
                  <a:lnTo>
                    <a:pt x="20" y="7"/>
                  </a:lnTo>
                  <a:lnTo>
                    <a:pt x="25" y="9"/>
                  </a:lnTo>
                  <a:lnTo>
                    <a:pt x="29" y="12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58" name="Freeform 322">
              <a:extLst>
                <a:ext uri="{FF2B5EF4-FFF2-40B4-BE49-F238E27FC236}">
                  <a16:creationId xmlns:a16="http://schemas.microsoft.com/office/drawing/2014/main" id="{644B9D83-5BDC-4C05-91BB-F4BA9FAF6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" y="1181"/>
              <a:ext cx="30" cy="8"/>
            </a:xfrm>
            <a:custGeom>
              <a:avLst/>
              <a:gdLst>
                <a:gd name="T0" fmla="*/ 30 w 30"/>
                <a:gd name="T1" fmla="*/ 3 h 8"/>
                <a:gd name="T2" fmla="*/ 29 w 30"/>
                <a:gd name="T3" fmla="*/ 5 h 8"/>
                <a:gd name="T4" fmla="*/ 26 w 30"/>
                <a:gd name="T5" fmla="*/ 6 h 8"/>
                <a:gd name="T6" fmla="*/ 22 w 30"/>
                <a:gd name="T7" fmla="*/ 7 h 8"/>
                <a:gd name="T8" fmla="*/ 16 w 30"/>
                <a:gd name="T9" fmla="*/ 8 h 8"/>
                <a:gd name="T10" fmla="*/ 10 w 30"/>
                <a:gd name="T11" fmla="*/ 8 h 8"/>
                <a:gd name="T12" fmla="*/ 6 w 30"/>
                <a:gd name="T13" fmla="*/ 7 h 8"/>
                <a:gd name="T14" fmla="*/ 2 w 30"/>
                <a:gd name="T15" fmla="*/ 6 h 8"/>
                <a:gd name="T16" fmla="*/ 0 w 30"/>
                <a:gd name="T17" fmla="*/ 3 h 8"/>
                <a:gd name="T18" fmla="*/ 0 w 30"/>
                <a:gd name="T19" fmla="*/ 1 h 8"/>
                <a:gd name="T20" fmla="*/ 2 w 30"/>
                <a:gd name="T21" fmla="*/ 0 h 8"/>
                <a:gd name="T22" fmla="*/ 6 w 30"/>
                <a:gd name="T23" fmla="*/ 0 h 8"/>
                <a:gd name="T24" fmla="*/ 10 w 30"/>
                <a:gd name="T25" fmla="*/ 1 h 8"/>
                <a:gd name="T26" fmla="*/ 15 w 30"/>
                <a:gd name="T27" fmla="*/ 2 h 8"/>
                <a:gd name="T28" fmla="*/ 22 w 30"/>
                <a:gd name="T29" fmla="*/ 2 h 8"/>
                <a:gd name="T30" fmla="*/ 26 w 30"/>
                <a:gd name="T31" fmla="*/ 3 h 8"/>
                <a:gd name="T32" fmla="*/ 30 w 30"/>
                <a:gd name="T33" fmla="*/ 3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8"/>
                <a:gd name="T53" fmla="*/ 30 w 30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8">
                  <a:moveTo>
                    <a:pt x="30" y="3"/>
                  </a:moveTo>
                  <a:lnTo>
                    <a:pt x="29" y="5"/>
                  </a:lnTo>
                  <a:lnTo>
                    <a:pt x="26" y="6"/>
                  </a:lnTo>
                  <a:lnTo>
                    <a:pt x="22" y="7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6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5" y="2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59" name="Freeform 323">
              <a:extLst>
                <a:ext uri="{FF2B5EF4-FFF2-40B4-BE49-F238E27FC236}">
                  <a16:creationId xmlns:a16="http://schemas.microsoft.com/office/drawing/2014/main" id="{9C9CFD7D-EECE-4B7A-850B-5BAC255BA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" y="1197"/>
              <a:ext cx="36" cy="13"/>
            </a:xfrm>
            <a:custGeom>
              <a:avLst/>
              <a:gdLst>
                <a:gd name="T0" fmla="*/ 36 w 36"/>
                <a:gd name="T1" fmla="*/ 0 h 13"/>
                <a:gd name="T2" fmla="*/ 31 w 36"/>
                <a:gd name="T3" fmla="*/ 3 h 13"/>
                <a:gd name="T4" fmla="*/ 27 w 36"/>
                <a:gd name="T5" fmla="*/ 6 h 13"/>
                <a:gd name="T6" fmla="*/ 21 w 36"/>
                <a:gd name="T7" fmla="*/ 8 h 13"/>
                <a:gd name="T8" fmla="*/ 15 w 36"/>
                <a:gd name="T9" fmla="*/ 11 h 13"/>
                <a:gd name="T10" fmla="*/ 10 w 36"/>
                <a:gd name="T11" fmla="*/ 12 h 13"/>
                <a:gd name="T12" fmla="*/ 5 w 36"/>
                <a:gd name="T13" fmla="*/ 13 h 13"/>
                <a:gd name="T14" fmla="*/ 2 w 36"/>
                <a:gd name="T15" fmla="*/ 12 h 13"/>
                <a:gd name="T16" fmla="*/ 0 w 36"/>
                <a:gd name="T17" fmla="*/ 10 h 13"/>
                <a:gd name="T18" fmla="*/ 1 w 36"/>
                <a:gd name="T19" fmla="*/ 7 h 13"/>
                <a:gd name="T20" fmla="*/ 4 w 36"/>
                <a:gd name="T21" fmla="*/ 5 h 13"/>
                <a:gd name="T22" fmla="*/ 9 w 36"/>
                <a:gd name="T23" fmla="*/ 4 h 13"/>
                <a:gd name="T24" fmla="*/ 15 w 36"/>
                <a:gd name="T25" fmla="*/ 3 h 13"/>
                <a:gd name="T26" fmla="*/ 21 w 36"/>
                <a:gd name="T27" fmla="*/ 3 h 13"/>
                <a:gd name="T28" fmla="*/ 27 w 36"/>
                <a:gd name="T29" fmla="*/ 2 h 13"/>
                <a:gd name="T30" fmla="*/ 32 w 36"/>
                <a:gd name="T31" fmla="*/ 1 h 13"/>
                <a:gd name="T32" fmla="*/ 36 w 36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3"/>
                <a:gd name="T53" fmla="*/ 36 w 36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3">
                  <a:moveTo>
                    <a:pt x="36" y="0"/>
                  </a:moveTo>
                  <a:lnTo>
                    <a:pt x="31" y="3"/>
                  </a:lnTo>
                  <a:lnTo>
                    <a:pt x="27" y="6"/>
                  </a:lnTo>
                  <a:lnTo>
                    <a:pt x="21" y="8"/>
                  </a:lnTo>
                  <a:lnTo>
                    <a:pt x="15" y="11"/>
                  </a:lnTo>
                  <a:lnTo>
                    <a:pt x="10" y="12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5"/>
                  </a:lnTo>
                  <a:lnTo>
                    <a:pt x="9" y="4"/>
                  </a:lnTo>
                  <a:lnTo>
                    <a:pt x="15" y="3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2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60" name="Freeform 324">
              <a:extLst>
                <a:ext uri="{FF2B5EF4-FFF2-40B4-BE49-F238E27FC236}">
                  <a16:creationId xmlns:a16="http://schemas.microsoft.com/office/drawing/2014/main" id="{F22A76A2-C1D1-4968-BB39-2A098722A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1216"/>
              <a:ext cx="39" cy="14"/>
            </a:xfrm>
            <a:custGeom>
              <a:avLst/>
              <a:gdLst>
                <a:gd name="T0" fmla="*/ 39 w 39"/>
                <a:gd name="T1" fmla="*/ 0 h 14"/>
                <a:gd name="T2" fmla="*/ 35 w 39"/>
                <a:gd name="T3" fmla="*/ 2 h 14"/>
                <a:gd name="T4" fmla="*/ 29 w 39"/>
                <a:gd name="T5" fmla="*/ 4 h 14"/>
                <a:gd name="T6" fmla="*/ 23 w 39"/>
                <a:gd name="T7" fmla="*/ 7 h 14"/>
                <a:gd name="T8" fmla="*/ 16 w 39"/>
                <a:gd name="T9" fmla="*/ 10 h 14"/>
                <a:gd name="T10" fmla="*/ 10 w 39"/>
                <a:gd name="T11" fmla="*/ 12 h 14"/>
                <a:gd name="T12" fmla="*/ 4 w 39"/>
                <a:gd name="T13" fmla="*/ 14 h 14"/>
                <a:gd name="T14" fmla="*/ 1 w 39"/>
                <a:gd name="T15" fmla="*/ 13 h 14"/>
                <a:gd name="T16" fmla="*/ 0 w 39"/>
                <a:gd name="T17" fmla="*/ 11 h 14"/>
                <a:gd name="T18" fmla="*/ 2 w 39"/>
                <a:gd name="T19" fmla="*/ 8 h 14"/>
                <a:gd name="T20" fmla="*/ 6 w 39"/>
                <a:gd name="T21" fmla="*/ 6 h 14"/>
                <a:gd name="T22" fmla="*/ 11 w 39"/>
                <a:gd name="T23" fmla="*/ 4 h 14"/>
                <a:gd name="T24" fmla="*/ 18 w 39"/>
                <a:gd name="T25" fmla="*/ 3 h 14"/>
                <a:gd name="T26" fmla="*/ 25 w 39"/>
                <a:gd name="T27" fmla="*/ 3 h 14"/>
                <a:gd name="T28" fmla="*/ 31 w 39"/>
                <a:gd name="T29" fmla="*/ 2 h 14"/>
                <a:gd name="T30" fmla="*/ 36 w 39"/>
                <a:gd name="T31" fmla="*/ 1 h 14"/>
                <a:gd name="T32" fmla="*/ 39 w 39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14"/>
                <a:gd name="T53" fmla="*/ 39 w 39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14">
                  <a:moveTo>
                    <a:pt x="39" y="0"/>
                  </a:moveTo>
                  <a:lnTo>
                    <a:pt x="35" y="2"/>
                  </a:lnTo>
                  <a:lnTo>
                    <a:pt x="29" y="4"/>
                  </a:lnTo>
                  <a:lnTo>
                    <a:pt x="23" y="7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6" y="6"/>
                  </a:lnTo>
                  <a:lnTo>
                    <a:pt x="11" y="4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1" y="2"/>
                  </a:lnTo>
                  <a:lnTo>
                    <a:pt x="36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61" name="Freeform 325">
              <a:extLst>
                <a:ext uri="{FF2B5EF4-FFF2-40B4-BE49-F238E27FC236}">
                  <a16:creationId xmlns:a16="http://schemas.microsoft.com/office/drawing/2014/main" id="{44C6B3C1-7BF8-47DA-B058-CDF7D36B6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" y="1249"/>
              <a:ext cx="42" cy="24"/>
            </a:xfrm>
            <a:custGeom>
              <a:avLst/>
              <a:gdLst>
                <a:gd name="T0" fmla="*/ 42 w 42"/>
                <a:gd name="T1" fmla="*/ 0 h 24"/>
                <a:gd name="T2" fmla="*/ 37 w 42"/>
                <a:gd name="T3" fmla="*/ 4 h 24"/>
                <a:gd name="T4" fmla="*/ 32 w 42"/>
                <a:gd name="T5" fmla="*/ 9 h 24"/>
                <a:gd name="T6" fmla="*/ 26 w 42"/>
                <a:gd name="T7" fmla="*/ 14 h 24"/>
                <a:gd name="T8" fmla="*/ 19 w 42"/>
                <a:gd name="T9" fmla="*/ 18 h 24"/>
                <a:gd name="T10" fmla="*/ 12 w 42"/>
                <a:gd name="T11" fmla="*/ 21 h 24"/>
                <a:gd name="T12" fmla="*/ 7 w 42"/>
                <a:gd name="T13" fmla="*/ 24 h 24"/>
                <a:gd name="T14" fmla="*/ 3 w 42"/>
                <a:gd name="T15" fmla="*/ 24 h 24"/>
                <a:gd name="T16" fmla="*/ 0 w 42"/>
                <a:gd name="T17" fmla="*/ 23 h 24"/>
                <a:gd name="T18" fmla="*/ 1 w 42"/>
                <a:gd name="T19" fmla="*/ 20 h 24"/>
                <a:gd name="T20" fmla="*/ 6 w 42"/>
                <a:gd name="T21" fmla="*/ 17 h 24"/>
                <a:gd name="T22" fmla="*/ 12 w 42"/>
                <a:gd name="T23" fmla="*/ 14 h 24"/>
                <a:gd name="T24" fmla="*/ 18 w 42"/>
                <a:gd name="T25" fmla="*/ 11 h 24"/>
                <a:gd name="T26" fmla="*/ 26 w 42"/>
                <a:gd name="T27" fmla="*/ 9 h 24"/>
                <a:gd name="T28" fmla="*/ 33 w 42"/>
                <a:gd name="T29" fmla="*/ 6 h 24"/>
                <a:gd name="T30" fmla="*/ 38 w 42"/>
                <a:gd name="T31" fmla="*/ 3 h 24"/>
                <a:gd name="T32" fmla="*/ 42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42" y="0"/>
                  </a:moveTo>
                  <a:lnTo>
                    <a:pt x="37" y="4"/>
                  </a:lnTo>
                  <a:lnTo>
                    <a:pt x="32" y="9"/>
                  </a:lnTo>
                  <a:lnTo>
                    <a:pt x="26" y="14"/>
                  </a:lnTo>
                  <a:lnTo>
                    <a:pt x="19" y="18"/>
                  </a:lnTo>
                  <a:lnTo>
                    <a:pt x="12" y="21"/>
                  </a:lnTo>
                  <a:lnTo>
                    <a:pt x="7" y="24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6" y="17"/>
                  </a:lnTo>
                  <a:lnTo>
                    <a:pt x="12" y="14"/>
                  </a:lnTo>
                  <a:lnTo>
                    <a:pt x="18" y="11"/>
                  </a:lnTo>
                  <a:lnTo>
                    <a:pt x="26" y="9"/>
                  </a:lnTo>
                  <a:lnTo>
                    <a:pt x="33" y="6"/>
                  </a:lnTo>
                  <a:lnTo>
                    <a:pt x="38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62" name="Freeform 326">
              <a:extLst>
                <a:ext uri="{FF2B5EF4-FFF2-40B4-BE49-F238E27FC236}">
                  <a16:creationId xmlns:a16="http://schemas.microsoft.com/office/drawing/2014/main" id="{FA11B7E6-5E1F-46FA-AEC6-D9F7DBC0B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1286"/>
              <a:ext cx="38" cy="28"/>
            </a:xfrm>
            <a:custGeom>
              <a:avLst/>
              <a:gdLst>
                <a:gd name="T0" fmla="*/ 38 w 38"/>
                <a:gd name="T1" fmla="*/ 0 h 28"/>
                <a:gd name="T2" fmla="*/ 36 w 38"/>
                <a:gd name="T3" fmla="*/ 4 h 28"/>
                <a:gd name="T4" fmla="*/ 30 w 38"/>
                <a:gd name="T5" fmla="*/ 9 h 28"/>
                <a:gd name="T6" fmla="*/ 24 w 38"/>
                <a:gd name="T7" fmla="*/ 14 h 28"/>
                <a:gd name="T8" fmla="*/ 18 w 38"/>
                <a:gd name="T9" fmla="*/ 19 h 28"/>
                <a:gd name="T10" fmla="*/ 12 w 38"/>
                <a:gd name="T11" fmla="*/ 23 h 28"/>
                <a:gd name="T12" fmla="*/ 6 w 38"/>
                <a:gd name="T13" fmla="*/ 27 h 28"/>
                <a:gd name="T14" fmla="*/ 3 w 38"/>
                <a:gd name="T15" fmla="*/ 28 h 28"/>
                <a:gd name="T16" fmla="*/ 0 w 38"/>
                <a:gd name="T17" fmla="*/ 27 h 28"/>
                <a:gd name="T18" fmla="*/ 1 w 38"/>
                <a:gd name="T19" fmla="*/ 24 h 28"/>
                <a:gd name="T20" fmla="*/ 5 w 38"/>
                <a:gd name="T21" fmla="*/ 20 h 28"/>
                <a:gd name="T22" fmla="*/ 10 w 38"/>
                <a:gd name="T23" fmla="*/ 16 h 28"/>
                <a:gd name="T24" fmla="*/ 17 w 38"/>
                <a:gd name="T25" fmla="*/ 13 h 28"/>
                <a:gd name="T26" fmla="*/ 24 w 38"/>
                <a:gd name="T27" fmla="*/ 9 h 28"/>
                <a:gd name="T28" fmla="*/ 30 w 38"/>
                <a:gd name="T29" fmla="*/ 5 h 28"/>
                <a:gd name="T30" fmla="*/ 36 w 38"/>
                <a:gd name="T31" fmla="*/ 2 h 28"/>
                <a:gd name="T32" fmla="*/ 38 w 38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8"/>
                <a:gd name="T53" fmla="*/ 38 w 3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8">
                  <a:moveTo>
                    <a:pt x="38" y="0"/>
                  </a:moveTo>
                  <a:lnTo>
                    <a:pt x="36" y="4"/>
                  </a:lnTo>
                  <a:lnTo>
                    <a:pt x="30" y="9"/>
                  </a:lnTo>
                  <a:lnTo>
                    <a:pt x="24" y="14"/>
                  </a:lnTo>
                  <a:lnTo>
                    <a:pt x="18" y="19"/>
                  </a:lnTo>
                  <a:lnTo>
                    <a:pt x="12" y="23"/>
                  </a:lnTo>
                  <a:lnTo>
                    <a:pt x="6" y="27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5" y="20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4" y="9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63" name="Freeform 327">
              <a:extLst>
                <a:ext uri="{FF2B5EF4-FFF2-40B4-BE49-F238E27FC236}">
                  <a16:creationId xmlns:a16="http://schemas.microsoft.com/office/drawing/2014/main" id="{D73BD4BA-E910-4341-8689-5BBF9EB31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1232"/>
              <a:ext cx="34" cy="24"/>
            </a:xfrm>
            <a:custGeom>
              <a:avLst/>
              <a:gdLst>
                <a:gd name="T0" fmla="*/ 34 w 34"/>
                <a:gd name="T1" fmla="*/ 0 h 24"/>
                <a:gd name="T2" fmla="*/ 31 w 34"/>
                <a:gd name="T3" fmla="*/ 3 h 24"/>
                <a:gd name="T4" fmla="*/ 26 w 34"/>
                <a:gd name="T5" fmla="*/ 7 h 24"/>
                <a:gd name="T6" fmla="*/ 21 w 34"/>
                <a:gd name="T7" fmla="*/ 12 h 24"/>
                <a:gd name="T8" fmla="*/ 15 w 34"/>
                <a:gd name="T9" fmla="*/ 16 h 24"/>
                <a:gd name="T10" fmla="*/ 10 w 34"/>
                <a:gd name="T11" fmla="*/ 20 h 24"/>
                <a:gd name="T12" fmla="*/ 5 w 34"/>
                <a:gd name="T13" fmla="*/ 23 h 24"/>
                <a:gd name="T14" fmla="*/ 1 w 34"/>
                <a:gd name="T15" fmla="*/ 24 h 24"/>
                <a:gd name="T16" fmla="*/ 0 w 34"/>
                <a:gd name="T17" fmla="*/ 22 h 24"/>
                <a:gd name="T18" fmla="*/ 0 w 34"/>
                <a:gd name="T19" fmla="*/ 19 h 24"/>
                <a:gd name="T20" fmla="*/ 4 w 34"/>
                <a:gd name="T21" fmla="*/ 15 h 24"/>
                <a:gd name="T22" fmla="*/ 9 w 34"/>
                <a:gd name="T23" fmla="*/ 13 h 24"/>
                <a:gd name="T24" fmla="*/ 15 w 34"/>
                <a:gd name="T25" fmla="*/ 10 h 24"/>
                <a:gd name="T26" fmla="*/ 21 w 34"/>
                <a:gd name="T27" fmla="*/ 7 h 24"/>
                <a:gd name="T28" fmla="*/ 27 w 34"/>
                <a:gd name="T29" fmla="*/ 4 h 24"/>
                <a:gd name="T30" fmla="*/ 31 w 34"/>
                <a:gd name="T31" fmla="*/ 2 h 24"/>
                <a:gd name="T32" fmla="*/ 34 w 3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24"/>
                <a:gd name="T53" fmla="*/ 34 w 3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24">
                  <a:moveTo>
                    <a:pt x="34" y="0"/>
                  </a:moveTo>
                  <a:lnTo>
                    <a:pt x="31" y="3"/>
                  </a:lnTo>
                  <a:lnTo>
                    <a:pt x="26" y="7"/>
                  </a:lnTo>
                  <a:lnTo>
                    <a:pt x="21" y="12"/>
                  </a:lnTo>
                  <a:lnTo>
                    <a:pt x="15" y="16"/>
                  </a:lnTo>
                  <a:lnTo>
                    <a:pt x="10" y="20"/>
                  </a:lnTo>
                  <a:lnTo>
                    <a:pt x="5" y="23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5" y="10"/>
                  </a:lnTo>
                  <a:lnTo>
                    <a:pt x="21" y="7"/>
                  </a:lnTo>
                  <a:lnTo>
                    <a:pt x="27" y="4"/>
                  </a:lnTo>
                  <a:lnTo>
                    <a:pt x="3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64" name="Freeform 328">
              <a:extLst>
                <a:ext uri="{FF2B5EF4-FFF2-40B4-BE49-F238E27FC236}">
                  <a16:creationId xmlns:a16="http://schemas.microsoft.com/office/drawing/2014/main" id="{6E061273-3BA8-4B00-8D3F-6B4B601BC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" y="1234"/>
              <a:ext cx="51" cy="37"/>
            </a:xfrm>
            <a:custGeom>
              <a:avLst/>
              <a:gdLst>
                <a:gd name="T0" fmla="*/ 51 w 51"/>
                <a:gd name="T1" fmla="*/ 36 h 37"/>
                <a:gd name="T2" fmla="*/ 48 w 51"/>
                <a:gd name="T3" fmla="*/ 37 h 37"/>
                <a:gd name="T4" fmla="*/ 42 w 51"/>
                <a:gd name="T5" fmla="*/ 35 h 37"/>
                <a:gd name="T6" fmla="*/ 35 w 51"/>
                <a:gd name="T7" fmla="*/ 31 h 37"/>
                <a:gd name="T8" fmla="*/ 26 w 51"/>
                <a:gd name="T9" fmla="*/ 26 h 37"/>
                <a:gd name="T10" fmla="*/ 18 w 51"/>
                <a:gd name="T11" fmla="*/ 19 h 37"/>
                <a:gd name="T12" fmla="*/ 10 w 51"/>
                <a:gd name="T13" fmla="*/ 12 h 37"/>
                <a:gd name="T14" fmla="*/ 4 w 51"/>
                <a:gd name="T15" fmla="*/ 6 h 37"/>
                <a:gd name="T16" fmla="*/ 0 w 51"/>
                <a:gd name="T17" fmla="*/ 0 h 37"/>
                <a:gd name="T18" fmla="*/ 5 w 51"/>
                <a:gd name="T19" fmla="*/ 3 h 37"/>
                <a:gd name="T20" fmla="*/ 11 w 51"/>
                <a:gd name="T21" fmla="*/ 7 h 37"/>
                <a:gd name="T22" fmla="*/ 19 w 51"/>
                <a:gd name="T23" fmla="*/ 12 h 37"/>
                <a:gd name="T24" fmla="*/ 29 w 51"/>
                <a:gd name="T25" fmla="*/ 17 h 37"/>
                <a:gd name="T26" fmla="*/ 37 w 51"/>
                <a:gd name="T27" fmla="*/ 24 h 37"/>
                <a:gd name="T28" fmla="*/ 45 w 51"/>
                <a:gd name="T29" fmla="*/ 29 h 37"/>
                <a:gd name="T30" fmla="*/ 49 w 51"/>
                <a:gd name="T31" fmla="*/ 33 h 37"/>
                <a:gd name="T32" fmla="*/ 51 w 51"/>
                <a:gd name="T33" fmla="*/ 36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37"/>
                <a:gd name="T53" fmla="*/ 51 w 5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37">
                  <a:moveTo>
                    <a:pt x="51" y="36"/>
                  </a:moveTo>
                  <a:lnTo>
                    <a:pt x="48" y="37"/>
                  </a:lnTo>
                  <a:lnTo>
                    <a:pt x="42" y="35"/>
                  </a:lnTo>
                  <a:lnTo>
                    <a:pt x="35" y="31"/>
                  </a:lnTo>
                  <a:lnTo>
                    <a:pt x="26" y="26"/>
                  </a:lnTo>
                  <a:lnTo>
                    <a:pt x="18" y="19"/>
                  </a:lnTo>
                  <a:lnTo>
                    <a:pt x="10" y="12"/>
                  </a:lnTo>
                  <a:lnTo>
                    <a:pt x="4" y="6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7"/>
                  </a:lnTo>
                  <a:lnTo>
                    <a:pt x="19" y="12"/>
                  </a:lnTo>
                  <a:lnTo>
                    <a:pt x="29" y="17"/>
                  </a:lnTo>
                  <a:lnTo>
                    <a:pt x="37" y="24"/>
                  </a:lnTo>
                  <a:lnTo>
                    <a:pt x="45" y="29"/>
                  </a:lnTo>
                  <a:lnTo>
                    <a:pt x="49" y="33"/>
                  </a:lnTo>
                  <a:lnTo>
                    <a:pt x="51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65" name="Freeform 329">
              <a:extLst>
                <a:ext uri="{FF2B5EF4-FFF2-40B4-BE49-F238E27FC236}">
                  <a16:creationId xmlns:a16="http://schemas.microsoft.com/office/drawing/2014/main" id="{253ACA04-1B9F-4C8D-8EF2-72376A91C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1264"/>
              <a:ext cx="39" cy="31"/>
            </a:xfrm>
            <a:custGeom>
              <a:avLst/>
              <a:gdLst>
                <a:gd name="T0" fmla="*/ 39 w 39"/>
                <a:gd name="T1" fmla="*/ 31 h 31"/>
                <a:gd name="T2" fmla="*/ 38 w 39"/>
                <a:gd name="T3" fmla="*/ 31 h 31"/>
                <a:gd name="T4" fmla="*/ 33 w 39"/>
                <a:gd name="T5" fmla="*/ 30 h 31"/>
                <a:gd name="T6" fmla="*/ 27 w 39"/>
                <a:gd name="T7" fmla="*/ 27 h 31"/>
                <a:gd name="T8" fmla="*/ 21 w 39"/>
                <a:gd name="T9" fmla="*/ 23 h 31"/>
                <a:gd name="T10" fmla="*/ 15 w 39"/>
                <a:gd name="T11" fmla="*/ 18 h 31"/>
                <a:gd name="T12" fmla="*/ 9 w 39"/>
                <a:gd name="T13" fmla="*/ 12 h 31"/>
                <a:gd name="T14" fmla="*/ 3 w 39"/>
                <a:gd name="T15" fmla="*/ 7 h 31"/>
                <a:gd name="T16" fmla="*/ 0 w 39"/>
                <a:gd name="T17" fmla="*/ 0 h 31"/>
                <a:gd name="T18" fmla="*/ 4 w 39"/>
                <a:gd name="T19" fmla="*/ 4 h 31"/>
                <a:gd name="T20" fmla="*/ 10 w 39"/>
                <a:gd name="T21" fmla="*/ 8 h 31"/>
                <a:gd name="T22" fmla="*/ 16 w 39"/>
                <a:gd name="T23" fmla="*/ 12 h 31"/>
                <a:gd name="T24" fmla="*/ 24 w 39"/>
                <a:gd name="T25" fmla="*/ 17 h 31"/>
                <a:gd name="T26" fmla="*/ 30 w 39"/>
                <a:gd name="T27" fmla="*/ 22 h 31"/>
                <a:gd name="T28" fmla="*/ 35 w 39"/>
                <a:gd name="T29" fmla="*/ 26 h 31"/>
                <a:gd name="T30" fmla="*/ 39 w 39"/>
                <a:gd name="T31" fmla="*/ 29 h 31"/>
                <a:gd name="T32" fmla="*/ 39 w 39"/>
                <a:gd name="T33" fmla="*/ 3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1"/>
                <a:gd name="T53" fmla="*/ 39 w 3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1">
                  <a:moveTo>
                    <a:pt x="39" y="31"/>
                  </a:moveTo>
                  <a:lnTo>
                    <a:pt x="38" y="31"/>
                  </a:lnTo>
                  <a:lnTo>
                    <a:pt x="33" y="30"/>
                  </a:lnTo>
                  <a:lnTo>
                    <a:pt x="27" y="27"/>
                  </a:lnTo>
                  <a:lnTo>
                    <a:pt x="21" y="23"/>
                  </a:lnTo>
                  <a:lnTo>
                    <a:pt x="15" y="18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0"/>
                  </a:lnTo>
                  <a:lnTo>
                    <a:pt x="4" y="4"/>
                  </a:lnTo>
                  <a:lnTo>
                    <a:pt x="10" y="8"/>
                  </a:lnTo>
                  <a:lnTo>
                    <a:pt x="16" y="12"/>
                  </a:lnTo>
                  <a:lnTo>
                    <a:pt x="24" y="17"/>
                  </a:lnTo>
                  <a:lnTo>
                    <a:pt x="30" y="22"/>
                  </a:lnTo>
                  <a:lnTo>
                    <a:pt x="35" y="26"/>
                  </a:lnTo>
                  <a:lnTo>
                    <a:pt x="39" y="29"/>
                  </a:lnTo>
                  <a:lnTo>
                    <a:pt x="39" y="3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66" name="Freeform 330">
              <a:extLst>
                <a:ext uri="{FF2B5EF4-FFF2-40B4-BE49-F238E27FC236}">
                  <a16:creationId xmlns:a16="http://schemas.microsoft.com/office/drawing/2014/main" id="{D9FDB625-D29F-48C5-AD7E-CD0F10B14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1268"/>
              <a:ext cx="39" cy="27"/>
            </a:xfrm>
            <a:custGeom>
              <a:avLst/>
              <a:gdLst>
                <a:gd name="T0" fmla="*/ 39 w 39"/>
                <a:gd name="T1" fmla="*/ 0 h 27"/>
                <a:gd name="T2" fmla="*/ 36 w 39"/>
                <a:gd name="T3" fmla="*/ 4 h 27"/>
                <a:gd name="T4" fmla="*/ 31 w 39"/>
                <a:gd name="T5" fmla="*/ 8 h 27"/>
                <a:gd name="T6" fmla="*/ 25 w 39"/>
                <a:gd name="T7" fmla="*/ 13 h 27"/>
                <a:gd name="T8" fmla="*/ 19 w 39"/>
                <a:gd name="T9" fmla="*/ 18 h 27"/>
                <a:gd name="T10" fmla="*/ 12 w 39"/>
                <a:gd name="T11" fmla="*/ 23 h 27"/>
                <a:gd name="T12" fmla="*/ 7 w 39"/>
                <a:gd name="T13" fmla="*/ 26 h 27"/>
                <a:gd name="T14" fmla="*/ 2 w 39"/>
                <a:gd name="T15" fmla="*/ 27 h 27"/>
                <a:gd name="T16" fmla="*/ 0 w 39"/>
                <a:gd name="T17" fmla="*/ 26 h 27"/>
                <a:gd name="T18" fmla="*/ 1 w 39"/>
                <a:gd name="T19" fmla="*/ 23 h 27"/>
                <a:gd name="T20" fmla="*/ 4 w 39"/>
                <a:gd name="T21" fmla="*/ 20 h 27"/>
                <a:gd name="T22" fmla="*/ 10 w 39"/>
                <a:gd name="T23" fmla="*/ 16 h 27"/>
                <a:gd name="T24" fmla="*/ 17 w 39"/>
                <a:gd name="T25" fmla="*/ 12 h 27"/>
                <a:gd name="T26" fmla="*/ 25 w 39"/>
                <a:gd name="T27" fmla="*/ 8 h 27"/>
                <a:gd name="T28" fmla="*/ 31 w 39"/>
                <a:gd name="T29" fmla="*/ 5 h 27"/>
                <a:gd name="T30" fmla="*/ 36 w 39"/>
                <a:gd name="T31" fmla="*/ 2 h 27"/>
                <a:gd name="T32" fmla="*/ 39 w 39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27"/>
                <a:gd name="T53" fmla="*/ 39 w 39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27">
                  <a:moveTo>
                    <a:pt x="39" y="0"/>
                  </a:moveTo>
                  <a:lnTo>
                    <a:pt x="36" y="4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19" y="18"/>
                  </a:lnTo>
                  <a:lnTo>
                    <a:pt x="12" y="23"/>
                  </a:lnTo>
                  <a:lnTo>
                    <a:pt x="7" y="26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10" y="16"/>
                  </a:lnTo>
                  <a:lnTo>
                    <a:pt x="17" y="12"/>
                  </a:lnTo>
                  <a:lnTo>
                    <a:pt x="25" y="8"/>
                  </a:lnTo>
                  <a:lnTo>
                    <a:pt x="31" y="5"/>
                  </a:lnTo>
                  <a:lnTo>
                    <a:pt x="36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67" name="Freeform 331">
              <a:extLst>
                <a:ext uri="{FF2B5EF4-FFF2-40B4-BE49-F238E27FC236}">
                  <a16:creationId xmlns:a16="http://schemas.microsoft.com/office/drawing/2014/main" id="{97FF53F2-D9DD-4EB9-BDEB-FB81D4716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29"/>
              <a:ext cx="379" cy="420"/>
            </a:xfrm>
            <a:custGeom>
              <a:avLst/>
              <a:gdLst>
                <a:gd name="T0" fmla="*/ 149 w 379"/>
                <a:gd name="T1" fmla="*/ 97 h 420"/>
                <a:gd name="T2" fmla="*/ 104 w 379"/>
                <a:gd name="T3" fmla="*/ 62 h 420"/>
                <a:gd name="T4" fmla="*/ 43 w 379"/>
                <a:gd name="T5" fmla="*/ 47 h 420"/>
                <a:gd name="T6" fmla="*/ 21 w 379"/>
                <a:gd name="T7" fmla="*/ 40 h 420"/>
                <a:gd name="T8" fmla="*/ 37 w 379"/>
                <a:gd name="T9" fmla="*/ 96 h 420"/>
                <a:gd name="T10" fmla="*/ 60 w 379"/>
                <a:gd name="T11" fmla="*/ 147 h 420"/>
                <a:gd name="T12" fmla="*/ 105 w 379"/>
                <a:gd name="T13" fmla="*/ 177 h 420"/>
                <a:gd name="T14" fmla="*/ 141 w 379"/>
                <a:gd name="T15" fmla="*/ 200 h 420"/>
                <a:gd name="T16" fmla="*/ 125 w 379"/>
                <a:gd name="T17" fmla="*/ 207 h 420"/>
                <a:gd name="T18" fmla="*/ 96 w 379"/>
                <a:gd name="T19" fmla="*/ 201 h 420"/>
                <a:gd name="T20" fmla="*/ 57 w 379"/>
                <a:gd name="T21" fmla="*/ 221 h 420"/>
                <a:gd name="T22" fmla="*/ 31 w 379"/>
                <a:gd name="T23" fmla="*/ 259 h 420"/>
                <a:gd name="T24" fmla="*/ 6 w 379"/>
                <a:gd name="T25" fmla="*/ 279 h 420"/>
                <a:gd name="T26" fmla="*/ 9 w 379"/>
                <a:gd name="T27" fmla="*/ 292 h 420"/>
                <a:gd name="T28" fmla="*/ 31 w 379"/>
                <a:gd name="T29" fmla="*/ 304 h 420"/>
                <a:gd name="T30" fmla="*/ 78 w 379"/>
                <a:gd name="T31" fmla="*/ 311 h 420"/>
                <a:gd name="T32" fmla="*/ 130 w 379"/>
                <a:gd name="T33" fmla="*/ 275 h 420"/>
                <a:gd name="T34" fmla="*/ 142 w 379"/>
                <a:gd name="T35" fmla="*/ 246 h 420"/>
                <a:gd name="T36" fmla="*/ 158 w 379"/>
                <a:gd name="T37" fmla="*/ 220 h 420"/>
                <a:gd name="T38" fmla="*/ 168 w 379"/>
                <a:gd name="T39" fmla="*/ 232 h 420"/>
                <a:gd name="T40" fmla="*/ 152 w 379"/>
                <a:gd name="T41" fmla="*/ 268 h 420"/>
                <a:gd name="T42" fmla="*/ 124 w 379"/>
                <a:gd name="T43" fmla="*/ 290 h 420"/>
                <a:gd name="T44" fmla="*/ 107 w 379"/>
                <a:gd name="T45" fmla="*/ 336 h 420"/>
                <a:gd name="T46" fmla="*/ 110 w 379"/>
                <a:gd name="T47" fmla="*/ 373 h 420"/>
                <a:gd name="T48" fmla="*/ 105 w 379"/>
                <a:gd name="T49" fmla="*/ 413 h 420"/>
                <a:gd name="T50" fmla="*/ 139 w 379"/>
                <a:gd name="T51" fmla="*/ 414 h 420"/>
                <a:gd name="T52" fmla="*/ 204 w 379"/>
                <a:gd name="T53" fmla="*/ 323 h 420"/>
                <a:gd name="T54" fmla="*/ 186 w 379"/>
                <a:gd name="T55" fmla="*/ 252 h 420"/>
                <a:gd name="T56" fmla="*/ 197 w 379"/>
                <a:gd name="T57" fmla="*/ 238 h 420"/>
                <a:gd name="T58" fmla="*/ 212 w 379"/>
                <a:gd name="T59" fmla="*/ 292 h 420"/>
                <a:gd name="T60" fmla="*/ 232 w 379"/>
                <a:gd name="T61" fmla="*/ 336 h 420"/>
                <a:gd name="T62" fmla="*/ 285 w 379"/>
                <a:gd name="T63" fmla="*/ 363 h 420"/>
                <a:gd name="T64" fmla="*/ 322 w 379"/>
                <a:gd name="T65" fmla="*/ 396 h 420"/>
                <a:gd name="T66" fmla="*/ 321 w 379"/>
                <a:gd name="T67" fmla="*/ 301 h 420"/>
                <a:gd name="T68" fmla="*/ 269 w 379"/>
                <a:gd name="T69" fmla="*/ 256 h 420"/>
                <a:gd name="T70" fmla="*/ 245 w 379"/>
                <a:gd name="T71" fmla="*/ 249 h 420"/>
                <a:gd name="T72" fmla="*/ 250 w 379"/>
                <a:gd name="T73" fmla="*/ 234 h 420"/>
                <a:gd name="T74" fmla="*/ 311 w 379"/>
                <a:gd name="T75" fmla="*/ 254 h 420"/>
                <a:gd name="T76" fmla="*/ 353 w 379"/>
                <a:gd name="T77" fmla="*/ 242 h 420"/>
                <a:gd name="T78" fmla="*/ 375 w 379"/>
                <a:gd name="T79" fmla="*/ 234 h 420"/>
                <a:gd name="T80" fmla="*/ 351 w 379"/>
                <a:gd name="T81" fmla="*/ 215 h 420"/>
                <a:gd name="T82" fmla="*/ 325 w 379"/>
                <a:gd name="T83" fmla="*/ 179 h 420"/>
                <a:gd name="T84" fmla="*/ 274 w 379"/>
                <a:gd name="T85" fmla="*/ 156 h 420"/>
                <a:gd name="T86" fmla="*/ 240 w 379"/>
                <a:gd name="T87" fmla="*/ 172 h 420"/>
                <a:gd name="T88" fmla="*/ 227 w 379"/>
                <a:gd name="T89" fmla="*/ 178 h 420"/>
                <a:gd name="T90" fmla="*/ 228 w 379"/>
                <a:gd name="T91" fmla="*/ 161 h 420"/>
                <a:gd name="T92" fmla="*/ 244 w 379"/>
                <a:gd name="T93" fmla="*/ 156 h 420"/>
                <a:gd name="T94" fmla="*/ 272 w 379"/>
                <a:gd name="T95" fmla="*/ 122 h 420"/>
                <a:gd name="T96" fmla="*/ 276 w 379"/>
                <a:gd name="T97" fmla="*/ 58 h 420"/>
                <a:gd name="T98" fmla="*/ 263 w 379"/>
                <a:gd name="T99" fmla="*/ 9 h 420"/>
                <a:gd name="T100" fmla="*/ 232 w 379"/>
                <a:gd name="T101" fmla="*/ 40 h 420"/>
                <a:gd name="T102" fmla="*/ 190 w 379"/>
                <a:gd name="T103" fmla="*/ 71 h 420"/>
                <a:gd name="T104" fmla="*/ 178 w 379"/>
                <a:gd name="T105" fmla="*/ 152 h 4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9"/>
                <a:gd name="T160" fmla="*/ 0 h 420"/>
                <a:gd name="T161" fmla="*/ 379 w 379"/>
                <a:gd name="T162" fmla="*/ 420 h 4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9" h="420">
                  <a:moveTo>
                    <a:pt x="165" y="153"/>
                  </a:moveTo>
                  <a:lnTo>
                    <a:pt x="164" y="139"/>
                  </a:lnTo>
                  <a:lnTo>
                    <a:pt x="160" y="124"/>
                  </a:lnTo>
                  <a:lnTo>
                    <a:pt x="156" y="111"/>
                  </a:lnTo>
                  <a:lnTo>
                    <a:pt x="149" y="97"/>
                  </a:lnTo>
                  <a:lnTo>
                    <a:pt x="141" y="86"/>
                  </a:lnTo>
                  <a:lnTo>
                    <a:pt x="133" y="76"/>
                  </a:lnTo>
                  <a:lnTo>
                    <a:pt x="123" y="68"/>
                  </a:lnTo>
                  <a:lnTo>
                    <a:pt x="114" y="65"/>
                  </a:lnTo>
                  <a:lnTo>
                    <a:pt x="104" y="62"/>
                  </a:lnTo>
                  <a:lnTo>
                    <a:pt x="92" y="59"/>
                  </a:lnTo>
                  <a:lnTo>
                    <a:pt x="79" y="56"/>
                  </a:lnTo>
                  <a:lnTo>
                    <a:pt x="66" y="53"/>
                  </a:lnTo>
                  <a:lnTo>
                    <a:pt x="54" y="50"/>
                  </a:lnTo>
                  <a:lnTo>
                    <a:pt x="43" y="47"/>
                  </a:lnTo>
                  <a:lnTo>
                    <a:pt x="35" y="44"/>
                  </a:lnTo>
                  <a:lnTo>
                    <a:pt x="30" y="41"/>
                  </a:lnTo>
                  <a:lnTo>
                    <a:pt x="25" y="38"/>
                  </a:lnTo>
                  <a:lnTo>
                    <a:pt x="21" y="37"/>
                  </a:lnTo>
                  <a:lnTo>
                    <a:pt x="21" y="40"/>
                  </a:lnTo>
                  <a:lnTo>
                    <a:pt x="25" y="44"/>
                  </a:lnTo>
                  <a:lnTo>
                    <a:pt x="30" y="53"/>
                  </a:lnTo>
                  <a:lnTo>
                    <a:pt x="32" y="66"/>
                  </a:lnTo>
                  <a:lnTo>
                    <a:pt x="35" y="81"/>
                  </a:lnTo>
                  <a:lnTo>
                    <a:pt x="37" y="96"/>
                  </a:lnTo>
                  <a:lnTo>
                    <a:pt x="38" y="105"/>
                  </a:lnTo>
                  <a:lnTo>
                    <a:pt x="42" y="115"/>
                  </a:lnTo>
                  <a:lnTo>
                    <a:pt x="47" y="125"/>
                  </a:lnTo>
                  <a:lnTo>
                    <a:pt x="53" y="136"/>
                  </a:lnTo>
                  <a:lnTo>
                    <a:pt x="60" y="147"/>
                  </a:lnTo>
                  <a:lnTo>
                    <a:pt x="68" y="156"/>
                  </a:lnTo>
                  <a:lnTo>
                    <a:pt x="77" y="164"/>
                  </a:lnTo>
                  <a:lnTo>
                    <a:pt x="87" y="170"/>
                  </a:lnTo>
                  <a:lnTo>
                    <a:pt x="97" y="174"/>
                  </a:lnTo>
                  <a:lnTo>
                    <a:pt x="105" y="177"/>
                  </a:lnTo>
                  <a:lnTo>
                    <a:pt x="114" y="180"/>
                  </a:lnTo>
                  <a:lnTo>
                    <a:pt x="122" y="184"/>
                  </a:lnTo>
                  <a:lnTo>
                    <a:pt x="129" y="188"/>
                  </a:lnTo>
                  <a:lnTo>
                    <a:pt x="135" y="193"/>
                  </a:lnTo>
                  <a:lnTo>
                    <a:pt x="141" y="200"/>
                  </a:lnTo>
                  <a:lnTo>
                    <a:pt x="146" y="208"/>
                  </a:lnTo>
                  <a:lnTo>
                    <a:pt x="141" y="210"/>
                  </a:lnTo>
                  <a:lnTo>
                    <a:pt x="135" y="210"/>
                  </a:lnTo>
                  <a:lnTo>
                    <a:pt x="130" y="209"/>
                  </a:lnTo>
                  <a:lnTo>
                    <a:pt x="125" y="207"/>
                  </a:lnTo>
                  <a:lnTo>
                    <a:pt x="120" y="206"/>
                  </a:lnTo>
                  <a:lnTo>
                    <a:pt x="116" y="205"/>
                  </a:lnTo>
                  <a:lnTo>
                    <a:pt x="110" y="203"/>
                  </a:lnTo>
                  <a:lnTo>
                    <a:pt x="104" y="202"/>
                  </a:lnTo>
                  <a:lnTo>
                    <a:pt x="96" y="201"/>
                  </a:lnTo>
                  <a:lnTo>
                    <a:pt x="88" y="203"/>
                  </a:lnTo>
                  <a:lnTo>
                    <a:pt x="80" y="205"/>
                  </a:lnTo>
                  <a:lnTo>
                    <a:pt x="72" y="209"/>
                  </a:lnTo>
                  <a:lnTo>
                    <a:pt x="64" y="214"/>
                  </a:lnTo>
                  <a:lnTo>
                    <a:pt x="57" y="221"/>
                  </a:lnTo>
                  <a:lnTo>
                    <a:pt x="52" y="229"/>
                  </a:lnTo>
                  <a:lnTo>
                    <a:pt x="47" y="236"/>
                  </a:lnTo>
                  <a:lnTo>
                    <a:pt x="43" y="244"/>
                  </a:lnTo>
                  <a:lnTo>
                    <a:pt x="37" y="252"/>
                  </a:lnTo>
                  <a:lnTo>
                    <a:pt x="31" y="259"/>
                  </a:lnTo>
                  <a:lnTo>
                    <a:pt x="25" y="264"/>
                  </a:lnTo>
                  <a:lnTo>
                    <a:pt x="20" y="269"/>
                  </a:lnTo>
                  <a:lnTo>
                    <a:pt x="14" y="273"/>
                  </a:lnTo>
                  <a:lnTo>
                    <a:pt x="10" y="277"/>
                  </a:lnTo>
                  <a:lnTo>
                    <a:pt x="6" y="279"/>
                  </a:lnTo>
                  <a:lnTo>
                    <a:pt x="1" y="282"/>
                  </a:lnTo>
                  <a:lnTo>
                    <a:pt x="0" y="285"/>
                  </a:lnTo>
                  <a:lnTo>
                    <a:pt x="2" y="287"/>
                  </a:lnTo>
                  <a:lnTo>
                    <a:pt x="7" y="291"/>
                  </a:lnTo>
                  <a:lnTo>
                    <a:pt x="9" y="292"/>
                  </a:lnTo>
                  <a:lnTo>
                    <a:pt x="12" y="294"/>
                  </a:lnTo>
                  <a:lnTo>
                    <a:pt x="16" y="296"/>
                  </a:lnTo>
                  <a:lnTo>
                    <a:pt x="21" y="299"/>
                  </a:lnTo>
                  <a:lnTo>
                    <a:pt x="25" y="301"/>
                  </a:lnTo>
                  <a:lnTo>
                    <a:pt x="31" y="304"/>
                  </a:lnTo>
                  <a:lnTo>
                    <a:pt x="37" y="306"/>
                  </a:lnTo>
                  <a:lnTo>
                    <a:pt x="44" y="308"/>
                  </a:lnTo>
                  <a:lnTo>
                    <a:pt x="55" y="310"/>
                  </a:lnTo>
                  <a:lnTo>
                    <a:pt x="66" y="311"/>
                  </a:lnTo>
                  <a:lnTo>
                    <a:pt x="78" y="311"/>
                  </a:lnTo>
                  <a:lnTo>
                    <a:pt x="89" y="309"/>
                  </a:lnTo>
                  <a:lnTo>
                    <a:pt x="100" y="304"/>
                  </a:lnTo>
                  <a:lnTo>
                    <a:pt x="111" y="297"/>
                  </a:lnTo>
                  <a:lnTo>
                    <a:pt x="122" y="287"/>
                  </a:lnTo>
                  <a:lnTo>
                    <a:pt x="130" y="275"/>
                  </a:lnTo>
                  <a:lnTo>
                    <a:pt x="133" y="270"/>
                  </a:lnTo>
                  <a:lnTo>
                    <a:pt x="135" y="264"/>
                  </a:lnTo>
                  <a:lnTo>
                    <a:pt x="137" y="259"/>
                  </a:lnTo>
                  <a:lnTo>
                    <a:pt x="140" y="254"/>
                  </a:lnTo>
                  <a:lnTo>
                    <a:pt x="142" y="246"/>
                  </a:lnTo>
                  <a:lnTo>
                    <a:pt x="145" y="238"/>
                  </a:lnTo>
                  <a:lnTo>
                    <a:pt x="147" y="232"/>
                  </a:lnTo>
                  <a:lnTo>
                    <a:pt x="151" y="228"/>
                  </a:lnTo>
                  <a:lnTo>
                    <a:pt x="154" y="223"/>
                  </a:lnTo>
                  <a:lnTo>
                    <a:pt x="158" y="220"/>
                  </a:lnTo>
                  <a:lnTo>
                    <a:pt x="162" y="218"/>
                  </a:lnTo>
                  <a:lnTo>
                    <a:pt x="166" y="217"/>
                  </a:lnTo>
                  <a:lnTo>
                    <a:pt x="166" y="223"/>
                  </a:lnTo>
                  <a:lnTo>
                    <a:pt x="166" y="228"/>
                  </a:lnTo>
                  <a:lnTo>
                    <a:pt x="168" y="232"/>
                  </a:lnTo>
                  <a:lnTo>
                    <a:pt x="170" y="235"/>
                  </a:lnTo>
                  <a:lnTo>
                    <a:pt x="169" y="246"/>
                  </a:lnTo>
                  <a:lnTo>
                    <a:pt x="166" y="255"/>
                  </a:lnTo>
                  <a:lnTo>
                    <a:pt x="160" y="262"/>
                  </a:lnTo>
                  <a:lnTo>
                    <a:pt x="152" y="268"/>
                  </a:lnTo>
                  <a:lnTo>
                    <a:pt x="146" y="271"/>
                  </a:lnTo>
                  <a:lnTo>
                    <a:pt x="141" y="274"/>
                  </a:lnTo>
                  <a:lnTo>
                    <a:pt x="135" y="279"/>
                  </a:lnTo>
                  <a:lnTo>
                    <a:pt x="130" y="284"/>
                  </a:lnTo>
                  <a:lnTo>
                    <a:pt x="124" y="290"/>
                  </a:lnTo>
                  <a:lnTo>
                    <a:pt x="119" y="298"/>
                  </a:lnTo>
                  <a:lnTo>
                    <a:pt x="115" y="307"/>
                  </a:lnTo>
                  <a:lnTo>
                    <a:pt x="111" y="316"/>
                  </a:lnTo>
                  <a:lnTo>
                    <a:pt x="109" y="325"/>
                  </a:lnTo>
                  <a:lnTo>
                    <a:pt x="107" y="336"/>
                  </a:lnTo>
                  <a:lnTo>
                    <a:pt x="106" y="345"/>
                  </a:lnTo>
                  <a:lnTo>
                    <a:pt x="107" y="355"/>
                  </a:lnTo>
                  <a:lnTo>
                    <a:pt x="108" y="362"/>
                  </a:lnTo>
                  <a:lnTo>
                    <a:pt x="109" y="368"/>
                  </a:lnTo>
                  <a:lnTo>
                    <a:pt x="110" y="373"/>
                  </a:lnTo>
                  <a:lnTo>
                    <a:pt x="110" y="378"/>
                  </a:lnTo>
                  <a:lnTo>
                    <a:pt x="110" y="391"/>
                  </a:lnTo>
                  <a:lnTo>
                    <a:pt x="110" y="400"/>
                  </a:lnTo>
                  <a:lnTo>
                    <a:pt x="108" y="408"/>
                  </a:lnTo>
                  <a:lnTo>
                    <a:pt x="105" y="413"/>
                  </a:lnTo>
                  <a:lnTo>
                    <a:pt x="103" y="418"/>
                  </a:lnTo>
                  <a:lnTo>
                    <a:pt x="104" y="420"/>
                  </a:lnTo>
                  <a:lnTo>
                    <a:pt x="109" y="420"/>
                  </a:lnTo>
                  <a:lnTo>
                    <a:pt x="114" y="419"/>
                  </a:lnTo>
                  <a:lnTo>
                    <a:pt x="139" y="414"/>
                  </a:lnTo>
                  <a:lnTo>
                    <a:pt x="161" y="403"/>
                  </a:lnTo>
                  <a:lnTo>
                    <a:pt x="178" y="388"/>
                  </a:lnTo>
                  <a:lnTo>
                    <a:pt x="192" y="369"/>
                  </a:lnTo>
                  <a:lnTo>
                    <a:pt x="201" y="346"/>
                  </a:lnTo>
                  <a:lnTo>
                    <a:pt x="204" y="323"/>
                  </a:lnTo>
                  <a:lnTo>
                    <a:pt x="203" y="300"/>
                  </a:lnTo>
                  <a:lnTo>
                    <a:pt x="197" y="277"/>
                  </a:lnTo>
                  <a:lnTo>
                    <a:pt x="193" y="266"/>
                  </a:lnTo>
                  <a:lnTo>
                    <a:pt x="189" y="258"/>
                  </a:lnTo>
                  <a:lnTo>
                    <a:pt x="186" y="252"/>
                  </a:lnTo>
                  <a:lnTo>
                    <a:pt x="184" y="245"/>
                  </a:lnTo>
                  <a:lnTo>
                    <a:pt x="188" y="244"/>
                  </a:lnTo>
                  <a:lnTo>
                    <a:pt x="192" y="242"/>
                  </a:lnTo>
                  <a:lnTo>
                    <a:pt x="196" y="240"/>
                  </a:lnTo>
                  <a:lnTo>
                    <a:pt x="197" y="238"/>
                  </a:lnTo>
                  <a:lnTo>
                    <a:pt x="203" y="245"/>
                  </a:lnTo>
                  <a:lnTo>
                    <a:pt x="207" y="257"/>
                  </a:lnTo>
                  <a:lnTo>
                    <a:pt x="209" y="269"/>
                  </a:lnTo>
                  <a:lnTo>
                    <a:pt x="211" y="283"/>
                  </a:lnTo>
                  <a:lnTo>
                    <a:pt x="212" y="292"/>
                  </a:lnTo>
                  <a:lnTo>
                    <a:pt x="214" y="302"/>
                  </a:lnTo>
                  <a:lnTo>
                    <a:pt x="216" y="311"/>
                  </a:lnTo>
                  <a:lnTo>
                    <a:pt x="220" y="319"/>
                  </a:lnTo>
                  <a:lnTo>
                    <a:pt x="225" y="328"/>
                  </a:lnTo>
                  <a:lnTo>
                    <a:pt x="232" y="336"/>
                  </a:lnTo>
                  <a:lnTo>
                    <a:pt x="240" y="342"/>
                  </a:lnTo>
                  <a:lnTo>
                    <a:pt x="251" y="348"/>
                  </a:lnTo>
                  <a:lnTo>
                    <a:pt x="263" y="353"/>
                  </a:lnTo>
                  <a:lnTo>
                    <a:pt x="274" y="358"/>
                  </a:lnTo>
                  <a:lnTo>
                    <a:pt x="285" y="363"/>
                  </a:lnTo>
                  <a:lnTo>
                    <a:pt x="294" y="368"/>
                  </a:lnTo>
                  <a:lnTo>
                    <a:pt x="303" y="373"/>
                  </a:lnTo>
                  <a:lnTo>
                    <a:pt x="311" y="379"/>
                  </a:lnTo>
                  <a:lnTo>
                    <a:pt x="317" y="387"/>
                  </a:lnTo>
                  <a:lnTo>
                    <a:pt x="322" y="396"/>
                  </a:lnTo>
                  <a:lnTo>
                    <a:pt x="324" y="382"/>
                  </a:lnTo>
                  <a:lnTo>
                    <a:pt x="326" y="365"/>
                  </a:lnTo>
                  <a:lnTo>
                    <a:pt x="327" y="344"/>
                  </a:lnTo>
                  <a:lnTo>
                    <a:pt x="325" y="322"/>
                  </a:lnTo>
                  <a:lnTo>
                    <a:pt x="321" y="301"/>
                  </a:lnTo>
                  <a:lnTo>
                    <a:pt x="312" y="283"/>
                  </a:lnTo>
                  <a:lnTo>
                    <a:pt x="300" y="268"/>
                  </a:lnTo>
                  <a:lnTo>
                    <a:pt x="282" y="259"/>
                  </a:lnTo>
                  <a:lnTo>
                    <a:pt x="276" y="257"/>
                  </a:lnTo>
                  <a:lnTo>
                    <a:pt x="269" y="256"/>
                  </a:lnTo>
                  <a:lnTo>
                    <a:pt x="263" y="254"/>
                  </a:lnTo>
                  <a:lnTo>
                    <a:pt x="258" y="253"/>
                  </a:lnTo>
                  <a:lnTo>
                    <a:pt x="253" y="251"/>
                  </a:lnTo>
                  <a:lnTo>
                    <a:pt x="249" y="250"/>
                  </a:lnTo>
                  <a:lnTo>
                    <a:pt x="245" y="249"/>
                  </a:lnTo>
                  <a:lnTo>
                    <a:pt x="243" y="248"/>
                  </a:lnTo>
                  <a:lnTo>
                    <a:pt x="245" y="245"/>
                  </a:lnTo>
                  <a:lnTo>
                    <a:pt x="247" y="241"/>
                  </a:lnTo>
                  <a:lnTo>
                    <a:pt x="249" y="237"/>
                  </a:lnTo>
                  <a:lnTo>
                    <a:pt x="250" y="234"/>
                  </a:lnTo>
                  <a:lnTo>
                    <a:pt x="263" y="241"/>
                  </a:lnTo>
                  <a:lnTo>
                    <a:pt x="276" y="247"/>
                  </a:lnTo>
                  <a:lnTo>
                    <a:pt x="288" y="251"/>
                  </a:lnTo>
                  <a:lnTo>
                    <a:pt x="300" y="253"/>
                  </a:lnTo>
                  <a:lnTo>
                    <a:pt x="311" y="254"/>
                  </a:lnTo>
                  <a:lnTo>
                    <a:pt x="321" y="254"/>
                  </a:lnTo>
                  <a:lnTo>
                    <a:pt x="331" y="252"/>
                  </a:lnTo>
                  <a:lnTo>
                    <a:pt x="339" y="249"/>
                  </a:lnTo>
                  <a:lnTo>
                    <a:pt x="347" y="245"/>
                  </a:lnTo>
                  <a:lnTo>
                    <a:pt x="353" y="242"/>
                  </a:lnTo>
                  <a:lnTo>
                    <a:pt x="359" y="239"/>
                  </a:lnTo>
                  <a:lnTo>
                    <a:pt x="364" y="237"/>
                  </a:lnTo>
                  <a:lnTo>
                    <a:pt x="368" y="235"/>
                  </a:lnTo>
                  <a:lnTo>
                    <a:pt x="372" y="234"/>
                  </a:lnTo>
                  <a:lnTo>
                    <a:pt x="375" y="234"/>
                  </a:lnTo>
                  <a:lnTo>
                    <a:pt x="379" y="234"/>
                  </a:lnTo>
                  <a:lnTo>
                    <a:pt x="371" y="231"/>
                  </a:lnTo>
                  <a:lnTo>
                    <a:pt x="364" y="227"/>
                  </a:lnTo>
                  <a:lnTo>
                    <a:pt x="357" y="221"/>
                  </a:lnTo>
                  <a:lnTo>
                    <a:pt x="351" y="215"/>
                  </a:lnTo>
                  <a:lnTo>
                    <a:pt x="346" y="209"/>
                  </a:lnTo>
                  <a:lnTo>
                    <a:pt x="341" y="203"/>
                  </a:lnTo>
                  <a:lnTo>
                    <a:pt x="336" y="195"/>
                  </a:lnTo>
                  <a:lnTo>
                    <a:pt x="331" y="187"/>
                  </a:lnTo>
                  <a:lnTo>
                    <a:pt x="325" y="179"/>
                  </a:lnTo>
                  <a:lnTo>
                    <a:pt x="318" y="172"/>
                  </a:lnTo>
                  <a:lnTo>
                    <a:pt x="307" y="165"/>
                  </a:lnTo>
                  <a:lnTo>
                    <a:pt x="297" y="160"/>
                  </a:lnTo>
                  <a:lnTo>
                    <a:pt x="285" y="157"/>
                  </a:lnTo>
                  <a:lnTo>
                    <a:pt x="274" y="156"/>
                  </a:lnTo>
                  <a:lnTo>
                    <a:pt x="263" y="158"/>
                  </a:lnTo>
                  <a:lnTo>
                    <a:pt x="255" y="162"/>
                  </a:lnTo>
                  <a:lnTo>
                    <a:pt x="250" y="166"/>
                  </a:lnTo>
                  <a:lnTo>
                    <a:pt x="245" y="170"/>
                  </a:lnTo>
                  <a:lnTo>
                    <a:pt x="240" y="172"/>
                  </a:lnTo>
                  <a:lnTo>
                    <a:pt x="237" y="175"/>
                  </a:lnTo>
                  <a:lnTo>
                    <a:pt x="233" y="176"/>
                  </a:lnTo>
                  <a:lnTo>
                    <a:pt x="231" y="177"/>
                  </a:lnTo>
                  <a:lnTo>
                    <a:pt x="228" y="177"/>
                  </a:lnTo>
                  <a:lnTo>
                    <a:pt x="227" y="178"/>
                  </a:lnTo>
                  <a:lnTo>
                    <a:pt x="227" y="176"/>
                  </a:lnTo>
                  <a:lnTo>
                    <a:pt x="227" y="171"/>
                  </a:lnTo>
                  <a:lnTo>
                    <a:pt x="227" y="166"/>
                  </a:lnTo>
                  <a:lnTo>
                    <a:pt x="225" y="163"/>
                  </a:lnTo>
                  <a:lnTo>
                    <a:pt x="228" y="161"/>
                  </a:lnTo>
                  <a:lnTo>
                    <a:pt x="231" y="159"/>
                  </a:lnTo>
                  <a:lnTo>
                    <a:pt x="234" y="158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4" y="156"/>
                  </a:lnTo>
                  <a:lnTo>
                    <a:pt x="247" y="155"/>
                  </a:lnTo>
                  <a:lnTo>
                    <a:pt x="251" y="153"/>
                  </a:lnTo>
                  <a:lnTo>
                    <a:pt x="259" y="146"/>
                  </a:lnTo>
                  <a:lnTo>
                    <a:pt x="266" y="135"/>
                  </a:lnTo>
                  <a:lnTo>
                    <a:pt x="272" y="122"/>
                  </a:lnTo>
                  <a:lnTo>
                    <a:pt x="276" y="108"/>
                  </a:lnTo>
                  <a:lnTo>
                    <a:pt x="280" y="94"/>
                  </a:lnTo>
                  <a:lnTo>
                    <a:pt x="281" y="79"/>
                  </a:lnTo>
                  <a:lnTo>
                    <a:pt x="280" y="68"/>
                  </a:lnTo>
                  <a:lnTo>
                    <a:pt x="276" y="58"/>
                  </a:lnTo>
                  <a:lnTo>
                    <a:pt x="271" y="43"/>
                  </a:lnTo>
                  <a:lnTo>
                    <a:pt x="269" y="27"/>
                  </a:lnTo>
                  <a:lnTo>
                    <a:pt x="268" y="12"/>
                  </a:lnTo>
                  <a:lnTo>
                    <a:pt x="269" y="0"/>
                  </a:lnTo>
                  <a:lnTo>
                    <a:pt x="263" y="9"/>
                  </a:lnTo>
                  <a:lnTo>
                    <a:pt x="257" y="17"/>
                  </a:lnTo>
                  <a:lnTo>
                    <a:pt x="251" y="25"/>
                  </a:lnTo>
                  <a:lnTo>
                    <a:pt x="245" y="31"/>
                  </a:lnTo>
                  <a:lnTo>
                    <a:pt x="238" y="37"/>
                  </a:lnTo>
                  <a:lnTo>
                    <a:pt x="232" y="40"/>
                  </a:lnTo>
                  <a:lnTo>
                    <a:pt x="226" y="44"/>
                  </a:lnTo>
                  <a:lnTo>
                    <a:pt x="220" y="46"/>
                  </a:lnTo>
                  <a:lnTo>
                    <a:pt x="209" y="51"/>
                  </a:lnTo>
                  <a:lnTo>
                    <a:pt x="199" y="60"/>
                  </a:lnTo>
                  <a:lnTo>
                    <a:pt x="190" y="71"/>
                  </a:lnTo>
                  <a:lnTo>
                    <a:pt x="183" y="85"/>
                  </a:lnTo>
                  <a:lnTo>
                    <a:pt x="177" y="100"/>
                  </a:lnTo>
                  <a:lnTo>
                    <a:pt x="174" y="117"/>
                  </a:lnTo>
                  <a:lnTo>
                    <a:pt x="174" y="134"/>
                  </a:lnTo>
                  <a:lnTo>
                    <a:pt x="178" y="152"/>
                  </a:lnTo>
                  <a:lnTo>
                    <a:pt x="176" y="151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5" y="1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68" name="Freeform 332">
              <a:extLst>
                <a:ext uri="{FF2B5EF4-FFF2-40B4-BE49-F238E27FC236}">
                  <a16:creationId xmlns:a16="http://schemas.microsoft.com/office/drawing/2014/main" id="{5EB27120-B101-41E3-8BF5-73003B030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" y="0"/>
              <a:ext cx="115" cy="182"/>
            </a:xfrm>
            <a:custGeom>
              <a:avLst/>
              <a:gdLst>
                <a:gd name="T0" fmla="*/ 115 w 115"/>
                <a:gd name="T1" fmla="*/ 75 h 182"/>
                <a:gd name="T2" fmla="*/ 109 w 115"/>
                <a:gd name="T3" fmla="*/ 78 h 182"/>
                <a:gd name="T4" fmla="*/ 102 w 115"/>
                <a:gd name="T5" fmla="*/ 83 h 182"/>
                <a:gd name="T6" fmla="*/ 95 w 115"/>
                <a:gd name="T7" fmla="*/ 89 h 182"/>
                <a:gd name="T8" fmla="*/ 88 w 115"/>
                <a:gd name="T9" fmla="*/ 96 h 182"/>
                <a:gd name="T10" fmla="*/ 83 w 115"/>
                <a:gd name="T11" fmla="*/ 103 h 182"/>
                <a:gd name="T12" fmla="*/ 78 w 115"/>
                <a:gd name="T13" fmla="*/ 113 h 182"/>
                <a:gd name="T14" fmla="*/ 73 w 115"/>
                <a:gd name="T15" fmla="*/ 123 h 182"/>
                <a:gd name="T16" fmla="*/ 71 w 115"/>
                <a:gd name="T17" fmla="*/ 133 h 182"/>
                <a:gd name="T18" fmla="*/ 70 w 115"/>
                <a:gd name="T19" fmla="*/ 137 h 182"/>
                <a:gd name="T20" fmla="*/ 70 w 115"/>
                <a:gd name="T21" fmla="*/ 140 h 182"/>
                <a:gd name="T22" fmla="*/ 69 w 115"/>
                <a:gd name="T23" fmla="*/ 144 h 182"/>
                <a:gd name="T24" fmla="*/ 69 w 115"/>
                <a:gd name="T25" fmla="*/ 148 h 182"/>
                <a:gd name="T26" fmla="*/ 69 w 115"/>
                <a:gd name="T27" fmla="*/ 155 h 182"/>
                <a:gd name="T28" fmla="*/ 70 w 115"/>
                <a:gd name="T29" fmla="*/ 164 h 182"/>
                <a:gd name="T30" fmla="*/ 71 w 115"/>
                <a:gd name="T31" fmla="*/ 173 h 182"/>
                <a:gd name="T32" fmla="*/ 73 w 115"/>
                <a:gd name="T33" fmla="*/ 181 h 182"/>
                <a:gd name="T34" fmla="*/ 71 w 115"/>
                <a:gd name="T35" fmla="*/ 180 h 182"/>
                <a:gd name="T36" fmla="*/ 67 w 115"/>
                <a:gd name="T37" fmla="*/ 180 h 182"/>
                <a:gd name="T38" fmla="*/ 62 w 115"/>
                <a:gd name="T39" fmla="*/ 180 h 182"/>
                <a:gd name="T40" fmla="*/ 60 w 115"/>
                <a:gd name="T41" fmla="*/ 182 h 182"/>
                <a:gd name="T42" fmla="*/ 59 w 115"/>
                <a:gd name="T43" fmla="*/ 168 h 182"/>
                <a:gd name="T44" fmla="*/ 55 w 115"/>
                <a:gd name="T45" fmla="*/ 153 h 182"/>
                <a:gd name="T46" fmla="*/ 51 w 115"/>
                <a:gd name="T47" fmla="*/ 140 h 182"/>
                <a:gd name="T48" fmla="*/ 44 w 115"/>
                <a:gd name="T49" fmla="*/ 126 h 182"/>
                <a:gd name="T50" fmla="*/ 36 w 115"/>
                <a:gd name="T51" fmla="*/ 115 h 182"/>
                <a:gd name="T52" fmla="*/ 28 w 115"/>
                <a:gd name="T53" fmla="*/ 105 h 182"/>
                <a:gd name="T54" fmla="*/ 18 w 115"/>
                <a:gd name="T55" fmla="*/ 97 h 182"/>
                <a:gd name="T56" fmla="*/ 9 w 115"/>
                <a:gd name="T57" fmla="*/ 94 h 182"/>
                <a:gd name="T58" fmla="*/ 10 w 115"/>
                <a:gd name="T59" fmla="*/ 85 h 182"/>
                <a:gd name="T60" fmla="*/ 10 w 115"/>
                <a:gd name="T61" fmla="*/ 76 h 182"/>
                <a:gd name="T62" fmla="*/ 6 w 115"/>
                <a:gd name="T63" fmla="*/ 69 h 182"/>
                <a:gd name="T64" fmla="*/ 0 w 115"/>
                <a:gd name="T65" fmla="*/ 65 h 182"/>
                <a:gd name="T66" fmla="*/ 7 w 115"/>
                <a:gd name="T67" fmla="*/ 52 h 182"/>
                <a:gd name="T68" fmla="*/ 13 w 115"/>
                <a:gd name="T69" fmla="*/ 35 h 182"/>
                <a:gd name="T70" fmla="*/ 16 w 115"/>
                <a:gd name="T71" fmla="*/ 15 h 182"/>
                <a:gd name="T72" fmla="*/ 11 w 115"/>
                <a:gd name="T73" fmla="*/ 0 h 182"/>
                <a:gd name="T74" fmla="*/ 16 w 115"/>
                <a:gd name="T75" fmla="*/ 5 h 182"/>
                <a:gd name="T76" fmla="*/ 22 w 115"/>
                <a:gd name="T77" fmla="*/ 11 h 182"/>
                <a:gd name="T78" fmla="*/ 28 w 115"/>
                <a:gd name="T79" fmla="*/ 16 h 182"/>
                <a:gd name="T80" fmla="*/ 35 w 115"/>
                <a:gd name="T81" fmla="*/ 21 h 182"/>
                <a:gd name="T82" fmla="*/ 42 w 115"/>
                <a:gd name="T83" fmla="*/ 25 h 182"/>
                <a:gd name="T84" fmla="*/ 51 w 115"/>
                <a:gd name="T85" fmla="*/ 28 h 182"/>
                <a:gd name="T86" fmla="*/ 60 w 115"/>
                <a:gd name="T87" fmla="*/ 29 h 182"/>
                <a:gd name="T88" fmla="*/ 71 w 115"/>
                <a:gd name="T89" fmla="*/ 28 h 182"/>
                <a:gd name="T90" fmla="*/ 71 w 115"/>
                <a:gd name="T91" fmla="*/ 37 h 182"/>
                <a:gd name="T92" fmla="*/ 72 w 115"/>
                <a:gd name="T93" fmla="*/ 46 h 182"/>
                <a:gd name="T94" fmla="*/ 73 w 115"/>
                <a:gd name="T95" fmla="*/ 56 h 182"/>
                <a:gd name="T96" fmla="*/ 77 w 115"/>
                <a:gd name="T97" fmla="*/ 65 h 182"/>
                <a:gd name="T98" fmla="*/ 83 w 115"/>
                <a:gd name="T99" fmla="*/ 72 h 182"/>
                <a:gd name="T100" fmla="*/ 91 w 115"/>
                <a:gd name="T101" fmla="*/ 76 h 182"/>
                <a:gd name="T102" fmla="*/ 102 w 115"/>
                <a:gd name="T103" fmla="*/ 78 h 182"/>
                <a:gd name="T104" fmla="*/ 115 w 115"/>
                <a:gd name="T105" fmla="*/ 75 h 1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182"/>
                <a:gd name="T161" fmla="*/ 115 w 115"/>
                <a:gd name="T162" fmla="*/ 182 h 1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182">
                  <a:moveTo>
                    <a:pt x="115" y="75"/>
                  </a:moveTo>
                  <a:lnTo>
                    <a:pt x="109" y="78"/>
                  </a:lnTo>
                  <a:lnTo>
                    <a:pt x="102" y="83"/>
                  </a:lnTo>
                  <a:lnTo>
                    <a:pt x="95" y="89"/>
                  </a:lnTo>
                  <a:lnTo>
                    <a:pt x="88" y="96"/>
                  </a:lnTo>
                  <a:lnTo>
                    <a:pt x="83" y="103"/>
                  </a:lnTo>
                  <a:lnTo>
                    <a:pt x="78" y="113"/>
                  </a:lnTo>
                  <a:lnTo>
                    <a:pt x="73" y="123"/>
                  </a:lnTo>
                  <a:lnTo>
                    <a:pt x="71" y="133"/>
                  </a:lnTo>
                  <a:lnTo>
                    <a:pt x="70" y="137"/>
                  </a:lnTo>
                  <a:lnTo>
                    <a:pt x="70" y="140"/>
                  </a:lnTo>
                  <a:lnTo>
                    <a:pt x="69" y="144"/>
                  </a:lnTo>
                  <a:lnTo>
                    <a:pt x="69" y="148"/>
                  </a:lnTo>
                  <a:lnTo>
                    <a:pt x="69" y="155"/>
                  </a:lnTo>
                  <a:lnTo>
                    <a:pt x="70" y="164"/>
                  </a:lnTo>
                  <a:lnTo>
                    <a:pt x="71" y="173"/>
                  </a:lnTo>
                  <a:lnTo>
                    <a:pt x="73" y="181"/>
                  </a:lnTo>
                  <a:lnTo>
                    <a:pt x="71" y="180"/>
                  </a:lnTo>
                  <a:lnTo>
                    <a:pt x="67" y="180"/>
                  </a:lnTo>
                  <a:lnTo>
                    <a:pt x="62" y="180"/>
                  </a:lnTo>
                  <a:lnTo>
                    <a:pt x="60" y="182"/>
                  </a:lnTo>
                  <a:lnTo>
                    <a:pt x="59" y="168"/>
                  </a:lnTo>
                  <a:lnTo>
                    <a:pt x="55" y="153"/>
                  </a:lnTo>
                  <a:lnTo>
                    <a:pt x="51" y="140"/>
                  </a:lnTo>
                  <a:lnTo>
                    <a:pt x="44" y="126"/>
                  </a:lnTo>
                  <a:lnTo>
                    <a:pt x="36" y="115"/>
                  </a:lnTo>
                  <a:lnTo>
                    <a:pt x="28" y="105"/>
                  </a:lnTo>
                  <a:lnTo>
                    <a:pt x="18" y="97"/>
                  </a:lnTo>
                  <a:lnTo>
                    <a:pt x="9" y="94"/>
                  </a:lnTo>
                  <a:lnTo>
                    <a:pt x="10" y="85"/>
                  </a:lnTo>
                  <a:lnTo>
                    <a:pt x="10" y="76"/>
                  </a:lnTo>
                  <a:lnTo>
                    <a:pt x="6" y="69"/>
                  </a:lnTo>
                  <a:lnTo>
                    <a:pt x="0" y="65"/>
                  </a:lnTo>
                  <a:lnTo>
                    <a:pt x="7" y="52"/>
                  </a:lnTo>
                  <a:lnTo>
                    <a:pt x="13" y="35"/>
                  </a:lnTo>
                  <a:lnTo>
                    <a:pt x="16" y="15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22" y="11"/>
                  </a:lnTo>
                  <a:lnTo>
                    <a:pt x="28" y="16"/>
                  </a:lnTo>
                  <a:lnTo>
                    <a:pt x="35" y="21"/>
                  </a:lnTo>
                  <a:lnTo>
                    <a:pt x="42" y="25"/>
                  </a:lnTo>
                  <a:lnTo>
                    <a:pt x="51" y="28"/>
                  </a:lnTo>
                  <a:lnTo>
                    <a:pt x="60" y="29"/>
                  </a:lnTo>
                  <a:lnTo>
                    <a:pt x="71" y="28"/>
                  </a:lnTo>
                  <a:lnTo>
                    <a:pt x="71" y="37"/>
                  </a:lnTo>
                  <a:lnTo>
                    <a:pt x="72" y="46"/>
                  </a:lnTo>
                  <a:lnTo>
                    <a:pt x="73" y="56"/>
                  </a:lnTo>
                  <a:lnTo>
                    <a:pt x="77" y="65"/>
                  </a:lnTo>
                  <a:lnTo>
                    <a:pt x="83" y="72"/>
                  </a:lnTo>
                  <a:lnTo>
                    <a:pt x="91" y="76"/>
                  </a:lnTo>
                  <a:lnTo>
                    <a:pt x="102" y="78"/>
                  </a:lnTo>
                  <a:lnTo>
                    <a:pt x="115" y="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69" name="Freeform 333">
              <a:extLst>
                <a:ext uri="{FF2B5EF4-FFF2-40B4-BE49-F238E27FC236}">
                  <a16:creationId xmlns:a16="http://schemas.microsoft.com/office/drawing/2014/main" id="{8BC22A00-0B04-4884-9339-149A1C5D5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" y="304"/>
              <a:ext cx="130" cy="170"/>
            </a:xfrm>
            <a:custGeom>
              <a:avLst/>
              <a:gdLst>
                <a:gd name="T0" fmla="*/ 47 w 130"/>
                <a:gd name="T1" fmla="*/ 34 h 170"/>
                <a:gd name="T2" fmla="*/ 54 w 130"/>
                <a:gd name="T3" fmla="*/ 36 h 170"/>
                <a:gd name="T4" fmla="*/ 62 w 130"/>
                <a:gd name="T5" fmla="*/ 36 h 170"/>
                <a:gd name="T6" fmla="*/ 71 w 130"/>
                <a:gd name="T7" fmla="*/ 36 h 170"/>
                <a:gd name="T8" fmla="*/ 79 w 130"/>
                <a:gd name="T9" fmla="*/ 36 h 170"/>
                <a:gd name="T10" fmla="*/ 87 w 130"/>
                <a:gd name="T11" fmla="*/ 34 h 170"/>
                <a:gd name="T12" fmla="*/ 97 w 130"/>
                <a:gd name="T13" fmla="*/ 31 h 170"/>
                <a:gd name="T14" fmla="*/ 107 w 130"/>
                <a:gd name="T15" fmla="*/ 25 h 170"/>
                <a:gd name="T16" fmla="*/ 116 w 130"/>
                <a:gd name="T17" fmla="*/ 17 h 170"/>
                <a:gd name="T18" fmla="*/ 125 w 130"/>
                <a:gd name="T19" fmla="*/ 7 h 170"/>
                <a:gd name="T20" fmla="*/ 130 w 130"/>
                <a:gd name="T21" fmla="*/ 2 h 170"/>
                <a:gd name="T22" fmla="*/ 130 w 130"/>
                <a:gd name="T23" fmla="*/ 7 h 170"/>
                <a:gd name="T24" fmla="*/ 123 w 130"/>
                <a:gd name="T25" fmla="*/ 15 h 170"/>
                <a:gd name="T26" fmla="*/ 114 w 130"/>
                <a:gd name="T27" fmla="*/ 32 h 170"/>
                <a:gd name="T28" fmla="*/ 108 w 130"/>
                <a:gd name="T29" fmla="*/ 50 h 170"/>
                <a:gd name="T30" fmla="*/ 105 w 130"/>
                <a:gd name="T31" fmla="*/ 70 h 170"/>
                <a:gd name="T32" fmla="*/ 107 w 130"/>
                <a:gd name="T33" fmla="*/ 87 h 170"/>
                <a:gd name="T34" fmla="*/ 109 w 130"/>
                <a:gd name="T35" fmla="*/ 98 h 170"/>
                <a:gd name="T36" fmla="*/ 105 w 130"/>
                <a:gd name="T37" fmla="*/ 102 h 170"/>
                <a:gd name="T38" fmla="*/ 95 w 130"/>
                <a:gd name="T39" fmla="*/ 108 h 170"/>
                <a:gd name="T40" fmla="*/ 85 w 130"/>
                <a:gd name="T41" fmla="*/ 121 h 170"/>
                <a:gd name="T42" fmla="*/ 80 w 130"/>
                <a:gd name="T43" fmla="*/ 143 h 170"/>
                <a:gd name="T44" fmla="*/ 75 w 130"/>
                <a:gd name="T45" fmla="*/ 152 h 170"/>
                <a:gd name="T46" fmla="*/ 60 w 130"/>
                <a:gd name="T47" fmla="*/ 148 h 170"/>
                <a:gd name="T48" fmla="*/ 42 w 130"/>
                <a:gd name="T49" fmla="*/ 149 h 170"/>
                <a:gd name="T50" fmla="*/ 27 w 130"/>
                <a:gd name="T51" fmla="*/ 160 h 170"/>
                <a:gd name="T52" fmla="*/ 23 w 130"/>
                <a:gd name="T53" fmla="*/ 151 h 170"/>
                <a:gd name="T54" fmla="*/ 12 w 130"/>
                <a:gd name="T55" fmla="*/ 116 h 170"/>
                <a:gd name="T56" fmla="*/ 8 w 130"/>
                <a:gd name="T57" fmla="*/ 96 h 170"/>
                <a:gd name="T58" fmla="*/ 14 w 130"/>
                <a:gd name="T59" fmla="*/ 69 h 170"/>
                <a:gd name="T60" fmla="*/ 17 w 130"/>
                <a:gd name="T61" fmla="*/ 59 h 170"/>
                <a:gd name="T62" fmla="*/ 26 w 130"/>
                <a:gd name="T63" fmla="*/ 54 h 170"/>
                <a:gd name="T64" fmla="*/ 35 w 130"/>
                <a:gd name="T65" fmla="*/ 47 h 170"/>
                <a:gd name="T66" fmla="*/ 42 w 130"/>
                <a:gd name="T67" fmla="*/ 39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"/>
                <a:gd name="T103" fmla="*/ 0 h 170"/>
                <a:gd name="T104" fmla="*/ 130 w 13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" h="170">
                  <a:moveTo>
                    <a:pt x="43" y="33"/>
                  </a:moveTo>
                  <a:lnTo>
                    <a:pt x="47" y="34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9" y="36"/>
                  </a:lnTo>
                  <a:lnTo>
                    <a:pt x="62" y="36"/>
                  </a:lnTo>
                  <a:lnTo>
                    <a:pt x="67" y="36"/>
                  </a:lnTo>
                  <a:lnTo>
                    <a:pt x="71" y="36"/>
                  </a:lnTo>
                  <a:lnTo>
                    <a:pt x="75" y="36"/>
                  </a:lnTo>
                  <a:lnTo>
                    <a:pt x="79" y="36"/>
                  </a:lnTo>
                  <a:lnTo>
                    <a:pt x="84" y="35"/>
                  </a:lnTo>
                  <a:lnTo>
                    <a:pt x="87" y="34"/>
                  </a:lnTo>
                  <a:lnTo>
                    <a:pt x="91" y="33"/>
                  </a:lnTo>
                  <a:lnTo>
                    <a:pt x="97" y="31"/>
                  </a:lnTo>
                  <a:lnTo>
                    <a:pt x="102" y="28"/>
                  </a:lnTo>
                  <a:lnTo>
                    <a:pt x="107" y="25"/>
                  </a:lnTo>
                  <a:lnTo>
                    <a:pt x="112" y="21"/>
                  </a:lnTo>
                  <a:lnTo>
                    <a:pt x="116" y="17"/>
                  </a:lnTo>
                  <a:lnTo>
                    <a:pt x="121" y="12"/>
                  </a:lnTo>
                  <a:lnTo>
                    <a:pt x="125" y="7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30" y="4"/>
                  </a:lnTo>
                  <a:lnTo>
                    <a:pt x="130" y="7"/>
                  </a:lnTo>
                  <a:lnTo>
                    <a:pt x="129" y="9"/>
                  </a:lnTo>
                  <a:lnTo>
                    <a:pt x="123" y="15"/>
                  </a:lnTo>
                  <a:lnTo>
                    <a:pt x="118" y="23"/>
                  </a:lnTo>
                  <a:lnTo>
                    <a:pt x="114" y="32"/>
                  </a:lnTo>
                  <a:lnTo>
                    <a:pt x="110" y="41"/>
                  </a:lnTo>
                  <a:lnTo>
                    <a:pt x="108" y="50"/>
                  </a:lnTo>
                  <a:lnTo>
                    <a:pt x="106" y="61"/>
                  </a:lnTo>
                  <a:lnTo>
                    <a:pt x="105" y="70"/>
                  </a:lnTo>
                  <a:lnTo>
                    <a:pt x="106" y="80"/>
                  </a:lnTo>
                  <a:lnTo>
                    <a:pt x="107" y="87"/>
                  </a:lnTo>
                  <a:lnTo>
                    <a:pt x="108" y="93"/>
                  </a:lnTo>
                  <a:lnTo>
                    <a:pt x="109" y="98"/>
                  </a:lnTo>
                  <a:lnTo>
                    <a:pt x="109" y="103"/>
                  </a:lnTo>
                  <a:lnTo>
                    <a:pt x="105" y="102"/>
                  </a:lnTo>
                  <a:lnTo>
                    <a:pt x="100" y="104"/>
                  </a:lnTo>
                  <a:lnTo>
                    <a:pt x="95" y="108"/>
                  </a:lnTo>
                  <a:lnTo>
                    <a:pt x="90" y="113"/>
                  </a:lnTo>
                  <a:lnTo>
                    <a:pt x="85" y="121"/>
                  </a:lnTo>
                  <a:lnTo>
                    <a:pt x="82" y="131"/>
                  </a:lnTo>
                  <a:lnTo>
                    <a:pt x="80" y="143"/>
                  </a:lnTo>
                  <a:lnTo>
                    <a:pt x="80" y="157"/>
                  </a:lnTo>
                  <a:lnTo>
                    <a:pt x="75" y="152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0" y="148"/>
                  </a:lnTo>
                  <a:lnTo>
                    <a:pt x="42" y="149"/>
                  </a:lnTo>
                  <a:lnTo>
                    <a:pt x="34" y="153"/>
                  </a:lnTo>
                  <a:lnTo>
                    <a:pt x="27" y="160"/>
                  </a:lnTo>
                  <a:lnTo>
                    <a:pt x="23" y="170"/>
                  </a:lnTo>
                  <a:lnTo>
                    <a:pt x="23" y="151"/>
                  </a:lnTo>
                  <a:lnTo>
                    <a:pt x="19" y="131"/>
                  </a:lnTo>
                  <a:lnTo>
                    <a:pt x="12" y="116"/>
                  </a:lnTo>
                  <a:lnTo>
                    <a:pt x="0" y="108"/>
                  </a:lnTo>
                  <a:lnTo>
                    <a:pt x="8" y="96"/>
                  </a:lnTo>
                  <a:lnTo>
                    <a:pt x="12" y="83"/>
                  </a:lnTo>
                  <a:lnTo>
                    <a:pt x="14" y="69"/>
                  </a:lnTo>
                  <a:lnTo>
                    <a:pt x="11" y="61"/>
                  </a:lnTo>
                  <a:lnTo>
                    <a:pt x="17" y="59"/>
                  </a:lnTo>
                  <a:lnTo>
                    <a:pt x="22" y="57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5" y="47"/>
                  </a:lnTo>
                  <a:lnTo>
                    <a:pt x="39" y="43"/>
                  </a:lnTo>
                  <a:lnTo>
                    <a:pt x="42" y="39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70" name="Freeform 334">
              <a:extLst>
                <a:ext uri="{FF2B5EF4-FFF2-40B4-BE49-F238E27FC236}">
                  <a16:creationId xmlns:a16="http://schemas.microsoft.com/office/drawing/2014/main" id="{3C16FC6A-B0DA-4518-84F8-F9C69265A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" y="20"/>
              <a:ext cx="80" cy="128"/>
            </a:xfrm>
            <a:custGeom>
              <a:avLst/>
              <a:gdLst>
                <a:gd name="T0" fmla="*/ 64 w 80"/>
                <a:gd name="T1" fmla="*/ 117 h 128"/>
                <a:gd name="T2" fmla="*/ 63 w 80"/>
                <a:gd name="T3" fmla="*/ 124 h 128"/>
                <a:gd name="T4" fmla="*/ 60 w 80"/>
                <a:gd name="T5" fmla="*/ 121 h 128"/>
                <a:gd name="T6" fmla="*/ 53 w 80"/>
                <a:gd name="T7" fmla="*/ 104 h 128"/>
                <a:gd name="T8" fmla="*/ 49 w 80"/>
                <a:gd name="T9" fmla="*/ 97 h 128"/>
                <a:gd name="T10" fmla="*/ 42 w 80"/>
                <a:gd name="T11" fmla="*/ 93 h 128"/>
                <a:gd name="T12" fmla="*/ 34 w 80"/>
                <a:gd name="T13" fmla="*/ 90 h 128"/>
                <a:gd name="T14" fmla="*/ 26 w 80"/>
                <a:gd name="T15" fmla="*/ 87 h 128"/>
                <a:gd name="T16" fmla="*/ 23 w 80"/>
                <a:gd name="T17" fmla="*/ 86 h 128"/>
                <a:gd name="T18" fmla="*/ 21 w 80"/>
                <a:gd name="T19" fmla="*/ 84 h 128"/>
                <a:gd name="T20" fmla="*/ 23 w 80"/>
                <a:gd name="T21" fmla="*/ 83 h 128"/>
                <a:gd name="T22" fmla="*/ 31 w 80"/>
                <a:gd name="T23" fmla="*/ 84 h 128"/>
                <a:gd name="T24" fmla="*/ 41 w 80"/>
                <a:gd name="T25" fmla="*/ 86 h 128"/>
                <a:gd name="T26" fmla="*/ 48 w 80"/>
                <a:gd name="T27" fmla="*/ 87 h 128"/>
                <a:gd name="T28" fmla="*/ 48 w 80"/>
                <a:gd name="T29" fmla="*/ 80 h 128"/>
                <a:gd name="T30" fmla="*/ 44 w 80"/>
                <a:gd name="T31" fmla="*/ 71 h 128"/>
                <a:gd name="T32" fmla="*/ 36 w 80"/>
                <a:gd name="T33" fmla="*/ 64 h 128"/>
                <a:gd name="T34" fmla="*/ 24 w 80"/>
                <a:gd name="T35" fmla="*/ 57 h 128"/>
                <a:gd name="T36" fmla="*/ 14 w 80"/>
                <a:gd name="T37" fmla="*/ 50 h 128"/>
                <a:gd name="T38" fmla="*/ 5 w 80"/>
                <a:gd name="T39" fmla="*/ 46 h 128"/>
                <a:gd name="T40" fmla="*/ 1 w 80"/>
                <a:gd name="T41" fmla="*/ 44 h 128"/>
                <a:gd name="T42" fmla="*/ 1 w 80"/>
                <a:gd name="T43" fmla="*/ 41 h 128"/>
                <a:gd name="T44" fmla="*/ 7 w 80"/>
                <a:gd name="T45" fmla="*/ 44 h 128"/>
                <a:gd name="T46" fmla="*/ 16 w 80"/>
                <a:gd name="T47" fmla="*/ 48 h 128"/>
                <a:gd name="T48" fmla="*/ 26 w 80"/>
                <a:gd name="T49" fmla="*/ 53 h 128"/>
                <a:gd name="T50" fmla="*/ 36 w 80"/>
                <a:gd name="T51" fmla="*/ 58 h 128"/>
                <a:gd name="T52" fmla="*/ 38 w 80"/>
                <a:gd name="T53" fmla="*/ 46 h 128"/>
                <a:gd name="T54" fmla="*/ 24 w 80"/>
                <a:gd name="T55" fmla="*/ 14 h 128"/>
                <a:gd name="T56" fmla="*/ 17 w 80"/>
                <a:gd name="T57" fmla="*/ 1 h 128"/>
                <a:gd name="T58" fmla="*/ 20 w 80"/>
                <a:gd name="T59" fmla="*/ 1 h 128"/>
                <a:gd name="T60" fmla="*/ 30 w 80"/>
                <a:gd name="T61" fmla="*/ 16 h 128"/>
                <a:gd name="T62" fmla="*/ 43 w 80"/>
                <a:gd name="T63" fmla="*/ 43 h 128"/>
                <a:gd name="T64" fmla="*/ 52 w 80"/>
                <a:gd name="T65" fmla="*/ 47 h 128"/>
                <a:gd name="T66" fmla="*/ 60 w 80"/>
                <a:gd name="T67" fmla="*/ 25 h 128"/>
                <a:gd name="T68" fmla="*/ 61 w 80"/>
                <a:gd name="T69" fmla="*/ 14 h 128"/>
                <a:gd name="T70" fmla="*/ 62 w 80"/>
                <a:gd name="T71" fmla="*/ 16 h 128"/>
                <a:gd name="T72" fmla="*/ 62 w 80"/>
                <a:gd name="T73" fmla="*/ 28 h 128"/>
                <a:gd name="T74" fmla="*/ 58 w 80"/>
                <a:gd name="T75" fmla="*/ 53 h 128"/>
                <a:gd name="T76" fmla="*/ 53 w 80"/>
                <a:gd name="T77" fmla="*/ 71 h 128"/>
                <a:gd name="T78" fmla="*/ 56 w 80"/>
                <a:gd name="T79" fmla="*/ 84 h 128"/>
                <a:gd name="T80" fmla="*/ 63 w 80"/>
                <a:gd name="T81" fmla="*/ 84 h 128"/>
                <a:gd name="T82" fmla="*/ 73 w 80"/>
                <a:gd name="T83" fmla="*/ 76 h 128"/>
                <a:gd name="T84" fmla="*/ 78 w 80"/>
                <a:gd name="T85" fmla="*/ 65 h 128"/>
                <a:gd name="T86" fmla="*/ 80 w 80"/>
                <a:gd name="T87" fmla="*/ 66 h 128"/>
                <a:gd name="T88" fmla="*/ 78 w 80"/>
                <a:gd name="T89" fmla="*/ 77 h 128"/>
                <a:gd name="T90" fmla="*/ 66 w 80"/>
                <a:gd name="T91" fmla="*/ 93 h 128"/>
                <a:gd name="T92" fmla="*/ 61 w 80"/>
                <a:gd name="T93" fmla="*/ 102 h 128"/>
                <a:gd name="T94" fmla="*/ 64 w 80"/>
                <a:gd name="T95" fmla="*/ 110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"/>
                <a:gd name="T145" fmla="*/ 0 h 128"/>
                <a:gd name="T146" fmla="*/ 80 w 80"/>
                <a:gd name="T147" fmla="*/ 128 h 1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" h="128">
                  <a:moveTo>
                    <a:pt x="65" y="113"/>
                  </a:moveTo>
                  <a:lnTo>
                    <a:pt x="64" y="117"/>
                  </a:lnTo>
                  <a:lnTo>
                    <a:pt x="64" y="120"/>
                  </a:lnTo>
                  <a:lnTo>
                    <a:pt x="63" y="124"/>
                  </a:lnTo>
                  <a:lnTo>
                    <a:pt x="63" y="128"/>
                  </a:lnTo>
                  <a:lnTo>
                    <a:pt x="60" y="121"/>
                  </a:lnTo>
                  <a:lnTo>
                    <a:pt x="56" y="112"/>
                  </a:lnTo>
                  <a:lnTo>
                    <a:pt x="53" y="104"/>
                  </a:lnTo>
                  <a:lnTo>
                    <a:pt x="52" y="98"/>
                  </a:lnTo>
                  <a:lnTo>
                    <a:pt x="49" y="97"/>
                  </a:lnTo>
                  <a:lnTo>
                    <a:pt x="46" y="95"/>
                  </a:lnTo>
                  <a:lnTo>
                    <a:pt x="42" y="93"/>
                  </a:lnTo>
                  <a:lnTo>
                    <a:pt x="38" y="91"/>
                  </a:lnTo>
                  <a:lnTo>
                    <a:pt x="34" y="90"/>
                  </a:lnTo>
                  <a:lnTo>
                    <a:pt x="30" y="88"/>
                  </a:lnTo>
                  <a:lnTo>
                    <a:pt x="26" y="87"/>
                  </a:lnTo>
                  <a:lnTo>
                    <a:pt x="24" y="87"/>
                  </a:lnTo>
                  <a:lnTo>
                    <a:pt x="23" y="86"/>
                  </a:lnTo>
                  <a:lnTo>
                    <a:pt x="22" y="85"/>
                  </a:lnTo>
                  <a:lnTo>
                    <a:pt x="21" y="84"/>
                  </a:lnTo>
                  <a:lnTo>
                    <a:pt x="20" y="83"/>
                  </a:lnTo>
                  <a:lnTo>
                    <a:pt x="23" y="83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5"/>
                  </a:lnTo>
                  <a:lnTo>
                    <a:pt x="41" y="86"/>
                  </a:lnTo>
                  <a:lnTo>
                    <a:pt x="45" y="87"/>
                  </a:lnTo>
                  <a:lnTo>
                    <a:pt x="48" y="87"/>
                  </a:lnTo>
                  <a:lnTo>
                    <a:pt x="50" y="88"/>
                  </a:lnTo>
                  <a:lnTo>
                    <a:pt x="48" y="80"/>
                  </a:lnTo>
                  <a:lnTo>
                    <a:pt x="47" y="75"/>
                  </a:lnTo>
                  <a:lnTo>
                    <a:pt x="44" y="71"/>
                  </a:lnTo>
                  <a:lnTo>
                    <a:pt x="42" y="67"/>
                  </a:lnTo>
                  <a:lnTo>
                    <a:pt x="36" y="64"/>
                  </a:lnTo>
                  <a:lnTo>
                    <a:pt x="30" y="61"/>
                  </a:lnTo>
                  <a:lnTo>
                    <a:pt x="24" y="57"/>
                  </a:lnTo>
                  <a:lnTo>
                    <a:pt x="19" y="54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7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6" y="53"/>
                  </a:lnTo>
                  <a:lnTo>
                    <a:pt x="31" y="56"/>
                  </a:lnTo>
                  <a:lnTo>
                    <a:pt x="36" y="58"/>
                  </a:lnTo>
                  <a:lnTo>
                    <a:pt x="41" y="59"/>
                  </a:lnTo>
                  <a:lnTo>
                    <a:pt x="38" y="46"/>
                  </a:lnTo>
                  <a:lnTo>
                    <a:pt x="31" y="29"/>
                  </a:lnTo>
                  <a:lnTo>
                    <a:pt x="24" y="14"/>
                  </a:lnTo>
                  <a:lnTo>
                    <a:pt x="18" y="5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30" y="16"/>
                  </a:lnTo>
                  <a:lnTo>
                    <a:pt x="37" y="29"/>
                  </a:lnTo>
                  <a:lnTo>
                    <a:pt x="43" y="43"/>
                  </a:lnTo>
                  <a:lnTo>
                    <a:pt x="47" y="53"/>
                  </a:lnTo>
                  <a:lnTo>
                    <a:pt x="52" y="47"/>
                  </a:lnTo>
                  <a:lnTo>
                    <a:pt x="56" y="36"/>
                  </a:lnTo>
                  <a:lnTo>
                    <a:pt x="60" y="25"/>
                  </a:lnTo>
                  <a:lnTo>
                    <a:pt x="61" y="17"/>
                  </a:lnTo>
                  <a:lnTo>
                    <a:pt x="61" y="14"/>
                  </a:lnTo>
                  <a:lnTo>
                    <a:pt x="61" y="13"/>
                  </a:lnTo>
                  <a:lnTo>
                    <a:pt x="62" y="16"/>
                  </a:lnTo>
                  <a:lnTo>
                    <a:pt x="62" y="20"/>
                  </a:lnTo>
                  <a:lnTo>
                    <a:pt x="62" y="28"/>
                  </a:lnTo>
                  <a:lnTo>
                    <a:pt x="61" y="40"/>
                  </a:lnTo>
                  <a:lnTo>
                    <a:pt x="58" y="53"/>
                  </a:lnTo>
                  <a:lnTo>
                    <a:pt x="50" y="64"/>
                  </a:lnTo>
                  <a:lnTo>
                    <a:pt x="53" y="71"/>
                  </a:lnTo>
                  <a:lnTo>
                    <a:pt x="55" y="77"/>
                  </a:lnTo>
                  <a:lnTo>
                    <a:pt x="56" y="84"/>
                  </a:lnTo>
                  <a:lnTo>
                    <a:pt x="57" y="88"/>
                  </a:lnTo>
                  <a:lnTo>
                    <a:pt x="63" y="84"/>
                  </a:lnTo>
                  <a:lnTo>
                    <a:pt x="68" y="80"/>
                  </a:lnTo>
                  <a:lnTo>
                    <a:pt x="73" y="76"/>
                  </a:lnTo>
                  <a:lnTo>
                    <a:pt x="76" y="69"/>
                  </a:lnTo>
                  <a:lnTo>
                    <a:pt x="78" y="65"/>
                  </a:lnTo>
                  <a:lnTo>
                    <a:pt x="79" y="64"/>
                  </a:lnTo>
                  <a:lnTo>
                    <a:pt x="80" y="66"/>
                  </a:lnTo>
                  <a:lnTo>
                    <a:pt x="80" y="70"/>
                  </a:lnTo>
                  <a:lnTo>
                    <a:pt x="78" y="77"/>
                  </a:lnTo>
                  <a:lnTo>
                    <a:pt x="73" y="85"/>
                  </a:lnTo>
                  <a:lnTo>
                    <a:pt x="66" y="93"/>
                  </a:lnTo>
                  <a:lnTo>
                    <a:pt x="60" y="98"/>
                  </a:lnTo>
                  <a:lnTo>
                    <a:pt x="61" y="102"/>
                  </a:lnTo>
                  <a:lnTo>
                    <a:pt x="62" y="106"/>
                  </a:lnTo>
                  <a:lnTo>
                    <a:pt x="64" y="110"/>
                  </a:lnTo>
                  <a:lnTo>
                    <a:pt x="65" y="11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71" name="Freeform 335">
              <a:extLst>
                <a:ext uri="{FF2B5EF4-FFF2-40B4-BE49-F238E27FC236}">
                  <a16:creationId xmlns:a16="http://schemas.microsoft.com/office/drawing/2014/main" id="{1B24BADE-3C76-4B53-9AE0-3C30813D9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" y="337"/>
              <a:ext cx="79" cy="115"/>
            </a:xfrm>
            <a:custGeom>
              <a:avLst/>
              <a:gdLst>
                <a:gd name="T0" fmla="*/ 75 w 79"/>
                <a:gd name="T1" fmla="*/ 1 h 115"/>
                <a:gd name="T2" fmla="*/ 67 w 79"/>
                <a:gd name="T3" fmla="*/ 3 h 115"/>
                <a:gd name="T4" fmla="*/ 62 w 79"/>
                <a:gd name="T5" fmla="*/ 7 h 115"/>
                <a:gd name="T6" fmla="*/ 56 w 79"/>
                <a:gd name="T7" fmla="*/ 18 h 115"/>
                <a:gd name="T8" fmla="*/ 48 w 79"/>
                <a:gd name="T9" fmla="*/ 21 h 115"/>
                <a:gd name="T10" fmla="*/ 37 w 79"/>
                <a:gd name="T11" fmla="*/ 23 h 115"/>
                <a:gd name="T12" fmla="*/ 25 w 79"/>
                <a:gd name="T13" fmla="*/ 26 h 115"/>
                <a:gd name="T14" fmla="*/ 16 w 79"/>
                <a:gd name="T15" fmla="*/ 31 h 115"/>
                <a:gd name="T16" fmla="*/ 12 w 79"/>
                <a:gd name="T17" fmla="*/ 35 h 115"/>
                <a:gd name="T18" fmla="*/ 12 w 79"/>
                <a:gd name="T19" fmla="*/ 35 h 115"/>
                <a:gd name="T20" fmla="*/ 18 w 79"/>
                <a:gd name="T21" fmla="*/ 33 h 115"/>
                <a:gd name="T22" fmla="*/ 25 w 79"/>
                <a:gd name="T23" fmla="*/ 31 h 115"/>
                <a:gd name="T24" fmla="*/ 35 w 79"/>
                <a:gd name="T25" fmla="*/ 28 h 115"/>
                <a:gd name="T26" fmla="*/ 45 w 79"/>
                <a:gd name="T27" fmla="*/ 28 h 115"/>
                <a:gd name="T28" fmla="*/ 46 w 79"/>
                <a:gd name="T29" fmla="*/ 36 h 115"/>
                <a:gd name="T30" fmla="*/ 39 w 79"/>
                <a:gd name="T31" fmla="*/ 53 h 115"/>
                <a:gd name="T32" fmla="*/ 33 w 79"/>
                <a:gd name="T33" fmla="*/ 58 h 115"/>
                <a:gd name="T34" fmla="*/ 24 w 79"/>
                <a:gd name="T35" fmla="*/ 61 h 115"/>
                <a:gd name="T36" fmla="*/ 14 w 79"/>
                <a:gd name="T37" fmla="*/ 63 h 115"/>
                <a:gd name="T38" fmla="*/ 6 w 79"/>
                <a:gd name="T39" fmla="*/ 65 h 115"/>
                <a:gd name="T40" fmla="*/ 1 w 79"/>
                <a:gd name="T41" fmla="*/ 67 h 115"/>
                <a:gd name="T42" fmla="*/ 1 w 79"/>
                <a:gd name="T43" fmla="*/ 68 h 115"/>
                <a:gd name="T44" fmla="*/ 7 w 79"/>
                <a:gd name="T45" fmla="*/ 68 h 115"/>
                <a:gd name="T46" fmla="*/ 14 w 79"/>
                <a:gd name="T47" fmla="*/ 67 h 115"/>
                <a:gd name="T48" fmla="*/ 22 w 79"/>
                <a:gd name="T49" fmla="*/ 65 h 115"/>
                <a:gd name="T50" fmla="*/ 30 w 79"/>
                <a:gd name="T51" fmla="*/ 64 h 115"/>
                <a:gd name="T52" fmla="*/ 29 w 79"/>
                <a:gd name="T53" fmla="*/ 71 h 115"/>
                <a:gd name="T54" fmla="*/ 19 w 79"/>
                <a:gd name="T55" fmla="*/ 92 h 115"/>
                <a:gd name="T56" fmla="*/ 22 w 79"/>
                <a:gd name="T57" fmla="*/ 104 h 115"/>
                <a:gd name="T58" fmla="*/ 34 w 79"/>
                <a:gd name="T59" fmla="*/ 76 h 115"/>
                <a:gd name="T60" fmla="*/ 42 w 79"/>
                <a:gd name="T61" fmla="*/ 77 h 115"/>
                <a:gd name="T62" fmla="*/ 49 w 79"/>
                <a:gd name="T63" fmla="*/ 96 h 115"/>
                <a:gd name="T64" fmla="*/ 56 w 79"/>
                <a:gd name="T65" fmla="*/ 106 h 115"/>
                <a:gd name="T66" fmla="*/ 55 w 79"/>
                <a:gd name="T67" fmla="*/ 103 h 115"/>
                <a:gd name="T68" fmla="*/ 50 w 79"/>
                <a:gd name="T69" fmla="*/ 89 h 115"/>
                <a:gd name="T70" fmla="*/ 46 w 79"/>
                <a:gd name="T71" fmla="*/ 69 h 115"/>
                <a:gd name="T72" fmla="*/ 48 w 79"/>
                <a:gd name="T73" fmla="*/ 54 h 115"/>
                <a:gd name="T74" fmla="*/ 56 w 79"/>
                <a:gd name="T75" fmla="*/ 35 h 115"/>
                <a:gd name="T76" fmla="*/ 64 w 79"/>
                <a:gd name="T77" fmla="*/ 36 h 115"/>
                <a:gd name="T78" fmla="*/ 74 w 79"/>
                <a:gd name="T79" fmla="*/ 55 h 115"/>
                <a:gd name="T80" fmla="*/ 77 w 79"/>
                <a:gd name="T81" fmla="*/ 73 h 115"/>
                <a:gd name="T82" fmla="*/ 79 w 79"/>
                <a:gd name="T83" fmla="*/ 70 h 115"/>
                <a:gd name="T84" fmla="*/ 78 w 79"/>
                <a:gd name="T85" fmla="*/ 54 h 115"/>
                <a:gd name="T86" fmla="*/ 71 w 79"/>
                <a:gd name="T87" fmla="*/ 31 h 115"/>
                <a:gd name="T88" fmla="*/ 71 w 79"/>
                <a:gd name="T89" fmla="*/ 19 h 115"/>
                <a:gd name="T90" fmla="*/ 78 w 79"/>
                <a:gd name="T91" fmla="*/ 6 h 115"/>
                <a:gd name="T92" fmla="*/ 79 w 79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"/>
                <a:gd name="T142" fmla="*/ 0 h 115"/>
                <a:gd name="T143" fmla="*/ 79 w 79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" h="115">
                  <a:moveTo>
                    <a:pt x="79" y="0"/>
                  </a:moveTo>
                  <a:lnTo>
                    <a:pt x="75" y="1"/>
                  </a:lnTo>
                  <a:lnTo>
                    <a:pt x="72" y="2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2" y="7"/>
                  </a:lnTo>
                  <a:lnTo>
                    <a:pt x="60" y="13"/>
                  </a:lnTo>
                  <a:lnTo>
                    <a:pt x="56" y="18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2" y="21"/>
                  </a:lnTo>
                  <a:lnTo>
                    <a:pt x="37" y="23"/>
                  </a:lnTo>
                  <a:lnTo>
                    <a:pt x="31" y="24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6" y="31"/>
                  </a:lnTo>
                  <a:lnTo>
                    <a:pt x="13" y="33"/>
                  </a:lnTo>
                  <a:lnTo>
                    <a:pt x="12" y="35"/>
                  </a:lnTo>
                  <a:lnTo>
                    <a:pt x="15" y="34"/>
                  </a:lnTo>
                  <a:lnTo>
                    <a:pt x="18" y="33"/>
                  </a:lnTo>
                  <a:lnTo>
                    <a:pt x="21" y="32"/>
                  </a:lnTo>
                  <a:lnTo>
                    <a:pt x="25" y="31"/>
                  </a:lnTo>
                  <a:lnTo>
                    <a:pt x="30" y="29"/>
                  </a:lnTo>
                  <a:lnTo>
                    <a:pt x="35" y="28"/>
                  </a:lnTo>
                  <a:lnTo>
                    <a:pt x="40" y="28"/>
                  </a:lnTo>
                  <a:lnTo>
                    <a:pt x="45" y="28"/>
                  </a:lnTo>
                  <a:lnTo>
                    <a:pt x="49" y="29"/>
                  </a:lnTo>
                  <a:lnTo>
                    <a:pt x="46" y="36"/>
                  </a:lnTo>
                  <a:lnTo>
                    <a:pt x="42" y="45"/>
                  </a:lnTo>
                  <a:lnTo>
                    <a:pt x="39" y="53"/>
                  </a:lnTo>
                  <a:lnTo>
                    <a:pt x="36" y="57"/>
                  </a:lnTo>
                  <a:lnTo>
                    <a:pt x="33" y="58"/>
                  </a:lnTo>
                  <a:lnTo>
                    <a:pt x="29" y="60"/>
                  </a:lnTo>
                  <a:lnTo>
                    <a:pt x="24" y="61"/>
                  </a:lnTo>
                  <a:lnTo>
                    <a:pt x="19" y="62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6" y="65"/>
                  </a:lnTo>
                  <a:lnTo>
                    <a:pt x="3" y="66"/>
                  </a:lnTo>
                  <a:lnTo>
                    <a:pt x="1" y="67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11" y="67"/>
                  </a:lnTo>
                  <a:lnTo>
                    <a:pt x="14" y="67"/>
                  </a:lnTo>
                  <a:lnTo>
                    <a:pt x="18" y="66"/>
                  </a:lnTo>
                  <a:lnTo>
                    <a:pt x="22" y="65"/>
                  </a:lnTo>
                  <a:lnTo>
                    <a:pt x="26" y="65"/>
                  </a:lnTo>
                  <a:lnTo>
                    <a:pt x="30" y="64"/>
                  </a:lnTo>
                  <a:lnTo>
                    <a:pt x="34" y="63"/>
                  </a:lnTo>
                  <a:lnTo>
                    <a:pt x="29" y="71"/>
                  </a:lnTo>
                  <a:lnTo>
                    <a:pt x="24" y="79"/>
                  </a:lnTo>
                  <a:lnTo>
                    <a:pt x="19" y="92"/>
                  </a:lnTo>
                  <a:lnTo>
                    <a:pt x="18" y="115"/>
                  </a:lnTo>
                  <a:lnTo>
                    <a:pt x="22" y="104"/>
                  </a:lnTo>
                  <a:lnTo>
                    <a:pt x="28" y="89"/>
                  </a:lnTo>
                  <a:lnTo>
                    <a:pt x="34" y="76"/>
                  </a:lnTo>
                  <a:lnTo>
                    <a:pt x="40" y="67"/>
                  </a:lnTo>
                  <a:lnTo>
                    <a:pt x="42" y="77"/>
                  </a:lnTo>
                  <a:lnTo>
                    <a:pt x="45" y="88"/>
                  </a:lnTo>
                  <a:lnTo>
                    <a:pt x="49" y="96"/>
                  </a:lnTo>
                  <a:lnTo>
                    <a:pt x="54" y="103"/>
                  </a:lnTo>
                  <a:lnTo>
                    <a:pt x="56" y="106"/>
                  </a:lnTo>
                  <a:lnTo>
                    <a:pt x="56" y="105"/>
                  </a:lnTo>
                  <a:lnTo>
                    <a:pt x="55" y="103"/>
                  </a:lnTo>
                  <a:lnTo>
                    <a:pt x="54" y="100"/>
                  </a:lnTo>
                  <a:lnTo>
                    <a:pt x="50" y="89"/>
                  </a:lnTo>
                  <a:lnTo>
                    <a:pt x="48" y="79"/>
                  </a:lnTo>
                  <a:lnTo>
                    <a:pt x="46" y="69"/>
                  </a:lnTo>
                  <a:lnTo>
                    <a:pt x="46" y="61"/>
                  </a:lnTo>
                  <a:lnTo>
                    <a:pt x="48" y="54"/>
                  </a:lnTo>
                  <a:lnTo>
                    <a:pt x="52" y="44"/>
                  </a:lnTo>
                  <a:lnTo>
                    <a:pt x="56" y="35"/>
                  </a:lnTo>
                  <a:lnTo>
                    <a:pt x="59" y="31"/>
                  </a:lnTo>
                  <a:lnTo>
                    <a:pt x="64" y="36"/>
                  </a:lnTo>
                  <a:lnTo>
                    <a:pt x="70" y="45"/>
                  </a:lnTo>
                  <a:lnTo>
                    <a:pt x="74" y="55"/>
                  </a:lnTo>
                  <a:lnTo>
                    <a:pt x="77" y="68"/>
                  </a:lnTo>
                  <a:lnTo>
                    <a:pt x="77" y="73"/>
                  </a:lnTo>
                  <a:lnTo>
                    <a:pt x="79" y="73"/>
                  </a:lnTo>
                  <a:lnTo>
                    <a:pt x="79" y="70"/>
                  </a:lnTo>
                  <a:lnTo>
                    <a:pt x="79" y="66"/>
                  </a:lnTo>
                  <a:lnTo>
                    <a:pt x="78" y="54"/>
                  </a:lnTo>
                  <a:lnTo>
                    <a:pt x="75" y="40"/>
                  </a:lnTo>
                  <a:lnTo>
                    <a:pt x="71" y="31"/>
                  </a:lnTo>
                  <a:lnTo>
                    <a:pt x="67" y="25"/>
                  </a:lnTo>
                  <a:lnTo>
                    <a:pt x="71" y="19"/>
                  </a:lnTo>
                  <a:lnTo>
                    <a:pt x="74" y="12"/>
                  </a:lnTo>
                  <a:lnTo>
                    <a:pt x="78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72" name="Freeform 336">
              <a:extLst>
                <a:ext uri="{FF2B5EF4-FFF2-40B4-BE49-F238E27FC236}">
                  <a16:creationId xmlns:a16="http://schemas.microsoft.com/office/drawing/2014/main" id="{D89FFF0F-6CCB-4158-863B-6D85CFD5D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80"/>
              <a:ext cx="113" cy="98"/>
            </a:xfrm>
            <a:custGeom>
              <a:avLst/>
              <a:gdLst>
                <a:gd name="T0" fmla="*/ 67 w 113"/>
                <a:gd name="T1" fmla="*/ 6 h 98"/>
                <a:gd name="T2" fmla="*/ 78 w 113"/>
                <a:gd name="T3" fmla="*/ 6 h 98"/>
                <a:gd name="T4" fmla="*/ 89 w 113"/>
                <a:gd name="T5" fmla="*/ 13 h 98"/>
                <a:gd name="T6" fmla="*/ 90 w 113"/>
                <a:gd name="T7" fmla="*/ 20 h 98"/>
                <a:gd name="T8" fmla="*/ 88 w 113"/>
                <a:gd name="T9" fmla="*/ 30 h 98"/>
                <a:gd name="T10" fmla="*/ 72 w 113"/>
                <a:gd name="T11" fmla="*/ 35 h 98"/>
                <a:gd name="T12" fmla="*/ 65 w 113"/>
                <a:gd name="T13" fmla="*/ 42 h 98"/>
                <a:gd name="T14" fmla="*/ 65 w 113"/>
                <a:gd name="T15" fmla="*/ 45 h 98"/>
                <a:gd name="T16" fmla="*/ 68 w 113"/>
                <a:gd name="T17" fmla="*/ 43 h 98"/>
                <a:gd name="T18" fmla="*/ 79 w 113"/>
                <a:gd name="T19" fmla="*/ 40 h 98"/>
                <a:gd name="T20" fmla="*/ 84 w 113"/>
                <a:gd name="T21" fmla="*/ 45 h 98"/>
                <a:gd name="T22" fmla="*/ 87 w 113"/>
                <a:gd name="T23" fmla="*/ 49 h 98"/>
                <a:gd name="T24" fmla="*/ 87 w 113"/>
                <a:gd name="T25" fmla="*/ 54 h 98"/>
                <a:gd name="T26" fmla="*/ 83 w 113"/>
                <a:gd name="T27" fmla="*/ 61 h 98"/>
                <a:gd name="T28" fmla="*/ 87 w 113"/>
                <a:gd name="T29" fmla="*/ 64 h 98"/>
                <a:gd name="T30" fmla="*/ 99 w 113"/>
                <a:gd name="T31" fmla="*/ 62 h 98"/>
                <a:gd name="T32" fmla="*/ 111 w 113"/>
                <a:gd name="T33" fmla="*/ 74 h 98"/>
                <a:gd name="T34" fmla="*/ 108 w 113"/>
                <a:gd name="T35" fmla="*/ 92 h 98"/>
                <a:gd name="T36" fmla="*/ 92 w 113"/>
                <a:gd name="T37" fmla="*/ 98 h 98"/>
                <a:gd name="T38" fmla="*/ 82 w 113"/>
                <a:gd name="T39" fmla="*/ 85 h 98"/>
                <a:gd name="T40" fmla="*/ 79 w 113"/>
                <a:gd name="T41" fmla="*/ 73 h 98"/>
                <a:gd name="T42" fmla="*/ 65 w 113"/>
                <a:gd name="T43" fmla="*/ 61 h 98"/>
                <a:gd name="T44" fmla="*/ 63 w 113"/>
                <a:gd name="T45" fmla="*/ 61 h 98"/>
                <a:gd name="T46" fmla="*/ 65 w 113"/>
                <a:gd name="T47" fmla="*/ 76 h 98"/>
                <a:gd name="T48" fmla="*/ 59 w 113"/>
                <a:gd name="T49" fmla="*/ 89 h 98"/>
                <a:gd name="T50" fmla="*/ 47 w 113"/>
                <a:gd name="T51" fmla="*/ 94 h 98"/>
                <a:gd name="T52" fmla="*/ 35 w 113"/>
                <a:gd name="T53" fmla="*/ 88 h 98"/>
                <a:gd name="T54" fmla="*/ 29 w 113"/>
                <a:gd name="T55" fmla="*/ 77 h 98"/>
                <a:gd name="T56" fmla="*/ 31 w 113"/>
                <a:gd name="T57" fmla="*/ 64 h 98"/>
                <a:gd name="T58" fmla="*/ 37 w 113"/>
                <a:gd name="T59" fmla="*/ 57 h 98"/>
                <a:gd name="T60" fmla="*/ 26 w 113"/>
                <a:gd name="T61" fmla="*/ 51 h 98"/>
                <a:gd name="T62" fmla="*/ 22 w 113"/>
                <a:gd name="T63" fmla="*/ 55 h 98"/>
                <a:gd name="T64" fmla="*/ 6 w 113"/>
                <a:gd name="T65" fmla="*/ 54 h 98"/>
                <a:gd name="T66" fmla="*/ 0 w 113"/>
                <a:gd name="T67" fmla="*/ 44 h 98"/>
                <a:gd name="T68" fmla="*/ 5 w 113"/>
                <a:gd name="T69" fmla="*/ 29 h 98"/>
                <a:gd name="T70" fmla="*/ 10 w 113"/>
                <a:gd name="T71" fmla="*/ 25 h 98"/>
                <a:gd name="T72" fmla="*/ 16 w 113"/>
                <a:gd name="T73" fmla="*/ 23 h 98"/>
                <a:gd name="T74" fmla="*/ 20 w 113"/>
                <a:gd name="T75" fmla="*/ 22 h 98"/>
                <a:gd name="T76" fmla="*/ 22 w 113"/>
                <a:gd name="T77" fmla="*/ 6 h 98"/>
                <a:gd name="T78" fmla="*/ 35 w 113"/>
                <a:gd name="T79" fmla="*/ 0 h 98"/>
                <a:gd name="T80" fmla="*/ 47 w 113"/>
                <a:gd name="T81" fmla="*/ 4 h 98"/>
                <a:gd name="T82" fmla="*/ 45 w 113"/>
                <a:gd name="T83" fmla="*/ 24 h 98"/>
                <a:gd name="T84" fmla="*/ 55 w 113"/>
                <a:gd name="T85" fmla="*/ 31 h 98"/>
                <a:gd name="T86" fmla="*/ 55 w 113"/>
                <a:gd name="T87" fmla="*/ 39 h 98"/>
                <a:gd name="T88" fmla="*/ 59 w 113"/>
                <a:gd name="T89" fmla="*/ 37 h 98"/>
                <a:gd name="T90" fmla="*/ 63 w 113"/>
                <a:gd name="T91" fmla="*/ 29 h 98"/>
                <a:gd name="T92" fmla="*/ 60 w 113"/>
                <a:gd name="T93" fmla="*/ 16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"/>
                <a:gd name="T142" fmla="*/ 0 h 98"/>
                <a:gd name="T143" fmla="*/ 113 w 113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" h="98">
                  <a:moveTo>
                    <a:pt x="62" y="10"/>
                  </a:moveTo>
                  <a:lnTo>
                    <a:pt x="64" y="8"/>
                  </a:lnTo>
                  <a:lnTo>
                    <a:pt x="67" y="6"/>
                  </a:lnTo>
                  <a:lnTo>
                    <a:pt x="71" y="5"/>
                  </a:lnTo>
                  <a:lnTo>
                    <a:pt x="75" y="6"/>
                  </a:lnTo>
                  <a:lnTo>
                    <a:pt x="78" y="6"/>
                  </a:lnTo>
                  <a:lnTo>
                    <a:pt x="82" y="7"/>
                  </a:lnTo>
                  <a:lnTo>
                    <a:pt x="85" y="9"/>
                  </a:lnTo>
                  <a:lnTo>
                    <a:pt x="89" y="13"/>
                  </a:lnTo>
                  <a:lnTo>
                    <a:pt x="88" y="12"/>
                  </a:lnTo>
                  <a:lnTo>
                    <a:pt x="90" y="15"/>
                  </a:lnTo>
                  <a:lnTo>
                    <a:pt x="90" y="20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88" y="30"/>
                  </a:lnTo>
                  <a:lnTo>
                    <a:pt x="86" y="34"/>
                  </a:lnTo>
                  <a:lnTo>
                    <a:pt x="81" y="36"/>
                  </a:lnTo>
                  <a:lnTo>
                    <a:pt x="72" y="35"/>
                  </a:lnTo>
                  <a:lnTo>
                    <a:pt x="70" y="37"/>
                  </a:lnTo>
                  <a:lnTo>
                    <a:pt x="68" y="40"/>
                  </a:lnTo>
                  <a:lnTo>
                    <a:pt x="65" y="42"/>
                  </a:lnTo>
                  <a:lnTo>
                    <a:pt x="64" y="43"/>
                  </a:lnTo>
                  <a:lnTo>
                    <a:pt x="65" y="44"/>
                  </a:lnTo>
                  <a:lnTo>
                    <a:pt x="65" y="45"/>
                  </a:lnTo>
                  <a:lnTo>
                    <a:pt x="65" y="46"/>
                  </a:lnTo>
                  <a:lnTo>
                    <a:pt x="65" y="47"/>
                  </a:lnTo>
                  <a:lnTo>
                    <a:pt x="68" y="43"/>
                  </a:lnTo>
                  <a:lnTo>
                    <a:pt x="71" y="40"/>
                  </a:lnTo>
                  <a:lnTo>
                    <a:pt x="75" y="39"/>
                  </a:lnTo>
                  <a:lnTo>
                    <a:pt x="79" y="40"/>
                  </a:lnTo>
                  <a:lnTo>
                    <a:pt x="82" y="42"/>
                  </a:lnTo>
                  <a:lnTo>
                    <a:pt x="83" y="43"/>
                  </a:lnTo>
                  <a:lnTo>
                    <a:pt x="84" y="45"/>
                  </a:lnTo>
                  <a:lnTo>
                    <a:pt x="86" y="47"/>
                  </a:lnTo>
                  <a:lnTo>
                    <a:pt x="87" y="48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6" y="56"/>
                  </a:lnTo>
                  <a:lnTo>
                    <a:pt x="85" y="59"/>
                  </a:lnTo>
                  <a:lnTo>
                    <a:pt x="83" y="61"/>
                  </a:lnTo>
                  <a:lnTo>
                    <a:pt x="84" y="62"/>
                  </a:lnTo>
                  <a:lnTo>
                    <a:pt x="85" y="63"/>
                  </a:lnTo>
                  <a:lnTo>
                    <a:pt x="87" y="64"/>
                  </a:lnTo>
                  <a:lnTo>
                    <a:pt x="88" y="65"/>
                  </a:lnTo>
                  <a:lnTo>
                    <a:pt x="93" y="62"/>
                  </a:lnTo>
                  <a:lnTo>
                    <a:pt x="99" y="62"/>
                  </a:lnTo>
                  <a:lnTo>
                    <a:pt x="104" y="64"/>
                  </a:lnTo>
                  <a:lnTo>
                    <a:pt x="108" y="68"/>
                  </a:lnTo>
                  <a:lnTo>
                    <a:pt x="111" y="74"/>
                  </a:lnTo>
                  <a:lnTo>
                    <a:pt x="113" y="81"/>
                  </a:lnTo>
                  <a:lnTo>
                    <a:pt x="111" y="87"/>
                  </a:lnTo>
                  <a:lnTo>
                    <a:pt x="108" y="92"/>
                  </a:lnTo>
                  <a:lnTo>
                    <a:pt x="103" y="96"/>
                  </a:lnTo>
                  <a:lnTo>
                    <a:pt x="98" y="98"/>
                  </a:lnTo>
                  <a:lnTo>
                    <a:pt x="92" y="98"/>
                  </a:lnTo>
                  <a:lnTo>
                    <a:pt x="87" y="95"/>
                  </a:lnTo>
                  <a:lnTo>
                    <a:pt x="83" y="90"/>
                  </a:lnTo>
                  <a:lnTo>
                    <a:pt x="82" y="85"/>
                  </a:lnTo>
                  <a:lnTo>
                    <a:pt x="82" y="81"/>
                  </a:lnTo>
                  <a:lnTo>
                    <a:pt x="83" y="76"/>
                  </a:lnTo>
                  <a:lnTo>
                    <a:pt x="79" y="73"/>
                  </a:lnTo>
                  <a:lnTo>
                    <a:pt x="74" y="69"/>
                  </a:lnTo>
                  <a:lnTo>
                    <a:pt x="68" y="64"/>
                  </a:lnTo>
                  <a:lnTo>
                    <a:pt x="65" y="61"/>
                  </a:lnTo>
                  <a:lnTo>
                    <a:pt x="64" y="60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3" y="62"/>
                  </a:lnTo>
                  <a:lnTo>
                    <a:pt x="65" y="69"/>
                  </a:lnTo>
                  <a:lnTo>
                    <a:pt x="65" y="76"/>
                  </a:lnTo>
                  <a:lnTo>
                    <a:pt x="63" y="82"/>
                  </a:lnTo>
                  <a:lnTo>
                    <a:pt x="60" y="87"/>
                  </a:lnTo>
                  <a:lnTo>
                    <a:pt x="59" y="89"/>
                  </a:lnTo>
                  <a:lnTo>
                    <a:pt x="55" y="91"/>
                  </a:lnTo>
                  <a:lnTo>
                    <a:pt x="51" y="93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39" y="91"/>
                  </a:lnTo>
                  <a:lnTo>
                    <a:pt x="35" y="88"/>
                  </a:lnTo>
                  <a:lnTo>
                    <a:pt x="33" y="84"/>
                  </a:lnTo>
                  <a:lnTo>
                    <a:pt x="31" y="81"/>
                  </a:lnTo>
                  <a:lnTo>
                    <a:pt x="29" y="77"/>
                  </a:lnTo>
                  <a:lnTo>
                    <a:pt x="29" y="72"/>
                  </a:lnTo>
                  <a:lnTo>
                    <a:pt x="29" y="66"/>
                  </a:lnTo>
                  <a:lnTo>
                    <a:pt x="31" y="64"/>
                  </a:lnTo>
                  <a:lnTo>
                    <a:pt x="33" y="61"/>
                  </a:lnTo>
                  <a:lnTo>
                    <a:pt x="35" y="59"/>
                  </a:lnTo>
                  <a:lnTo>
                    <a:pt x="37" y="57"/>
                  </a:lnTo>
                  <a:lnTo>
                    <a:pt x="33" y="56"/>
                  </a:lnTo>
                  <a:lnTo>
                    <a:pt x="29" y="54"/>
                  </a:lnTo>
                  <a:lnTo>
                    <a:pt x="26" y="51"/>
                  </a:lnTo>
                  <a:lnTo>
                    <a:pt x="24" y="47"/>
                  </a:lnTo>
                  <a:lnTo>
                    <a:pt x="23" y="52"/>
                  </a:lnTo>
                  <a:lnTo>
                    <a:pt x="22" y="55"/>
                  </a:lnTo>
                  <a:lnTo>
                    <a:pt x="17" y="57"/>
                  </a:lnTo>
                  <a:lnTo>
                    <a:pt x="10" y="56"/>
                  </a:lnTo>
                  <a:lnTo>
                    <a:pt x="6" y="54"/>
                  </a:lnTo>
                  <a:lnTo>
                    <a:pt x="3" y="51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10" y="25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7" y="4"/>
                  </a:lnTo>
                  <a:lnTo>
                    <a:pt x="49" y="11"/>
                  </a:lnTo>
                  <a:lnTo>
                    <a:pt x="49" y="18"/>
                  </a:lnTo>
                  <a:lnTo>
                    <a:pt x="45" y="24"/>
                  </a:lnTo>
                  <a:lnTo>
                    <a:pt x="48" y="25"/>
                  </a:lnTo>
                  <a:lnTo>
                    <a:pt x="53" y="26"/>
                  </a:lnTo>
                  <a:lnTo>
                    <a:pt x="55" y="31"/>
                  </a:lnTo>
                  <a:lnTo>
                    <a:pt x="56" y="36"/>
                  </a:lnTo>
                  <a:lnTo>
                    <a:pt x="55" y="38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7" y="39"/>
                  </a:lnTo>
                  <a:lnTo>
                    <a:pt x="59" y="37"/>
                  </a:lnTo>
                  <a:lnTo>
                    <a:pt x="60" y="34"/>
                  </a:lnTo>
                  <a:lnTo>
                    <a:pt x="62" y="32"/>
                  </a:lnTo>
                  <a:lnTo>
                    <a:pt x="63" y="29"/>
                  </a:lnTo>
                  <a:lnTo>
                    <a:pt x="61" y="25"/>
                  </a:lnTo>
                  <a:lnTo>
                    <a:pt x="60" y="21"/>
                  </a:lnTo>
                  <a:lnTo>
                    <a:pt x="60" y="16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73" name="Freeform 337">
              <a:extLst>
                <a:ext uri="{FF2B5EF4-FFF2-40B4-BE49-F238E27FC236}">
                  <a16:creationId xmlns:a16="http://schemas.microsoft.com/office/drawing/2014/main" id="{80A159F5-80BA-4592-BFAA-3B3CDE57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" y="92"/>
              <a:ext cx="105" cy="114"/>
            </a:xfrm>
            <a:custGeom>
              <a:avLst/>
              <a:gdLst>
                <a:gd name="T0" fmla="*/ 102 w 105"/>
                <a:gd name="T1" fmla="*/ 113 h 114"/>
                <a:gd name="T2" fmla="*/ 96 w 105"/>
                <a:gd name="T3" fmla="*/ 110 h 114"/>
                <a:gd name="T4" fmla="*/ 85 w 105"/>
                <a:gd name="T5" fmla="*/ 107 h 114"/>
                <a:gd name="T6" fmla="*/ 75 w 105"/>
                <a:gd name="T7" fmla="*/ 108 h 114"/>
                <a:gd name="T8" fmla="*/ 63 w 105"/>
                <a:gd name="T9" fmla="*/ 108 h 114"/>
                <a:gd name="T10" fmla="*/ 55 w 105"/>
                <a:gd name="T11" fmla="*/ 104 h 114"/>
                <a:gd name="T12" fmla="*/ 59 w 105"/>
                <a:gd name="T13" fmla="*/ 102 h 114"/>
                <a:gd name="T14" fmla="*/ 78 w 105"/>
                <a:gd name="T15" fmla="*/ 99 h 114"/>
                <a:gd name="T16" fmla="*/ 73 w 105"/>
                <a:gd name="T17" fmla="*/ 86 h 114"/>
                <a:gd name="T18" fmla="*/ 62 w 105"/>
                <a:gd name="T19" fmla="*/ 79 h 114"/>
                <a:gd name="T20" fmla="*/ 44 w 105"/>
                <a:gd name="T21" fmla="*/ 82 h 114"/>
                <a:gd name="T22" fmla="*/ 27 w 105"/>
                <a:gd name="T23" fmla="*/ 80 h 114"/>
                <a:gd name="T24" fmla="*/ 21 w 105"/>
                <a:gd name="T25" fmla="*/ 73 h 114"/>
                <a:gd name="T26" fmla="*/ 29 w 105"/>
                <a:gd name="T27" fmla="*/ 75 h 114"/>
                <a:gd name="T28" fmla="*/ 41 w 105"/>
                <a:gd name="T29" fmla="*/ 74 h 114"/>
                <a:gd name="T30" fmla="*/ 53 w 105"/>
                <a:gd name="T31" fmla="*/ 71 h 114"/>
                <a:gd name="T32" fmla="*/ 51 w 105"/>
                <a:gd name="T33" fmla="*/ 59 h 114"/>
                <a:gd name="T34" fmla="*/ 37 w 105"/>
                <a:gd name="T35" fmla="*/ 55 h 114"/>
                <a:gd name="T36" fmla="*/ 18 w 105"/>
                <a:gd name="T37" fmla="*/ 56 h 114"/>
                <a:gd name="T38" fmla="*/ 4 w 105"/>
                <a:gd name="T39" fmla="*/ 49 h 114"/>
                <a:gd name="T40" fmla="*/ 0 w 105"/>
                <a:gd name="T41" fmla="*/ 42 h 114"/>
                <a:gd name="T42" fmla="*/ 7 w 105"/>
                <a:gd name="T43" fmla="*/ 46 h 114"/>
                <a:gd name="T44" fmla="*/ 18 w 105"/>
                <a:gd name="T45" fmla="*/ 48 h 114"/>
                <a:gd name="T46" fmla="*/ 31 w 105"/>
                <a:gd name="T47" fmla="*/ 47 h 114"/>
                <a:gd name="T48" fmla="*/ 26 w 105"/>
                <a:gd name="T49" fmla="*/ 36 h 114"/>
                <a:gd name="T50" fmla="*/ 12 w 105"/>
                <a:gd name="T51" fmla="*/ 20 h 114"/>
                <a:gd name="T52" fmla="*/ 3 w 105"/>
                <a:gd name="T53" fmla="*/ 6 h 114"/>
                <a:gd name="T54" fmla="*/ 4 w 105"/>
                <a:gd name="T55" fmla="*/ 1 h 114"/>
                <a:gd name="T56" fmla="*/ 11 w 105"/>
                <a:gd name="T57" fmla="*/ 10 h 114"/>
                <a:gd name="T58" fmla="*/ 25 w 105"/>
                <a:gd name="T59" fmla="*/ 27 h 114"/>
                <a:gd name="T60" fmla="*/ 36 w 105"/>
                <a:gd name="T61" fmla="*/ 38 h 114"/>
                <a:gd name="T62" fmla="*/ 41 w 105"/>
                <a:gd name="T63" fmla="*/ 19 h 114"/>
                <a:gd name="T64" fmla="*/ 41 w 105"/>
                <a:gd name="T65" fmla="*/ 6 h 114"/>
                <a:gd name="T66" fmla="*/ 46 w 105"/>
                <a:gd name="T67" fmla="*/ 20 h 114"/>
                <a:gd name="T68" fmla="*/ 47 w 105"/>
                <a:gd name="T69" fmla="*/ 44 h 114"/>
                <a:gd name="T70" fmla="*/ 59 w 105"/>
                <a:gd name="T71" fmla="*/ 59 h 114"/>
                <a:gd name="T72" fmla="*/ 72 w 105"/>
                <a:gd name="T73" fmla="*/ 54 h 114"/>
                <a:gd name="T74" fmla="*/ 74 w 105"/>
                <a:gd name="T75" fmla="*/ 31 h 114"/>
                <a:gd name="T76" fmla="*/ 78 w 105"/>
                <a:gd name="T77" fmla="*/ 32 h 114"/>
                <a:gd name="T78" fmla="*/ 80 w 105"/>
                <a:gd name="T79" fmla="*/ 63 h 114"/>
                <a:gd name="T80" fmla="*/ 86 w 105"/>
                <a:gd name="T81" fmla="*/ 82 h 114"/>
                <a:gd name="T82" fmla="*/ 95 w 105"/>
                <a:gd name="T83" fmla="*/ 87 h 114"/>
                <a:gd name="T84" fmla="*/ 99 w 105"/>
                <a:gd name="T85" fmla="*/ 77 h 114"/>
                <a:gd name="T86" fmla="*/ 103 w 105"/>
                <a:gd name="T87" fmla="*/ 75 h 114"/>
                <a:gd name="T88" fmla="*/ 102 w 105"/>
                <a:gd name="T89" fmla="*/ 89 h 114"/>
                <a:gd name="T90" fmla="*/ 100 w 105"/>
                <a:gd name="T91" fmla="*/ 101 h 114"/>
                <a:gd name="T92" fmla="*/ 105 w 105"/>
                <a:gd name="T93" fmla="*/ 111 h 1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5"/>
                <a:gd name="T142" fmla="*/ 0 h 114"/>
                <a:gd name="T143" fmla="*/ 105 w 105"/>
                <a:gd name="T144" fmla="*/ 114 h 1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5" h="114">
                  <a:moveTo>
                    <a:pt x="105" y="111"/>
                  </a:moveTo>
                  <a:lnTo>
                    <a:pt x="103" y="112"/>
                  </a:lnTo>
                  <a:lnTo>
                    <a:pt x="102" y="113"/>
                  </a:lnTo>
                  <a:lnTo>
                    <a:pt x="100" y="114"/>
                  </a:lnTo>
                  <a:lnTo>
                    <a:pt x="99" y="114"/>
                  </a:lnTo>
                  <a:lnTo>
                    <a:pt x="96" y="110"/>
                  </a:lnTo>
                  <a:lnTo>
                    <a:pt x="94" y="107"/>
                  </a:lnTo>
                  <a:lnTo>
                    <a:pt x="90" y="106"/>
                  </a:lnTo>
                  <a:lnTo>
                    <a:pt x="85" y="107"/>
                  </a:lnTo>
                  <a:lnTo>
                    <a:pt x="82" y="108"/>
                  </a:lnTo>
                  <a:lnTo>
                    <a:pt x="78" y="108"/>
                  </a:lnTo>
                  <a:lnTo>
                    <a:pt x="75" y="108"/>
                  </a:lnTo>
                  <a:lnTo>
                    <a:pt x="71" y="108"/>
                  </a:lnTo>
                  <a:lnTo>
                    <a:pt x="66" y="108"/>
                  </a:lnTo>
                  <a:lnTo>
                    <a:pt x="63" y="108"/>
                  </a:lnTo>
                  <a:lnTo>
                    <a:pt x="60" y="107"/>
                  </a:lnTo>
                  <a:lnTo>
                    <a:pt x="58" y="106"/>
                  </a:lnTo>
                  <a:lnTo>
                    <a:pt x="55" y="104"/>
                  </a:lnTo>
                  <a:lnTo>
                    <a:pt x="54" y="102"/>
                  </a:lnTo>
                  <a:lnTo>
                    <a:pt x="55" y="101"/>
                  </a:lnTo>
                  <a:lnTo>
                    <a:pt x="59" y="102"/>
                  </a:lnTo>
                  <a:lnTo>
                    <a:pt x="65" y="102"/>
                  </a:lnTo>
                  <a:lnTo>
                    <a:pt x="72" y="101"/>
                  </a:lnTo>
                  <a:lnTo>
                    <a:pt x="78" y="99"/>
                  </a:lnTo>
                  <a:lnTo>
                    <a:pt x="83" y="97"/>
                  </a:lnTo>
                  <a:lnTo>
                    <a:pt x="78" y="91"/>
                  </a:lnTo>
                  <a:lnTo>
                    <a:pt x="73" y="86"/>
                  </a:lnTo>
                  <a:lnTo>
                    <a:pt x="69" y="81"/>
                  </a:lnTo>
                  <a:lnTo>
                    <a:pt x="66" y="78"/>
                  </a:lnTo>
                  <a:lnTo>
                    <a:pt x="62" y="79"/>
                  </a:lnTo>
                  <a:lnTo>
                    <a:pt x="56" y="80"/>
                  </a:lnTo>
                  <a:lnTo>
                    <a:pt x="50" y="81"/>
                  </a:lnTo>
                  <a:lnTo>
                    <a:pt x="44" y="82"/>
                  </a:lnTo>
                  <a:lnTo>
                    <a:pt x="37" y="82"/>
                  </a:lnTo>
                  <a:lnTo>
                    <a:pt x="32" y="81"/>
                  </a:lnTo>
                  <a:lnTo>
                    <a:pt x="27" y="80"/>
                  </a:lnTo>
                  <a:lnTo>
                    <a:pt x="23" y="78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6" y="74"/>
                  </a:lnTo>
                  <a:lnTo>
                    <a:pt x="29" y="75"/>
                  </a:lnTo>
                  <a:lnTo>
                    <a:pt x="33" y="75"/>
                  </a:lnTo>
                  <a:lnTo>
                    <a:pt x="37" y="75"/>
                  </a:lnTo>
                  <a:lnTo>
                    <a:pt x="41" y="74"/>
                  </a:lnTo>
                  <a:lnTo>
                    <a:pt x="46" y="73"/>
                  </a:lnTo>
                  <a:lnTo>
                    <a:pt x="50" y="72"/>
                  </a:lnTo>
                  <a:lnTo>
                    <a:pt x="53" y="71"/>
                  </a:lnTo>
                  <a:lnTo>
                    <a:pt x="57" y="69"/>
                  </a:lnTo>
                  <a:lnTo>
                    <a:pt x="54" y="64"/>
                  </a:lnTo>
                  <a:lnTo>
                    <a:pt x="51" y="59"/>
                  </a:lnTo>
                  <a:lnTo>
                    <a:pt x="47" y="56"/>
                  </a:lnTo>
                  <a:lnTo>
                    <a:pt x="42" y="53"/>
                  </a:lnTo>
                  <a:lnTo>
                    <a:pt x="37" y="55"/>
                  </a:lnTo>
                  <a:lnTo>
                    <a:pt x="31" y="56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3" y="54"/>
                  </a:lnTo>
                  <a:lnTo>
                    <a:pt x="8" y="52"/>
                  </a:lnTo>
                  <a:lnTo>
                    <a:pt x="4" y="49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7" y="46"/>
                  </a:lnTo>
                  <a:lnTo>
                    <a:pt x="10" y="47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3" y="48"/>
                  </a:lnTo>
                  <a:lnTo>
                    <a:pt x="27" y="48"/>
                  </a:lnTo>
                  <a:lnTo>
                    <a:pt x="31" y="47"/>
                  </a:lnTo>
                  <a:lnTo>
                    <a:pt x="35" y="46"/>
                  </a:lnTo>
                  <a:lnTo>
                    <a:pt x="30" y="41"/>
                  </a:lnTo>
                  <a:lnTo>
                    <a:pt x="26" y="36"/>
                  </a:lnTo>
                  <a:lnTo>
                    <a:pt x="22" y="32"/>
                  </a:lnTo>
                  <a:lnTo>
                    <a:pt x="16" y="26"/>
                  </a:lnTo>
                  <a:lnTo>
                    <a:pt x="12" y="20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3" y="6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1"/>
                  </a:lnTo>
                  <a:lnTo>
                    <a:pt x="6" y="4"/>
                  </a:lnTo>
                  <a:lnTo>
                    <a:pt x="8" y="6"/>
                  </a:lnTo>
                  <a:lnTo>
                    <a:pt x="11" y="10"/>
                  </a:lnTo>
                  <a:lnTo>
                    <a:pt x="16" y="16"/>
                  </a:lnTo>
                  <a:lnTo>
                    <a:pt x="20" y="21"/>
                  </a:lnTo>
                  <a:lnTo>
                    <a:pt x="25" y="27"/>
                  </a:lnTo>
                  <a:lnTo>
                    <a:pt x="29" y="32"/>
                  </a:lnTo>
                  <a:lnTo>
                    <a:pt x="34" y="36"/>
                  </a:lnTo>
                  <a:lnTo>
                    <a:pt x="36" y="38"/>
                  </a:lnTo>
                  <a:lnTo>
                    <a:pt x="39" y="32"/>
                  </a:lnTo>
                  <a:lnTo>
                    <a:pt x="41" y="26"/>
                  </a:lnTo>
                  <a:lnTo>
                    <a:pt x="41" y="19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3" y="9"/>
                  </a:lnTo>
                  <a:lnTo>
                    <a:pt x="46" y="20"/>
                  </a:lnTo>
                  <a:lnTo>
                    <a:pt x="47" y="31"/>
                  </a:lnTo>
                  <a:lnTo>
                    <a:pt x="47" y="39"/>
                  </a:lnTo>
                  <a:lnTo>
                    <a:pt x="47" y="44"/>
                  </a:lnTo>
                  <a:lnTo>
                    <a:pt x="52" y="48"/>
                  </a:lnTo>
                  <a:lnTo>
                    <a:pt x="56" y="54"/>
                  </a:lnTo>
                  <a:lnTo>
                    <a:pt x="59" y="59"/>
                  </a:lnTo>
                  <a:lnTo>
                    <a:pt x="63" y="61"/>
                  </a:lnTo>
                  <a:lnTo>
                    <a:pt x="68" y="59"/>
                  </a:lnTo>
                  <a:lnTo>
                    <a:pt x="72" y="54"/>
                  </a:lnTo>
                  <a:lnTo>
                    <a:pt x="75" y="46"/>
                  </a:lnTo>
                  <a:lnTo>
                    <a:pt x="75" y="37"/>
                  </a:lnTo>
                  <a:lnTo>
                    <a:pt x="74" y="31"/>
                  </a:lnTo>
                  <a:lnTo>
                    <a:pt x="75" y="28"/>
                  </a:lnTo>
                  <a:lnTo>
                    <a:pt x="76" y="29"/>
                  </a:lnTo>
                  <a:lnTo>
                    <a:pt x="78" y="32"/>
                  </a:lnTo>
                  <a:lnTo>
                    <a:pt x="79" y="42"/>
                  </a:lnTo>
                  <a:lnTo>
                    <a:pt x="80" y="53"/>
                  </a:lnTo>
                  <a:lnTo>
                    <a:pt x="80" y="63"/>
                  </a:lnTo>
                  <a:lnTo>
                    <a:pt x="77" y="71"/>
                  </a:lnTo>
                  <a:lnTo>
                    <a:pt x="82" y="77"/>
                  </a:lnTo>
                  <a:lnTo>
                    <a:pt x="86" y="82"/>
                  </a:lnTo>
                  <a:lnTo>
                    <a:pt x="89" y="87"/>
                  </a:lnTo>
                  <a:lnTo>
                    <a:pt x="91" y="90"/>
                  </a:lnTo>
                  <a:lnTo>
                    <a:pt x="95" y="87"/>
                  </a:lnTo>
                  <a:lnTo>
                    <a:pt x="96" y="84"/>
                  </a:lnTo>
                  <a:lnTo>
                    <a:pt x="98" y="80"/>
                  </a:lnTo>
                  <a:lnTo>
                    <a:pt x="99" y="77"/>
                  </a:lnTo>
                  <a:lnTo>
                    <a:pt x="100" y="75"/>
                  </a:lnTo>
                  <a:lnTo>
                    <a:pt x="102" y="74"/>
                  </a:lnTo>
                  <a:lnTo>
                    <a:pt x="103" y="75"/>
                  </a:lnTo>
                  <a:lnTo>
                    <a:pt x="104" y="79"/>
                  </a:lnTo>
                  <a:lnTo>
                    <a:pt x="103" y="85"/>
                  </a:lnTo>
                  <a:lnTo>
                    <a:pt x="102" y="89"/>
                  </a:lnTo>
                  <a:lnTo>
                    <a:pt x="100" y="95"/>
                  </a:lnTo>
                  <a:lnTo>
                    <a:pt x="98" y="98"/>
                  </a:lnTo>
                  <a:lnTo>
                    <a:pt x="100" y="101"/>
                  </a:lnTo>
                  <a:lnTo>
                    <a:pt x="102" y="104"/>
                  </a:lnTo>
                  <a:lnTo>
                    <a:pt x="103" y="108"/>
                  </a:lnTo>
                  <a:lnTo>
                    <a:pt x="105" y="11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74" name="Freeform 338">
              <a:extLst>
                <a:ext uri="{FF2B5EF4-FFF2-40B4-BE49-F238E27FC236}">
                  <a16:creationId xmlns:a16="http://schemas.microsoft.com/office/drawing/2014/main" id="{50A816E6-0804-47E4-99E9-F431E50D6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" y="64"/>
              <a:ext cx="84" cy="126"/>
            </a:xfrm>
            <a:custGeom>
              <a:avLst/>
              <a:gdLst>
                <a:gd name="T0" fmla="*/ 11 w 84"/>
                <a:gd name="T1" fmla="*/ 120 h 126"/>
                <a:gd name="T2" fmla="*/ 0 w 84"/>
                <a:gd name="T3" fmla="*/ 95 h 126"/>
                <a:gd name="T4" fmla="*/ 2 w 84"/>
                <a:gd name="T5" fmla="*/ 76 h 126"/>
                <a:gd name="T6" fmla="*/ 4 w 84"/>
                <a:gd name="T7" fmla="*/ 77 h 126"/>
                <a:gd name="T8" fmla="*/ 5 w 84"/>
                <a:gd name="T9" fmla="*/ 90 h 126"/>
                <a:gd name="T10" fmla="*/ 12 w 84"/>
                <a:gd name="T11" fmla="*/ 112 h 126"/>
                <a:gd name="T12" fmla="*/ 21 w 84"/>
                <a:gd name="T13" fmla="*/ 115 h 126"/>
                <a:gd name="T14" fmla="*/ 24 w 84"/>
                <a:gd name="T15" fmla="*/ 109 h 126"/>
                <a:gd name="T16" fmla="*/ 22 w 84"/>
                <a:gd name="T17" fmla="*/ 95 h 126"/>
                <a:gd name="T18" fmla="*/ 18 w 84"/>
                <a:gd name="T19" fmla="*/ 68 h 126"/>
                <a:gd name="T20" fmla="*/ 19 w 84"/>
                <a:gd name="T21" fmla="*/ 55 h 126"/>
                <a:gd name="T22" fmla="*/ 21 w 84"/>
                <a:gd name="T23" fmla="*/ 55 h 126"/>
                <a:gd name="T24" fmla="*/ 22 w 84"/>
                <a:gd name="T25" fmla="*/ 68 h 126"/>
                <a:gd name="T26" fmla="*/ 26 w 84"/>
                <a:gd name="T27" fmla="*/ 89 h 126"/>
                <a:gd name="T28" fmla="*/ 33 w 84"/>
                <a:gd name="T29" fmla="*/ 90 h 126"/>
                <a:gd name="T30" fmla="*/ 39 w 84"/>
                <a:gd name="T31" fmla="*/ 75 h 126"/>
                <a:gd name="T32" fmla="*/ 37 w 84"/>
                <a:gd name="T33" fmla="*/ 55 h 126"/>
                <a:gd name="T34" fmla="*/ 37 w 84"/>
                <a:gd name="T35" fmla="*/ 27 h 126"/>
                <a:gd name="T36" fmla="*/ 44 w 84"/>
                <a:gd name="T37" fmla="*/ 14 h 126"/>
                <a:gd name="T38" fmla="*/ 45 w 84"/>
                <a:gd name="T39" fmla="*/ 15 h 126"/>
                <a:gd name="T40" fmla="*/ 42 w 84"/>
                <a:gd name="T41" fmla="*/ 30 h 126"/>
                <a:gd name="T42" fmla="*/ 43 w 84"/>
                <a:gd name="T43" fmla="*/ 51 h 126"/>
                <a:gd name="T44" fmla="*/ 51 w 84"/>
                <a:gd name="T45" fmla="*/ 50 h 126"/>
                <a:gd name="T46" fmla="*/ 57 w 84"/>
                <a:gd name="T47" fmla="*/ 35 h 126"/>
                <a:gd name="T48" fmla="*/ 59 w 84"/>
                <a:gd name="T49" fmla="*/ 22 h 126"/>
                <a:gd name="T50" fmla="*/ 66 w 84"/>
                <a:gd name="T51" fmla="*/ 7 h 126"/>
                <a:gd name="T52" fmla="*/ 72 w 84"/>
                <a:gd name="T53" fmla="*/ 1 h 126"/>
                <a:gd name="T54" fmla="*/ 76 w 84"/>
                <a:gd name="T55" fmla="*/ 1 h 126"/>
                <a:gd name="T56" fmla="*/ 69 w 84"/>
                <a:gd name="T57" fmla="*/ 12 h 126"/>
                <a:gd name="T58" fmla="*/ 61 w 84"/>
                <a:gd name="T59" fmla="*/ 28 h 126"/>
                <a:gd name="T60" fmla="*/ 59 w 84"/>
                <a:gd name="T61" fmla="*/ 40 h 126"/>
                <a:gd name="T62" fmla="*/ 55 w 84"/>
                <a:gd name="T63" fmla="*/ 55 h 126"/>
                <a:gd name="T64" fmla="*/ 57 w 84"/>
                <a:gd name="T65" fmla="*/ 59 h 126"/>
                <a:gd name="T66" fmla="*/ 65 w 84"/>
                <a:gd name="T67" fmla="*/ 55 h 126"/>
                <a:gd name="T68" fmla="*/ 74 w 84"/>
                <a:gd name="T69" fmla="*/ 50 h 126"/>
                <a:gd name="T70" fmla="*/ 79 w 84"/>
                <a:gd name="T71" fmla="*/ 45 h 126"/>
                <a:gd name="T72" fmla="*/ 82 w 84"/>
                <a:gd name="T73" fmla="*/ 41 h 126"/>
                <a:gd name="T74" fmla="*/ 84 w 84"/>
                <a:gd name="T75" fmla="*/ 42 h 126"/>
                <a:gd name="T76" fmla="*/ 80 w 84"/>
                <a:gd name="T77" fmla="*/ 51 h 126"/>
                <a:gd name="T78" fmla="*/ 71 w 84"/>
                <a:gd name="T79" fmla="*/ 60 h 126"/>
                <a:gd name="T80" fmla="*/ 62 w 84"/>
                <a:gd name="T81" fmla="*/ 64 h 126"/>
                <a:gd name="T82" fmla="*/ 54 w 84"/>
                <a:gd name="T83" fmla="*/ 67 h 126"/>
                <a:gd name="T84" fmla="*/ 48 w 84"/>
                <a:gd name="T85" fmla="*/ 75 h 126"/>
                <a:gd name="T86" fmla="*/ 39 w 84"/>
                <a:gd name="T87" fmla="*/ 94 h 126"/>
                <a:gd name="T88" fmla="*/ 41 w 84"/>
                <a:gd name="T89" fmla="*/ 102 h 126"/>
                <a:gd name="T90" fmla="*/ 50 w 84"/>
                <a:gd name="T91" fmla="*/ 103 h 126"/>
                <a:gd name="T92" fmla="*/ 58 w 84"/>
                <a:gd name="T93" fmla="*/ 101 h 126"/>
                <a:gd name="T94" fmla="*/ 66 w 84"/>
                <a:gd name="T95" fmla="*/ 96 h 126"/>
                <a:gd name="T96" fmla="*/ 71 w 84"/>
                <a:gd name="T97" fmla="*/ 88 h 126"/>
                <a:gd name="T98" fmla="*/ 73 w 84"/>
                <a:gd name="T99" fmla="*/ 88 h 126"/>
                <a:gd name="T100" fmla="*/ 69 w 84"/>
                <a:gd name="T101" fmla="*/ 97 h 126"/>
                <a:gd name="T102" fmla="*/ 62 w 84"/>
                <a:gd name="T103" fmla="*/ 106 h 126"/>
                <a:gd name="T104" fmla="*/ 51 w 84"/>
                <a:gd name="T105" fmla="*/ 110 h 126"/>
                <a:gd name="T106" fmla="*/ 41 w 84"/>
                <a:gd name="T107" fmla="*/ 111 h 126"/>
                <a:gd name="T108" fmla="*/ 34 w 84"/>
                <a:gd name="T109" fmla="*/ 113 h 126"/>
                <a:gd name="T110" fmla="*/ 31 w 84"/>
                <a:gd name="T111" fmla="*/ 119 h 126"/>
                <a:gd name="T112" fmla="*/ 26 w 84"/>
                <a:gd name="T113" fmla="*/ 121 h 126"/>
                <a:gd name="T114" fmla="*/ 19 w 84"/>
                <a:gd name="T115" fmla="*/ 124 h 1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4"/>
                <a:gd name="T175" fmla="*/ 0 h 126"/>
                <a:gd name="T176" fmla="*/ 84 w 84"/>
                <a:gd name="T177" fmla="*/ 126 h 1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4" h="126">
                  <a:moveTo>
                    <a:pt x="17" y="126"/>
                  </a:moveTo>
                  <a:lnTo>
                    <a:pt x="11" y="120"/>
                  </a:lnTo>
                  <a:lnTo>
                    <a:pt x="5" y="109"/>
                  </a:lnTo>
                  <a:lnTo>
                    <a:pt x="0" y="95"/>
                  </a:lnTo>
                  <a:lnTo>
                    <a:pt x="0" y="80"/>
                  </a:lnTo>
                  <a:lnTo>
                    <a:pt x="2" y="76"/>
                  </a:lnTo>
                  <a:lnTo>
                    <a:pt x="4" y="77"/>
                  </a:lnTo>
                  <a:lnTo>
                    <a:pt x="4" y="80"/>
                  </a:lnTo>
                  <a:lnTo>
                    <a:pt x="5" y="90"/>
                  </a:lnTo>
                  <a:lnTo>
                    <a:pt x="8" y="102"/>
                  </a:lnTo>
                  <a:lnTo>
                    <a:pt x="12" y="112"/>
                  </a:lnTo>
                  <a:lnTo>
                    <a:pt x="19" y="118"/>
                  </a:lnTo>
                  <a:lnTo>
                    <a:pt x="21" y="115"/>
                  </a:lnTo>
                  <a:lnTo>
                    <a:pt x="23" y="112"/>
                  </a:lnTo>
                  <a:lnTo>
                    <a:pt x="24" y="109"/>
                  </a:lnTo>
                  <a:lnTo>
                    <a:pt x="26" y="107"/>
                  </a:lnTo>
                  <a:lnTo>
                    <a:pt x="22" y="95"/>
                  </a:lnTo>
                  <a:lnTo>
                    <a:pt x="20" y="82"/>
                  </a:lnTo>
                  <a:lnTo>
                    <a:pt x="18" y="68"/>
                  </a:lnTo>
                  <a:lnTo>
                    <a:pt x="18" y="60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5"/>
                  </a:lnTo>
                  <a:lnTo>
                    <a:pt x="22" y="60"/>
                  </a:lnTo>
                  <a:lnTo>
                    <a:pt x="22" y="68"/>
                  </a:lnTo>
                  <a:lnTo>
                    <a:pt x="24" y="79"/>
                  </a:lnTo>
                  <a:lnTo>
                    <a:pt x="26" y="89"/>
                  </a:lnTo>
                  <a:lnTo>
                    <a:pt x="30" y="96"/>
                  </a:lnTo>
                  <a:lnTo>
                    <a:pt x="33" y="90"/>
                  </a:lnTo>
                  <a:lnTo>
                    <a:pt x="37" y="83"/>
                  </a:lnTo>
                  <a:lnTo>
                    <a:pt x="39" y="75"/>
                  </a:lnTo>
                  <a:lnTo>
                    <a:pt x="41" y="69"/>
                  </a:lnTo>
                  <a:lnTo>
                    <a:pt x="37" y="55"/>
                  </a:lnTo>
                  <a:lnTo>
                    <a:pt x="35" y="40"/>
                  </a:lnTo>
                  <a:lnTo>
                    <a:pt x="37" y="27"/>
                  </a:lnTo>
                  <a:lnTo>
                    <a:pt x="41" y="16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2" y="30"/>
                  </a:lnTo>
                  <a:lnTo>
                    <a:pt x="41" y="41"/>
                  </a:lnTo>
                  <a:lnTo>
                    <a:pt x="43" y="51"/>
                  </a:lnTo>
                  <a:lnTo>
                    <a:pt x="45" y="58"/>
                  </a:lnTo>
                  <a:lnTo>
                    <a:pt x="51" y="50"/>
                  </a:lnTo>
                  <a:lnTo>
                    <a:pt x="54" y="42"/>
                  </a:lnTo>
                  <a:lnTo>
                    <a:pt x="57" y="35"/>
                  </a:lnTo>
                  <a:lnTo>
                    <a:pt x="57" y="29"/>
                  </a:lnTo>
                  <a:lnTo>
                    <a:pt x="59" y="22"/>
                  </a:lnTo>
                  <a:lnTo>
                    <a:pt x="63" y="14"/>
                  </a:lnTo>
                  <a:lnTo>
                    <a:pt x="66" y="7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6" y="1"/>
                  </a:lnTo>
                  <a:lnTo>
                    <a:pt x="75" y="4"/>
                  </a:lnTo>
                  <a:lnTo>
                    <a:pt x="69" y="12"/>
                  </a:lnTo>
                  <a:lnTo>
                    <a:pt x="64" y="20"/>
                  </a:lnTo>
                  <a:lnTo>
                    <a:pt x="61" y="28"/>
                  </a:lnTo>
                  <a:lnTo>
                    <a:pt x="60" y="33"/>
                  </a:lnTo>
                  <a:lnTo>
                    <a:pt x="59" y="40"/>
                  </a:lnTo>
                  <a:lnTo>
                    <a:pt x="57" y="48"/>
                  </a:lnTo>
                  <a:lnTo>
                    <a:pt x="55" y="55"/>
                  </a:lnTo>
                  <a:lnTo>
                    <a:pt x="52" y="60"/>
                  </a:lnTo>
                  <a:lnTo>
                    <a:pt x="57" y="59"/>
                  </a:lnTo>
                  <a:lnTo>
                    <a:pt x="61" y="57"/>
                  </a:lnTo>
                  <a:lnTo>
                    <a:pt x="65" y="55"/>
                  </a:lnTo>
                  <a:lnTo>
                    <a:pt x="69" y="53"/>
                  </a:lnTo>
                  <a:lnTo>
                    <a:pt x="74" y="50"/>
                  </a:lnTo>
                  <a:lnTo>
                    <a:pt x="76" y="47"/>
                  </a:lnTo>
                  <a:lnTo>
                    <a:pt x="79" y="45"/>
                  </a:lnTo>
                  <a:lnTo>
                    <a:pt x="81" y="43"/>
                  </a:lnTo>
                  <a:lnTo>
                    <a:pt x="82" y="41"/>
                  </a:lnTo>
                  <a:lnTo>
                    <a:pt x="84" y="40"/>
                  </a:lnTo>
                  <a:lnTo>
                    <a:pt x="84" y="42"/>
                  </a:lnTo>
                  <a:lnTo>
                    <a:pt x="83" y="45"/>
                  </a:lnTo>
                  <a:lnTo>
                    <a:pt x="80" y="51"/>
                  </a:lnTo>
                  <a:lnTo>
                    <a:pt x="75" y="56"/>
                  </a:lnTo>
                  <a:lnTo>
                    <a:pt x="71" y="60"/>
                  </a:lnTo>
                  <a:lnTo>
                    <a:pt x="67" y="62"/>
                  </a:lnTo>
                  <a:lnTo>
                    <a:pt x="62" y="64"/>
                  </a:lnTo>
                  <a:lnTo>
                    <a:pt x="57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48" y="75"/>
                  </a:lnTo>
                  <a:lnTo>
                    <a:pt x="43" y="85"/>
                  </a:lnTo>
                  <a:lnTo>
                    <a:pt x="39" y="94"/>
                  </a:lnTo>
                  <a:lnTo>
                    <a:pt x="38" y="101"/>
                  </a:lnTo>
                  <a:lnTo>
                    <a:pt x="41" y="102"/>
                  </a:lnTo>
                  <a:lnTo>
                    <a:pt x="45" y="103"/>
                  </a:lnTo>
                  <a:lnTo>
                    <a:pt x="50" y="103"/>
                  </a:lnTo>
                  <a:lnTo>
                    <a:pt x="54" y="102"/>
                  </a:lnTo>
                  <a:lnTo>
                    <a:pt x="58" y="101"/>
                  </a:lnTo>
                  <a:lnTo>
                    <a:pt x="63" y="99"/>
                  </a:lnTo>
                  <a:lnTo>
                    <a:pt x="66" y="96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3" y="87"/>
                  </a:lnTo>
                  <a:lnTo>
                    <a:pt x="73" y="88"/>
                  </a:lnTo>
                  <a:lnTo>
                    <a:pt x="72" y="92"/>
                  </a:lnTo>
                  <a:lnTo>
                    <a:pt x="69" y="97"/>
                  </a:lnTo>
                  <a:lnTo>
                    <a:pt x="66" y="102"/>
                  </a:lnTo>
                  <a:lnTo>
                    <a:pt x="62" y="106"/>
                  </a:lnTo>
                  <a:lnTo>
                    <a:pt x="57" y="108"/>
                  </a:lnTo>
                  <a:lnTo>
                    <a:pt x="51" y="110"/>
                  </a:lnTo>
                  <a:lnTo>
                    <a:pt x="46" y="111"/>
                  </a:lnTo>
                  <a:lnTo>
                    <a:pt x="41" y="111"/>
                  </a:lnTo>
                  <a:lnTo>
                    <a:pt x="37" y="110"/>
                  </a:lnTo>
                  <a:lnTo>
                    <a:pt x="34" y="113"/>
                  </a:lnTo>
                  <a:lnTo>
                    <a:pt x="32" y="115"/>
                  </a:lnTo>
                  <a:lnTo>
                    <a:pt x="31" y="119"/>
                  </a:lnTo>
                  <a:lnTo>
                    <a:pt x="30" y="122"/>
                  </a:lnTo>
                  <a:lnTo>
                    <a:pt x="26" y="121"/>
                  </a:lnTo>
                  <a:lnTo>
                    <a:pt x="22" y="122"/>
                  </a:lnTo>
                  <a:lnTo>
                    <a:pt x="19" y="124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75" name="Freeform 339">
              <a:extLst>
                <a:ext uri="{FF2B5EF4-FFF2-40B4-BE49-F238E27FC236}">
                  <a16:creationId xmlns:a16="http://schemas.microsoft.com/office/drawing/2014/main" id="{9FE376EE-CCB1-4BC4-A709-37451FDBA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" y="206"/>
              <a:ext cx="135" cy="69"/>
            </a:xfrm>
            <a:custGeom>
              <a:avLst/>
              <a:gdLst>
                <a:gd name="T0" fmla="*/ 1 w 135"/>
                <a:gd name="T1" fmla="*/ 22 h 69"/>
                <a:gd name="T2" fmla="*/ 1 w 135"/>
                <a:gd name="T3" fmla="*/ 25 h 69"/>
                <a:gd name="T4" fmla="*/ 6 w 135"/>
                <a:gd name="T5" fmla="*/ 26 h 69"/>
                <a:gd name="T6" fmla="*/ 17 w 135"/>
                <a:gd name="T7" fmla="*/ 26 h 69"/>
                <a:gd name="T8" fmla="*/ 29 w 135"/>
                <a:gd name="T9" fmla="*/ 28 h 69"/>
                <a:gd name="T10" fmla="*/ 37 w 135"/>
                <a:gd name="T11" fmla="*/ 30 h 69"/>
                <a:gd name="T12" fmla="*/ 42 w 135"/>
                <a:gd name="T13" fmla="*/ 38 h 69"/>
                <a:gd name="T14" fmla="*/ 52 w 135"/>
                <a:gd name="T15" fmla="*/ 55 h 69"/>
                <a:gd name="T16" fmla="*/ 64 w 135"/>
                <a:gd name="T17" fmla="*/ 63 h 69"/>
                <a:gd name="T18" fmla="*/ 64 w 135"/>
                <a:gd name="T19" fmla="*/ 60 h 69"/>
                <a:gd name="T20" fmla="*/ 56 w 135"/>
                <a:gd name="T21" fmla="*/ 51 h 69"/>
                <a:gd name="T22" fmla="*/ 52 w 135"/>
                <a:gd name="T23" fmla="*/ 38 h 69"/>
                <a:gd name="T24" fmla="*/ 57 w 135"/>
                <a:gd name="T25" fmla="*/ 33 h 69"/>
                <a:gd name="T26" fmla="*/ 71 w 135"/>
                <a:gd name="T27" fmla="*/ 36 h 69"/>
                <a:gd name="T28" fmla="*/ 77 w 135"/>
                <a:gd name="T29" fmla="*/ 46 h 69"/>
                <a:gd name="T30" fmla="*/ 89 w 135"/>
                <a:gd name="T31" fmla="*/ 61 h 69"/>
                <a:gd name="T32" fmla="*/ 103 w 135"/>
                <a:gd name="T33" fmla="*/ 69 h 69"/>
                <a:gd name="T34" fmla="*/ 108 w 135"/>
                <a:gd name="T35" fmla="*/ 68 h 69"/>
                <a:gd name="T36" fmla="*/ 97 w 135"/>
                <a:gd name="T37" fmla="*/ 59 h 69"/>
                <a:gd name="T38" fmla="*/ 85 w 135"/>
                <a:gd name="T39" fmla="*/ 47 h 69"/>
                <a:gd name="T40" fmla="*/ 89 w 135"/>
                <a:gd name="T41" fmla="*/ 44 h 69"/>
                <a:gd name="T42" fmla="*/ 102 w 135"/>
                <a:gd name="T43" fmla="*/ 48 h 69"/>
                <a:gd name="T44" fmla="*/ 117 w 135"/>
                <a:gd name="T45" fmla="*/ 51 h 69"/>
                <a:gd name="T46" fmla="*/ 128 w 135"/>
                <a:gd name="T47" fmla="*/ 53 h 69"/>
                <a:gd name="T48" fmla="*/ 134 w 135"/>
                <a:gd name="T49" fmla="*/ 53 h 69"/>
                <a:gd name="T50" fmla="*/ 132 w 135"/>
                <a:gd name="T51" fmla="*/ 49 h 69"/>
                <a:gd name="T52" fmla="*/ 124 w 135"/>
                <a:gd name="T53" fmla="*/ 47 h 69"/>
                <a:gd name="T54" fmla="*/ 112 w 135"/>
                <a:gd name="T55" fmla="*/ 44 h 69"/>
                <a:gd name="T56" fmla="*/ 100 w 135"/>
                <a:gd name="T57" fmla="*/ 39 h 69"/>
                <a:gd name="T58" fmla="*/ 90 w 135"/>
                <a:gd name="T59" fmla="*/ 35 h 69"/>
                <a:gd name="T60" fmla="*/ 92 w 135"/>
                <a:gd name="T61" fmla="*/ 29 h 69"/>
                <a:gd name="T62" fmla="*/ 101 w 135"/>
                <a:gd name="T63" fmla="*/ 25 h 69"/>
                <a:gd name="T64" fmla="*/ 108 w 135"/>
                <a:gd name="T65" fmla="*/ 23 h 69"/>
                <a:gd name="T66" fmla="*/ 108 w 135"/>
                <a:gd name="T67" fmla="*/ 20 h 69"/>
                <a:gd name="T68" fmla="*/ 98 w 135"/>
                <a:gd name="T69" fmla="*/ 18 h 69"/>
                <a:gd name="T70" fmla="*/ 85 w 135"/>
                <a:gd name="T71" fmla="*/ 25 h 69"/>
                <a:gd name="T72" fmla="*/ 78 w 135"/>
                <a:gd name="T73" fmla="*/ 29 h 69"/>
                <a:gd name="T74" fmla="*/ 70 w 135"/>
                <a:gd name="T75" fmla="*/ 28 h 69"/>
                <a:gd name="T76" fmla="*/ 62 w 135"/>
                <a:gd name="T77" fmla="*/ 27 h 69"/>
                <a:gd name="T78" fmla="*/ 56 w 135"/>
                <a:gd name="T79" fmla="*/ 27 h 69"/>
                <a:gd name="T80" fmla="*/ 53 w 135"/>
                <a:gd name="T81" fmla="*/ 21 h 69"/>
                <a:gd name="T82" fmla="*/ 59 w 135"/>
                <a:gd name="T83" fmla="*/ 8 h 69"/>
                <a:gd name="T84" fmla="*/ 70 w 135"/>
                <a:gd name="T85" fmla="*/ 1 h 69"/>
                <a:gd name="T86" fmla="*/ 69 w 135"/>
                <a:gd name="T87" fmla="*/ 0 h 69"/>
                <a:gd name="T88" fmla="*/ 63 w 135"/>
                <a:gd name="T89" fmla="*/ 0 h 69"/>
                <a:gd name="T90" fmla="*/ 55 w 135"/>
                <a:gd name="T91" fmla="*/ 5 h 69"/>
                <a:gd name="T92" fmla="*/ 47 w 135"/>
                <a:gd name="T93" fmla="*/ 12 h 69"/>
                <a:gd name="T94" fmla="*/ 41 w 135"/>
                <a:gd name="T95" fmla="*/ 18 h 69"/>
                <a:gd name="T96" fmla="*/ 36 w 135"/>
                <a:gd name="T97" fmla="*/ 20 h 69"/>
                <a:gd name="T98" fmla="*/ 26 w 135"/>
                <a:gd name="T99" fmla="*/ 20 h 69"/>
                <a:gd name="T100" fmla="*/ 14 w 135"/>
                <a:gd name="T101" fmla="*/ 20 h 69"/>
                <a:gd name="T102" fmla="*/ 4 w 135"/>
                <a:gd name="T103" fmla="*/ 20 h 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5"/>
                <a:gd name="T157" fmla="*/ 0 h 69"/>
                <a:gd name="T158" fmla="*/ 135 w 135"/>
                <a:gd name="T159" fmla="*/ 69 h 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5" h="69">
                  <a:moveTo>
                    <a:pt x="0" y="21"/>
                  </a:move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6" y="26"/>
                  </a:lnTo>
                  <a:lnTo>
                    <a:pt x="11" y="26"/>
                  </a:lnTo>
                  <a:lnTo>
                    <a:pt x="17" y="26"/>
                  </a:lnTo>
                  <a:lnTo>
                    <a:pt x="23" y="27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37" y="30"/>
                  </a:lnTo>
                  <a:lnTo>
                    <a:pt x="40" y="32"/>
                  </a:lnTo>
                  <a:lnTo>
                    <a:pt x="42" y="38"/>
                  </a:lnTo>
                  <a:lnTo>
                    <a:pt x="46" y="47"/>
                  </a:lnTo>
                  <a:lnTo>
                    <a:pt x="52" y="55"/>
                  </a:lnTo>
                  <a:lnTo>
                    <a:pt x="59" y="62"/>
                  </a:lnTo>
                  <a:lnTo>
                    <a:pt x="64" y="63"/>
                  </a:lnTo>
                  <a:lnTo>
                    <a:pt x="65" y="62"/>
                  </a:lnTo>
                  <a:lnTo>
                    <a:pt x="64" y="60"/>
                  </a:lnTo>
                  <a:lnTo>
                    <a:pt x="60" y="56"/>
                  </a:lnTo>
                  <a:lnTo>
                    <a:pt x="56" y="51"/>
                  </a:lnTo>
                  <a:lnTo>
                    <a:pt x="53" y="45"/>
                  </a:lnTo>
                  <a:lnTo>
                    <a:pt x="52" y="38"/>
                  </a:lnTo>
                  <a:lnTo>
                    <a:pt x="51" y="33"/>
                  </a:lnTo>
                  <a:lnTo>
                    <a:pt x="57" y="33"/>
                  </a:lnTo>
                  <a:lnTo>
                    <a:pt x="65" y="34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77" y="46"/>
                  </a:lnTo>
                  <a:lnTo>
                    <a:pt x="83" y="54"/>
                  </a:lnTo>
                  <a:lnTo>
                    <a:pt x="89" y="61"/>
                  </a:lnTo>
                  <a:lnTo>
                    <a:pt x="97" y="67"/>
                  </a:lnTo>
                  <a:lnTo>
                    <a:pt x="103" y="69"/>
                  </a:lnTo>
                  <a:lnTo>
                    <a:pt x="108" y="69"/>
                  </a:lnTo>
                  <a:lnTo>
                    <a:pt x="108" y="68"/>
                  </a:lnTo>
                  <a:lnTo>
                    <a:pt x="106" y="65"/>
                  </a:lnTo>
                  <a:lnTo>
                    <a:pt x="97" y="59"/>
                  </a:lnTo>
                  <a:lnTo>
                    <a:pt x="90" y="53"/>
                  </a:lnTo>
                  <a:lnTo>
                    <a:pt x="85" y="47"/>
                  </a:lnTo>
                  <a:lnTo>
                    <a:pt x="83" y="41"/>
                  </a:lnTo>
                  <a:lnTo>
                    <a:pt x="89" y="44"/>
                  </a:lnTo>
                  <a:lnTo>
                    <a:pt x="95" y="47"/>
                  </a:lnTo>
                  <a:lnTo>
                    <a:pt x="102" y="48"/>
                  </a:lnTo>
                  <a:lnTo>
                    <a:pt x="110" y="50"/>
                  </a:lnTo>
                  <a:lnTo>
                    <a:pt x="117" y="51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2" y="53"/>
                  </a:lnTo>
                  <a:lnTo>
                    <a:pt x="134" y="53"/>
                  </a:lnTo>
                  <a:lnTo>
                    <a:pt x="135" y="51"/>
                  </a:lnTo>
                  <a:lnTo>
                    <a:pt x="132" y="49"/>
                  </a:lnTo>
                  <a:lnTo>
                    <a:pt x="129" y="48"/>
                  </a:lnTo>
                  <a:lnTo>
                    <a:pt x="124" y="47"/>
                  </a:lnTo>
                  <a:lnTo>
                    <a:pt x="119" y="46"/>
                  </a:lnTo>
                  <a:lnTo>
                    <a:pt x="112" y="44"/>
                  </a:lnTo>
                  <a:lnTo>
                    <a:pt x="106" y="42"/>
                  </a:lnTo>
                  <a:lnTo>
                    <a:pt x="100" y="39"/>
                  </a:lnTo>
                  <a:lnTo>
                    <a:pt x="94" y="37"/>
                  </a:lnTo>
                  <a:lnTo>
                    <a:pt x="90" y="35"/>
                  </a:lnTo>
                  <a:lnTo>
                    <a:pt x="88" y="34"/>
                  </a:lnTo>
                  <a:lnTo>
                    <a:pt x="92" y="29"/>
                  </a:lnTo>
                  <a:lnTo>
                    <a:pt x="96" y="27"/>
                  </a:lnTo>
                  <a:lnTo>
                    <a:pt x="101" y="25"/>
                  </a:lnTo>
                  <a:lnTo>
                    <a:pt x="105" y="24"/>
                  </a:lnTo>
                  <a:lnTo>
                    <a:pt x="108" y="23"/>
                  </a:lnTo>
                  <a:lnTo>
                    <a:pt x="109" y="22"/>
                  </a:lnTo>
                  <a:lnTo>
                    <a:pt x="108" y="20"/>
                  </a:lnTo>
                  <a:lnTo>
                    <a:pt x="103" y="18"/>
                  </a:lnTo>
                  <a:lnTo>
                    <a:pt x="98" y="18"/>
                  </a:lnTo>
                  <a:lnTo>
                    <a:pt x="91" y="21"/>
                  </a:lnTo>
                  <a:lnTo>
                    <a:pt x="85" y="25"/>
                  </a:lnTo>
                  <a:lnTo>
                    <a:pt x="82" y="29"/>
                  </a:lnTo>
                  <a:lnTo>
                    <a:pt x="78" y="29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5" y="28"/>
                  </a:lnTo>
                  <a:lnTo>
                    <a:pt x="62" y="27"/>
                  </a:lnTo>
                  <a:lnTo>
                    <a:pt x="59" y="27"/>
                  </a:lnTo>
                  <a:lnTo>
                    <a:pt x="56" y="27"/>
                  </a:lnTo>
                  <a:lnTo>
                    <a:pt x="54" y="27"/>
                  </a:lnTo>
                  <a:lnTo>
                    <a:pt x="53" y="21"/>
                  </a:lnTo>
                  <a:lnTo>
                    <a:pt x="55" y="14"/>
                  </a:lnTo>
                  <a:lnTo>
                    <a:pt x="59" y="8"/>
                  </a:lnTo>
                  <a:lnTo>
                    <a:pt x="65" y="4"/>
                  </a:lnTo>
                  <a:lnTo>
                    <a:pt x="70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5" y="5"/>
                  </a:lnTo>
                  <a:lnTo>
                    <a:pt x="52" y="8"/>
                  </a:lnTo>
                  <a:lnTo>
                    <a:pt x="47" y="12"/>
                  </a:lnTo>
                  <a:lnTo>
                    <a:pt x="44" y="15"/>
                  </a:lnTo>
                  <a:lnTo>
                    <a:pt x="41" y="18"/>
                  </a:lnTo>
                  <a:lnTo>
                    <a:pt x="40" y="20"/>
                  </a:lnTo>
                  <a:lnTo>
                    <a:pt x="36" y="20"/>
                  </a:lnTo>
                  <a:lnTo>
                    <a:pt x="31" y="20"/>
                  </a:lnTo>
                  <a:lnTo>
                    <a:pt x="26" y="20"/>
                  </a:lnTo>
                  <a:lnTo>
                    <a:pt x="20" y="20"/>
                  </a:lnTo>
                  <a:lnTo>
                    <a:pt x="14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76" name="Freeform 340">
              <a:extLst>
                <a:ext uri="{FF2B5EF4-FFF2-40B4-BE49-F238E27FC236}">
                  <a16:creationId xmlns:a16="http://schemas.microsoft.com/office/drawing/2014/main" id="{53A1DFDA-4C7A-4A73-9F90-DBD440E4E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" y="267"/>
              <a:ext cx="110" cy="141"/>
            </a:xfrm>
            <a:custGeom>
              <a:avLst/>
              <a:gdLst>
                <a:gd name="T0" fmla="*/ 5 w 110"/>
                <a:gd name="T1" fmla="*/ 4 h 141"/>
                <a:gd name="T2" fmla="*/ 15 w 110"/>
                <a:gd name="T3" fmla="*/ 19 h 141"/>
                <a:gd name="T4" fmla="*/ 16 w 110"/>
                <a:gd name="T5" fmla="*/ 33 h 141"/>
                <a:gd name="T6" fmla="*/ 17 w 110"/>
                <a:gd name="T7" fmla="*/ 64 h 141"/>
                <a:gd name="T8" fmla="*/ 20 w 110"/>
                <a:gd name="T9" fmla="*/ 62 h 141"/>
                <a:gd name="T10" fmla="*/ 23 w 110"/>
                <a:gd name="T11" fmla="*/ 38 h 141"/>
                <a:gd name="T12" fmla="*/ 28 w 110"/>
                <a:gd name="T13" fmla="*/ 29 h 141"/>
                <a:gd name="T14" fmla="*/ 30 w 110"/>
                <a:gd name="T15" fmla="*/ 32 h 141"/>
                <a:gd name="T16" fmla="*/ 36 w 110"/>
                <a:gd name="T17" fmla="*/ 40 h 141"/>
                <a:gd name="T18" fmla="*/ 47 w 110"/>
                <a:gd name="T19" fmla="*/ 53 h 141"/>
                <a:gd name="T20" fmla="*/ 48 w 110"/>
                <a:gd name="T21" fmla="*/ 70 h 141"/>
                <a:gd name="T22" fmla="*/ 48 w 110"/>
                <a:gd name="T23" fmla="*/ 96 h 141"/>
                <a:gd name="T24" fmla="*/ 54 w 110"/>
                <a:gd name="T25" fmla="*/ 94 h 141"/>
                <a:gd name="T26" fmla="*/ 55 w 110"/>
                <a:gd name="T27" fmla="*/ 71 h 141"/>
                <a:gd name="T28" fmla="*/ 64 w 110"/>
                <a:gd name="T29" fmla="*/ 69 h 141"/>
                <a:gd name="T30" fmla="*/ 76 w 110"/>
                <a:gd name="T31" fmla="*/ 86 h 141"/>
                <a:gd name="T32" fmla="*/ 91 w 110"/>
                <a:gd name="T33" fmla="*/ 108 h 141"/>
                <a:gd name="T34" fmla="*/ 103 w 110"/>
                <a:gd name="T35" fmla="*/ 129 h 141"/>
                <a:gd name="T36" fmla="*/ 109 w 110"/>
                <a:gd name="T37" fmla="*/ 140 h 141"/>
                <a:gd name="T38" fmla="*/ 110 w 110"/>
                <a:gd name="T39" fmla="*/ 138 h 141"/>
                <a:gd name="T40" fmla="*/ 107 w 110"/>
                <a:gd name="T41" fmla="*/ 128 h 141"/>
                <a:gd name="T42" fmla="*/ 97 w 110"/>
                <a:gd name="T43" fmla="*/ 107 h 141"/>
                <a:gd name="T44" fmla="*/ 83 w 110"/>
                <a:gd name="T45" fmla="*/ 84 h 141"/>
                <a:gd name="T46" fmla="*/ 71 w 110"/>
                <a:gd name="T47" fmla="*/ 66 h 141"/>
                <a:gd name="T48" fmla="*/ 69 w 110"/>
                <a:gd name="T49" fmla="*/ 59 h 141"/>
                <a:gd name="T50" fmla="*/ 76 w 110"/>
                <a:gd name="T51" fmla="*/ 55 h 141"/>
                <a:gd name="T52" fmla="*/ 82 w 110"/>
                <a:gd name="T53" fmla="*/ 53 h 141"/>
                <a:gd name="T54" fmla="*/ 89 w 110"/>
                <a:gd name="T55" fmla="*/ 54 h 141"/>
                <a:gd name="T56" fmla="*/ 97 w 110"/>
                <a:gd name="T57" fmla="*/ 59 h 141"/>
                <a:gd name="T58" fmla="*/ 100 w 110"/>
                <a:gd name="T59" fmla="*/ 59 h 141"/>
                <a:gd name="T60" fmla="*/ 96 w 110"/>
                <a:gd name="T61" fmla="*/ 52 h 141"/>
                <a:gd name="T62" fmla="*/ 86 w 110"/>
                <a:gd name="T63" fmla="*/ 49 h 141"/>
                <a:gd name="T64" fmla="*/ 75 w 110"/>
                <a:gd name="T65" fmla="*/ 48 h 141"/>
                <a:gd name="T66" fmla="*/ 65 w 110"/>
                <a:gd name="T67" fmla="*/ 49 h 141"/>
                <a:gd name="T68" fmla="*/ 54 w 110"/>
                <a:gd name="T69" fmla="*/ 47 h 141"/>
                <a:gd name="T70" fmla="*/ 42 w 110"/>
                <a:gd name="T71" fmla="*/ 34 h 141"/>
                <a:gd name="T72" fmla="*/ 43 w 110"/>
                <a:gd name="T73" fmla="*/ 27 h 141"/>
                <a:gd name="T74" fmla="*/ 56 w 110"/>
                <a:gd name="T75" fmla="*/ 25 h 141"/>
                <a:gd name="T76" fmla="*/ 65 w 110"/>
                <a:gd name="T77" fmla="*/ 27 h 141"/>
                <a:gd name="T78" fmla="*/ 64 w 110"/>
                <a:gd name="T79" fmla="*/ 24 h 141"/>
                <a:gd name="T80" fmla="*/ 58 w 110"/>
                <a:gd name="T81" fmla="*/ 23 h 141"/>
                <a:gd name="T82" fmla="*/ 50 w 110"/>
                <a:gd name="T83" fmla="*/ 21 h 141"/>
                <a:gd name="T84" fmla="*/ 42 w 110"/>
                <a:gd name="T85" fmla="*/ 21 h 141"/>
                <a:gd name="T86" fmla="*/ 34 w 110"/>
                <a:gd name="T87" fmla="*/ 21 h 141"/>
                <a:gd name="T88" fmla="*/ 28 w 110"/>
                <a:gd name="T89" fmla="*/ 20 h 141"/>
                <a:gd name="T90" fmla="*/ 19 w 110"/>
                <a:gd name="T91" fmla="*/ 13 h 141"/>
                <a:gd name="T92" fmla="*/ 11 w 110"/>
                <a:gd name="T93" fmla="*/ 5 h 141"/>
                <a:gd name="T94" fmla="*/ 4 w 110"/>
                <a:gd name="T95" fmla="*/ 0 h 1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0"/>
                <a:gd name="T145" fmla="*/ 0 h 141"/>
                <a:gd name="T146" fmla="*/ 110 w 110"/>
                <a:gd name="T147" fmla="*/ 141 h 1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0" h="141">
                  <a:moveTo>
                    <a:pt x="0" y="0"/>
                  </a:moveTo>
                  <a:lnTo>
                    <a:pt x="5" y="4"/>
                  </a:lnTo>
                  <a:lnTo>
                    <a:pt x="10" y="11"/>
                  </a:lnTo>
                  <a:lnTo>
                    <a:pt x="15" y="19"/>
                  </a:lnTo>
                  <a:lnTo>
                    <a:pt x="18" y="22"/>
                  </a:lnTo>
                  <a:lnTo>
                    <a:pt x="16" y="33"/>
                  </a:lnTo>
                  <a:lnTo>
                    <a:pt x="16" y="49"/>
                  </a:lnTo>
                  <a:lnTo>
                    <a:pt x="17" y="64"/>
                  </a:lnTo>
                  <a:lnTo>
                    <a:pt x="21" y="75"/>
                  </a:lnTo>
                  <a:lnTo>
                    <a:pt x="20" y="62"/>
                  </a:lnTo>
                  <a:lnTo>
                    <a:pt x="21" y="49"/>
                  </a:lnTo>
                  <a:lnTo>
                    <a:pt x="23" y="38"/>
                  </a:lnTo>
                  <a:lnTo>
                    <a:pt x="26" y="31"/>
                  </a:lnTo>
                  <a:lnTo>
                    <a:pt x="28" y="29"/>
                  </a:lnTo>
                  <a:lnTo>
                    <a:pt x="30" y="30"/>
                  </a:lnTo>
                  <a:lnTo>
                    <a:pt x="30" y="32"/>
                  </a:lnTo>
                  <a:lnTo>
                    <a:pt x="32" y="35"/>
                  </a:lnTo>
                  <a:lnTo>
                    <a:pt x="36" y="40"/>
                  </a:lnTo>
                  <a:lnTo>
                    <a:pt x="42" y="47"/>
                  </a:lnTo>
                  <a:lnTo>
                    <a:pt x="47" y="53"/>
                  </a:lnTo>
                  <a:lnTo>
                    <a:pt x="50" y="58"/>
                  </a:lnTo>
                  <a:lnTo>
                    <a:pt x="48" y="70"/>
                  </a:lnTo>
                  <a:lnTo>
                    <a:pt x="47" y="83"/>
                  </a:lnTo>
                  <a:lnTo>
                    <a:pt x="48" y="96"/>
                  </a:lnTo>
                  <a:lnTo>
                    <a:pt x="55" y="106"/>
                  </a:lnTo>
                  <a:lnTo>
                    <a:pt x="54" y="94"/>
                  </a:lnTo>
                  <a:lnTo>
                    <a:pt x="54" y="81"/>
                  </a:lnTo>
                  <a:lnTo>
                    <a:pt x="55" y="71"/>
                  </a:lnTo>
                  <a:lnTo>
                    <a:pt x="60" y="64"/>
                  </a:lnTo>
                  <a:lnTo>
                    <a:pt x="64" y="69"/>
                  </a:lnTo>
                  <a:lnTo>
                    <a:pt x="70" y="76"/>
                  </a:lnTo>
                  <a:lnTo>
                    <a:pt x="76" y="86"/>
                  </a:lnTo>
                  <a:lnTo>
                    <a:pt x="84" y="97"/>
                  </a:lnTo>
                  <a:lnTo>
                    <a:pt x="91" y="108"/>
                  </a:lnTo>
                  <a:lnTo>
                    <a:pt x="97" y="119"/>
                  </a:lnTo>
                  <a:lnTo>
                    <a:pt x="103" y="129"/>
                  </a:lnTo>
                  <a:lnTo>
                    <a:pt x="106" y="135"/>
                  </a:lnTo>
                  <a:lnTo>
                    <a:pt x="109" y="140"/>
                  </a:lnTo>
                  <a:lnTo>
                    <a:pt x="110" y="141"/>
                  </a:lnTo>
                  <a:lnTo>
                    <a:pt x="110" y="138"/>
                  </a:lnTo>
                  <a:lnTo>
                    <a:pt x="109" y="133"/>
                  </a:lnTo>
                  <a:lnTo>
                    <a:pt x="107" y="128"/>
                  </a:lnTo>
                  <a:lnTo>
                    <a:pt x="103" y="119"/>
                  </a:lnTo>
                  <a:lnTo>
                    <a:pt x="97" y="107"/>
                  </a:lnTo>
                  <a:lnTo>
                    <a:pt x="91" y="96"/>
                  </a:lnTo>
                  <a:lnTo>
                    <a:pt x="83" y="84"/>
                  </a:lnTo>
                  <a:lnTo>
                    <a:pt x="77" y="74"/>
                  </a:lnTo>
                  <a:lnTo>
                    <a:pt x="71" y="66"/>
                  </a:lnTo>
                  <a:lnTo>
                    <a:pt x="67" y="61"/>
                  </a:lnTo>
                  <a:lnTo>
                    <a:pt x="69" y="59"/>
                  </a:lnTo>
                  <a:lnTo>
                    <a:pt x="73" y="56"/>
                  </a:lnTo>
                  <a:lnTo>
                    <a:pt x="76" y="55"/>
                  </a:lnTo>
                  <a:lnTo>
                    <a:pt x="79" y="54"/>
                  </a:lnTo>
                  <a:lnTo>
                    <a:pt x="82" y="53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2" y="56"/>
                  </a:lnTo>
                  <a:lnTo>
                    <a:pt x="97" y="59"/>
                  </a:lnTo>
                  <a:lnTo>
                    <a:pt x="100" y="60"/>
                  </a:lnTo>
                  <a:lnTo>
                    <a:pt x="100" y="59"/>
                  </a:lnTo>
                  <a:lnTo>
                    <a:pt x="98" y="55"/>
                  </a:lnTo>
                  <a:lnTo>
                    <a:pt x="96" y="52"/>
                  </a:lnTo>
                  <a:lnTo>
                    <a:pt x="91" y="50"/>
                  </a:lnTo>
                  <a:lnTo>
                    <a:pt x="86" y="49"/>
                  </a:lnTo>
                  <a:lnTo>
                    <a:pt x="81" y="48"/>
                  </a:lnTo>
                  <a:lnTo>
                    <a:pt x="75" y="48"/>
                  </a:lnTo>
                  <a:lnTo>
                    <a:pt x="69" y="49"/>
                  </a:lnTo>
                  <a:lnTo>
                    <a:pt x="65" y="49"/>
                  </a:lnTo>
                  <a:lnTo>
                    <a:pt x="60" y="52"/>
                  </a:lnTo>
                  <a:lnTo>
                    <a:pt x="54" y="47"/>
                  </a:lnTo>
                  <a:lnTo>
                    <a:pt x="48" y="40"/>
                  </a:lnTo>
                  <a:lnTo>
                    <a:pt x="42" y="34"/>
                  </a:lnTo>
                  <a:lnTo>
                    <a:pt x="39" y="30"/>
                  </a:lnTo>
                  <a:lnTo>
                    <a:pt x="43" y="27"/>
                  </a:lnTo>
                  <a:lnTo>
                    <a:pt x="49" y="26"/>
                  </a:lnTo>
                  <a:lnTo>
                    <a:pt x="56" y="25"/>
                  </a:lnTo>
                  <a:lnTo>
                    <a:pt x="62" y="26"/>
                  </a:lnTo>
                  <a:lnTo>
                    <a:pt x="65" y="27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4" y="22"/>
                  </a:lnTo>
                  <a:lnTo>
                    <a:pt x="50" y="21"/>
                  </a:lnTo>
                  <a:lnTo>
                    <a:pt x="46" y="21"/>
                  </a:lnTo>
                  <a:lnTo>
                    <a:pt x="42" y="21"/>
                  </a:lnTo>
                  <a:lnTo>
                    <a:pt x="38" y="21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8" y="20"/>
                  </a:lnTo>
                  <a:lnTo>
                    <a:pt x="24" y="17"/>
                  </a:lnTo>
                  <a:lnTo>
                    <a:pt x="19" y="13"/>
                  </a:lnTo>
                  <a:lnTo>
                    <a:pt x="15" y="9"/>
                  </a:lnTo>
                  <a:lnTo>
                    <a:pt x="11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77" name="Freeform 341">
              <a:extLst>
                <a:ext uri="{FF2B5EF4-FFF2-40B4-BE49-F238E27FC236}">
                  <a16:creationId xmlns:a16="http://schemas.microsoft.com/office/drawing/2014/main" id="{44A624A9-9FF1-4413-A41A-15BDFA518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" y="280"/>
              <a:ext cx="82" cy="163"/>
            </a:xfrm>
            <a:custGeom>
              <a:avLst/>
              <a:gdLst>
                <a:gd name="T0" fmla="*/ 54 w 82"/>
                <a:gd name="T1" fmla="*/ 20 h 163"/>
                <a:gd name="T2" fmla="*/ 45 w 82"/>
                <a:gd name="T3" fmla="*/ 30 h 163"/>
                <a:gd name="T4" fmla="*/ 26 w 82"/>
                <a:gd name="T5" fmla="*/ 40 h 163"/>
                <a:gd name="T6" fmla="*/ 10 w 82"/>
                <a:gd name="T7" fmla="*/ 53 h 163"/>
                <a:gd name="T8" fmla="*/ 9 w 82"/>
                <a:gd name="T9" fmla="*/ 61 h 163"/>
                <a:gd name="T10" fmla="*/ 15 w 82"/>
                <a:gd name="T11" fmla="*/ 55 h 163"/>
                <a:gd name="T12" fmla="*/ 27 w 82"/>
                <a:gd name="T13" fmla="*/ 46 h 163"/>
                <a:gd name="T14" fmla="*/ 42 w 82"/>
                <a:gd name="T15" fmla="*/ 40 h 163"/>
                <a:gd name="T16" fmla="*/ 44 w 82"/>
                <a:gd name="T17" fmla="*/ 57 h 163"/>
                <a:gd name="T18" fmla="*/ 33 w 82"/>
                <a:gd name="T19" fmla="*/ 68 h 163"/>
                <a:gd name="T20" fmla="*/ 16 w 82"/>
                <a:gd name="T21" fmla="*/ 77 h 163"/>
                <a:gd name="T22" fmla="*/ 6 w 82"/>
                <a:gd name="T23" fmla="*/ 90 h 163"/>
                <a:gd name="T24" fmla="*/ 6 w 82"/>
                <a:gd name="T25" fmla="*/ 98 h 163"/>
                <a:gd name="T26" fmla="*/ 10 w 82"/>
                <a:gd name="T27" fmla="*/ 90 h 163"/>
                <a:gd name="T28" fmla="*/ 21 w 82"/>
                <a:gd name="T29" fmla="*/ 82 h 163"/>
                <a:gd name="T30" fmla="*/ 36 w 82"/>
                <a:gd name="T31" fmla="*/ 76 h 163"/>
                <a:gd name="T32" fmla="*/ 38 w 82"/>
                <a:gd name="T33" fmla="*/ 92 h 163"/>
                <a:gd name="T34" fmla="*/ 29 w 82"/>
                <a:gd name="T35" fmla="*/ 106 h 163"/>
                <a:gd name="T36" fmla="*/ 15 w 82"/>
                <a:gd name="T37" fmla="*/ 114 h 163"/>
                <a:gd name="T38" fmla="*/ 8 w 82"/>
                <a:gd name="T39" fmla="*/ 126 h 163"/>
                <a:gd name="T40" fmla="*/ 20 w 82"/>
                <a:gd name="T41" fmla="*/ 118 h 163"/>
                <a:gd name="T42" fmla="*/ 31 w 82"/>
                <a:gd name="T43" fmla="*/ 116 h 163"/>
                <a:gd name="T44" fmla="*/ 23 w 82"/>
                <a:gd name="T45" fmla="*/ 136 h 163"/>
                <a:gd name="T46" fmla="*/ 8 w 82"/>
                <a:gd name="T47" fmla="*/ 154 h 163"/>
                <a:gd name="T48" fmla="*/ 0 w 82"/>
                <a:gd name="T49" fmla="*/ 162 h 163"/>
                <a:gd name="T50" fmla="*/ 8 w 82"/>
                <a:gd name="T51" fmla="*/ 160 h 163"/>
                <a:gd name="T52" fmla="*/ 22 w 82"/>
                <a:gd name="T53" fmla="*/ 145 h 163"/>
                <a:gd name="T54" fmla="*/ 36 w 82"/>
                <a:gd name="T55" fmla="*/ 120 h 163"/>
                <a:gd name="T56" fmla="*/ 50 w 82"/>
                <a:gd name="T57" fmla="*/ 118 h 163"/>
                <a:gd name="T58" fmla="*/ 51 w 82"/>
                <a:gd name="T59" fmla="*/ 136 h 163"/>
                <a:gd name="T60" fmla="*/ 55 w 82"/>
                <a:gd name="T61" fmla="*/ 138 h 163"/>
                <a:gd name="T62" fmla="*/ 58 w 82"/>
                <a:gd name="T63" fmla="*/ 129 h 163"/>
                <a:gd name="T64" fmla="*/ 51 w 82"/>
                <a:gd name="T65" fmla="*/ 112 h 163"/>
                <a:gd name="T66" fmla="*/ 47 w 82"/>
                <a:gd name="T67" fmla="*/ 96 h 163"/>
                <a:gd name="T68" fmla="*/ 50 w 82"/>
                <a:gd name="T69" fmla="*/ 73 h 163"/>
                <a:gd name="T70" fmla="*/ 54 w 82"/>
                <a:gd name="T71" fmla="*/ 71 h 163"/>
                <a:gd name="T72" fmla="*/ 68 w 82"/>
                <a:gd name="T73" fmla="*/ 82 h 163"/>
                <a:gd name="T74" fmla="*/ 75 w 82"/>
                <a:gd name="T75" fmla="*/ 104 h 163"/>
                <a:gd name="T76" fmla="*/ 77 w 82"/>
                <a:gd name="T77" fmla="*/ 99 h 163"/>
                <a:gd name="T78" fmla="*/ 75 w 82"/>
                <a:gd name="T79" fmla="*/ 84 h 163"/>
                <a:gd name="T80" fmla="*/ 63 w 82"/>
                <a:gd name="T81" fmla="*/ 67 h 163"/>
                <a:gd name="T82" fmla="*/ 53 w 82"/>
                <a:gd name="T83" fmla="*/ 56 h 163"/>
                <a:gd name="T84" fmla="*/ 57 w 82"/>
                <a:gd name="T85" fmla="*/ 39 h 163"/>
                <a:gd name="T86" fmla="*/ 76 w 82"/>
                <a:gd name="T87" fmla="*/ 50 h 163"/>
                <a:gd name="T88" fmla="*/ 81 w 82"/>
                <a:gd name="T89" fmla="*/ 63 h 163"/>
                <a:gd name="T90" fmla="*/ 80 w 82"/>
                <a:gd name="T91" fmla="*/ 49 h 163"/>
                <a:gd name="T92" fmla="*/ 61 w 82"/>
                <a:gd name="T93" fmla="*/ 30 h 163"/>
                <a:gd name="T94" fmla="*/ 61 w 82"/>
                <a:gd name="T95" fmla="*/ 9 h 163"/>
                <a:gd name="T96" fmla="*/ 57 w 82"/>
                <a:gd name="T97" fmla="*/ 0 h 1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"/>
                <a:gd name="T148" fmla="*/ 0 h 163"/>
                <a:gd name="T149" fmla="*/ 82 w 82"/>
                <a:gd name="T150" fmla="*/ 163 h 1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" h="163">
                  <a:moveTo>
                    <a:pt x="55" y="8"/>
                  </a:moveTo>
                  <a:lnTo>
                    <a:pt x="55" y="14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0" y="27"/>
                  </a:lnTo>
                  <a:lnTo>
                    <a:pt x="45" y="30"/>
                  </a:lnTo>
                  <a:lnTo>
                    <a:pt x="39" y="33"/>
                  </a:lnTo>
                  <a:lnTo>
                    <a:pt x="33" y="36"/>
                  </a:lnTo>
                  <a:lnTo>
                    <a:pt x="26" y="40"/>
                  </a:lnTo>
                  <a:lnTo>
                    <a:pt x="20" y="44"/>
                  </a:lnTo>
                  <a:lnTo>
                    <a:pt x="14" y="48"/>
                  </a:lnTo>
                  <a:lnTo>
                    <a:pt x="10" y="53"/>
                  </a:lnTo>
                  <a:lnTo>
                    <a:pt x="8" y="57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0"/>
                  </a:lnTo>
                  <a:lnTo>
                    <a:pt x="13" y="58"/>
                  </a:lnTo>
                  <a:lnTo>
                    <a:pt x="15" y="55"/>
                  </a:lnTo>
                  <a:lnTo>
                    <a:pt x="19" y="51"/>
                  </a:lnTo>
                  <a:lnTo>
                    <a:pt x="23" y="48"/>
                  </a:lnTo>
                  <a:lnTo>
                    <a:pt x="27" y="46"/>
                  </a:lnTo>
                  <a:lnTo>
                    <a:pt x="32" y="43"/>
                  </a:lnTo>
                  <a:lnTo>
                    <a:pt x="37" y="42"/>
                  </a:lnTo>
                  <a:lnTo>
                    <a:pt x="42" y="40"/>
                  </a:lnTo>
                  <a:lnTo>
                    <a:pt x="46" y="40"/>
                  </a:lnTo>
                  <a:lnTo>
                    <a:pt x="45" y="49"/>
                  </a:lnTo>
                  <a:lnTo>
                    <a:pt x="44" y="57"/>
                  </a:lnTo>
                  <a:lnTo>
                    <a:pt x="41" y="63"/>
                  </a:lnTo>
                  <a:lnTo>
                    <a:pt x="39" y="67"/>
                  </a:lnTo>
                  <a:lnTo>
                    <a:pt x="33" y="68"/>
                  </a:lnTo>
                  <a:lnTo>
                    <a:pt x="26" y="71"/>
                  </a:lnTo>
                  <a:lnTo>
                    <a:pt x="21" y="73"/>
                  </a:lnTo>
                  <a:lnTo>
                    <a:pt x="16" y="77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6" y="90"/>
                  </a:lnTo>
                  <a:lnTo>
                    <a:pt x="5" y="94"/>
                  </a:lnTo>
                  <a:lnTo>
                    <a:pt x="5" y="97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10" y="90"/>
                  </a:lnTo>
                  <a:lnTo>
                    <a:pt x="13" y="88"/>
                  </a:lnTo>
                  <a:lnTo>
                    <a:pt x="17" y="85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32" y="77"/>
                  </a:lnTo>
                  <a:lnTo>
                    <a:pt x="36" y="76"/>
                  </a:lnTo>
                  <a:lnTo>
                    <a:pt x="40" y="75"/>
                  </a:lnTo>
                  <a:lnTo>
                    <a:pt x="40" y="85"/>
                  </a:lnTo>
                  <a:lnTo>
                    <a:pt x="38" y="92"/>
                  </a:lnTo>
                  <a:lnTo>
                    <a:pt x="37" y="99"/>
                  </a:lnTo>
                  <a:lnTo>
                    <a:pt x="34" y="104"/>
                  </a:lnTo>
                  <a:lnTo>
                    <a:pt x="29" y="106"/>
                  </a:lnTo>
                  <a:lnTo>
                    <a:pt x="24" y="108"/>
                  </a:lnTo>
                  <a:lnTo>
                    <a:pt x="20" y="111"/>
                  </a:lnTo>
                  <a:lnTo>
                    <a:pt x="15" y="114"/>
                  </a:lnTo>
                  <a:lnTo>
                    <a:pt x="12" y="118"/>
                  </a:lnTo>
                  <a:lnTo>
                    <a:pt x="9" y="121"/>
                  </a:lnTo>
                  <a:lnTo>
                    <a:pt x="8" y="126"/>
                  </a:lnTo>
                  <a:lnTo>
                    <a:pt x="7" y="131"/>
                  </a:lnTo>
                  <a:lnTo>
                    <a:pt x="13" y="124"/>
                  </a:lnTo>
                  <a:lnTo>
                    <a:pt x="20" y="118"/>
                  </a:lnTo>
                  <a:lnTo>
                    <a:pt x="26" y="113"/>
                  </a:lnTo>
                  <a:lnTo>
                    <a:pt x="32" y="111"/>
                  </a:lnTo>
                  <a:lnTo>
                    <a:pt x="31" y="116"/>
                  </a:lnTo>
                  <a:lnTo>
                    <a:pt x="29" y="121"/>
                  </a:lnTo>
                  <a:lnTo>
                    <a:pt x="26" y="128"/>
                  </a:lnTo>
                  <a:lnTo>
                    <a:pt x="23" y="136"/>
                  </a:lnTo>
                  <a:lnTo>
                    <a:pt x="18" y="143"/>
                  </a:lnTo>
                  <a:lnTo>
                    <a:pt x="14" y="149"/>
                  </a:lnTo>
                  <a:lnTo>
                    <a:pt x="8" y="154"/>
                  </a:lnTo>
                  <a:lnTo>
                    <a:pt x="3" y="158"/>
                  </a:lnTo>
                  <a:lnTo>
                    <a:pt x="1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4" y="162"/>
                  </a:lnTo>
                  <a:lnTo>
                    <a:pt x="8" y="160"/>
                  </a:lnTo>
                  <a:lnTo>
                    <a:pt x="12" y="157"/>
                  </a:lnTo>
                  <a:lnTo>
                    <a:pt x="17" y="152"/>
                  </a:lnTo>
                  <a:lnTo>
                    <a:pt x="22" y="145"/>
                  </a:lnTo>
                  <a:lnTo>
                    <a:pt x="27" y="139"/>
                  </a:lnTo>
                  <a:lnTo>
                    <a:pt x="32" y="130"/>
                  </a:lnTo>
                  <a:lnTo>
                    <a:pt x="36" y="120"/>
                  </a:lnTo>
                  <a:lnTo>
                    <a:pt x="38" y="111"/>
                  </a:lnTo>
                  <a:lnTo>
                    <a:pt x="44" y="113"/>
                  </a:lnTo>
                  <a:lnTo>
                    <a:pt x="50" y="118"/>
                  </a:lnTo>
                  <a:lnTo>
                    <a:pt x="53" y="124"/>
                  </a:lnTo>
                  <a:lnTo>
                    <a:pt x="53" y="130"/>
                  </a:lnTo>
                  <a:lnTo>
                    <a:pt x="51" y="136"/>
                  </a:lnTo>
                  <a:lnTo>
                    <a:pt x="51" y="140"/>
                  </a:lnTo>
                  <a:lnTo>
                    <a:pt x="52" y="141"/>
                  </a:lnTo>
                  <a:lnTo>
                    <a:pt x="55" y="138"/>
                  </a:lnTo>
                  <a:lnTo>
                    <a:pt x="57" y="135"/>
                  </a:lnTo>
                  <a:lnTo>
                    <a:pt x="58" y="132"/>
                  </a:lnTo>
                  <a:lnTo>
                    <a:pt x="58" y="129"/>
                  </a:lnTo>
                  <a:lnTo>
                    <a:pt x="57" y="125"/>
                  </a:lnTo>
                  <a:lnTo>
                    <a:pt x="55" y="118"/>
                  </a:lnTo>
                  <a:lnTo>
                    <a:pt x="51" y="112"/>
                  </a:lnTo>
                  <a:lnTo>
                    <a:pt x="48" y="107"/>
                  </a:lnTo>
                  <a:lnTo>
                    <a:pt x="45" y="104"/>
                  </a:lnTo>
                  <a:lnTo>
                    <a:pt x="47" y="96"/>
                  </a:lnTo>
                  <a:lnTo>
                    <a:pt x="48" y="88"/>
                  </a:lnTo>
                  <a:lnTo>
                    <a:pt x="50" y="79"/>
                  </a:lnTo>
                  <a:lnTo>
                    <a:pt x="50" y="73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4" y="71"/>
                  </a:lnTo>
                  <a:lnTo>
                    <a:pt x="58" y="73"/>
                  </a:lnTo>
                  <a:lnTo>
                    <a:pt x="63" y="77"/>
                  </a:lnTo>
                  <a:lnTo>
                    <a:pt x="68" y="82"/>
                  </a:lnTo>
                  <a:lnTo>
                    <a:pt x="72" y="90"/>
                  </a:lnTo>
                  <a:lnTo>
                    <a:pt x="74" y="100"/>
                  </a:lnTo>
                  <a:lnTo>
                    <a:pt x="75" y="104"/>
                  </a:lnTo>
                  <a:lnTo>
                    <a:pt x="75" y="105"/>
                  </a:lnTo>
                  <a:lnTo>
                    <a:pt x="77" y="104"/>
                  </a:lnTo>
                  <a:lnTo>
                    <a:pt x="77" y="99"/>
                  </a:lnTo>
                  <a:lnTo>
                    <a:pt x="77" y="95"/>
                  </a:lnTo>
                  <a:lnTo>
                    <a:pt x="76" y="90"/>
                  </a:lnTo>
                  <a:lnTo>
                    <a:pt x="75" y="84"/>
                  </a:lnTo>
                  <a:lnTo>
                    <a:pt x="72" y="78"/>
                  </a:lnTo>
                  <a:lnTo>
                    <a:pt x="69" y="72"/>
                  </a:lnTo>
                  <a:lnTo>
                    <a:pt x="63" y="67"/>
                  </a:lnTo>
                  <a:lnTo>
                    <a:pt x="58" y="63"/>
                  </a:lnTo>
                  <a:lnTo>
                    <a:pt x="51" y="61"/>
                  </a:lnTo>
                  <a:lnTo>
                    <a:pt x="53" y="56"/>
                  </a:lnTo>
                  <a:lnTo>
                    <a:pt x="55" y="49"/>
                  </a:lnTo>
                  <a:lnTo>
                    <a:pt x="57" y="43"/>
                  </a:lnTo>
                  <a:lnTo>
                    <a:pt x="57" y="39"/>
                  </a:lnTo>
                  <a:lnTo>
                    <a:pt x="63" y="41"/>
                  </a:lnTo>
                  <a:lnTo>
                    <a:pt x="71" y="44"/>
                  </a:lnTo>
                  <a:lnTo>
                    <a:pt x="76" y="50"/>
                  </a:lnTo>
                  <a:lnTo>
                    <a:pt x="80" y="59"/>
                  </a:lnTo>
                  <a:lnTo>
                    <a:pt x="81" y="63"/>
                  </a:lnTo>
                  <a:lnTo>
                    <a:pt x="82" y="62"/>
                  </a:lnTo>
                  <a:lnTo>
                    <a:pt x="82" y="57"/>
                  </a:lnTo>
                  <a:lnTo>
                    <a:pt x="80" y="49"/>
                  </a:lnTo>
                  <a:lnTo>
                    <a:pt x="75" y="40"/>
                  </a:lnTo>
                  <a:lnTo>
                    <a:pt x="68" y="33"/>
                  </a:lnTo>
                  <a:lnTo>
                    <a:pt x="61" y="30"/>
                  </a:lnTo>
                  <a:lnTo>
                    <a:pt x="61" y="22"/>
                  </a:lnTo>
                  <a:lnTo>
                    <a:pt x="61" y="15"/>
                  </a:lnTo>
                  <a:lnTo>
                    <a:pt x="61" y="9"/>
                  </a:lnTo>
                  <a:lnTo>
                    <a:pt x="61" y="4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6" y="4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78" name="Freeform 342">
              <a:extLst>
                <a:ext uri="{FF2B5EF4-FFF2-40B4-BE49-F238E27FC236}">
                  <a16:creationId xmlns:a16="http://schemas.microsoft.com/office/drawing/2014/main" id="{FA017F89-AA4C-48F7-9C19-F5BC4B4BB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" y="242"/>
              <a:ext cx="132" cy="84"/>
            </a:xfrm>
            <a:custGeom>
              <a:avLst/>
              <a:gdLst>
                <a:gd name="T0" fmla="*/ 113 w 132"/>
                <a:gd name="T1" fmla="*/ 4 h 84"/>
                <a:gd name="T2" fmla="*/ 102 w 132"/>
                <a:gd name="T3" fmla="*/ 9 h 84"/>
                <a:gd name="T4" fmla="*/ 89 w 132"/>
                <a:gd name="T5" fmla="*/ 16 h 84"/>
                <a:gd name="T6" fmla="*/ 80 w 132"/>
                <a:gd name="T7" fmla="*/ 20 h 84"/>
                <a:gd name="T8" fmla="*/ 75 w 132"/>
                <a:gd name="T9" fmla="*/ 20 h 84"/>
                <a:gd name="T10" fmla="*/ 68 w 132"/>
                <a:gd name="T11" fmla="*/ 17 h 84"/>
                <a:gd name="T12" fmla="*/ 58 w 132"/>
                <a:gd name="T13" fmla="*/ 15 h 84"/>
                <a:gd name="T14" fmla="*/ 50 w 132"/>
                <a:gd name="T15" fmla="*/ 15 h 84"/>
                <a:gd name="T16" fmla="*/ 43 w 132"/>
                <a:gd name="T17" fmla="*/ 18 h 84"/>
                <a:gd name="T18" fmla="*/ 45 w 132"/>
                <a:gd name="T19" fmla="*/ 19 h 84"/>
                <a:gd name="T20" fmla="*/ 54 w 132"/>
                <a:gd name="T21" fmla="*/ 19 h 84"/>
                <a:gd name="T22" fmla="*/ 68 w 132"/>
                <a:gd name="T23" fmla="*/ 26 h 84"/>
                <a:gd name="T24" fmla="*/ 69 w 132"/>
                <a:gd name="T25" fmla="*/ 33 h 84"/>
                <a:gd name="T26" fmla="*/ 62 w 132"/>
                <a:gd name="T27" fmla="*/ 41 h 84"/>
                <a:gd name="T28" fmla="*/ 54 w 132"/>
                <a:gd name="T29" fmla="*/ 42 h 84"/>
                <a:gd name="T30" fmla="*/ 43 w 132"/>
                <a:gd name="T31" fmla="*/ 40 h 84"/>
                <a:gd name="T32" fmla="*/ 31 w 132"/>
                <a:gd name="T33" fmla="*/ 38 h 84"/>
                <a:gd name="T34" fmla="*/ 21 w 132"/>
                <a:gd name="T35" fmla="*/ 39 h 84"/>
                <a:gd name="T36" fmla="*/ 21 w 132"/>
                <a:gd name="T37" fmla="*/ 40 h 84"/>
                <a:gd name="T38" fmla="*/ 29 w 132"/>
                <a:gd name="T39" fmla="*/ 42 h 84"/>
                <a:gd name="T40" fmla="*/ 37 w 132"/>
                <a:gd name="T41" fmla="*/ 44 h 84"/>
                <a:gd name="T42" fmla="*/ 45 w 132"/>
                <a:gd name="T43" fmla="*/ 46 h 84"/>
                <a:gd name="T44" fmla="*/ 44 w 132"/>
                <a:gd name="T45" fmla="*/ 53 h 84"/>
                <a:gd name="T46" fmla="*/ 33 w 132"/>
                <a:gd name="T47" fmla="*/ 61 h 84"/>
                <a:gd name="T48" fmla="*/ 21 w 132"/>
                <a:gd name="T49" fmla="*/ 66 h 84"/>
                <a:gd name="T50" fmla="*/ 9 w 132"/>
                <a:gd name="T51" fmla="*/ 68 h 84"/>
                <a:gd name="T52" fmla="*/ 1 w 132"/>
                <a:gd name="T53" fmla="*/ 68 h 84"/>
                <a:gd name="T54" fmla="*/ 1 w 132"/>
                <a:gd name="T55" fmla="*/ 70 h 84"/>
                <a:gd name="T56" fmla="*/ 8 w 132"/>
                <a:gd name="T57" fmla="*/ 71 h 84"/>
                <a:gd name="T58" fmla="*/ 20 w 132"/>
                <a:gd name="T59" fmla="*/ 70 h 84"/>
                <a:gd name="T60" fmla="*/ 35 w 132"/>
                <a:gd name="T61" fmla="*/ 67 h 84"/>
                <a:gd name="T62" fmla="*/ 49 w 132"/>
                <a:gd name="T63" fmla="*/ 60 h 84"/>
                <a:gd name="T64" fmla="*/ 58 w 132"/>
                <a:gd name="T65" fmla="*/ 61 h 84"/>
                <a:gd name="T66" fmla="*/ 57 w 132"/>
                <a:gd name="T67" fmla="*/ 74 h 84"/>
                <a:gd name="T68" fmla="*/ 52 w 132"/>
                <a:gd name="T69" fmla="*/ 83 h 84"/>
                <a:gd name="T70" fmla="*/ 55 w 132"/>
                <a:gd name="T71" fmla="*/ 84 h 84"/>
                <a:gd name="T72" fmla="*/ 61 w 132"/>
                <a:gd name="T73" fmla="*/ 78 h 84"/>
                <a:gd name="T74" fmla="*/ 64 w 132"/>
                <a:gd name="T75" fmla="*/ 62 h 84"/>
                <a:gd name="T76" fmla="*/ 69 w 132"/>
                <a:gd name="T77" fmla="*/ 46 h 84"/>
                <a:gd name="T78" fmla="*/ 81 w 132"/>
                <a:gd name="T79" fmla="*/ 33 h 84"/>
                <a:gd name="T80" fmla="*/ 92 w 132"/>
                <a:gd name="T81" fmla="*/ 36 h 84"/>
                <a:gd name="T82" fmla="*/ 93 w 132"/>
                <a:gd name="T83" fmla="*/ 53 h 84"/>
                <a:gd name="T84" fmla="*/ 91 w 132"/>
                <a:gd name="T85" fmla="*/ 64 h 84"/>
                <a:gd name="T86" fmla="*/ 93 w 132"/>
                <a:gd name="T87" fmla="*/ 65 h 84"/>
                <a:gd name="T88" fmla="*/ 98 w 132"/>
                <a:gd name="T89" fmla="*/ 55 h 84"/>
                <a:gd name="T90" fmla="*/ 99 w 132"/>
                <a:gd name="T91" fmla="*/ 36 h 84"/>
                <a:gd name="T92" fmla="*/ 99 w 132"/>
                <a:gd name="T93" fmla="*/ 22 h 84"/>
                <a:gd name="T94" fmla="*/ 107 w 132"/>
                <a:gd name="T95" fmla="*/ 16 h 84"/>
                <a:gd name="T96" fmla="*/ 119 w 132"/>
                <a:gd name="T97" fmla="*/ 8 h 84"/>
                <a:gd name="T98" fmla="*/ 129 w 132"/>
                <a:gd name="T99" fmla="*/ 3 h 84"/>
                <a:gd name="T100" fmla="*/ 129 w 132"/>
                <a:gd name="T101" fmla="*/ 0 h 84"/>
                <a:gd name="T102" fmla="*/ 120 w 132"/>
                <a:gd name="T103" fmla="*/ 2 h 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2"/>
                <a:gd name="T157" fmla="*/ 0 h 84"/>
                <a:gd name="T158" fmla="*/ 132 w 132"/>
                <a:gd name="T159" fmla="*/ 84 h 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2" h="84">
                  <a:moveTo>
                    <a:pt x="117" y="2"/>
                  </a:moveTo>
                  <a:lnTo>
                    <a:pt x="113" y="4"/>
                  </a:lnTo>
                  <a:lnTo>
                    <a:pt x="108" y="6"/>
                  </a:lnTo>
                  <a:lnTo>
                    <a:pt x="102" y="9"/>
                  </a:lnTo>
                  <a:lnTo>
                    <a:pt x="95" y="12"/>
                  </a:lnTo>
                  <a:lnTo>
                    <a:pt x="89" y="16"/>
                  </a:lnTo>
                  <a:lnTo>
                    <a:pt x="84" y="19"/>
                  </a:lnTo>
                  <a:lnTo>
                    <a:pt x="80" y="20"/>
                  </a:lnTo>
                  <a:lnTo>
                    <a:pt x="78" y="22"/>
                  </a:lnTo>
                  <a:lnTo>
                    <a:pt x="75" y="20"/>
                  </a:lnTo>
                  <a:lnTo>
                    <a:pt x="72" y="18"/>
                  </a:lnTo>
                  <a:lnTo>
                    <a:pt x="68" y="17"/>
                  </a:lnTo>
                  <a:lnTo>
                    <a:pt x="63" y="15"/>
                  </a:lnTo>
                  <a:lnTo>
                    <a:pt x="58" y="15"/>
                  </a:lnTo>
                  <a:lnTo>
                    <a:pt x="54" y="14"/>
                  </a:lnTo>
                  <a:lnTo>
                    <a:pt x="50" y="15"/>
                  </a:lnTo>
                  <a:lnTo>
                    <a:pt x="45" y="16"/>
                  </a:lnTo>
                  <a:lnTo>
                    <a:pt x="43" y="18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9" y="19"/>
                  </a:lnTo>
                  <a:lnTo>
                    <a:pt x="54" y="19"/>
                  </a:lnTo>
                  <a:lnTo>
                    <a:pt x="62" y="22"/>
                  </a:lnTo>
                  <a:lnTo>
                    <a:pt x="68" y="26"/>
                  </a:lnTo>
                  <a:lnTo>
                    <a:pt x="72" y="29"/>
                  </a:lnTo>
                  <a:lnTo>
                    <a:pt x="69" y="33"/>
                  </a:lnTo>
                  <a:lnTo>
                    <a:pt x="66" y="37"/>
                  </a:lnTo>
                  <a:lnTo>
                    <a:pt x="62" y="41"/>
                  </a:lnTo>
                  <a:lnTo>
                    <a:pt x="59" y="43"/>
                  </a:lnTo>
                  <a:lnTo>
                    <a:pt x="54" y="42"/>
                  </a:lnTo>
                  <a:lnTo>
                    <a:pt x="49" y="41"/>
                  </a:lnTo>
                  <a:lnTo>
                    <a:pt x="43" y="40"/>
                  </a:lnTo>
                  <a:lnTo>
                    <a:pt x="37" y="39"/>
                  </a:lnTo>
                  <a:lnTo>
                    <a:pt x="31" y="38"/>
                  </a:lnTo>
                  <a:lnTo>
                    <a:pt x="25" y="38"/>
                  </a:lnTo>
                  <a:lnTo>
                    <a:pt x="21" y="39"/>
                  </a:lnTo>
                  <a:lnTo>
                    <a:pt x="18" y="40"/>
                  </a:lnTo>
                  <a:lnTo>
                    <a:pt x="21" y="40"/>
                  </a:lnTo>
                  <a:lnTo>
                    <a:pt x="25" y="41"/>
                  </a:lnTo>
                  <a:lnTo>
                    <a:pt x="29" y="42"/>
                  </a:lnTo>
                  <a:lnTo>
                    <a:pt x="33" y="43"/>
                  </a:lnTo>
                  <a:lnTo>
                    <a:pt x="37" y="44"/>
                  </a:lnTo>
                  <a:lnTo>
                    <a:pt x="42" y="45"/>
                  </a:lnTo>
                  <a:lnTo>
                    <a:pt x="45" y="46"/>
                  </a:lnTo>
                  <a:lnTo>
                    <a:pt x="49" y="48"/>
                  </a:lnTo>
                  <a:lnTo>
                    <a:pt x="44" y="53"/>
                  </a:lnTo>
                  <a:lnTo>
                    <a:pt x="39" y="57"/>
                  </a:lnTo>
                  <a:lnTo>
                    <a:pt x="33" y="61"/>
                  </a:lnTo>
                  <a:lnTo>
                    <a:pt x="27" y="64"/>
                  </a:lnTo>
                  <a:lnTo>
                    <a:pt x="21" y="66"/>
                  </a:lnTo>
                  <a:lnTo>
                    <a:pt x="14" y="67"/>
                  </a:lnTo>
                  <a:lnTo>
                    <a:pt x="9" y="68"/>
                  </a:lnTo>
                  <a:lnTo>
                    <a:pt x="5" y="68"/>
                  </a:lnTo>
                  <a:lnTo>
                    <a:pt x="1" y="68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4" y="71"/>
                  </a:lnTo>
                  <a:lnTo>
                    <a:pt x="8" y="71"/>
                  </a:lnTo>
                  <a:lnTo>
                    <a:pt x="13" y="71"/>
                  </a:lnTo>
                  <a:lnTo>
                    <a:pt x="20" y="70"/>
                  </a:lnTo>
                  <a:lnTo>
                    <a:pt x="27" y="69"/>
                  </a:lnTo>
                  <a:lnTo>
                    <a:pt x="35" y="67"/>
                  </a:lnTo>
                  <a:lnTo>
                    <a:pt x="42" y="64"/>
                  </a:lnTo>
                  <a:lnTo>
                    <a:pt x="49" y="60"/>
                  </a:lnTo>
                  <a:lnTo>
                    <a:pt x="55" y="55"/>
                  </a:lnTo>
                  <a:lnTo>
                    <a:pt x="58" y="61"/>
                  </a:lnTo>
                  <a:lnTo>
                    <a:pt x="59" y="68"/>
                  </a:lnTo>
                  <a:lnTo>
                    <a:pt x="57" y="74"/>
                  </a:lnTo>
                  <a:lnTo>
                    <a:pt x="54" y="81"/>
                  </a:lnTo>
                  <a:lnTo>
                    <a:pt x="52" y="83"/>
                  </a:lnTo>
                  <a:lnTo>
                    <a:pt x="52" y="84"/>
                  </a:lnTo>
                  <a:lnTo>
                    <a:pt x="55" y="84"/>
                  </a:lnTo>
                  <a:lnTo>
                    <a:pt x="57" y="82"/>
                  </a:lnTo>
                  <a:lnTo>
                    <a:pt x="61" y="78"/>
                  </a:lnTo>
                  <a:lnTo>
                    <a:pt x="63" y="71"/>
                  </a:lnTo>
                  <a:lnTo>
                    <a:pt x="64" y="62"/>
                  </a:lnTo>
                  <a:lnTo>
                    <a:pt x="63" y="53"/>
                  </a:lnTo>
                  <a:lnTo>
                    <a:pt x="69" y="46"/>
                  </a:lnTo>
                  <a:lnTo>
                    <a:pt x="75" y="39"/>
                  </a:lnTo>
                  <a:lnTo>
                    <a:pt x="81" y="33"/>
                  </a:lnTo>
                  <a:lnTo>
                    <a:pt x="88" y="30"/>
                  </a:lnTo>
                  <a:lnTo>
                    <a:pt x="92" y="36"/>
                  </a:lnTo>
                  <a:lnTo>
                    <a:pt x="93" y="44"/>
                  </a:lnTo>
                  <a:lnTo>
                    <a:pt x="93" y="53"/>
                  </a:lnTo>
                  <a:lnTo>
                    <a:pt x="92" y="61"/>
                  </a:lnTo>
                  <a:lnTo>
                    <a:pt x="91" y="64"/>
                  </a:lnTo>
                  <a:lnTo>
                    <a:pt x="92" y="65"/>
                  </a:lnTo>
                  <a:lnTo>
                    <a:pt x="93" y="65"/>
                  </a:lnTo>
                  <a:lnTo>
                    <a:pt x="95" y="62"/>
                  </a:lnTo>
                  <a:lnTo>
                    <a:pt x="98" y="55"/>
                  </a:lnTo>
                  <a:lnTo>
                    <a:pt x="99" y="46"/>
                  </a:lnTo>
                  <a:lnTo>
                    <a:pt x="99" y="36"/>
                  </a:lnTo>
                  <a:lnTo>
                    <a:pt x="96" y="25"/>
                  </a:lnTo>
                  <a:lnTo>
                    <a:pt x="99" y="22"/>
                  </a:lnTo>
                  <a:lnTo>
                    <a:pt x="103" y="19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9" y="8"/>
                  </a:lnTo>
                  <a:lnTo>
                    <a:pt x="124" y="5"/>
                  </a:lnTo>
                  <a:lnTo>
                    <a:pt x="129" y="3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5" y="1"/>
                  </a:lnTo>
                  <a:lnTo>
                    <a:pt x="120" y="2"/>
                  </a:lnTo>
                  <a:lnTo>
                    <a:pt x="117" y="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79" name="Freeform 343">
              <a:extLst>
                <a:ext uri="{FF2B5EF4-FFF2-40B4-BE49-F238E27FC236}">
                  <a16:creationId xmlns:a16="http://schemas.microsoft.com/office/drawing/2014/main" id="{C96BBCCA-E74B-4E83-968A-75384501C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" y="196"/>
              <a:ext cx="12" cy="14"/>
            </a:xfrm>
            <a:custGeom>
              <a:avLst/>
              <a:gdLst>
                <a:gd name="T0" fmla="*/ 1 w 12"/>
                <a:gd name="T1" fmla="*/ 1 h 14"/>
                <a:gd name="T2" fmla="*/ 5 w 12"/>
                <a:gd name="T3" fmla="*/ 0 h 14"/>
                <a:gd name="T4" fmla="*/ 7 w 12"/>
                <a:gd name="T5" fmla="*/ 0 h 14"/>
                <a:gd name="T6" fmla="*/ 10 w 12"/>
                <a:gd name="T7" fmla="*/ 1 h 14"/>
                <a:gd name="T8" fmla="*/ 11 w 12"/>
                <a:gd name="T9" fmla="*/ 4 h 14"/>
                <a:gd name="T10" fmla="*/ 12 w 12"/>
                <a:gd name="T11" fmla="*/ 7 h 14"/>
                <a:gd name="T12" fmla="*/ 12 w 12"/>
                <a:gd name="T13" fmla="*/ 10 h 14"/>
                <a:gd name="T14" fmla="*/ 11 w 12"/>
                <a:gd name="T15" fmla="*/ 11 h 14"/>
                <a:gd name="T16" fmla="*/ 10 w 12"/>
                <a:gd name="T17" fmla="*/ 13 h 14"/>
                <a:gd name="T18" fmla="*/ 8 w 12"/>
                <a:gd name="T19" fmla="*/ 14 h 14"/>
                <a:gd name="T20" fmla="*/ 6 w 12"/>
                <a:gd name="T21" fmla="*/ 14 h 14"/>
                <a:gd name="T22" fmla="*/ 4 w 12"/>
                <a:gd name="T23" fmla="*/ 13 h 14"/>
                <a:gd name="T24" fmla="*/ 1 w 12"/>
                <a:gd name="T25" fmla="*/ 11 h 14"/>
                <a:gd name="T26" fmla="*/ 0 w 12"/>
                <a:gd name="T27" fmla="*/ 9 h 14"/>
                <a:gd name="T28" fmla="*/ 0 w 12"/>
                <a:gd name="T29" fmla="*/ 5 h 14"/>
                <a:gd name="T30" fmla="*/ 0 w 12"/>
                <a:gd name="T31" fmla="*/ 2 h 14"/>
                <a:gd name="T32" fmla="*/ 1 w 1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1" y="1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80" name="Freeform 344">
              <a:extLst>
                <a:ext uri="{FF2B5EF4-FFF2-40B4-BE49-F238E27FC236}">
                  <a16:creationId xmlns:a16="http://schemas.microsoft.com/office/drawing/2014/main" id="{F54AFB49-0ED2-4146-AAD0-35A667AF5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230"/>
              <a:ext cx="10" cy="9"/>
            </a:xfrm>
            <a:custGeom>
              <a:avLst/>
              <a:gdLst>
                <a:gd name="T0" fmla="*/ 1 w 10"/>
                <a:gd name="T1" fmla="*/ 1 h 9"/>
                <a:gd name="T2" fmla="*/ 3 w 10"/>
                <a:gd name="T3" fmla="*/ 0 h 9"/>
                <a:gd name="T4" fmla="*/ 5 w 10"/>
                <a:gd name="T5" fmla="*/ 0 h 9"/>
                <a:gd name="T6" fmla="*/ 8 w 10"/>
                <a:gd name="T7" fmla="*/ 1 h 9"/>
                <a:gd name="T8" fmla="*/ 9 w 10"/>
                <a:gd name="T9" fmla="*/ 2 h 9"/>
                <a:gd name="T10" fmla="*/ 10 w 10"/>
                <a:gd name="T11" fmla="*/ 4 h 9"/>
                <a:gd name="T12" fmla="*/ 10 w 10"/>
                <a:gd name="T13" fmla="*/ 4 h 9"/>
                <a:gd name="T14" fmla="*/ 9 w 10"/>
                <a:gd name="T15" fmla="*/ 6 h 9"/>
                <a:gd name="T16" fmla="*/ 9 w 10"/>
                <a:gd name="T17" fmla="*/ 8 h 9"/>
                <a:gd name="T18" fmla="*/ 7 w 10"/>
                <a:gd name="T19" fmla="*/ 9 h 9"/>
                <a:gd name="T20" fmla="*/ 4 w 10"/>
                <a:gd name="T21" fmla="*/ 9 h 9"/>
                <a:gd name="T22" fmla="*/ 2 w 10"/>
                <a:gd name="T23" fmla="*/ 8 h 9"/>
                <a:gd name="T24" fmla="*/ 1 w 10"/>
                <a:gd name="T25" fmla="*/ 7 h 9"/>
                <a:gd name="T26" fmla="*/ 1 w 10"/>
                <a:gd name="T27" fmla="*/ 6 h 9"/>
                <a:gd name="T28" fmla="*/ 0 w 10"/>
                <a:gd name="T29" fmla="*/ 5 h 9"/>
                <a:gd name="T30" fmla="*/ 0 w 10"/>
                <a:gd name="T31" fmla="*/ 3 h 9"/>
                <a:gd name="T32" fmla="*/ 1 w 10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9"/>
                <a:gd name="T53" fmla="*/ 10 w 10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9">
                  <a:moveTo>
                    <a:pt x="1" y="1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81" name="Freeform 345">
              <a:extLst>
                <a:ext uri="{FF2B5EF4-FFF2-40B4-BE49-F238E27FC236}">
                  <a16:creationId xmlns:a16="http://schemas.microsoft.com/office/drawing/2014/main" id="{AEA7507D-1467-45E8-A3E2-C4BE8AC6F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" y="253"/>
              <a:ext cx="14" cy="14"/>
            </a:xfrm>
            <a:custGeom>
              <a:avLst/>
              <a:gdLst>
                <a:gd name="T0" fmla="*/ 2 w 14"/>
                <a:gd name="T1" fmla="*/ 4 h 14"/>
                <a:gd name="T2" fmla="*/ 5 w 14"/>
                <a:gd name="T3" fmla="*/ 1 h 14"/>
                <a:gd name="T4" fmla="*/ 7 w 14"/>
                <a:gd name="T5" fmla="*/ 0 h 14"/>
                <a:gd name="T6" fmla="*/ 9 w 14"/>
                <a:gd name="T7" fmla="*/ 0 h 14"/>
                <a:gd name="T8" fmla="*/ 12 w 14"/>
                <a:gd name="T9" fmla="*/ 2 h 14"/>
                <a:gd name="T10" fmla="*/ 13 w 14"/>
                <a:gd name="T11" fmla="*/ 4 h 14"/>
                <a:gd name="T12" fmla="*/ 14 w 14"/>
                <a:gd name="T13" fmla="*/ 7 h 14"/>
                <a:gd name="T14" fmla="*/ 14 w 14"/>
                <a:gd name="T15" fmla="*/ 9 h 14"/>
                <a:gd name="T16" fmla="*/ 12 w 14"/>
                <a:gd name="T17" fmla="*/ 11 h 14"/>
                <a:gd name="T18" fmla="*/ 11 w 14"/>
                <a:gd name="T19" fmla="*/ 13 h 14"/>
                <a:gd name="T20" fmla="*/ 8 w 14"/>
                <a:gd name="T21" fmla="*/ 14 h 14"/>
                <a:gd name="T22" fmla="*/ 5 w 14"/>
                <a:gd name="T23" fmla="*/ 14 h 14"/>
                <a:gd name="T24" fmla="*/ 3 w 14"/>
                <a:gd name="T25" fmla="*/ 13 h 14"/>
                <a:gd name="T26" fmla="*/ 1 w 14"/>
                <a:gd name="T27" fmla="*/ 10 h 14"/>
                <a:gd name="T28" fmla="*/ 0 w 14"/>
                <a:gd name="T29" fmla="*/ 8 h 14"/>
                <a:gd name="T30" fmla="*/ 0 w 14"/>
                <a:gd name="T31" fmla="*/ 6 h 14"/>
                <a:gd name="T32" fmla="*/ 2 w 14"/>
                <a:gd name="T33" fmla="*/ 4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4"/>
                <a:gd name="T53" fmla="*/ 14 w 14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4">
                  <a:moveTo>
                    <a:pt x="2" y="4"/>
                  </a:move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82" name="Freeform 346">
              <a:extLst>
                <a:ext uri="{FF2B5EF4-FFF2-40B4-BE49-F238E27FC236}">
                  <a16:creationId xmlns:a16="http://schemas.microsoft.com/office/drawing/2014/main" id="{85791591-16D8-4459-B6BC-4C4EE78F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" y="247"/>
              <a:ext cx="15" cy="16"/>
            </a:xfrm>
            <a:custGeom>
              <a:avLst/>
              <a:gdLst>
                <a:gd name="T0" fmla="*/ 7 w 15"/>
                <a:gd name="T1" fmla="*/ 0 h 16"/>
                <a:gd name="T2" fmla="*/ 11 w 15"/>
                <a:gd name="T3" fmla="*/ 1 h 16"/>
                <a:gd name="T4" fmla="*/ 13 w 15"/>
                <a:gd name="T5" fmla="*/ 2 h 16"/>
                <a:gd name="T6" fmla="*/ 15 w 15"/>
                <a:gd name="T7" fmla="*/ 5 h 16"/>
                <a:gd name="T8" fmla="*/ 15 w 15"/>
                <a:gd name="T9" fmla="*/ 8 h 16"/>
                <a:gd name="T10" fmla="*/ 14 w 15"/>
                <a:gd name="T11" fmla="*/ 12 h 16"/>
                <a:gd name="T12" fmla="*/ 13 w 15"/>
                <a:gd name="T13" fmla="*/ 14 h 16"/>
                <a:gd name="T14" fmla="*/ 11 w 15"/>
                <a:gd name="T15" fmla="*/ 16 h 16"/>
                <a:gd name="T16" fmla="*/ 8 w 15"/>
                <a:gd name="T17" fmla="*/ 16 h 16"/>
                <a:gd name="T18" fmla="*/ 5 w 15"/>
                <a:gd name="T19" fmla="*/ 15 h 16"/>
                <a:gd name="T20" fmla="*/ 2 w 15"/>
                <a:gd name="T21" fmla="*/ 14 h 16"/>
                <a:gd name="T22" fmla="*/ 1 w 15"/>
                <a:gd name="T23" fmla="*/ 13 h 16"/>
                <a:gd name="T24" fmla="*/ 0 w 15"/>
                <a:gd name="T25" fmla="*/ 10 h 16"/>
                <a:gd name="T26" fmla="*/ 1 w 15"/>
                <a:gd name="T27" fmla="*/ 7 h 16"/>
                <a:gd name="T28" fmla="*/ 1 w 15"/>
                <a:gd name="T29" fmla="*/ 3 h 16"/>
                <a:gd name="T30" fmla="*/ 4 w 15"/>
                <a:gd name="T31" fmla="*/ 1 h 16"/>
                <a:gd name="T32" fmla="*/ 7 w 15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6"/>
                <a:gd name="T53" fmla="*/ 15 w 1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6">
                  <a:moveTo>
                    <a:pt x="7" y="0"/>
                  </a:moveTo>
                  <a:lnTo>
                    <a:pt x="11" y="1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83" name="Freeform 347">
              <a:extLst>
                <a:ext uri="{FF2B5EF4-FFF2-40B4-BE49-F238E27FC236}">
                  <a16:creationId xmlns:a16="http://schemas.microsoft.com/office/drawing/2014/main" id="{F38A6DBF-1F37-4CC1-B300-4ACDA5C03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211"/>
              <a:ext cx="15" cy="16"/>
            </a:xfrm>
            <a:custGeom>
              <a:avLst/>
              <a:gdLst>
                <a:gd name="T0" fmla="*/ 0 w 15"/>
                <a:gd name="T1" fmla="*/ 9 h 16"/>
                <a:gd name="T2" fmla="*/ 0 w 15"/>
                <a:gd name="T3" fmla="*/ 5 h 16"/>
                <a:gd name="T4" fmla="*/ 2 w 15"/>
                <a:gd name="T5" fmla="*/ 2 h 16"/>
                <a:gd name="T6" fmla="*/ 4 w 15"/>
                <a:gd name="T7" fmla="*/ 1 h 16"/>
                <a:gd name="T8" fmla="*/ 8 w 15"/>
                <a:gd name="T9" fmla="*/ 0 h 16"/>
                <a:gd name="T10" fmla="*/ 10 w 15"/>
                <a:gd name="T11" fmla="*/ 0 h 16"/>
                <a:gd name="T12" fmla="*/ 13 w 15"/>
                <a:gd name="T13" fmla="*/ 1 h 16"/>
                <a:gd name="T14" fmla="*/ 15 w 15"/>
                <a:gd name="T15" fmla="*/ 3 h 16"/>
                <a:gd name="T16" fmla="*/ 15 w 15"/>
                <a:gd name="T17" fmla="*/ 5 h 16"/>
                <a:gd name="T18" fmla="*/ 15 w 15"/>
                <a:gd name="T19" fmla="*/ 8 h 16"/>
                <a:gd name="T20" fmla="*/ 15 w 15"/>
                <a:gd name="T21" fmla="*/ 11 h 16"/>
                <a:gd name="T22" fmla="*/ 13 w 15"/>
                <a:gd name="T23" fmla="*/ 14 h 16"/>
                <a:gd name="T24" fmla="*/ 10 w 15"/>
                <a:gd name="T25" fmla="*/ 16 h 16"/>
                <a:gd name="T26" fmla="*/ 8 w 15"/>
                <a:gd name="T27" fmla="*/ 16 h 16"/>
                <a:gd name="T28" fmla="*/ 4 w 15"/>
                <a:gd name="T29" fmla="*/ 15 h 16"/>
                <a:gd name="T30" fmla="*/ 2 w 15"/>
                <a:gd name="T31" fmla="*/ 12 h 16"/>
                <a:gd name="T32" fmla="*/ 0 w 15"/>
                <a:gd name="T33" fmla="*/ 9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6"/>
                <a:gd name="T53" fmla="*/ 15 w 1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6">
                  <a:moveTo>
                    <a:pt x="0" y="9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84" name="Freeform 348">
              <a:extLst>
                <a:ext uri="{FF2B5EF4-FFF2-40B4-BE49-F238E27FC236}">
                  <a16:creationId xmlns:a16="http://schemas.microsoft.com/office/drawing/2014/main" id="{2ECF67C4-A881-434F-BA3B-B5B1EDD36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" y="210"/>
              <a:ext cx="13" cy="14"/>
            </a:xfrm>
            <a:custGeom>
              <a:avLst/>
              <a:gdLst>
                <a:gd name="T0" fmla="*/ 0 w 13"/>
                <a:gd name="T1" fmla="*/ 9 h 14"/>
                <a:gd name="T2" fmla="*/ 0 w 13"/>
                <a:gd name="T3" fmla="*/ 6 h 14"/>
                <a:gd name="T4" fmla="*/ 1 w 13"/>
                <a:gd name="T5" fmla="*/ 3 h 14"/>
                <a:gd name="T6" fmla="*/ 3 w 13"/>
                <a:gd name="T7" fmla="*/ 1 h 14"/>
                <a:gd name="T8" fmla="*/ 6 w 13"/>
                <a:gd name="T9" fmla="*/ 0 h 14"/>
                <a:gd name="T10" fmla="*/ 8 w 13"/>
                <a:gd name="T11" fmla="*/ 0 h 14"/>
                <a:gd name="T12" fmla="*/ 11 w 13"/>
                <a:gd name="T13" fmla="*/ 1 h 14"/>
                <a:gd name="T14" fmla="*/ 12 w 13"/>
                <a:gd name="T15" fmla="*/ 4 h 14"/>
                <a:gd name="T16" fmla="*/ 13 w 13"/>
                <a:gd name="T17" fmla="*/ 6 h 14"/>
                <a:gd name="T18" fmla="*/ 12 w 13"/>
                <a:gd name="T19" fmla="*/ 9 h 14"/>
                <a:gd name="T20" fmla="*/ 11 w 13"/>
                <a:gd name="T21" fmla="*/ 11 h 14"/>
                <a:gd name="T22" fmla="*/ 9 w 13"/>
                <a:gd name="T23" fmla="*/ 13 h 14"/>
                <a:gd name="T24" fmla="*/ 7 w 13"/>
                <a:gd name="T25" fmla="*/ 14 h 14"/>
                <a:gd name="T26" fmla="*/ 5 w 13"/>
                <a:gd name="T27" fmla="*/ 14 h 14"/>
                <a:gd name="T28" fmla="*/ 2 w 13"/>
                <a:gd name="T29" fmla="*/ 13 h 14"/>
                <a:gd name="T30" fmla="*/ 0 w 13"/>
                <a:gd name="T31" fmla="*/ 12 h 14"/>
                <a:gd name="T32" fmla="*/ 0 w 13"/>
                <a:gd name="T33" fmla="*/ 9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4"/>
                <a:gd name="T53" fmla="*/ 13 w 1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4">
                  <a:moveTo>
                    <a:pt x="0" y="9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85" name="Freeform 349">
              <a:extLst>
                <a:ext uri="{FF2B5EF4-FFF2-40B4-BE49-F238E27FC236}">
                  <a16:creationId xmlns:a16="http://schemas.microsoft.com/office/drawing/2014/main" id="{8DD2F84D-2141-4209-9C06-D36BF2572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" y="186"/>
              <a:ext cx="13" cy="15"/>
            </a:xfrm>
            <a:custGeom>
              <a:avLst/>
              <a:gdLst>
                <a:gd name="T0" fmla="*/ 0 w 13"/>
                <a:gd name="T1" fmla="*/ 8 h 15"/>
                <a:gd name="T2" fmla="*/ 0 w 13"/>
                <a:gd name="T3" fmla="*/ 6 h 15"/>
                <a:gd name="T4" fmla="*/ 1 w 13"/>
                <a:gd name="T5" fmla="*/ 3 h 15"/>
                <a:gd name="T6" fmla="*/ 3 w 13"/>
                <a:gd name="T7" fmla="*/ 1 h 15"/>
                <a:gd name="T8" fmla="*/ 6 w 13"/>
                <a:gd name="T9" fmla="*/ 0 h 15"/>
                <a:gd name="T10" fmla="*/ 8 w 13"/>
                <a:gd name="T11" fmla="*/ 0 h 15"/>
                <a:gd name="T12" fmla="*/ 11 w 13"/>
                <a:gd name="T13" fmla="*/ 1 h 15"/>
                <a:gd name="T14" fmla="*/ 13 w 13"/>
                <a:gd name="T15" fmla="*/ 3 h 15"/>
                <a:gd name="T16" fmla="*/ 13 w 13"/>
                <a:gd name="T17" fmla="*/ 5 h 15"/>
                <a:gd name="T18" fmla="*/ 13 w 13"/>
                <a:gd name="T19" fmla="*/ 8 h 15"/>
                <a:gd name="T20" fmla="*/ 13 w 13"/>
                <a:gd name="T21" fmla="*/ 11 h 15"/>
                <a:gd name="T22" fmla="*/ 11 w 13"/>
                <a:gd name="T23" fmla="*/ 14 h 15"/>
                <a:gd name="T24" fmla="*/ 8 w 13"/>
                <a:gd name="T25" fmla="*/ 15 h 15"/>
                <a:gd name="T26" fmla="*/ 6 w 13"/>
                <a:gd name="T27" fmla="*/ 15 h 15"/>
                <a:gd name="T28" fmla="*/ 3 w 13"/>
                <a:gd name="T29" fmla="*/ 14 h 15"/>
                <a:gd name="T30" fmla="*/ 0 w 13"/>
                <a:gd name="T31" fmla="*/ 11 h 15"/>
                <a:gd name="T32" fmla="*/ 0 w 13"/>
                <a:gd name="T33" fmla="*/ 8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5"/>
                <a:gd name="T53" fmla="*/ 13 w 1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5">
                  <a:moveTo>
                    <a:pt x="0" y="8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86" name="Freeform 350">
              <a:extLst>
                <a:ext uri="{FF2B5EF4-FFF2-40B4-BE49-F238E27FC236}">
                  <a16:creationId xmlns:a16="http://schemas.microsoft.com/office/drawing/2014/main" id="{3A69CD74-3E84-4488-8B6B-D9362368C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" y="182"/>
              <a:ext cx="98" cy="112"/>
            </a:xfrm>
            <a:custGeom>
              <a:avLst/>
              <a:gdLst>
                <a:gd name="T0" fmla="*/ 11 w 98"/>
                <a:gd name="T1" fmla="*/ 32 h 112"/>
                <a:gd name="T2" fmla="*/ 16 w 98"/>
                <a:gd name="T3" fmla="*/ 54 h 112"/>
                <a:gd name="T4" fmla="*/ 24 w 98"/>
                <a:gd name="T5" fmla="*/ 52 h 112"/>
                <a:gd name="T6" fmla="*/ 32 w 98"/>
                <a:gd name="T7" fmla="*/ 60 h 112"/>
                <a:gd name="T8" fmla="*/ 35 w 98"/>
                <a:gd name="T9" fmla="*/ 66 h 112"/>
                <a:gd name="T10" fmla="*/ 26 w 98"/>
                <a:gd name="T11" fmla="*/ 64 h 112"/>
                <a:gd name="T12" fmla="*/ 21 w 98"/>
                <a:gd name="T13" fmla="*/ 62 h 112"/>
                <a:gd name="T14" fmla="*/ 14 w 98"/>
                <a:gd name="T15" fmla="*/ 57 h 112"/>
                <a:gd name="T16" fmla="*/ 2 w 98"/>
                <a:gd name="T17" fmla="*/ 63 h 112"/>
                <a:gd name="T18" fmla="*/ 1 w 98"/>
                <a:gd name="T19" fmla="*/ 78 h 112"/>
                <a:gd name="T20" fmla="*/ 4 w 98"/>
                <a:gd name="T21" fmla="*/ 84 h 112"/>
                <a:gd name="T22" fmla="*/ 20 w 98"/>
                <a:gd name="T23" fmla="*/ 86 h 112"/>
                <a:gd name="T24" fmla="*/ 29 w 98"/>
                <a:gd name="T25" fmla="*/ 81 h 112"/>
                <a:gd name="T26" fmla="*/ 29 w 98"/>
                <a:gd name="T27" fmla="*/ 87 h 112"/>
                <a:gd name="T28" fmla="*/ 23 w 98"/>
                <a:gd name="T29" fmla="*/ 108 h 112"/>
                <a:gd name="T30" fmla="*/ 40 w 98"/>
                <a:gd name="T31" fmla="*/ 110 h 112"/>
                <a:gd name="T32" fmla="*/ 47 w 98"/>
                <a:gd name="T33" fmla="*/ 95 h 112"/>
                <a:gd name="T34" fmla="*/ 41 w 98"/>
                <a:gd name="T35" fmla="*/ 82 h 112"/>
                <a:gd name="T36" fmla="*/ 45 w 98"/>
                <a:gd name="T37" fmla="*/ 79 h 112"/>
                <a:gd name="T38" fmla="*/ 47 w 98"/>
                <a:gd name="T39" fmla="*/ 84 h 112"/>
                <a:gd name="T40" fmla="*/ 53 w 98"/>
                <a:gd name="T41" fmla="*/ 96 h 112"/>
                <a:gd name="T42" fmla="*/ 66 w 98"/>
                <a:gd name="T43" fmla="*/ 95 h 112"/>
                <a:gd name="T44" fmla="*/ 78 w 98"/>
                <a:gd name="T45" fmla="*/ 99 h 112"/>
                <a:gd name="T46" fmla="*/ 90 w 98"/>
                <a:gd name="T47" fmla="*/ 91 h 112"/>
                <a:gd name="T48" fmla="*/ 92 w 98"/>
                <a:gd name="T49" fmla="*/ 83 h 112"/>
                <a:gd name="T50" fmla="*/ 90 w 98"/>
                <a:gd name="T51" fmla="*/ 79 h 112"/>
                <a:gd name="T52" fmla="*/ 77 w 98"/>
                <a:gd name="T53" fmla="*/ 72 h 112"/>
                <a:gd name="T54" fmla="*/ 68 w 98"/>
                <a:gd name="T55" fmla="*/ 69 h 112"/>
                <a:gd name="T56" fmla="*/ 72 w 98"/>
                <a:gd name="T57" fmla="*/ 58 h 112"/>
                <a:gd name="T58" fmla="*/ 84 w 98"/>
                <a:gd name="T59" fmla="*/ 53 h 112"/>
                <a:gd name="T60" fmla="*/ 96 w 98"/>
                <a:gd name="T61" fmla="*/ 46 h 112"/>
                <a:gd name="T62" fmla="*/ 96 w 98"/>
                <a:gd name="T63" fmla="*/ 32 h 112"/>
                <a:gd name="T64" fmla="*/ 85 w 98"/>
                <a:gd name="T65" fmla="*/ 24 h 112"/>
                <a:gd name="T66" fmla="*/ 73 w 98"/>
                <a:gd name="T67" fmla="*/ 31 h 112"/>
                <a:gd name="T68" fmla="*/ 73 w 98"/>
                <a:gd name="T69" fmla="*/ 40 h 112"/>
                <a:gd name="T70" fmla="*/ 62 w 98"/>
                <a:gd name="T71" fmla="*/ 51 h 112"/>
                <a:gd name="T72" fmla="*/ 58 w 98"/>
                <a:gd name="T73" fmla="*/ 50 h 112"/>
                <a:gd name="T74" fmla="*/ 56 w 98"/>
                <a:gd name="T75" fmla="*/ 43 h 112"/>
                <a:gd name="T76" fmla="*/ 60 w 98"/>
                <a:gd name="T77" fmla="*/ 30 h 112"/>
                <a:gd name="T78" fmla="*/ 69 w 98"/>
                <a:gd name="T79" fmla="*/ 17 h 112"/>
                <a:gd name="T80" fmla="*/ 63 w 98"/>
                <a:gd name="T81" fmla="*/ 2 h 112"/>
                <a:gd name="T82" fmla="*/ 50 w 98"/>
                <a:gd name="T83" fmla="*/ 1 h 112"/>
                <a:gd name="T84" fmla="*/ 42 w 98"/>
                <a:gd name="T85" fmla="*/ 7 h 112"/>
                <a:gd name="T86" fmla="*/ 39 w 98"/>
                <a:gd name="T87" fmla="*/ 14 h 112"/>
                <a:gd name="T88" fmla="*/ 42 w 98"/>
                <a:gd name="T89" fmla="*/ 24 h 112"/>
                <a:gd name="T90" fmla="*/ 47 w 98"/>
                <a:gd name="T91" fmla="*/ 34 h 112"/>
                <a:gd name="T92" fmla="*/ 47 w 98"/>
                <a:gd name="T93" fmla="*/ 45 h 112"/>
                <a:gd name="T94" fmla="*/ 41 w 98"/>
                <a:gd name="T95" fmla="*/ 47 h 112"/>
                <a:gd name="T96" fmla="*/ 35 w 98"/>
                <a:gd name="T97" fmla="*/ 34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"/>
                <a:gd name="T148" fmla="*/ 0 h 112"/>
                <a:gd name="T149" fmla="*/ 98 w 98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" h="112">
                  <a:moveTo>
                    <a:pt x="24" y="25"/>
                  </a:moveTo>
                  <a:lnTo>
                    <a:pt x="17" y="27"/>
                  </a:lnTo>
                  <a:lnTo>
                    <a:pt x="11" y="32"/>
                  </a:lnTo>
                  <a:lnTo>
                    <a:pt x="8" y="4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3" y="54"/>
                  </a:lnTo>
                  <a:lnTo>
                    <a:pt x="24" y="52"/>
                  </a:lnTo>
                  <a:lnTo>
                    <a:pt x="27" y="55"/>
                  </a:lnTo>
                  <a:lnTo>
                    <a:pt x="29" y="57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35" y="65"/>
                  </a:lnTo>
                  <a:lnTo>
                    <a:pt x="35" y="66"/>
                  </a:lnTo>
                  <a:lnTo>
                    <a:pt x="33" y="66"/>
                  </a:lnTo>
                  <a:lnTo>
                    <a:pt x="29" y="65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1" y="62"/>
                  </a:lnTo>
                  <a:lnTo>
                    <a:pt x="20" y="60"/>
                  </a:lnTo>
                  <a:lnTo>
                    <a:pt x="17" y="58"/>
                  </a:lnTo>
                  <a:lnTo>
                    <a:pt x="14" y="57"/>
                  </a:lnTo>
                  <a:lnTo>
                    <a:pt x="10" y="57"/>
                  </a:lnTo>
                  <a:lnTo>
                    <a:pt x="5" y="59"/>
                  </a:lnTo>
                  <a:lnTo>
                    <a:pt x="2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2" y="80"/>
                  </a:lnTo>
                  <a:lnTo>
                    <a:pt x="3" y="82"/>
                  </a:lnTo>
                  <a:lnTo>
                    <a:pt x="4" y="84"/>
                  </a:lnTo>
                  <a:lnTo>
                    <a:pt x="9" y="87"/>
                  </a:lnTo>
                  <a:lnTo>
                    <a:pt x="15" y="87"/>
                  </a:lnTo>
                  <a:lnTo>
                    <a:pt x="20" y="86"/>
                  </a:lnTo>
                  <a:lnTo>
                    <a:pt x="23" y="83"/>
                  </a:lnTo>
                  <a:lnTo>
                    <a:pt x="26" y="81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4" y="82"/>
                  </a:lnTo>
                  <a:lnTo>
                    <a:pt x="29" y="87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3" y="108"/>
                  </a:lnTo>
                  <a:lnTo>
                    <a:pt x="29" y="111"/>
                  </a:lnTo>
                  <a:lnTo>
                    <a:pt x="35" y="112"/>
                  </a:lnTo>
                  <a:lnTo>
                    <a:pt x="40" y="110"/>
                  </a:lnTo>
                  <a:lnTo>
                    <a:pt x="44" y="106"/>
                  </a:lnTo>
                  <a:lnTo>
                    <a:pt x="46" y="101"/>
                  </a:lnTo>
                  <a:lnTo>
                    <a:pt x="47" y="95"/>
                  </a:lnTo>
                  <a:lnTo>
                    <a:pt x="45" y="90"/>
                  </a:lnTo>
                  <a:lnTo>
                    <a:pt x="43" y="85"/>
                  </a:lnTo>
                  <a:lnTo>
                    <a:pt x="41" y="82"/>
                  </a:lnTo>
                  <a:lnTo>
                    <a:pt x="41" y="80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6" y="79"/>
                  </a:lnTo>
                  <a:lnTo>
                    <a:pt x="47" y="81"/>
                  </a:lnTo>
                  <a:lnTo>
                    <a:pt x="47" y="84"/>
                  </a:lnTo>
                  <a:lnTo>
                    <a:pt x="48" y="88"/>
                  </a:lnTo>
                  <a:lnTo>
                    <a:pt x="49" y="92"/>
                  </a:lnTo>
                  <a:lnTo>
                    <a:pt x="53" y="96"/>
                  </a:lnTo>
                  <a:lnTo>
                    <a:pt x="57" y="96"/>
                  </a:lnTo>
                  <a:lnTo>
                    <a:pt x="64" y="92"/>
                  </a:lnTo>
                  <a:lnTo>
                    <a:pt x="66" y="95"/>
                  </a:lnTo>
                  <a:lnTo>
                    <a:pt x="70" y="97"/>
                  </a:lnTo>
                  <a:lnTo>
                    <a:pt x="74" y="99"/>
                  </a:lnTo>
                  <a:lnTo>
                    <a:pt x="78" y="99"/>
                  </a:lnTo>
                  <a:lnTo>
                    <a:pt x="82" y="98"/>
                  </a:lnTo>
                  <a:lnTo>
                    <a:pt x="86" y="96"/>
                  </a:lnTo>
                  <a:lnTo>
                    <a:pt x="90" y="91"/>
                  </a:lnTo>
                  <a:lnTo>
                    <a:pt x="92" y="85"/>
                  </a:lnTo>
                  <a:lnTo>
                    <a:pt x="92" y="84"/>
                  </a:lnTo>
                  <a:lnTo>
                    <a:pt x="92" y="83"/>
                  </a:lnTo>
                  <a:lnTo>
                    <a:pt x="91" y="82"/>
                  </a:lnTo>
                  <a:lnTo>
                    <a:pt x="91" y="81"/>
                  </a:lnTo>
                  <a:lnTo>
                    <a:pt x="90" y="79"/>
                  </a:lnTo>
                  <a:lnTo>
                    <a:pt x="87" y="75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3" y="72"/>
                  </a:lnTo>
                  <a:lnTo>
                    <a:pt x="71" y="71"/>
                  </a:lnTo>
                  <a:lnTo>
                    <a:pt x="68" y="69"/>
                  </a:lnTo>
                  <a:lnTo>
                    <a:pt x="66" y="67"/>
                  </a:lnTo>
                  <a:lnTo>
                    <a:pt x="69" y="63"/>
                  </a:lnTo>
                  <a:lnTo>
                    <a:pt x="72" y="58"/>
                  </a:lnTo>
                  <a:lnTo>
                    <a:pt x="75" y="55"/>
                  </a:lnTo>
                  <a:lnTo>
                    <a:pt x="78" y="53"/>
                  </a:lnTo>
                  <a:lnTo>
                    <a:pt x="84" y="53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6" y="32"/>
                  </a:lnTo>
                  <a:lnTo>
                    <a:pt x="95" y="28"/>
                  </a:lnTo>
                  <a:lnTo>
                    <a:pt x="90" y="25"/>
                  </a:lnTo>
                  <a:lnTo>
                    <a:pt x="85" y="24"/>
                  </a:lnTo>
                  <a:lnTo>
                    <a:pt x="80" y="25"/>
                  </a:lnTo>
                  <a:lnTo>
                    <a:pt x="76" y="27"/>
                  </a:lnTo>
                  <a:lnTo>
                    <a:pt x="73" y="31"/>
                  </a:lnTo>
                  <a:lnTo>
                    <a:pt x="72" y="34"/>
                  </a:lnTo>
                  <a:lnTo>
                    <a:pt x="72" y="37"/>
                  </a:lnTo>
                  <a:lnTo>
                    <a:pt x="73" y="40"/>
                  </a:lnTo>
                  <a:lnTo>
                    <a:pt x="70" y="44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60" y="51"/>
                  </a:lnTo>
                  <a:lnTo>
                    <a:pt x="58" y="50"/>
                  </a:lnTo>
                  <a:lnTo>
                    <a:pt x="56" y="48"/>
                  </a:lnTo>
                  <a:lnTo>
                    <a:pt x="54" y="47"/>
                  </a:lnTo>
                  <a:lnTo>
                    <a:pt x="56" y="43"/>
                  </a:lnTo>
                  <a:lnTo>
                    <a:pt x="58" y="38"/>
                  </a:lnTo>
                  <a:lnTo>
                    <a:pt x="59" y="34"/>
                  </a:lnTo>
                  <a:lnTo>
                    <a:pt x="60" y="30"/>
                  </a:lnTo>
                  <a:lnTo>
                    <a:pt x="64" y="26"/>
                  </a:lnTo>
                  <a:lnTo>
                    <a:pt x="67" y="22"/>
                  </a:lnTo>
                  <a:lnTo>
                    <a:pt x="69" y="17"/>
                  </a:lnTo>
                  <a:lnTo>
                    <a:pt x="69" y="11"/>
                  </a:lnTo>
                  <a:lnTo>
                    <a:pt x="66" y="6"/>
                  </a:lnTo>
                  <a:lnTo>
                    <a:pt x="63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7" y="2"/>
                  </a:lnTo>
                  <a:lnTo>
                    <a:pt x="45" y="5"/>
                  </a:lnTo>
                  <a:lnTo>
                    <a:pt x="42" y="7"/>
                  </a:lnTo>
                  <a:lnTo>
                    <a:pt x="41" y="9"/>
                  </a:lnTo>
                  <a:lnTo>
                    <a:pt x="40" y="12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40" y="22"/>
                  </a:lnTo>
                  <a:lnTo>
                    <a:pt x="42" y="24"/>
                  </a:lnTo>
                  <a:lnTo>
                    <a:pt x="45" y="27"/>
                  </a:lnTo>
                  <a:lnTo>
                    <a:pt x="47" y="29"/>
                  </a:lnTo>
                  <a:lnTo>
                    <a:pt x="47" y="34"/>
                  </a:lnTo>
                  <a:lnTo>
                    <a:pt x="47" y="38"/>
                  </a:lnTo>
                  <a:lnTo>
                    <a:pt x="47" y="42"/>
                  </a:lnTo>
                  <a:lnTo>
                    <a:pt x="47" y="45"/>
                  </a:lnTo>
                  <a:lnTo>
                    <a:pt x="45" y="45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37" y="42"/>
                  </a:lnTo>
                  <a:lnTo>
                    <a:pt x="35" y="34"/>
                  </a:lnTo>
                  <a:lnTo>
                    <a:pt x="31" y="28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87" name="Freeform 351">
              <a:extLst>
                <a:ext uri="{FF2B5EF4-FFF2-40B4-BE49-F238E27FC236}">
                  <a16:creationId xmlns:a16="http://schemas.microsoft.com/office/drawing/2014/main" id="{BA982346-F396-4602-A595-A201E9200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30"/>
              <a:ext cx="101" cy="197"/>
            </a:xfrm>
            <a:custGeom>
              <a:avLst/>
              <a:gdLst>
                <a:gd name="T0" fmla="*/ 100 w 101"/>
                <a:gd name="T1" fmla="*/ 0 h 197"/>
                <a:gd name="T2" fmla="*/ 92 w 101"/>
                <a:gd name="T3" fmla="*/ 13 h 197"/>
                <a:gd name="T4" fmla="*/ 83 w 101"/>
                <a:gd name="T5" fmla="*/ 23 h 197"/>
                <a:gd name="T6" fmla="*/ 73 w 101"/>
                <a:gd name="T7" fmla="*/ 33 h 197"/>
                <a:gd name="T8" fmla="*/ 62 w 101"/>
                <a:gd name="T9" fmla="*/ 40 h 197"/>
                <a:gd name="T10" fmla="*/ 51 w 101"/>
                <a:gd name="T11" fmla="*/ 44 h 197"/>
                <a:gd name="T12" fmla="*/ 40 w 101"/>
                <a:gd name="T13" fmla="*/ 48 h 197"/>
                <a:gd name="T14" fmla="*/ 30 w 101"/>
                <a:gd name="T15" fmla="*/ 50 h 197"/>
                <a:gd name="T16" fmla="*/ 19 w 101"/>
                <a:gd name="T17" fmla="*/ 50 h 197"/>
                <a:gd name="T18" fmla="*/ 19 w 101"/>
                <a:gd name="T19" fmla="*/ 60 h 197"/>
                <a:gd name="T20" fmla="*/ 18 w 101"/>
                <a:gd name="T21" fmla="*/ 70 h 197"/>
                <a:gd name="T22" fmla="*/ 12 w 101"/>
                <a:gd name="T23" fmla="*/ 82 h 197"/>
                <a:gd name="T24" fmla="*/ 0 w 101"/>
                <a:gd name="T25" fmla="*/ 91 h 197"/>
                <a:gd name="T26" fmla="*/ 7 w 101"/>
                <a:gd name="T27" fmla="*/ 103 h 197"/>
                <a:gd name="T28" fmla="*/ 12 w 101"/>
                <a:gd name="T29" fmla="*/ 119 h 197"/>
                <a:gd name="T30" fmla="*/ 12 w 101"/>
                <a:gd name="T31" fmla="*/ 135 h 197"/>
                <a:gd name="T32" fmla="*/ 7 w 101"/>
                <a:gd name="T33" fmla="*/ 149 h 197"/>
                <a:gd name="T34" fmla="*/ 12 w 101"/>
                <a:gd name="T35" fmla="*/ 150 h 197"/>
                <a:gd name="T36" fmla="*/ 17 w 101"/>
                <a:gd name="T37" fmla="*/ 153 h 197"/>
                <a:gd name="T38" fmla="*/ 23 w 101"/>
                <a:gd name="T39" fmla="*/ 156 h 197"/>
                <a:gd name="T40" fmla="*/ 30 w 101"/>
                <a:gd name="T41" fmla="*/ 161 h 197"/>
                <a:gd name="T42" fmla="*/ 36 w 101"/>
                <a:gd name="T43" fmla="*/ 168 h 197"/>
                <a:gd name="T44" fmla="*/ 42 w 101"/>
                <a:gd name="T45" fmla="*/ 176 h 197"/>
                <a:gd name="T46" fmla="*/ 46 w 101"/>
                <a:gd name="T47" fmla="*/ 185 h 197"/>
                <a:gd name="T48" fmla="*/ 49 w 101"/>
                <a:gd name="T49" fmla="*/ 197 h 197"/>
                <a:gd name="T50" fmla="*/ 52 w 101"/>
                <a:gd name="T51" fmla="*/ 190 h 197"/>
                <a:gd name="T52" fmla="*/ 55 w 101"/>
                <a:gd name="T53" fmla="*/ 182 h 197"/>
                <a:gd name="T54" fmla="*/ 60 w 101"/>
                <a:gd name="T55" fmla="*/ 176 h 197"/>
                <a:gd name="T56" fmla="*/ 64 w 101"/>
                <a:gd name="T57" fmla="*/ 169 h 197"/>
                <a:gd name="T58" fmla="*/ 70 w 101"/>
                <a:gd name="T59" fmla="*/ 162 h 197"/>
                <a:gd name="T60" fmla="*/ 77 w 101"/>
                <a:gd name="T61" fmla="*/ 157 h 197"/>
                <a:gd name="T62" fmla="*/ 84 w 101"/>
                <a:gd name="T63" fmla="*/ 154 h 197"/>
                <a:gd name="T64" fmla="*/ 92 w 101"/>
                <a:gd name="T65" fmla="*/ 152 h 197"/>
                <a:gd name="T66" fmla="*/ 88 w 101"/>
                <a:gd name="T67" fmla="*/ 144 h 197"/>
                <a:gd name="T68" fmla="*/ 86 w 101"/>
                <a:gd name="T69" fmla="*/ 132 h 197"/>
                <a:gd name="T70" fmla="*/ 87 w 101"/>
                <a:gd name="T71" fmla="*/ 121 h 197"/>
                <a:gd name="T72" fmla="*/ 94 w 101"/>
                <a:gd name="T73" fmla="*/ 107 h 197"/>
                <a:gd name="T74" fmla="*/ 87 w 101"/>
                <a:gd name="T75" fmla="*/ 86 h 197"/>
                <a:gd name="T76" fmla="*/ 86 w 101"/>
                <a:gd name="T77" fmla="*/ 66 h 197"/>
                <a:gd name="T78" fmla="*/ 86 w 101"/>
                <a:gd name="T79" fmla="*/ 47 h 197"/>
                <a:gd name="T80" fmla="*/ 88 w 101"/>
                <a:gd name="T81" fmla="*/ 34 h 197"/>
                <a:gd name="T82" fmla="*/ 91 w 101"/>
                <a:gd name="T83" fmla="*/ 26 h 197"/>
                <a:gd name="T84" fmla="*/ 94 w 101"/>
                <a:gd name="T85" fmla="*/ 17 h 197"/>
                <a:gd name="T86" fmla="*/ 98 w 101"/>
                <a:gd name="T87" fmla="*/ 10 h 197"/>
                <a:gd name="T88" fmla="*/ 100 w 101"/>
                <a:gd name="T89" fmla="*/ 6 h 197"/>
                <a:gd name="T90" fmla="*/ 101 w 101"/>
                <a:gd name="T91" fmla="*/ 5 h 197"/>
                <a:gd name="T92" fmla="*/ 101 w 101"/>
                <a:gd name="T93" fmla="*/ 3 h 197"/>
                <a:gd name="T94" fmla="*/ 100 w 101"/>
                <a:gd name="T95" fmla="*/ 2 h 197"/>
                <a:gd name="T96" fmla="*/ 100 w 101"/>
                <a:gd name="T97" fmla="*/ 2 h 197"/>
                <a:gd name="T98" fmla="*/ 100 w 101"/>
                <a:gd name="T99" fmla="*/ 0 h 1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"/>
                <a:gd name="T151" fmla="*/ 0 h 197"/>
                <a:gd name="T152" fmla="*/ 101 w 101"/>
                <a:gd name="T153" fmla="*/ 197 h 1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" h="197">
                  <a:moveTo>
                    <a:pt x="100" y="0"/>
                  </a:moveTo>
                  <a:lnTo>
                    <a:pt x="92" y="13"/>
                  </a:lnTo>
                  <a:lnTo>
                    <a:pt x="83" y="23"/>
                  </a:lnTo>
                  <a:lnTo>
                    <a:pt x="73" y="33"/>
                  </a:lnTo>
                  <a:lnTo>
                    <a:pt x="62" y="40"/>
                  </a:lnTo>
                  <a:lnTo>
                    <a:pt x="51" y="44"/>
                  </a:lnTo>
                  <a:lnTo>
                    <a:pt x="40" y="48"/>
                  </a:lnTo>
                  <a:lnTo>
                    <a:pt x="30" y="50"/>
                  </a:lnTo>
                  <a:lnTo>
                    <a:pt x="19" y="50"/>
                  </a:lnTo>
                  <a:lnTo>
                    <a:pt x="19" y="60"/>
                  </a:lnTo>
                  <a:lnTo>
                    <a:pt x="18" y="70"/>
                  </a:lnTo>
                  <a:lnTo>
                    <a:pt x="12" y="82"/>
                  </a:lnTo>
                  <a:lnTo>
                    <a:pt x="0" y="91"/>
                  </a:lnTo>
                  <a:lnTo>
                    <a:pt x="7" y="103"/>
                  </a:lnTo>
                  <a:lnTo>
                    <a:pt x="12" y="119"/>
                  </a:lnTo>
                  <a:lnTo>
                    <a:pt x="12" y="135"/>
                  </a:lnTo>
                  <a:lnTo>
                    <a:pt x="7" y="149"/>
                  </a:lnTo>
                  <a:lnTo>
                    <a:pt x="12" y="150"/>
                  </a:lnTo>
                  <a:lnTo>
                    <a:pt x="17" y="153"/>
                  </a:lnTo>
                  <a:lnTo>
                    <a:pt x="23" y="156"/>
                  </a:lnTo>
                  <a:lnTo>
                    <a:pt x="30" y="161"/>
                  </a:lnTo>
                  <a:lnTo>
                    <a:pt x="36" y="168"/>
                  </a:lnTo>
                  <a:lnTo>
                    <a:pt x="42" y="176"/>
                  </a:lnTo>
                  <a:lnTo>
                    <a:pt x="46" y="185"/>
                  </a:lnTo>
                  <a:lnTo>
                    <a:pt x="49" y="197"/>
                  </a:lnTo>
                  <a:lnTo>
                    <a:pt x="52" y="190"/>
                  </a:lnTo>
                  <a:lnTo>
                    <a:pt x="55" y="182"/>
                  </a:lnTo>
                  <a:lnTo>
                    <a:pt x="60" y="176"/>
                  </a:lnTo>
                  <a:lnTo>
                    <a:pt x="64" y="169"/>
                  </a:lnTo>
                  <a:lnTo>
                    <a:pt x="70" y="162"/>
                  </a:lnTo>
                  <a:lnTo>
                    <a:pt x="77" y="157"/>
                  </a:lnTo>
                  <a:lnTo>
                    <a:pt x="84" y="154"/>
                  </a:lnTo>
                  <a:lnTo>
                    <a:pt x="92" y="152"/>
                  </a:lnTo>
                  <a:lnTo>
                    <a:pt x="88" y="144"/>
                  </a:lnTo>
                  <a:lnTo>
                    <a:pt x="86" y="132"/>
                  </a:lnTo>
                  <a:lnTo>
                    <a:pt x="87" y="121"/>
                  </a:lnTo>
                  <a:lnTo>
                    <a:pt x="94" y="107"/>
                  </a:lnTo>
                  <a:lnTo>
                    <a:pt x="87" y="86"/>
                  </a:lnTo>
                  <a:lnTo>
                    <a:pt x="86" y="66"/>
                  </a:lnTo>
                  <a:lnTo>
                    <a:pt x="86" y="47"/>
                  </a:lnTo>
                  <a:lnTo>
                    <a:pt x="88" y="34"/>
                  </a:lnTo>
                  <a:lnTo>
                    <a:pt x="91" y="26"/>
                  </a:lnTo>
                  <a:lnTo>
                    <a:pt x="94" y="17"/>
                  </a:lnTo>
                  <a:lnTo>
                    <a:pt x="98" y="10"/>
                  </a:lnTo>
                  <a:lnTo>
                    <a:pt x="100" y="6"/>
                  </a:lnTo>
                  <a:lnTo>
                    <a:pt x="101" y="5"/>
                  </a:lnTo>
                  <a:lnTo>
                    <a:pt x="101" y="3"/>
                  </a:lnTo>
                  <a:lnTo>
                    <a:pt x="100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88" name="Freeform 352">
              <a:extLst>
                <a:ext uri="{FF2B5EF4-FFF2-40B4-BE49-F238E27FC236}">
                  <a16:creationId xmlns:a16="http://schemas.microsoft.com/office/drawing/2014/main" id="{8EFA0B72-F0B0-4255-B7AD-B00AE20B0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281"/>
              <a:ext cx="190" cy="162"/>
            </a:xfrm>
            <a:custGeom>
              <a:avLst/>
              <a:gdLst>
                <a:gd name="T0" fmla="*/ 86 w 190"/>
                <a:gd name="T1" fmla="*/ 0 h 162"/>
                <a:gd name="T2" fmla="*/ 80 w 190"/>
                <a:gd name="T3" fmla="*/ 2 h 162"/>
                <a:gd name="T4" fmla="*/ 72 w 190"/>
                <a:gd name="T5" fmla="*/ 6 h 162"/>
                <a:gd name="T6" fmla="*/ 62 w 190"/>
                <a:gd name="T7" fmla="*/ 8 h 162"/>
                <a:gd name="T8" fmla="*/ 52 w 190"/>
                <a:gd name="T9" fmla="*/ 12 h 162"/>
                <a:gd name="T10" fmla="*/ 41 w 190"/>
                <a:gd name="T11" fmla="*/ 16 h 162"/>
                <a:gd name="T12" fmla="*/ 31 w 190"/>
                <a:gd name="T13" fmla="*/ 19 h 162"/>
                <a:gd name="T14" fmla="*/ 21 w 190"/>
                <a:gd name="T15" fmla="*/ 21 h 162"/>
                <a:gd name="T16" fmla="*/ 12 w 190"/>
                <a:gd name="T17" fmla="*/ 22 h 162"/>
                <a:gd name="T18" fmla="*/ 9 w 190"/>
                <a:gd name="T19" fmla="*/ 21 h 162"/>
                <a:gd name="T20" fmla="*/ 6 w 190"/>
                <a:gd name="T21" fmla="*/ 21 h 162"/>
                <a:gd name="T22" fmla="*/ 2 w 190"/>
                <a:gd name="T23" fmla="*/ 20 h 162"/>
                <a:gd name="T24" fmla="*/ 0 w 190"/>
                <a:gd name="T25" fmla="*/ 20 h 162"/>
                <a:gd name="T26" fmla="*/ 11 w 190"/>
                <a:gd name="T27" fmla="*/ 27 h 162"/>
                <a:gd name="T28" fmla="*/ 20 w 190"/>
                <a:gd name="T29" fmla="*/ 36 h 162"/>
                <a:gd name="T30" fmla="*/ 28 w 190"/>
                <a:gd name="T31" fmla="*/ 48 h 162"/>
                <a:gd name="T32" fmla="*/ 36 w 190"/>
                <a:gd name="T33" fmla="*/ 61 h 162"/>
                <a:gd name="T34" fmla="*/ 42 w 190"/>
                <a:gd name="T35" fmla="*/ 75 h 162"/>
                <a:gd name="T36" fmla="*/ 47 w 190"/>
                <a:gd name="T37" fmla="*/ 90 h 162"/>
                <a:gd name="T38" fmla="*/ 50 w 190"/>
                <a:gd name="T39" fmla="*/ 106 h 162"/>
                <a:gd name="T40" fmla="*/ 53 w 190"/>
                <a:gd name="T41" fmla="*/ 121 h 162"/>
                <a:gd name="T42" fmla="*/ 58 w 190"/>
                <a:gd name="T43" fmla="*/ 121 h 162"/>
                <a:gd name="T44" fmla="*/ 64 w 190"/>
                <a:gd name="T45" fmla="*/ 123 h 162"/>
                <a:gd name="T46" fmla="*/ 71 w 190"/>
                <a:gd name="T47" fmla="*/ 127 h 162"/>
                <a:gd name="T48" fmla="*/ 79 w 190"/>
                <a:gd name="T49" fmla="*/ 131 h 162"/>
                <a:gd name="T50" fmla="*/ 86 w 190"/>
                <a:gd name="T51" fmla="*/ 138 h 162"/>
                <a:gd name="T52" fmla="*/ 92 w 190"/>
                <a:gd name="T53" fmla="*/ 144 h 162"/>
                <a:gd name="T54" fmla="*/ 98 w 190"/>
                <a:gd name="T55" fmla="*/ 153 h 162"/>
                <a:gd name="T56" fmla="*/ 103 w 190"/>
                <a:gd name="T57" fmla="*/ 162 h 162"/>
                <a:gd name="T58" fmla="*/ 108 w 190"/>
                <a:gd name="T59" fmla="*/ 157 h 162"/>
                <a:gd name="T60" fmla="*/ 116 w 190"/>
                <a:gd name="T61" fmla="*/ 152 h 162"/>
                <a:gd name="T62" fmla="*/ 124 w 190"/>
                <a:gd name="T63" fmla="*/ 148 h 162"/>
                <a:gd name="T64" fmla="*/ 135 w 190"/>
                <a:gd name="T65" fmla="*/ 145 h 162"/>
                <a:gd name="T66" fmla="*/ 147 w 190"/>
                <a:gd name="T67" fmla="*/ 144 h 162"/>
                <a:gd name="T68" fmla="*/ 160 w 190"/>
                <a:gd name="T69" fmla="*/ 145 h 162"/>
                <a:gd name="T70" fmla="*/ 174 w 190"/>
                <a:gd name="T71" fmla="*/ 150 h 162"/>
                <a:gd name="T72" fmla="*/ 190 w 190"/>
                <a:gd name="T73" fmla="*/ 157 h 162"/>
                <a:gd name="T74" fmla="*/ 185 w 190"/>
                <a:gd name="T75" fmla="*/ 150 h 162"/>
                <a:gd name="T76" fmla="*/ 180 w 190"/>
                <a:gd name="T77" fmla="*/ 144 h 162"/>
                <a:gd name="T78" fmla="*/ 177 w 190"/>
                <a:gd name="T79" fmla="*/ 135 h 162"/>
                <a:gd name="T80" fmla="*/ 173 w 190"/>
                <a:gd name="T81" fmla="*/ 124 h 162"/>
                <a:gd name="T82" fmla="*/ 172 w 190"/>
                <a:gd name="T83" fmla="*/ 113 h 162"/>
                <a:gd name="T84" fmla="*/ 172 w 190"/>
                <a:gd name="T85" fmla="*/ 100 h 162"/>
                <a:gd name="T86" fmla="*/ 176 w 190"/>
                <a:gd name="T87" fmla="*/ 86 h 162"/>
                <a:gd name="T88" fmla="*/ 182 w 190"/>
                <a:gd name="T89" fmla="*/ 69 h 162"/>
                <a:gd name="T90" fmla="*/ 173 w 190"/>
                <a:gd name="T91" fmla="*/ 67 h 162"/>
                <a:gd name="T92" fmla="*/ 164 w 190"/>
                <a:gd name="T93" fmla="*/ 64 h 162"/>
                <a:gd name="T94" fmla="*/ 155 w 190"/>
                <a:gd name="T95" fmla="*/ 60 h 162"/>
                <a:gd name="T96" fmla="*/ 147 w 190"/>
                <a:gd name="T97" fmla="*/ 54 h 162"/>
                <a:gd name="T98" fmla="*/ 141 w 190"/>
                <a:gd name="T99" fmla="*/ 47 h 162"/>
                <a:gd name="T100" fmla="*/ 135 w 190"/>
                <a:gd name="T101" fmla="*/ 36 h 162"/>
                <a:gd name="T102" fmla="*/ 133 w 190"/>
                <a:gd name="T103" fmla="*/ 25 h 162"/>
                <a:gd name="T104" fmla="*/ 132 w 190"/>
                <a:gd name="T105" fmla="*/ 9 h 162"/>
                <a:gd name="T106" fmla="*/ 127 w 190"/>
                <a:gd name="T107" fmla="*/ 10 h 162"/>
                <a:gd name="T108" fmla="*/ 122 w 190"/>
                <a:gd name="T109" fmla="*/ 12 h 162"/>
                <a:gd name="T110" fmla="*/ 116 w 190"/>
                <a:gd name="T111" fmla="*/ 12 h 162"/>
                <a:gd name="T112" fmla="*/ 111 w 190"/>
                <a:gd name="T113" fmla="*/ 12 h 162"/>
                <a:gd name="T114" fmla="*/ 105 w 190"/>
                <a:gd name="T115" fmla="*/ 11 h 162"/>
                <a:gd name="T116" fmla="*/ 99 w 190"/>
                <a:gd name="T117" fmla="*/ 8 h 162"/>
                <a:gd name="T118" fmla="*/ 93 w 190"/>
                <a:gd name="T119" fmla="*/ 5 h 162"/>
                <a:gd name="T120" fmla="*/ 86 w 190"/>
                <a:gd name="T121" fmla="*/ 0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162"/>
                <a:gd name="T185" fmla="*/ 190 w 190"/>
                <a:gd name="T186" fmla="*/ 162 h 1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162">
                  <a:moveTo>
                    <a:pt x="86" y="0"/>
                  </a:moveTo>
                  <a:lnTo>
                    <a:pt x="80" y="2"/>
                  </a:lnTo>
                  <a:lnTo>
                    <a:pt x="72" y="6"/>
                  </a:lnTo>
                  <a:lnTo>
                    <a:pt x="62" y="8"/>
                  </a:lnTo>
                  <a:lnTo>
                    <a:pt x="52" y="12"/>
                  </a:lnTo>
                  <a:lnTo>
                    <a:pt x="41" y="16"/>
                  </a:lnTo>
                  <a:lnTo>
                    <a:pt x="31" y="19"/>
                  </a:lnTo>
                  <a:lnTo>
                    <a:pt x="21" y="21"/>
                  </a:lnTo>
                  <a:lnTo>
                    <a:pt x="12" y="22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1" y="27"/>
                  </a:lnTo>
                  <a:lnTo>
                    <a:pt x="20" y="36"/>
                  </a:lnTo>
                  <a:lnTo>
                    <a:pt x="28" y="48"/>
                  </a:lnTo>
                  <a:lnTo>
                    <a:pt x="36" y="61"/>
                  </a:lnTo>
                  <a:lnTo>
                    <a:pt x="42" y="75"/>
                  </a:lnTo>
                  <a:lnTo>
                    <a:pt x="47" y="90"/>
                  </a:lnTo>
                  <a:lnTo>
                    <a:pt x="50" y="106"/>
                  </a:lnTo>
                  <a:lnTo>
                    <a:pt x="53" y="121"/>
                  </a:lnTo>
                  <a:lnTo>
                    <a:pt x="58" y="121"/>
                  </a:lnTo>
                  <a:lnTo>
                    <a:pt x="64" y="123"/>
                  </a:lnTo>
                  <a:lnTo>
                    <a:pt x="71" y="127"/>
                  </a:lnTo>
                  <a:lnTo>
                    <a:pt x="79" y="131"/>
                  </a:lnTo>
                  <a:lnTo>
                    <a:pt x="86" y="138"/>
                  </a:lnTo>
                  <a:lnTo>
                    <a:pt x="92" y="144"/>
                  </a:lnTo>
                  <a:lnTo>
                    <a:pt x="98" y="153"/>
                  </a:lnTo>
                  <a:lnTo>
                    <a:pt x="103" y="162"/>
                  </a:lnTo>
                  <a:lnTo>
                    <a:pt x="108" y="157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35" y="145"/>
                  </a:lnTo>
                  <a:lnTo>
                    <a:pt x="147" y="144"/>
                  </a:lnTo>
                  <a:lnTo>
                    <a:pt x="160" y="145"/>
                  </a:lnTo>
                  <a:lnTo>
                    <a:pt x="174" y="150"/>
                  </a:lnTo>
                  <a:lnTo>
                    <a:pt x="190" y="157"/>
                  </a:lnTo>
                  <a:lnTo>
                    <a:pt x="185" y="150"/>
                  </a:lnTo>
                  <a:lnTo>
                    <a:pt x="180" y="144"/>
                  </a:lnTo>
                  <a:lnTo>
                    <a:pt x="177" y="135"/>
                  </a:lnTo>
                  <a:lnTo>
                    <a:pt x="173" y="124"/>
                  </a:lnTo>
                  <a:lnTo>
                    <a:pt x="172" y="113"/>
                  </a:lnTo>
                  <a:lnTo>
                    <a:pt x="172" y="100"/>
                  </a:lnTo>
                  <a:lnTo>
                    <a:pt x="176" y="86"/>
                  </a:lnTo>
                  <a:lnTo>
                    <a:pt x="182" y="69"/>
                  </a:lnTo>
                  <a:lnTo>
                    <a:pt x="173" y="67"/>
                  </a:lnTo>
                  <a:lnTo>
                    <a:pt x="164" y="64"/>
                  </a:lnTo>
                  <a:lnTo>
                    <a:pt x="155" y="60"/>
                  </a:lnTo>
                  <a:lnTo>
                    <a:pt x="147" y="54"/>
                  </a:lnTo>
                  <a:lnTo>
                    <a:pt x="141" y="47"/>
                  </a:lnTo>
                  <a:lnTo>
                    <a:pt x="135" y="36"/>
                  </a:lnTo>
                  <a:lnTo>
                    <a:pt x="133" y="25"/>
                  </a:lnTo>
                  <a:lnTo>
                    <a:pt x="132" y="9"/>
                  </a:lnTo>
                  <a:lnTo>
                    <a:pt x="127" y="10"/>
                  </a:lnTo>
                  <a:lnTo>
                    <a:pt x="122" y="12"/>
                  </a:lnTo>
                  <a:lnTo>
                    <a:pt x="116" y="12"/>
                  </a:lnTo>
                  <a:lnTo>
                    <a:pt x="111" y="12"/>
                  </a:lnTo>
                  <a:lnTo>
                    <a:pt x="105" y="11"/>
                  </a:lnTo>
                  <a:lnTo>
                    <a:pt x="99" y="8"/>
                  </a:lnTo>
                  <a:lnTo>
                    <a:pt x="93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89" name="Freeform 353">
              <a:extLst>
                <a:ext uri="{FF2B5EF4-FFF2-40B4-BE49-F238E27FC236}">
                  <a16:creationId xmlns:a16="http://schemas.microsoft.com/office/drawing/2014/main" id="{633FB736-82E9-493E-9AC2-E6783E287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38"/>
              <a:ext cx="166" cy="229"/>
            </a:xfrm>
            <a:custGeom>
              <a:avLst/>
              <a:gdLst>
                <a:gd name="T0" fmla="*/ 140 w 166"/>
                <a:gd name="T1" fmla="*/ 111 h 229"/>
                <a:gd name="T2" fmla="*/ 119 w 166"/>
                <a:gd name="T3" fmla="*/ 113 h 229"/>
                <a:gd name="T4" fmla="*/ 91 w 166"/>
                <a:gd name="T5" fmla="*/ 123 h 229"/>
                <a:gd name="T6" fmla="*/ 64 w 166"/>
                <a:gd name="T7" fmla="*/ 149 h 229"/>
                <a:gd name="T8" fmla="*/ 48 w 166"/>
                <a:gd name="T9" fmla="*/ 191 h 229"/>
                <a:gd name="T10" fmla="*/ 37 w 166"/>
                <a:gd name="T11" fmla="*/ 216 h 229"/>
                <a:gd name="T12" fmla="*/ 26 w 166"/>
                <a:gd name="T13" fmla="*/ 222 h 229"/>
                <a:gd name="T14" fmla="*/ 18 w 166"/>
                <a:gd name="T15" fmla="*/ 223 h 229"/>
                <a:gd name="T16" fmla="*/ 11 w 166"/>
                <a:gd name="T17" fmla="*/ 225 h 229"/>
                <a:gd name="T18" fmla="*/ 4 w 166"/>
                <a:gd name="T19" fmla="*/ 228 h 229"/>
                <a:gd name="T20" fmla="*/ 1 w 166"/>
                <a:gd name="T21" fmla="*/ 228 h 229"/>
                <a:gd name="T22" fmla="*/ 0 w 166"/>
                <a:gd name="T23" fmla="*/ 226 h 229"/>
                <a:gd name="T24" fmla="*/ 14 w 166"/>
                <a:gd name="T25" fmla="*/ 219 h 229"/>
                <a:gd name="T26" fmla="*/ 32 w 166"/>
                <a:gd name="T27" fmla="*/ 196 h 229"/>
                <a:gd name="T28" fmla="*/ 40 w 166"/>
                <a:gd name="T29" fmla="*/ 168 h 229"/>
                <a:gd name="T30" fmla="*/ 42 w 166"/>
                <a:gd name="T31" fmla="*/ 143 h 229"/>
                <a:gd name="T32" fmla="*/ 41 w 166"/>
                <a:gd name="T33" fmla="*/ 127 h 229"/>
                <a:gd name="T34" fmla="*/ 37 w 166"/>
                <a:gd name="T35" fmla="*/ 109 h 229"/>
                <a:gd name="T36" fmla="*/ 40 w 166"/>
                <a:gd name="T37" fmla="*/ 97 h 229"/>
                <a:gd name="T38" fmla="*/ 53 w 166"/>
                <a:gd name="T39" fmla="*/ 86 h 229"/>
                <a:gd name="T40" fmla="*/ 65 w 166"/>
                <a:gd name="T41" fmla="*/ 70 h 229"/>
                <a:gd name="T42" fmla="*/ 69 w 166"/>
                <a:gd name="T43" fmla="*/ 51 h 229"/>
                <a:gd name="T44" fmla="*/ 73 w 166"/>
                <a:gd name="T45" fmla="*/ 39 h 229"/>
                <a:gd name="T46" fmla="*/ 92 w 166"/>
                <a:gd name="T47" fmla="*/ 32 h 229"/>
                <a:gd name="T48" fmla="*/ 113 w 166"/>
                <a:gd name="T49" fmla="*/ 21 h 229"/>
                <a:gd name="T50" fmla="*/ 130 w 166"/>
                <a:gd name="T51" fmla="*/ 6 h 229"/>
                <a:gd name="T52" fmla="*/ 135 w 166"/>
                <a:gd name="T53" fmla="*/ 8 h 229"/>
                <a:gd name="T54" fmla="*/ 138 w 166"/>
                <a:gd name="T55" fmla="*/ 31 h 229"/>
                <a:gd name="T56" fmla="*/ 146 w 166"/>
                <a:gd name="T57" fmla="*/ 52 h 229"/>
                <a:gd name="T58" fmla="*/ 158 w 166"/>
                <a:gd name="T59" fmla="*/ 69 h 229"/>
                <a:gd name="T60" fmla="*/ 161 w 166"/>
                <a:gd name="T61" fmla="*/ 76 h 229"/>
                <a:gd name="T62" fmla="*/ 151 w 166"/>
                <a:gd name="T63" fmla="*/ 81 h 229"/>
                <a:gd name="T64" fmla="*/ 143 w 166"/>
                <a:gd name="T65" fmla="*/ 89 h 229"/>
                <a:gd name="T66" fmla="*/ 142 w 166"/>
                <a:gd name="T67" fmla="*/ 103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229"/>
                <a:gd name="T104" fmla="*/ 166 w 166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229">
                  <a:moveTo>
                    <a:pt x="146" y="111"/>
                  </a:moveTo>
                  <a:lnTo>
                    <a:pt x="140" y="111"/>
                  </a:lnTo>
                  <a:lnTo>
                    <a:pt x="131" y="111"/>
                  </a:lnTo>
                  <a:lnTo>
                    <a:pt x="119" y="113"/>
                  </a:lnTo>
                  <a:lnTo>
                    <a:pt x="105" y="116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4" y="149"/>
                  </a:lnTo>
                  <a:lnTo>
                    <a:pt x="54" y="171"/>
                  </a:lnTo>
                  <a:lnTo>
                    <a:pt x="48" y="191"/>
                  </a:lnTo>
                  <a:lnTo>
                    <a:pt x="43" y="206"/>
                  </a:lnTo>
                  <a:lnTo>
                    <a:pt x="37" y="216"/>
                  </a:lnTo>
                  <a:lnTo>
                    <a:pt x="30" y="221"/>
                  </a:lnTo>
                  <a:lnTo>
                    <a:pt x="26" y="222"/>
                  </a:lnTo>
                  <a:lnTo>
                    <a:pt x="23" y="223"/>
                  </a:lnTo>
                  <a:lnTo>
                    <a:pt x="18" y="223"/>
                  </a:lnTo>
                  <a:lnTo>
                    <a:pt x="14" y="224"/>
                  </a:lnTo>
                  <a:lnTo>
                    <a:pt x="11" y="225"/>
                  </a:lnTo>
                  <a:lnTo>
                    <a:pt x="7" y="226"/>
                  </a:lnTo>
                  <a:lnTo>
                    <a:pt x="4" y="228"/>
                  </a:lnTo>
                  <a:lnTo>
                    <a:pt x="1" y="229"/>
                  </a:lnTo>
                  <a:lnTo>
                    <a:pt x="1" y="228"/>
                  </a:lnTo>
                  <a:lnTo>
                    <a:pt x="1" y="227"/>
                  </a:lnTo>
                  <a:lnTo>
                    <a:pt x="0" y="226"/>
                  </a:lnTo>
                  <a:lnTo>
                    <a:pt x="0" y="225"/>
                  </a:lnTo>
                  <a:lnTo>
                    <a:pt x="14" y="219"/>
                  </a:lnTo>
                  <a:lnTo>
                    <a:pt x="25" y="208"/>
                  </a:lnTo>
                  <a:lnTo>
                    <a:pt x="32" y="196"/>
                  </a:lnTo>
                  <a:lnTo>
                    <a:pt x="37" y="182"/>
                  </a:lnTo>
                  <a:lnTo>
                    <a:pt x="40" y="168"/>
                  </a:lnTo>
                  <a:lnTo>
                    <a:pt x="42" y="155"/>
                  </a:lnTo>
                  <a:lnTo>
                    <a:pt x="42" y="143"/>
                  </a:lnTo>
                  <a:lnTo>
                    <a:pt x="42" y="135"/>
                  </a:lnTo>
                  <a:lnTo>
                    <a:pt x="41" y="127"/>
                  </a:lnTo>
                  <a:lnTo>
                    <a:pt x="40" y="118"/>
                  </a:lnTo>
                  <a:lnTo>
                    <a:pt x="37" y="109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7" y="93"/>
                  </a:lnTo>
                  <a:lnTo>
                    <a:pt x="53" y="86"/>
                  </a:lnTo>
                  <a:lnTo>
                    <a:pt x="60" y="79"/>
                  </a:lnTo>
                  <a:lnTo>
                    <a:pt x="65" y="70"/>
                  </a:lnTo>
                  <a:lnTo>
                    <a:pt x="68" y="60"/>
                  </a:lnTo>
                  <a:lnTo>
                    <a:pt x="69" y="51"/>
                  </a:lnTo>
                  <a:lnTo>
                    <a:pt x="67" y="40"/>
                  </a:lnTo>
                  <a:lnTo>
                    <a:pt x="73" y="39"/>
                  </a:lnTo>
                  <a:lnTo>
                    <a:pt x="83" y="36"/>
                  </a:lnTo>
                  <a:lnTo>
                    <a:pt x="92" y="32"/>
                  </a:lnTo>
                  <a:lnTo>
                    <a:pt x="103" y="27"/>
                  </a:lnTo>
                  <a:lnTo>
                    <a:pt x="113" y="21"/>
                  </a:lnTo>
                  <a:lnTo>
                    <a:pt x="122" y="14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35" y="8"/>
                  </a:lnTo>
                  <a:lnTo>
                    <a:pt x="136" y="19"/>
                  </a:lnTo>
                  <a:lnTo>
                    <a:pt x="138" y="31"/>
                  </a:lnTo>
                  <a:lnTo>
                    <a:pt x="141" y="41"/>
                  </a:lnTo>
                  <a:lnTo>
                    <a:pt x="146" y="52"/>
                  </a:lnTo>
                  <a:lnTo>
                    <a:pt x="152" y="61"/>
                  </a:lnTo>
                  <a:lnTo>
                    <a:pt x="158" y="69"/>
                  </a:lnTo>
                  <a:lnTo>
                    <a:pt x="166" y="75"/>
                  </a:lnTo>
                  <a:lnTo>
                    <a:pt x="161" y="76"/>
                  </a:lnTo>
                  <a:lnTo>
                    <a:pt x="156" y="78"/>
                  </a:lnTo>
                  <a:lnTo>
                    <a:pt x="151" y="81"/>
                  </a:lnTo>
                  <a:lnTo>
                    <a:pt x="146" y="85"/>
                  </a:lnTo>
                  <a:lnTo>
                    <a:pt x="143" y="89"/>
                  </a:lnTo>
                  <a:lnTo>
                    <a:pt x="142" y="96"/>
                  </a:lnTo>
                  <a:lnTo>
                    <a:pt x="142" y="103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90" name="Freeform 354">
              <a:extLst>
                <a:ext uri="{FF2B5EF4-FFF2-40B4-BE49-F238E27FC236}">
                  <a16:creationId xmlns:a16="http://schemas.microsoft.com/office/drawing/2014/main" id="{E4EFC111-F3F9-46EB-BD0A-CA559DAEC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42"/>
              <a:ext cx="98" cy="221"/>
            </a:xfrm>
            <a:custGeom>
              <a:avLst/>
              <a:gdLst>
                <a:gd name="T0" fmla="*/ 53 w 98"/>
                <a:gd name="T1" fmla="*/ 219 h 221"/>
                <a:gd name="T2" fmla="*/ 46 w 98"/>
                <a:gd name="T3" fmla="*/ 212 h 221"/>
                <a:gd name="T4" fmla="*/ 36 w 98"/>
                <a:gd name="T5" fmla="*/ 212 h 221"/>
                <a:gd name="T6" fmla="*/ 31 w 98"/>
                <a:gd name="T7" fmla="*/ 209 h 221"/>
                <a:gd name="T8" fmla="*/ 32 w 98"/>
                <a:gd name="T9" fmla="*/ 203 h 221"/>
                <a:gd name="T10" fmla="*/ 38 w 98"/>
                <a:gd name="T11" fmla="*/ 195 h 221"/>
                <a:gd name="T12" fmla="*/ 47 w 98"/>
                <a:gd name="T13" fmla="*/ 193 h 221"/>
                <a:gd name="T14" fmla="*/ 56 w 98"/>
                <a:gd name="T15" fmla="*/ 190 h 221"/>
                <a:gd name="T16" fmla="*/ 60 w 98"/>
                <a:gd name="T17" fmla="*/ 184 h 221"/>
                <a:gd name="T18" fmla="*/ 61 w 98"/>
                <a:gd name="T19" fmla="*/ 179 h 221"/>
                <a:gd name="T20" fmla="*/ 60 w 98"/>
                <a:gd name="T21" fmla="*/ 175 h 221"/>
                <a:gd name="T22" fmla="*/ 59 w 98"/>
                <a:gd name="T23" fmla="*/ 170 h 221"/>
                <a:gd name="T24" fmla="*/ 53 w 98"/>
                <a:gd name="T25" fmla="*/ 165 h 221"/>
                <a:gd name="T26" fmla="*/ 43 w 98"/>
                <a:gd name="T27" fmla="*/ 165 h 221"/>
                <a:gd name="T28" fmla="*/ 36 w 98"/>
                <a:gd name="T29" fmla="*/ 171 h 221"/>
                <a:gd name="T30" fmla="*/ 35 w 98"/>
                <a:gd name="T31" fmla="*/ 177 h 221"/>
                <a:gd name="T32" fmla="*/ 33 w 98"/>
                <a:gd name="T33" fmla="*/ 184 h 221"/>
                <a:gd name="T34" fmla="*/ 25 w 98"/>
                <a:gd name="T35" fmla="*/ 191 h 221"/>
                <a:gd name="T36" fmla="*/ 23 w 98"/>
                <a:gd name="T37" fmla="*/ 191 h 221"/>
                <a:gd name="T38" fmla="*/ 19 w 98"/>
                <a:gd name="T39" fmla="*/ 188 h 221"/>
                <a:gd name="T40" fmla="*/ 19 w 98"/>
                <a:gd name="T41" fmla="*/ 183 h 221"/>
                <a:gd name="T42" fmla="*/ 22 w 98"/>
                <a:gd name="T43" fmla="*/ 174 h 221"/>
                <a:gd name="T44" fmla="*/ 26 w 98"/>
                <a:gd name="T45" fmla="*/ 167 h 221"/>
                <a:gd name="T46" fmla="*/ 31 w 98"/>
                <a:gd name="T47" fmla="*/ 161 h 221"/>
                <a:gd name="T48" fmla="*/ 32 w 98"/>
                <a:gd name="T49" fmla="*/ 155 h 221"/>
                <a:gd name="T50" fmla="*/ 32 w 98"/>
                <a:gd name="T51" fmla="*/ 152 h 221"/>
                <a:gd name="T52" fmla="*/ 30 w 98"/>
                <a:gd name="T53" fmla="*/ 147 h 221"/>
                <a:gd name="T54" fmla="*/ 25 w 98"/>
                <a:gd name="T55" fmla="*/ 142 h 221"/>
                <a:gd name="T56" fmla="*/ 18 w 98"/>
                <a:gd name="T57" fmla="*/ 140 h 221"/>
                <a:gd name="T58" fmla="*/ 13 w 98"/>
                <a:gd name="T59" fmla="*/ 141 h 221"/>
                <a:gd name="T60" fmla="*/ 10 w 98"/>
                <a:gd name="T61" fmla="*/ 143 h 221"/>
                <a:gd name="T62" fmla="*/ 6 w 98"/>
                <a:gd name="T63" fmla="*/ 146 h 221"/>
                <a:gd name="T64" fmla="*/ 0 w 98"/>
                <a:gd name="T65" fmla="*/ 127 h 221"/>
                <a:gd name="T66" fmla="*/ 9 w 98"/>
                <a:gd name="T67" fmla="*/ 83 h 221"/>
                <a:gd name="T68" fmla="*/ 35 w 98"/>
                <a:gd name="T69" fmla="*/ 44 h 221"/>
                <a:gd name="T70" fmla="*/ 69 w 98"/>
                <a:gd name="T71" fmla="*/ 15 h 221"/>
                <a:gd name="T72" fmla="*/ 88 w 98"/>
                <a:gd name="T73" fmla="*/ 3 h 221"/>
                <a:gd name="T74" fmla="*/ 98 w 98"/>
                <a:gd name="T75" fmla="*/ 0 h 221"/>
                <a:gd name="T76" fmla="*/ 90 w 98"/>
                <a:gd name="T77" fmla="*/ 13 h 221"/>
                <a:gd name="T78" fmla="*/ 80 w 98"/>
                <a:gd name="T79" fmla="*/ 38 h 221"/>
                <a:gd name="T80" fmla="*/ 80 w 98"/>
                <a:gd name="T81" fmla="*/ 60 h 221"/>
                <a:gd name="T82" fmla="*/ 85 w 98"/>
                <a:gd name="T83" fmla="*/ 82 h 221"/>
                <a:gd name="T84" fmla="*/ 91 w 98"/>
                <a:gd name="T85" fmla="*/ 105 h 221"/>
                <a:gd name="T86" fmla="*/ 95 w 98"/>
                <a:gd name="T87" fmla="*/ 123 h 221"/>
                <a:gd name="T88" fmla="*/ 96 w 98"/>
                <a:gd name="T89" fmla="*/ 139 h 221"/>
                <a:gd name="T90" fmla="*/ 94 w 98"/>
                <a:gd name="T91" fmla="*/ 164 h 221"/>
                <a:gd name="T92" fmla="*/ 86 w 98"/>
                <a:gd name="T93" fmla="*/ 192 h 221"/>
                <a:gd name="T94" fmla="*/ 68 w 98"/>
                <a:gd name="T95" fmla="*/ 215 h 2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"/>
                <a:gd name="T145" fmla="*/ 0 h 221"/>
                <a:gd name="T146" fmla="*/ 98 w 98"/>
                <a:gd name="T147" fmla="*/ 221 h 2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" h="221">
                  <a:moveTo>
                    <a:pt x="54" y="221"/>
                  </a:moveTo>
                  <a:lnTo>
                    <a:pt x="53" y="219"/>
                  </a:lnTo>
                  <a:lnTo>
                    <a:pt x="50" y="215"/>
                  </a:lnTo>
                  <a:lnTo>
                    <a:pt x="46" y="212"/>
                  </a:lnTo>
                  <a:lnTo>
                    <a:pt x="40" y="212"/>
                  </a:lnTo>
                  <a:lnTo>
                    <a:pt x="36" y="212"/>
                  </a:lnTo>
                  <a:lnTo>
                    <a:pt x="34" y="211"/>
                  </a:lnTo>
                  <a:lnTo>
                    <a:pt x="31" y="209"/>
                  </a:lnTo>
                  <a:lnTo>
                    <a:pt x="29" y="207"/>
                  </a:lnTo>
                  <a:lnTo>
                    <a:pt x="32" y="203"/>
                  </a:lnTo>
                  <a:lnTo>
                    <a:pt x="35" y="198"/>
                  </a:lnTo>
                  <a:lnTo>
                    <a:pt x="38" y="195"/>
                  </a:lnTo>
                  <a:lnTo>
                    <a:pt x="41" y="193"/>
                  </a:lnTo>
                  <a:lnTo>
                    <a:pt x="47" y="193"/>
                  </a:lnTo>
                  <a:lnTo>
                    <a:pt x="53" y="192"/>
                  </a:lnTo>
                  <a:lnTo>
                    <a:pt x="56" y="190"/>
                  </a:lnTo>
                  <a:lnTo>
                    <a:pt x="59" y="186"/>
                  </a:lnTo>
                  <a:lnTo>
                    <a:pt x="60" y="184"/>
                  </a:lnTo>
                  <a:lnTo>
                    <a:pt x="60" y="181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60" y="175"/>
                  </a:lnTo>
                  <a:lnTo>
                    <a:pt x="59" y="172"/>
                  </a:lnTo>
                  <a:lnTo>
                    <a:pt x="59" y="170"/>
                  </a:lnTo>
                  <a:lnTo>
                    <a:pt x="58" y="168"/>
                  </a:lnTo>
                  <a:lnTo>
                    <a:pt x="53" y="165"/>
                  </a:lnTo>
                  <a:lnTo>
                    <a:pt x="48" y="164"/>
                  </a:lnTo>
                  <a:lnTo>
                    <a:pt x="43" y="165"/>
                  </a:lnTo>
                  <a:lnTo>
                    <a:pt x="39" y="167"/>
                  </a:lnTo>
                  <a:lnTo>
                    <a:pt x="36" y="171"/>
                  </a:lnTo>
                  <a:lnTo>
                    <a:pt x="35" y="174"/>
                  </a:lnTo>
                  <a:lnTo>
                    <a:pt x="35" y="177"/>
                  </a:lnTo>
                  <a:lnTo>
                    <a:pt x="36" y="180"/>
                  </a:lnTo>
                  <a:lnTo>
                    <a:pt x="33" y="184"/>
                  </a:lnTo>
                  <a:lnTo>
                    <a:pt x="29" y="188"/>
                  </a:lnTo>
                  <a:lnTo>
                    <a:pt x="25" y="191"/>
                  </a:lnTo>
                  <a:lnTo>
                    <a:pt x="23" y="192"/>
                  </a:lnTo>
                  <a:lnTo>
                    <a:pt x="23" y="191"/>
                  </a:lnTo>
                  <a:lnTo>
                    <a:pt x="21" y="190"/>
                  </a:lnTo>
                  <a:lnTo>
                    <a:pt x="19" y="188"/>
                  </a:lnTo>
                  <a:lnTo>
                    <a:pt x="17" y="187"/>
                  </a:lnTo>
                  <a:lnTo>
                    <a:pt x="19" y="183"/>
                  </a:lnTo>
                  <a:lnTo>
                    <a:pt x="21" y="178"/>
                  </a:lnTo>
                  <a:lnTo>
                    <a:pt x="22" y="174"/>
                  </a:lnTo>
                  <a:lnTo>
                    <a:pt x="23" y="170"/>
                  </a:lnTo>
                  <a:lnTo>
                    <a:pt x="26" y="167"/>
                  </a:lnTo>
                  <a:lnTo>
                    <a:pt x="29" y="164"/>
                  </a:lnTo>
                  <a:lnTo>
                    <a:pt x="31" y="161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2" y="154"/>
                  </a:lnTo>
                  <a:lnTo>
                    <a:pt x="32" y="152"/>
                  </a:lnTo>
                  <a:lnTo>
                    <a:pt x="32" y="151"/>
                  </a:lnTo>
                  <a:lnTo>
                    <a:pt x="30" y="147"/>
                  </a:lnTo>
                  <a:lnTo>
                    <a:pt x="29" y="144"/>
                  </a:lnTo>
                  <a:lnTo>
                    <a:pt x="25" y="142"/>
                  </a:lnTo>
                  <a:lnTo>
                    <a:pt x="20" y="140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3" y="141"/>
                  </a:lnTo>
                  <a:lnTo>
                    <a:pt x="11" y="142"/>
                  </a:lnTo>
                  <a:lnTo>
                    <a:pt x="10" y="143"/>
                  </a:lnTo>
                  <a:lnTo>
                    <a:pt x="8" y="144"/>
                  </a:lnTo>
                  <a:lnTo>
                    <a:pt x="6" y="146"/>
                  </a:lnTo>
                  <a:lnTo>
                    <a:pt x="5" y="147"/>
                  </a:lnTo>
                  <a:lnTo>
                    <a:pt x="0" y="127"/>
                  </a:lnTo>
                  <a:lnTo>
                    <a:pt x="2" y="105"/>
                  </a:lnTo>
                  <a:lnTo>
                    <a:pt x="9" y="83"/>
                  </a:lnTo>
                  <a:lnTo>
                    <a:pt x="21" y="62"/>
                  </a:lnTo>
                  <a:lnTo>
                    <a:pt x="35" y="44"/>
                  </a:lnTo>
                  <a:lnTo>
                    <a:pt x="52" y="27"/>
                  </a:lnTo>
                  <a:lnTo>
                    <a:pt x="69" y="15"/>
                  </a:lnTo>
                  <a:lnTo>
                    <a:pt x="84" y="6"/>
                  </a:lnTo>
                  <a:lnTo>
                    <a:pt x="88" y="3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96" y="3"/>
                  </a:lnTo>
                  <a:lnTo>
                    <a:pt x="90" y="13"/>
                  </a:lnTo>
                  <a:lnTo>
                    <a:pt x="84" y="26"/>
                  </a:lnTo>
                  <a:lnTo>
                    <a:pt x="80" y="38"/>
                  </a:lnTo>
                  <a:lnTo>
                    <a:pt x="79" y="52"/>
                  </a:lnTo>
                  <a:lnTo>
                    <a:pt x="80" y="60"/>
                  </a:lnTo>
                  <a:lnTo>
                    <a:pt x="83" y="70"/>
                  </a:lnTo>
                  <a:lnTo>
                    <a:pt x="85" y="82"/>
                  </a:lnTo>
                  <a:lnTo>
                    <a:pt x="89" y="94"/>
                  </a:lnTo>
                  <a:lnTo>
                    <a:pt x="91" y="105"/>
                  </a:lnTo>
                  <a:lnTo>
                    <a:pt x="94" y="114"/>
                  </a:lnTo>
                  <a:lnTo>
                    <a:pt x="95" y="123"/>
                  </a:lnTo>
                  <a:lnTo>
                    <a:pt x="96" y="131"/>
                  </a:lnTo>
                  <a:lnTo>
                    <a:pt x="96" y="139"/>
                  </a:lnTo>
                  <a:lnTo>
                    <a:pt x="96" y="151"/>
                  </a:lnTo>
                  <a:lnTo>
                    <a:pt x="94" y="164"/>
                  </a:lnTo>
                  <a:lnTo>
                    <a:pt x="91" y="178"/>
                  </a:lnTo>
                  <a:lnTo>
                    <a:pt x="86" y="192"/>
                  </a:lnTo>
                  <a:lnTo>
                    <a:pt x="79" y="204"/>
                  </a:lnTo>
                  <a:lnTo>
                    <a:pt x="68" y="215"/>
                  </a:lnTo>
                  <a:lnTo>
                    <a:pt x="54" y="22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91" name="Freeform 355">
              <a:extLst>
                <a:ext uri="{FF2B5EF4-FFF2-40B4-BE49-F238E27FC236}">
                  <a16:creationId xmlns:a16="http://schemas.microsoft.com/office/drawing/2014/main" id="{4BB7F14A-8623-403F-A6CF-549450D79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49"/>
              <a:ext cx="478" cy="377"/>
            </a:xfrm>
            <a:custGeom>
              <a:avLst/>
              <a:gdLst>
                <a:gd name="T0" fmla="*/ 221 w 478"/>
                <a:gd name="T1" fmla="*/ 321 h 377"/>
                <a:gd name="T2" fmla="*/ 195 w 478"/>
                <a:gd name="T3" fmla="*/ 372 h 377"/>
                <a:gd name="T4" fmla="*/ 174 w 478"/>
                <a:gd name="T5" fmla="*/ 329 h 377"/>
                <a:gd name="T6" fmla="*/ 146 w 478"/>
                <a:gd name="T7" fmla="*/ 295 h 377"/>
                <a:gd name="T8" fmla="*/ 136 w 478"/>
                <a:gd name="T9" fmla="*/ 215 h 377"/>
                <a:gd name="T10" fmla="*/ 156 w 478"/>
                <a:gd name="T11" fmla="*/ 178 h 377"/>
                <a:gd name="T12" fmla="*/ 172 w 478"/>
                <a:gd name="T13" fmla="*/ 139 h 377"/>
                <a:gd name="T14" fmla="*/ 161 w 478"/>
                <a:gd name="T15" fmla="*/ 147 h 377"/>
                <a:gd name="T16" fmla="*/ 148 w 478"/>
                <a:gd name="T17" fmla="*/ 181 h 377"/>
                <a:gd name="T18" fmla="*/ 99 w 478"/>
                <a:gd name="T19" fmla="*/ 225 h 377"/>
                <a:gd name="T20" fmla="*/ 60 w 478"/>
                <a:gd name="T21" fmla="*/ 229 h 377"/>
                <a:gd name="T22" fmla="*/ 36 w 478"/>
                <a:gd name="T23" fmla="*/ 220 h 377"/>
                <a:gd name="T24" fmla="*/ 0 w 478"/>
                <a:gd name="T25" fmla="*/ 201 h 377"/>
                <a:gd name="T26" fmla="*/ 30 w 478"/>
                <a:gd name="T27" fmla="*/ 189 h 377"/>
                <a:gd name="T28" fmla="*/ 56 w 478"/>
                <a:gd name="T29" fmla="*/ 153 h 377"/>
                <a:gd name="T30" fmla="*/ 109 w 478"/>
                <a:gd name="T31" fmla="*/ 115 h 377"/>
                <a:gd name="T32" fmla="*/ 140 w 478"/>
                <a:gd name="T33" fmla="*/ 116 h 377"/>
                <a:gd name="T34" fmla="*/ 146 w 478"/>
                <a:gd name="T35" fmla="*/ 119 h 377"/>
                <a:gd name="T36" fmla="*/ 140 w 478"/>
                <a:gd name="T37" fmla="*/ 139 h 377"/>
                <a:gd name="T38" fmla="*/ 144 w 478"/>
                <a:gd name="T39" fmla="*/ 143 h 377"/>
                <a:gd name="T40" fmla="*/ 161 w 478"/>
                <a:gd name="T41" fmla="*/ 139 h 377"/>
                <a:gd name="T42" fmla="*/ 158 w 478"/>
                <a:gd name="T43" fmla="*/ 115 h 377"/>
                <a:gd name="T44" fmla="*/ 164 w 478"/>
                <a:gd name="T45" fmla="*/ 114 h 377"/>
                <a:gd name="T46" fmla="*/ 174 w 478"/>
                <a:gd name="T47" fmla="*/ 129 h 377"/>
                <a:gd name="T48" fmla="*/ 195 w 478"/>
                <a:gd name="T49" fmla="*/ 132 h 377"/>
                <a:gd name="T50" fmla="*/ 212 w 478"/>
                <a:gd name="T51" fmla="*/ 117 h 377"/>
                <a:gd name="T52" fmla="*/ 231 w 478"/>
                <a:gd name="T53" fmla="*/ 112 h 377"/>
                <a:gd name="T54" fmla="*/ 256 w 478"/>
                <a:gd name="T55" fmla="*/ 80 h 377"/>
                <a:gd name="T56" fmla="*/ 313 w 478"/>
                <a:gd name="T57" fmla="*/ 5 h 377"/>
                <a:gd name="T58" fmla="*/ 358 w 478"/>
                <a:gd name="T59" fmla="*/ 0 h 377"/>
                <a:gd name="T60" fmla="*/ 394 w 478"/>
                <a:gd name="T61" fmla="*/ 7 h 377"/>
                <a:gd name="T62" fmla="*/ 433 w 478"/>
                <a:gd name="T63" fmla="*/ 24 h 377"/>
                <a:gd name="T64" fmla="*/ 470 w 478"/>
                <a:gd name="T65" fmla="*/ 26 h 377"/>
                <a:gd name="T66" fmla="*/ 464 w 478"/>
                <a:gd name="T67" fmla="*/ 47 h 377"/>
                <a:gd name="T68" fmla="*/ 413 w 478"/>
                <a:gd name="T69" fmla="*/ 117 h 377"/>
                <a:gd name="T70" fmla="*/ 367 w 478"/>
                <a:gd name="T71" fmla="*/ 140 h 377"/>
                <a:gd name="T72" fmla="*/ 317 w 478"/>
                <a:gd name="T73" fmla="*/ 154 h 377"/>
                <a:gd name="T74" fmla="*/ 272 w 478"/>
                <a:gd name="T75" fmla="*/ 141 h 377"/>
                <a:gd name="T76" fmla="*/ 248 w 478"/>
                <a:gd name="T77" fmla="*/ 127 h 377"/>
                <a:gd name="T78" fmla="*/ 231 w 478"/>
                <a:gd name="T79" fmla="*/ 121 h 377"/>
                <a:gd name="T80" fmla="*/ 212 w 478"/>
                <a:gd name="T81" fmla="*/ 127 h 377"/>
                <a:gd name="T82" fmla="*/ 213 w 478"/>
                <a:gd name="T83" fmla="*/ 137 h 377"/>
                <a:gd name="T84" fmla="*/ 234 w 478"/>
                <a:gd name="T85" fmla="*/ 136 h 377"/>
                <a:gd name="T86" fmla="*/ 259 w 478"/>
                <a:gd name="T87" fmla="*/ 134 h 377"/>
                <a:gd name="T88" fmla="*/ 305 w 478"/>
                <a:gd name="T89" fmla="*/ 152 h 377"/>
                <a:gd name="T90" fmla="*/ 347 w 478"/>
                <a:gd name="T91" fmla="*/ 207 h 377"/>
                <a:gd name="T92" fmla="*/ 360 w 478"/>
                <a:gd name="T93" fmla="*/ 275 h 377"/>
                <a:gd name="T94" fmla="*/ 335 w 478"/>
                <a:gd name="T95" fmla="*/ 274 h 377"/>
                <a:gd name="T96" fmla="*/ 279 w 478"/>
                <a:gd name="T97" fmla="*/ 256 h 377"/>
                <a:gd name="T98" fmla="*/ 244 w 478"/>
                <a:gd name="T99" fmla="*/ 244 h 377"/>
                <a:gd name="T100" fmla="*/ 216 w 478"/>
                <a:gd name="T101" fmla="*/ 195 h 377"/>
                <a:gd name="T102" fmla="*/ 207 w 478"/>
                <a:gd name="T103" fmla="*/ 151 h 377"/>
                <a:gd name="T104" fmla="*/ 188 w 478"/>
                <a:gd name="T105" fmla="*/ 136 h 377"/>
                <a:gd name="T106" fmla="*/ 177 w 478"/>
                <a:gd name="T107" fmla="*/ 139 h 377"/>
                <a:gd name="T108" fmla="*/ 188 w 478"/>
                <a:gd name="T109" fmla="*/ 160 h 377"/>
                <a:gd name="T110" fmla="*/ 223 w 478"/>
                <a:gd name="T111" fmla="*/ 208 h 3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8"/>
                <a:gd name="T169" fmla="*/ 0 h 377"/>
                <a:gd name="T170" fmla="*/ 478 w 478"/>
                <a:gd name="T171" fmla="*/ 377 h 3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8" h="377">
                  <a:moveTo>
                    <a:pt x="228" y="222"/>
                  </a:moveTo>
                  <a:lnTo>
                    <a:pt x="233" y="249"/>
                  </a:lnTo>
                  <a:lnTo>
                    <a:pt x="233" y="276"/>
                  </a:lnTo>
                  <a:lnTo>
                    <a:pt x="229" y="302"/>
                  </a:lnTo>
                  <a:lnTo>
                    <a:pt x="221" y="321"/>
                  </a:lnTo>
                  <a:lnTo>
                    <a:pt x="213" y="335"/>
                  </a:lnTo>
                  <a:lnTo>
                    <a:pt x="206" y="349"/>
                  </a:lnTo>
                  <a:lnTo>
                    <a:pt x="201" y="361"/>
                  </a:lnTo>
                  <a:lnTo>
                    <a:pt x="196" y="377"/>
                  </a:lnTo>
                  <a:lnTo>
                    <a:pt x="195" y="372"/>
                  </a:lnTo>
                  <a:lnTo>
                    <a:pt x="193" y="364"/>
                  </a:lnTo>
                  <a:lnTo>
                    <a:pt x="189" y="356"/>
                  </a:lnTo>
                  <a:lnTo>
                    <a:pt x="185" y="347"/>
                  </a:lnTo>
                  <a:lnTo>
                    <a:pt x="180" y="337"/>
                  </a:lnTo>
                  <a:lnTo>
                    <a:pt x="174" y="329"/>
                  </a:lnTo>
                  <a:lnTo>
                    <a:pt x="168" y="320"/>
                  </a:lnTo>
                  <a:lnTo>
                    <a:pt x="162" y="314"/>
                  </a:lnTo>
                  <a:lnTo>
                    <a:pt x="155" y="308"/>
                  </a:lnTo>
                  <a:lnTo>
                    <a:pt x="150" y="302"/>
                  </a:lnTo>
                  <a:lnTo>
                    <a:pt x="146" y="295"/>
                  </a:lnTo>
                  <a:lnTo>
                    <a:pt x="142" y="288"/>
                  </a:lnTo>
                  <a:lnTo>
                    <a:pt x="135" y="267"/>
                  </a:lnTo>
                  <a:lnTo>
                    <a:pt x="134" y="247"/>
                  </a:lnTo>
                  <a:lnTo>
                    <a:pt x="134" y="228"/>
                  </a:lnTo>
                  <a:lnTo>
                    <a:pt x="136" y="215"/>
                  </a:lnTo>
                  <a:lnTo>
                    <a:pt x="139" y="208"/>
                  </a:lnTo>
                  <a:lnTo>
                    <a:pt x="142" y="200"/>
                  </a:lnTo>
                  <a:lnTo>
                    <a:pt x="146" y="193"/>
                  </a:lnTo>
                  <a:lnTo>
                    <a:pt x="151" y="186"/>
                  </a:lnTo>
                  <a:lnTo>
                    <a:pt x="156" y="178"/>
                  </a:lnTo>
                  <a:lnTo>
                    <a:pt x="161" y="169"/>
                  </a:lnTo>
                  <a:lnTo>
                    <a:pt x="165" y="161"/>
                  </a:lnTo>
                  <a:lnTo>
                    <a:pt x="170" y="152"/>
                  </a:lnTo>
                  <a:lnTo>
                    <a:pt x="171" y="146"/>
                  </a:lnTo>
                  <a:lnTo>
                    <a:pt x="172" y="139"/>
                  </a:lnTo>
                  <a:lnTo>
                    <a:pt x="171" y="135"/>
                  </a:lnTo>
                  <a:lnTo>
                    <a:pt x="170" y="134"/>
                  </a:lnTo>
                  <a:lnTo>
                    <a:pt x="165" y="137"/>
                  </a:lnTo>
                  <a:lnTo>
                    <a:pt x="163" y="141"/>
                  </a:lnTo>
                  <a:lnTo>
                    <a:pt x="161" y="147"/>
                  </a:lnTo>
                  <a:lnTo>
                    <a:pt x="159" y="152"/>
                  </a:lnTo>
                  <a:lnTo>
                    <a:pt x="158" y="160"/>
                  </a:lnTo>
                  <a:lnTo>
                    <a:pt x="155" y="167"/>
                  </a:lnTo>
                  <a:lnTo>
                    <a:pt x="152" y="174"/>
                  </a:lnTo>
                  <a:lnTo>
                    <a:pt x="148" y="181"/>
                  </a:lnTo>
                  <a:lnTo>
                    <a:pt x="140" y="194"/>
                  </a:lnTo>
                  <a:lnTo>
                    <a:pt x="131" y="204"/>
                  </a:lnTo>
                  <a:lnTo>
                    <a:pt x="121" y="214"/>
                  </a:lnTo>
                  <a:lnTo>
                    <a:pt x="110" y="221"/>
                  </a:lnTo>
                  <a:lnTo>
                    <a:pt x="99" y="225"/>
                  </a:lnTo>
                  <a:lnTo>
                    <a:pt x="88" y="229"/>
                  </a:lnTo>
                  <a:lnTo>
                    <a:pt x="78" y="231"/>
                  </a:lnTo>
                  <a:lnTo>
                    <a:pt x="67" y="231"/>
                  </a:lnTo>
                  <a:lnTo>
                    <a:pt x="64" y="230"/>
                  </a:lnTo>
                  <a:lnTo>
                    <a:pt x="60" y="229"/>
                  </a:lnTo>
                  <a:lnTo>
                    <a:pt x="57" y="229"/>
                  </a:lnTo>
                  <a:lnTo>
                    <a:pt x="54" y="228"/>
                  </a:lnTo>
                  <a:lnTo>
                    <a:pt x="48" y="225"/>
                  </a:lnTo>
                  <a:lnTo>
                    <a:pt x="42" y="222"/>
                  </a:lnTo>
                  <a:lnTo>
                    <a:pt x="36" y="220"/>
                  </a:lnTo>
                  <a:lnTo>
                    <a:pt x="30" y="216"/>
                  </a:lnTo>
                  <a:lnTo>
                    <a:pt x="24" y="213"/>
                  </a:lnTo>
                  <a:lnTo>
                    <a:pt x="17" y="209"/>
                  </a:lnTo>
                  <a:lnTo>
                    <a:pt x="9" y="205"/>
                  </a:lnTo>
                  <a:lnTo>
                    <a:pt x="0" y="201"/>
                  </a:lnTo>
                  <a:lnTo>
                    <a:pt x="5" y="199"/>
                  </a:lnTo>
                  <a:lnTo>
                    <a:pt x="11" y="197"/>
                  </a:lnTo>
                  <a:lnTo>
                    <a:pt x="18" y="195"/>
                  </a:lnTo>
                  <a:lnTo>
                    <a:pt x="24" y="193"/>
                  </a:lnTo>
                  <a:lnTo>
                    <a:pt x="30" y="189"/>
                  </a:lnTo>
                  <a:lnTo>
                    <a:pt x="36" y="185"/>
                  </a:lnTo>
                  <a:lnTo>
                    <a:pt x="42" y="179"/>
                  </a:lnTo>
                  <a:lnTo>
                    <a:pt x="45" y="173"/>
                  </a:lnTo>
                  <a:lnTo>
                    <a:pt x="50" y="164"/>
                  </a:lnTo>
                  <a:lnTo>
                    <a:pt x="56" y="153"/>
                  </a:lnTo>
                  <a:lnTo>
                    <a:pt x="65" y="142"/>
                  </a:lnTo>
                  <a:lnTo>
                    <a:pt x="74" y="132"/>
                  </a:lnTo>
                  <a:lnTo>
                    <a:pt x="85" y="124"/>
                  </a:lnTo>
                  <a:lnTo>
                    <a:pt x="96" y="118"/>
                  </a:lnTo>
                  <a:lnTo>
                    <a:pt x="109" y="115"/>
                  </a:lnTo>
                  <a:lnTo>
                    <a:pt x="121" y="117"/>
                  </a:lnTo>
                  <a:lnTo>
                    <a:pt x="126" y="120"/>
                  </a:lnTo>
                  <a:lnTo>
                    <a:pt x="132" y="120"/>
                  </a:lnTo>
                  <a:lnTo>
                    <a:pt x="137" y="119"/>
                  </a:lnTo>
                  <a:lnTo>
                    <a:pt x="140" y="116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51" y="115"/>
                  </a:lnTo>
                  <a:lnTo>
                    <a:pt x="146" y="119"/>
                  </a:lnTo>
                  <a:lnTo>
                    <a:pt x="143" y="125"/>
                  </a:lnTo>
                  <a:lnTo>
                    <a:pt x="140" y="131"/>
                  </a:lnTo>
                  <a:lnTo>
                    <a:pt x="139" y="137"/>
                  </a:lnTo>
                  <a:lnTo>
                    <a:pt x="139" y="138"/>
                  </a:lnTo>
                  <a:lnTo>
                    <a:pt x="140" y="139"/>
                  </a:lnTo>
                  <a:lnTo>
                    <a:pt x="140" y="140"/>
                  </a:lnTo>
                  <a:lnTo>
                    <a:pt x="140" y="141"/>
                  </a:lnTo>
                  <a:lnTo>
                    <a:pt x="141" y="142"/>
                  </a:lnTo>
                  <a:lnTo>
                    <a:pt x="143" y="143"/>
                  </a:lnTo>
                  <a:lnTo>
                    <a:pt x="144" y="143"/>
                  </a:lnTo>
                  <a:lnTo>
                    <a:pt x="145" y="144"/>
                  </a:lnTo>
                  <a:lnTo>
                    <a:pt x="149" y="145"/>
                  </a:lnTo>
                  <a:lnTo>
                    <a:pt x="154" y="144"/>
                  </a:lnTo>
                  <a:lnTo>
                    <a:pt x="158" y="142"/>
                  </a:lnTo>
                  <a:lnTo>
                    <a:pt x="161" y="139"/>
                  </a:lnTo>
                  <a:lnTo>
                    <a:pt x="163" y="134"/>
                  </a:lnTo>
                  <a:lnTo>
                    <a:pt x="164" y="128"/>
                  </a:lnTo>
                  <a:lnTo>
                    <a:pt x="162" y="123"/>
                  </a:lnTo>
                  <a:lnTo>
                    <a:pt x="160" y="118"/>
                  </a:lnTo>
                  <a:lnTo>
                    <a:pt x="158" y="115"/>
                  </a:lnTo>
                  <a:lnTo>
                    <a:pt x="158" y="113"/>
                  </a:lnTo>
                  <a:lnTo>
                    <a:pt x="160" y="112"/>
                  </a:lnTo>
                  <a:lnTo>
                    <a:pt x="162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4" y="117"/>
                  </a:lnTo>
                  <a:lnTo>
                    <a:pt x="165" y="121"/>
                  </a:lnTo>
                  <a:lnTo>
                    <a:pt x="166" y="125"/>
                  </a:lnTo>
                  <a:lnTo>
                    <a:pt x="170" y="129"/>
                  </a:lnTo>
                  <a:lnTo>
                    <a:pt x="174" y="129"/>
                  </a:lnTo>
                  <a:lnTo>
                    <a:pt x="181" y="125"/>
                  </a:lnTo>
                  <a:lnTo>
                    <a:pt x="183" y="128"/>
                  </a:lnTo>
                  <a:lnTo>
                    <a:pt x="187" y="130"/>
                  </a:lnTo>
                  <a:lnTo>
                    <a:pt x="191" y="132"/>
                  </a:lnTo>
                  <a:lnTo>
                    <a:pt x="195" y="132"/>
                  </a:lnTo>
                  <a:lnTo>
                    <a:pt x="199" y="131"/>
                  </a:lnTo>
                  <a:lnTo>
                    <a:pt x="203" y="129"/>
                  </a:lnTo>
                  <a:lnTo>
                    <a:pt x="207" y="124"/>
                  </a:lnTo>
                  <a:lnTo>
                    <a:pt x="209" y="118"/>
                  </a:lnTo>
                  <a:lnTo>
                    <a:pt x="212" y="117"/>
                  </a:lnTo>
                  <a:lnTo>
                    <a:pt x="215" y="115"/>
                  </a:lnTo>
                  <a:lnTo>
                    <a:pt x="219" y="114"/>
                  </a:lnTo>
                  <a:lnTo>
                    <a:pt x="222" y="113"/>
                  </a:lnTo>
                  <a:lnTo>
                    <a:pt x="226" y="112"/>
                  </a:lnTo>
                  <a:lnTo>
                    <a:pt x="231" y="112"/>
                  </a:lnTo>
                  <a:lnTo>
                    <a:pt x="234" y="111"/>
                  </a:lnTo>
                  <a:lnTo>
                    <a:pt x="238" y="110"/>
                  </a:lnTo>
                  <a:lnTo>
                    <a:pt x="245" y="105"/>
                  </a:lnTo>
                  <a:lnTo>
                    <a:pt x="251" y="95"/>
                  </a:lnTo>
                  <a:lnTo>
                    <a:pt x="256" y="80"/>
                  </a:lnTo>
                  <a:lnTo>
                    <a:pt x="262" y="60"/>
                  </a:lnTo>
                  <a:lnTo>
                    <a:pt x="272" y="38"/>
                  </a:lnTo>
                  <a:lnTo>
                    <a:pt x="285" y="23"/>
                  </a:lnTo>
                  <a:lnTo>
                    <a:pt x="299" y="12"/>
                  </a:lnTo>
                  <a:lnTo>
                    <a:pt x="313" y="5"/>
                  </a:lnTo>
                  <a:lnTo>
                    <a:pt x="327" y="2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1"/>
                  </a:lnTo>
                  <a:lnTo>
                    <a:pt x="370" y="2"/>
                  </a:lnTo>
                  <a:lnTo>
                    <a:pt x="378" y="2"/>
                  </a:lnTo>
                  <a:lnTo>
                    <a:pt x="386" y="5"/>
                  </a:lnTo>
                  <a:lnTo>
                    <a:pt x="394" y="7"/>
                  </a:lnTo>
                  <a:lnTo>
                    <a:pt x="403" y="11"/>
                  </a:lnTo>
                  <a:lnTo>
                    <a:pt x="409" y="15"/>
                  </a:lnTo>
                  <a:lnTo>
                    <a:pt x="416" y="19"/>
                  </a:lnTo>
                  <a:lnTo>
                    <a:pt x="424" y="22"/>
                  </a:lnTo>
                  <a:lnTo>
                    <a:pt x="433" y="24"/>
                  </a:lnTo>
                  <a:lnTo>
                    <a:pt x="440" y="26"/>
                  </a:lnTo>
                  <a:lnTo>
                    <a:pt x="449" y="27"/>
                  </a:lnTo>
                  <a:lnTo>
                    <a:pt x="457" y="27"/>
                  </a:lnTo>
                  <a:lnTo>
                    <a:pt x="464" y="27"/>
                  </a:lnTo>
                  <a:lnTo>
                    <a:pt x="470" y="26"/>
                  </a:lnTo>
                  <a:lnTo>
                    <a:pt x="478" y="26"/>
                  </a:lnTo>
                  <a:lnTo>
                    <a:pt x="478" y="29"/>
                  </a:lnTo>
                  <a:lnTo>
                    <a:pt x="475" y="32"/>
                  </a:lnTo>
                  <a:lnTo>
                    <a:pt x="471" y="36"/>
                  </a:lnTo>
                  <a:lnTo>
                    <a:pt x="464" y="47"/>
                  </a:lnTo>
                  <a:lnTo>
                    <a:pt x="456" y="60"/>
                  </a:lnTo>
                  <a:lnTo>
                    <a:pt x="446" y="76"/>
                  </a:lnTo>
                  <a:lnTo>
                    <a:pt x="435" y="90"/>
                  </a:lnTo>
                  <a:lnTo>
                    <a:pt x="424" y="105"/>
                  </a:lnTo>
                  <a:lnTo>
                    <a:pt x="413" y="117"/>
                  </a:lnTo>
                  <a:lnTo>
                    <a:pt x="402" y="127"/>
                  </a:lnTo>
                  <a:lnTo>
                    <a:pt x="391" y="132"/>
                  </a:lnTo>
                  <a:lnTo>
                    <a:pt x="385" y="134"/>
                  </a:lnTo>
                  <a:lnTo>
                    <a:pt x="377" y="138"/>
                  </a:lnTo>
                  <a:lnTo>
                    <a:pt x="367" y="140"/>
                  </a:lnTo>
                  <a:lnTo>
                    <a:pt x="357" y="144"/>
                  </a:lnTo>
                  <a:lnTo>
                    <a:pt x="346" y="148"/>
                  </a:lnTo>
                  <a:lnTo>
                    <a:pt x="336" y="151"/>
                  </a:lnTo>
                  <a:lnTo>
                    <a:pt x="326" y="153"/>
                  </a:lnTo>
                  <a:lnTo>
                    <a:pt x="317" y="154"/>
                  </a:lnTo>
                  <a:lnTo>
                    <a:pt x="310" y="153"/>
                  </a:lnTo>
                  <a:lnTo>
                    <a:pt x="300" y="151"/>
                  </a:lnTo>
                  <a:lnTo>
                    <a:pt x="290" y="148"/>
                  </a:lnTo>
                  <a:lnTo>
                    <a:pt x="281" y="144"/>
                  </a:lnTo>
                  <a:lnTo>
                    <a:pt x="272" y="141"/>
                  </a:lnTo>
                  <a:lnTo>
                    <a:pt x="264" y="138"/>
                  </a:lnTo>
                  <a:lnTo>
                    <a:pt x="258" y="135"/>
                  </a:lnTo>
                  <a:lnTo>
                    <a:pt x="255" y="133"/>
                  </a:lnTo>
                  <a:lnTo>
                    <a:pt x="251" y="130"/>
                  </a:lnTo>
                  <a:lnTo>
                    <a:pt x="248" y="127"/>
                  </a:lnTo>
                  <a:lnTo>
                    <a:pt x="244" y="124"/>
                  </a:lnTo>
                  <a:lnTo>
                    <a:pt x="240" y="121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1" y="121"/>
                  </a:lnTo>
                  <a:lnTo>
                    <a:pt x="226" y="121"/>
                  </a:lnTo>
                  <a:lnTo>
                    <a:pt x="221" y="123"/>
                  </a:lnTo>
                  <a:lnTo>
                    <a:pt x="218" y="124"/>
                  </a:lnTo>
                  <a:lnTo>
                    <a:pt x="214" y="125"/>
                  </a:lnTo>
                  <a:lnTo>
                    <a:pt x="212" y="127"/>
                  </a:lnTo>
                  <a:lnTo>
                    <a:pt x="209" y="130"/>
                  </a:lnTo>
                  <a:lnTo>
                    <a:pt x="208" y="132"/>
                  </a:lnTo>
                  <a:lnTo>
                    <a:pt x="209" y="134"/>
                  </a:lnTo>
                  <a:lnTo>
                    <a:pt x="212" y="136"/>
                  </a:lnTo>
                  <a:lnTo>
                    <a:pt x="213" y="137"/>
                  </a:lnTo>
                  <a:lnTo>
                    <a:pt x="217" y="137"/>
                  </a:lnTo>
                  <a:lnTo>
                    <a:pt x="220" y="137"/>
                  </a:lnTo>
                  <a:lnTo>
                    <a:pt x="225" y="137"/>
                  </a:lnTo>
                  <a:lnTo>
                    <a:pt x="230" y="136"/>
                  </a:lnTo>
                  <a:lnTo>
                    <a:pt x="234" y="136"/>
                  </a:lnTo>
                  <a:lnTo>
                    <a:pt x="239" y="135"/>
                  </a:lnTo>
                  <a:lnTo>
                    <a:pt x="244" y="134"/>
                  </a:lnTo>
                  <a:lnTo>
                    <a:pt x="249" y="133"/>
                  </a:lnTo>
                  <a:lnTo>
                    <a:pt x="254" y="133"/>
                  </a:lnTo>
                  <a:lnTo>
                    <a:pt x="259" y="134"/>
                  </a:lnTo>
                  <a:lnTo>
                    <a:pt x="265" y="135"/>
                  </a:lnTo>
                  <a:lnTo>
                    <a:pt x="273" y="137"/>
                  </a:lnTo>
                  <a:lnTo>
                    <a:pt x="281" y="140"/>
                  </a:lnTo>
                  <a:lnTo>
                    <a:pt x="293" y="145"/>
                  </a:lnTo>
                  <a:lnTo>
                    <a:pt x="305" y="152"/>
                  </a:lnTo>
                  <a:lnTo>
                    <a:pt x="316" y="159"/>
                  </a:lnTo>
                  <a:lnTo>
                    <a:pt x="325" y="168"/>
                  </a:lnTo>
                  <a:lnTo>
                    <a:pt x="333" y="180"/>
                  </a:lnTo>
                  <a:lnTo>
                    <a:pt x="341" y="193"/>
                  </a:lnTo>
                  <a:lnTo>
                    <a:pt x="347" y="207"/>
                  </a:lnTo>
                  <a:lnTo>
                    <a:pt x="352" y="222"/>
                  </a:lnTo>
                  <a:lnTo>
                    <a:pt x="355" y="238"/>
                  </a:lnTo>
                  <a:lnTo>
                    <a:pt x="358" y="253"/>
                  </a:lnTo>
                  <a:lnTo>
                    <a:pt x="359" y="264"/>
                  </a:lnTo>
                  <a:lnTo>
                    <a:pt x="360" y="275"/>
                  </a:lnTo>
                  <a:lnTo>
                    <a:pt x="360" y="284"/>
                  </a:lnTo>
                  <a:lnTo>
                    <a:pt x="359" y="294"/>
                  </a:lnTo>
                  <a:lnTo>
                    <a:pt x="353" y="286"/>
                  </a:lnTo>
                  <a:lnTo>
                    <a:pt x="345" y="280"/>
                  </a:lnTo>
                  <a:lnTo>
                    <a:pt x="335" y="274"/>
                  </a:lnTo>
                  <a:lnTo>
                    <a:pt x="323" y="269"/>
                  </a:lnTo>
                  <a:lnTo>
                    <a:pt x="311" y="265"/>
                  </a:lnTo>
                  <a:lnTo>
                    <a:pt x="299" y="261"/>
                  </a:lnTo>
                  <a:lnTo>
                    <a:pt x="288" y="258"/>
                  </a:lnTo>
                  <a:lnTo>
                    <a:pt x="279" y="256"/>
                  </a:lnTo>
                  <a:lnTo>
                    <a:pt x="273" y="255"/>
                  </a:lnTo>
                  <a:lnTo>
                    <a:pt x="265" y="253"/>
                  </a:lnTo>
                  <a:lnTo>
                    <a:pt x="258" y="251"/>
                  </a:lnTo>
                  <a:lnTo>
                    <a:pt x="250" y="249"/>
                  </a:lnTo>
                  <a:lnTo>
                    <a:pt x="244" y="244"/>
                  </a:lnTo>
                  <a:lnTo>
                    <a:pt x="237" y="238"/>
                  </a:lnTo>
                  <a:lnTo>
                    <a:pt x="232" y="230"/>
                  </a:lnTo>
                  <a:lnTo>
                    <a:pt x="227" y="221"/>
                  </a:lnTo>
                  <a:lnTo>
                    <a:pt x="222" y="206"/>
                  </a:lnTo>
                  <a:lnTo>
                    <a:pt x="216" y="195"/>
                  </a:lnTo>
                  <a:lnTo>
                    <a:pt x="213" y="183"/>
                  </a:lnTo>
                  <a:lnTo>
                    <a:pt x="213" y="166"/>
                  </a:lnTo>
                  <a:lnTo>
                    <a:pt x="213" y="161"/>
                  </a:lnTo>
                  <a:lnTo>
                    <a:pt x="210" y="156"/>
                  </a:lnTo>
                  <a:lnTo>
                    <a:pt x="207" y="151"/>
                  </a:lnTo>
                  <a:lnTo>
                    <a:pt x="203" y="147"/>
                  </a:lnTo>
                  <a:lnTo>
                    <a:pt x="199" y="143"/>
                  </a:lnTo>
                  <a:lnTo>
                    <a:pt x="195" y="140"/>
                  </a:lnTo>
                  <a:lnTo>
                    <a:pt x="191" y="138"/>
                  </a:lnTo>
                  <a:lnTo>
                    <a:pt x="188" y="136"/>
                  </a:lnTo>
                  <a:lnTo>
                    <a:pt x="183" y="134"/>
                  </a:lnTo>
                  <a:lnTo>
                    <a:pt x="180" y="133"/>
                  </a:lnTo>
                  <a:lnTo>
                    <a:pt x="177" y="133"/>
                  </a:lnTo>
                  <a:lnTo>
                    <a:pt x="177" y="136"/>
                  </a:lnTo>
                  <a:lnTo>
                    <a:pt x="177" y="139"/>
                  </a:lnTo>
                  <a:lnTo>
                    <a:pt x="177" y="143"/>
                  </a:lnTo>
                  <a:lnTo>
                    <a:pt x="178" y="148"/>
                  </a:lnTo>
                  <a:lnTo>
                    <a:pt x="180" y="152"/>
                  </a:lnTo>
                  <a:lnTo>
                    <a:pt x="183" y="155"/>
                  </a:lnTo>
                  <a:lnTo>
                    <a:pt x="188" y="160"/>
                  </a:lnTo>
                  <a:lnTo>
                    <a:pt x="194" y="167"/>
                  </a:lnTo>
                  <a:lnTo>
                    <a:pt x="201" y="174"/>
                  </a:lnTo>
                  <a:lnTo>
                    <a:pt x="209" y="184"/>
                  </a:lnTo>
                  <a:lnTo>
                    <a:pt x="217" y="195"/>
                  </a:lnTo>
                  <a:lnTo>
                    <a:pt x="223" y="208"/>
                  </a:lnTo>
                  <a:lnTo>
                    <a:pt x="228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92" name="Freeform 356">
              <a:extLst>
                <a:ext uri="{FF2B5EF4-FFF2-40B4-BE49-F238E27FC236}">
                  <a16:creationId xmlns:a16="http://schemas.microsoft.com/office/drawing/2014/main" id="{A9E49F1B-58DA-49BC-A98E-7BCAC433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" y="93"/>
              <a:ext cx="144" cy="164"/>
            </a:xfrm>
            <a:custGeom>
              <a:avLst/>
              <a:gdLst>
                <a:gd name="T0" fmla="*/ 109 w 144"/>
                <a:gd name="T1" fmla="*/ 158 h 164"/>
                <a:gd name="T2" fmla="*/ 114 w 144"/>
                <a:gd name="T3" fmla="*/ 148 h 164"/>
                <a:gd name="T4" fmla="*/ 123 w 144"/>
                <a:gd name="T5" fmla="*/ 146 h 164"/>
                <a:gd name="T6" fmla="*/ 129 w 144"/>
                <a:gd name="T7" fmla="*/ 149 h 164"/>
                <a:gd name="T8" fmla="*/ 131 w 144"/>
                <a:gd name="T9" fmla="*/ 152 h 164"/>
                <a:gd name="T10" fmla="*/ 135 w 144"/>
                <a:gd name="T11" fmla="*/ 153 h 164"/>
                <a:gd name="T12" fmla="*/ 142 w 144"/>
                <a:gd name="T13" fmla="*/ 155 h 164"/>
                <a:gd name="T14" fmla="*/ 144 w 144"/>
                <a:gd name="T15" fmla="*/ 154 h 164"/>
                <a:gd name="T16" fmla="*/ 141 w 144"/>
                <a:gd name="T17" fmla="*/ 149 h 164"/>
                <a:gd name="T18" fmla="*/ 136 w 144"/>
                <a:gd name="T19" fmla="*/ 144 h 164"/>
                <a:gd name="T20" fmla="*/ 132 w 144"/>
                <a:gd name="T21" fmla="*/ 143 h 164"/>
                <a:gd name="T22" fmla="*/ 125 w 144"/>
                <a:gd name="T23" fmla="*/ 143 h 164"/>
                <a:gd name="T24" fmla="*/ 120 w 144"/>
                <a:gd name="T25" fmla="*/ 138 h 164"/>
                <a:gd name="T26" fmla="*/ 118 w 144"/>
                <a:gd name="T27" fmla="*/ 130 h 164"/>
                <a:gd name="T28" fmla="*/ 118 w 144"/>
                <a:gd name="T29" fmla="*/ 125 h 164"/>
                <a:gd name="T30" fmla="*/ 120 w 144"/>
                <a:gd name="T31" fmla="*/ 122 h 164"/>
                <a:gd name="T32" fmla="*/ 124 w 144"/>
                <a:gd name="T33" fmla="*/ 117 h 164"/>
                <a:gd name="T34" fmla="*/ 131 w 144"/>
                <a:gd name="T35" fmla="*/ 114 h 164"/>
                <a:gd name="T36" fmla="*/ 137 w 144"/>
                <a:gd name="T37" fmla="*/ 98 h 164"/>
                <a:gd name="T38" fmla="*/ 132 w 144"/>
                <a:gd name="T39" fmla="*/ 67 h 164"/>
                <a:gd name="T40" fmla="*/ 114 w 144"/>
                <a:gd name="T41" fmla="*/ 41 h 164"/>
                <a:gd name="T42" fmla="*/ 80 w 144"/>
                <a:gd name="T43" fmla="*/ 23 h 164"/>
                <a:gd name="T44" fmla="*/ 50 w 144"/>
                <a:gd name="T45" fmla="*/ 16 h 164"/>
                <a:gd name="T46" fmla="*/ 33 w 144"/>
                <a:gd name="T47" fmla="*/ 11 h 164"/>
                <a:gd name="T48" fmla="*/ 16 w 144"/>
                <a:gd name="T49" fmla="*/ 6 h 164"/>
                <a:gd name="T50" fmla="*/ 4 w 144"/>
                <a:gd name="T51" fmla="*/ 2 h 164"/>
                <a:gd name="T52" fmla="*/ 5 w 144"/>
                <a:gd name="T53" fmla="*/ 7 h 164"/>
                <a:gd name="T54" fmla="*/ 14 w 144"/>
                <a:gd name="T55" fmla="*/ 28 h 164"/>
                <a:gd name="T56" fmla="*/ 21 w 144"/>
                <a:gd name="T57" fmla="*/ 50 h 164"/>
                <a:gd name="T58" fmla="*/ 26 w 144"/>
                <a:gd name="T59" fmla="*/ 71 h 164"/>
                <a:gd name="T60" fmla="*/ 30 w 144"/>
                <a:gd name="T61" fmla="*/ 91 h 164"/>
                <a:gd name="T62" fmla="*/ 40 w 144"/>
                <a:gd name="T63" fmla="*/ 116 h 164"/>
                <a:gd name="T64" fmla="*/ 59 w 144"/>
                <a:gd name="T65" fmla="*/ 143 h 164"/>
                <a:gd name="T66" fmla="*/ 89 w 144"/>
                <a:gd name="T67" fmla="*/ 161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64"/>
                <a:gd name="T104" fmla="*/ 144 w 144"/>
                <a:gd name="T105" fmla="*/ 164 h 1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64">
                  <a:moveTo>
                    <a:pt x="109" y="164"/>
                  </a:moveTo>
                  <a:lnTo>
                    <a:pt x="109" y="158"/>
                  </a:lnTo>
                  <a:lnTo>
                    <a:pt x="111" y="152"/>
                  </a:lnTo>
                  <a:lnTo>
                    <a:pt x="114" y="148"/>
                  </a:lnTo>
                  <a:lnTo>
                    <a:pt x="119" y="146"/>
                  </a:lnTo>
                  <a:lnTo>
                    <a:pt x="123" y="146"/>
                  </a:lnTo>
                  <a:lnTo>
                    <a:pt x="126" y="147"/>
                  </a:lnTo>
                  <a:lnTo>
                    <a:pt x="129" y="149"/>
                  </a:lnTo>
                  <a:lnTo>
                    <a:pt x="130" y="151"/>
                  </a:lnTo>
                  <a:lnTo>
                    <a:pt x="131" y="152"/>
                  </a:lnTo>
                  <a:lnTo>
                    <a:pt x="132" y="153"/>
                  </a:lnTo>
                  <a:lnTo>
                    <a:pt x="135" y="153"/>
                  </a:lnTo>
                  <a:lnTo>
                    <a:pt x="138" y="154"/>
                  </a:lnTo>
                  <a:lnTo>
                    <a:pt x="142" y="155"/>
                  </a:lnTo>
                  <a:lnTo>
                    <a:pt x="144" y="155"/>
                  </a:lnTo>
                  <a:lnTo>
                    <a:pt x="144" y="154"/>
                  </a:lnTo>
                  <a:lnTo>
                    <a:pt x="143" y="152"/>
                  </a:lnTo>
                  <a:lnTo>
                    <a:pt x="141" y="149"/>
                  </a:lnTo>
                  <a:lnTo>
                    <a:pt x="138" y="146"/>
                  </a:lnTo>
                  <a:lnTo>
                    <a:pt x="136" y="144"/>
                  </a:lnTo>
                  <a:lnTo>
                    <a:pt x="133" y="141"/>
                  </a:lnTo>
                  <a:lnTo>
                    <a:pt x="132" y="143"/>
                  </a:lnTo>
                  <a:lnTo>
                    <a:pt x="128" y="144"/>
                  </a:lnTo>
                  <a:lnTo>
                    <a:pt x="125" y="143"/>
                  </a:lnTo>
                  <a:lnTo>
                    <a:pt x="121" y="141"/>
                  </a:lnTo>
                  <a:lnTo>
                    <a:pt x="120" y="138"/>
                  </a:lnTo>
                  <a:lnTo>
                    <a:pt x="118" y="134"/>
                  </a:lnTo>
                  <a:lnTo>
                    <a:pt x="118" y="130"/>
                  </a:lnTo>
                  <a:lnTo>
                    <a:pt x="118" y="127"/>
                  </a:lnTo>
                  <a:lnTo>
                    <a:pt x="118" y="125"/>
                  </a:lnTo>
                  <a:lnTo>
                    <a:pt x="119" y="123"/>
                  </a:lnTo>
                  <a:lnTo>
                    <a:pt x="120" y="122"/>
                  </a:lnTo>
                  <a:lnTo>
                    <a:pt x="121" y="120"/>
                  </a:lnTo>
                  <a:lnTo>
                    <a:pt x="124" y="117"/>
                  </a:lnTo>
                  <a:lnTo>
                    <a:pt x="127" y="115"/>
                  </a:lnTo>
                  <a:lnTo>
                    <a:pt x="131" y="114"/>
                  </a:lnTo>
                  <a:lnTo>
                    <a:pt x="133" y="114"/>
                  </a:lnTo>
                  <a:lnTo>
                    <a:pt x="137" y="98"/>
                  </a:lnTo>
                  <a:lnTo>
                    <a:pt x="136" y="82"/>
                  </a:lnTo>
                  <a:lnTo>
                    <a:pt x="132" y="67"/>
                  </a:lnTo>
                  <a:lnTo>
                    <a:pt x="125" y="53"/>
                  </a:lnTo>
                  <a:lnTo>
                    <a:pt x="114" y="41"/>
                  </a:lnTo>
                  <a:lnTo>
                    <a:pt x="99" y="31"/>
                  </a:lnTo>
                  <a:lnTo>
                    <a:pt x="80" y="23"/>
                  </a:lnTo>
                  <a:lnTo>
                    <a:pt x="59" y="17"/>
                  </a:lnTo>
                  <a:lnTo>
                    <a:pt x="50" y="16"/>
                  </a:lnTo>
                  <a:lnTo>
                    <a:pt x="41" y="13"/>
                  </a:lnTo>
                  <a:lnTo>
                    <a:pt x="33" y="11"/>
                  </a:lnTo>
                  <a:lnTo>
                    <a:pt x="24" y="8"/>
                  </a:lnTo>
                  <a:lnTo>
                    <a:pt x="16" y="6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0" y="17"/>
                  </a:lnTo>
                  <a:lnTo>
                    <a:pt x="14" y="28"/>
                  </a:lnTo>
                  <a:lnTo>
                    <a:pt x="18" y="38"/>
                  </a:lnTo>
                  <a:lnTo>
                    <a:pt x="21" y="50"/>
                  </a:lnTo>
                  <a:lnTo>
                    <a:pt x="23" y="60"/>
                  </a:lnTo>
                  <a:lnTo>
                    <a:pt x="26" y="71"/>
                  </a:lnTo>
                  <a:lnTo>
                    <a:pt x="28" y="81"/>
                  </a:lnTo>
                  <a:lnTo>
                    <a:pt x="30" y="91"/>
                  </a:lnTo>
                  <a:lnTo>
                    <a:pt x="34" y="103"/>
                  </a:lnTo>
                  <a:lnTo>
                    <a:pt x="40" y="116"/>
                  </a:lnTo>
                  <a:lnTo>
                    <a:pt x="48" y="131"/>
                  </a:lnTo>
                  <a:lnTo>
                    <a:pt x="59" y="143"/>
                  </a:lnTo>
                  <a:lnTo>
                    <a:pt x="72" y="154"/>
                  </a:lnTo>
                  <a:lnTo>
                    <a:pt x="89" y="161"/>
                  </a:lnTo>
                  <a:lnTo>
                    <a:pt x="109" y="164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93" name="Freeform 357">
              <a:extLst>
                <a:ext uri="{FF2B5EF4-FFF2-40B4-BE49-F238E27FC236}">
                  <a16:creationId xmlns:a16="http://schemas.microsoft.com/office/drawing/2014/main" id="{A52E04EE-E3E7-43AB-B4CF-62AAD5438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" y="190"/>
              <a:ext cx="15" cy="17"/>
            </a:xfrm>
            <a:custGeom>
              <a:avLst/>
              <a:gdLst>
                <a:gd name="T0" fmla="*/ 0 w 15"/>
                <a:gd name="T1" fmla="*/ 8 h 17"/>
                <a:gd name="T2" fmla="*/ 1 w 15"/>
                <a:gd name="T3" fmla="*/ 4 h 17"/>
                <a:gd name="T4" fmla="*/ 2 w 15"/>
                <a:gd name="T5" fmla="*/ 1 h 17"/>
                <a:gd name="T6" fmla="*/ 5 w 15"/>
                <a:gd name="T7" fmla="*/ 0 h 17"/>
                <a:gd name="T8" fmla="*/ 8 w 15"/>
                <a:gd name="T9" fmla="*/ 0 h 17"/>
                <a:gd name="T10" fmla="*/ 11 w 15"/>
                <a:gd name="T11" fmla="*/ 1 h 17"/>
                <a:gd name="T12" fmla="*/ 13 w 15"/>
                <a:gd name="T13" fmla="*/ 3 h 17"/>
                <a:gd name="T14" fmla="*/ 14 w 15"/>
                <a:gd name="T15" fmla="*/ 6 h 17"/>
                <a:gd name="T16" fmla="*/ 15 w 15"/>
                <a:gd name="T17" fmla="*/ 9 h 17"/>
                <a:gd name="T18" fmla="*/ 14 w 15"/>
                <a:gd name="T19" fmla="*/ 13 h 17"/>
                <a:gd name="T20" fmla="*/ 13 w 15"/>
                <a:gd name="T21" fmla="*/ 15 h 17"/>
                <a:gd name="T22" fmla="*/ 11 w 15"/>
                <a:gd name="T23" fmla="*/ 16 h 17"/>
                <a:gd name="T24" fmla="*/ 8 w 15"/>
                <a:gd name="T25" fmla="*/ 17 h 17"/>
                <a:gd name="T26" fmla="*/ 6 w 15"/>
                <a:gd name="T27" fmla="*/ 16 h 17"/>
                <a:gd name="T28" fmla="*/ 3 w 15"/>
                <a:gd name="T29" fmla="*/ 14 h 17"/>
                <a:gd name="T30" fmla="*/ 1 w 15"/>
                <a:gd name="T31" fmla="*/ 11 h 17"/>
                <a:gd name="T32" fmla="*/ 0 w 15"/>
                <a:gd name="T33" fmla="*/ 8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7"/>
                <a:gd name="T53" fmla="*/ 15 w 1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7">
                  <a:moveTo>
                    <a:pt x="0" y="8"/>
                  </a:move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94" name="Freeform 358">
              <a:extLst>
                <a:ext uri="{FF2B5EF4-FFF2-40B4-BE49-F238E27FC236}">
                  <a16:creationId xmlns:a16="http://schemas.microsoft.com/office/drawing/2014/main" id="{71B7C63A-B89A-4CDE-A788-E593D0BEE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213"/>
              <a:ext cx="15" cy="19"/>
            </a:xfrm>
            <a:custGeom>
              <a:avLst/>
              <a:gdLst>
                <a:gd name="T0" fmla="*/ 1 w 15"/>
                <a:gd name="T1" fmla="*/ 3 h 19"/>
                <a:gd name="T2" fmla="*/ 4 w 15"/>
                <a:gd name="T3" fmla="*/ 1 h 19"/>
                <a:gd name="T4" fmla="*/ 7 w 15"/>
                <a:gd name="T5" fmla="*/ 0 h 19"/>
                <a:gd name="T6" fmla="*/ 11 w 15"/>
                <a:gd name="T7" fmla="*/ 1 h 19"/>
                <a:gd name="T8" fmla="*/ 13 w 15"/>
                <a:gd name="T9" fmla="*/ 3 h 19"/>
                <a:gd name="T10" fmla="*/ 15 w 15"/>
                <a:gd name="T11" fmla="*/ 6 h 19"/>
                <a:gd name="T12" fmla="*/ 15 w 15"/>
                <a:gd name="T13" fmla="*/ 10 h 19"/>
                <a:gd name="T14" fmla="*/ 15 w 15"/>
                <a:gd name="T15" fmla="*/ 14 h 19"/>
                <a:gd name="T16" fmla="*/ 14 w 15"/>
                <a:gd name="T17" fmla="*/ 18 h 19"/>
                <a:gd name="T18" fmla="*/ 12 w 15"/>
                <a:gd name="T19" fmla="*/ 19 h 19"/>
                <a:gd name="T20" fmla="*/ 8 w 15"/>
                <a:gd name="T21" fmla="*/ 19 h 19"/>
                <a:gd name="T22" fmla="*/ 4 w 15"/>
                <a:gd name="T23" fmla="*/ 18 h 19"/>
                <a:gd name="T24" fmla="*/ 1 w 15"/>
                <a:gd name="T25" fmla="*/ 15 h 19"/>
                <a:gd name="T26" fmla="*/ 1 w 15"/>
                <a:gd name="T27" fmla="*/ 12 h 19"/>
                <a:gd name="T28" fmla="*/ 0 w 15"/>
                <a:gd name="T29" fmla="*/ 9 h 19"/>
                <a:gd name="T30" fmla="*/ 0 w 15"/>
                <a:gd name="T31" fmla="*/ 6 h 19"/>
                <a:gd name="T32" fmla="*/ 1 w 15"/>
                <a:gd name="T33" fmla="*/ 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9"/>
                <a:gd name="T53" fmla="*/ 15 w 1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9">
                  <a:moveTo>
                    <a:pt x="1" y="3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4"/>
                  </a:lnTo>
                  <a:lnTo>
                    <a:pt x="14" y="18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95" name="Freeform 359">
              <a:extLst>
                <a:ext uri="{FF2B5EF4-FFF2-40B4-BE49-F238E27FC236}">
                  <a16:creationId xmlns:a16="http://schemas.microsoft.com/office/drawing/2014/main" id="{24F3AF2B-8C51-4DC4-A3EB-DE2585BB2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235"/>
              <a:ext cx="15" cy="19"/>
            </a:xfrm>
            <a:custGeom>
              <a:avLst/>
              <a:gdLst>
                <a:gd name="T0" fmla="*/ 1 w 15"/>
                <a:gd name="T1" fmla="*/ 4 h 19"/>
                <a:gd name="T2" fmla="*/ 3 w 15"/>
                <a:gd name="T3" fmla="*/ 2 h 19"/>
                <a:gd name="T4" fmla="*/ 7 w 15"/>
                <a:gd name="T5" fmla="*/ 0 h 19"/>
                <a:gd name="T6" fmla="*/ 10 w 15"/>
                <a:gd name="T7" fmla="*/ 0 h 19"/>
                <a:gd name="T8" fmla="*/ 14 w 15"/>
                <a:gd name="T9" fmla="*/ 2 h 19"/>
                <a:gd name="T10" fmla="*/ 15 w 15"/>
                <a:gd name="T11" fmla="*/ 6 h 19"/>
                <a:gd name="T12" fmla="*/ 15 w 15"/>
                <a:gd name="T13" fmla="*/ 10 h 19"/>
                <a:gd name="T14" fmla="*/ 14 w 15"/>
                <a:gd name="T15" fmla="*/ 14 h 19"/>
                <a:gd name="T16" fmla="*/ 13 w 15"/>
                <a:gd name="T17" fmla="*/ 16 h 19"/>
                <a:gd name="T18" fmla="*/ 11 w 15"/>
                <a:gd name="T19" fmla="*/ 18 h 19"/>
                <a:gd name="T20" fmla="*/ 7 w 15"/>
                <a:gd name="T21" fmla="*/ 19 h 19"/>
                <a:gd name="T22" fmla="*/ 4 w 15"/>
                <a:gd name="T23" fmla="*/ 19 h 19"/>
                <a:gd name="T24" fmla="*/ 1 w 15"/>
                <a:gd name="T25" fmla="*/ 17 h 19"/>
                <a:gd name="T26" fmla="*/ 0 w 15"/>
                <a:gd name="T27" fmla="*/ 14 h 19"/>
                <a:gd name="T28" fmla="*/ 0 w 15"/>
                <a:gd name="T29" fmla="*/ 10 h 19"/>
                <a:gd name="T30" fmla="*/ 1 w 15"/>
                <a:gd name="T31" fmla="*/ 6 h 19"/>
                <a:gd name="T32" fmla="*/ 1 w 15"/>
                <a:gd name="T33" fmla="*/ 4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9"/>
                <a:gd name="T53" fmla="*/ 15 w 1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9">
                  <a:moveTo>
                    <a:pt x="1" y="4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96" name="Freeform 360">
              <a:extLst>
                <a:ext uri="{FF2B5EF4-FFF2-40B4-BE49-F238E27FC236}">
                  <a16:creationId xmlns:a16="http://schemas.microsoft.com/office/drawing/2014/main" id="{FD846D1F-71F8-4A53-8255-B78B970A1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213"/>
              <a:ext cx="16" cy="18"/>
            </a:xfrm>
            <a:custGeom>
              <a:avLst/>
              <a:gdLst>
                <a:gd name="T0" fmla="*/ 3 w 16"/>
                <a:gd name="T1" fmla="*/ 1 h 18"/>
                <a:gd name="T2" fmla="*/ 1 w 16"/>
                <a:gd name="T3" fmla="*/ 3 h 18"/>
                <a:gd name="T4" fmla="*/ 0 w 16"/>
                <a:gd name="T5" fmla="*/ 7 h 18"/>
                <a:gd name="T6" fmla="*/ 0 w 16"/>
                <a:gd name="T7" fmla="*/ 11 h 18"/>
                <a:gd name="T8" fmla="*/ 2 w 16"/>
                <a:gd name="T9" fmla="*/ 15 h 18"/>
                <a:gd name="T10" fmla="*/ 4 w 16"/>
                <a:gd name="T11" fmla="*/ 17 h 18"/>
                <a:gd name="T12" fmla="*/ 8 w 16"/>
                <a:gd name="T13" fmla="*/ 18 h 18"/>
                <a:gd name="T14" fmla="*/ 11 w 16"/>
                <a:gd name="T15" fmla="*/ 18 h 18"/>
                <a:gd name="T16" fmla="*/ 14 w 16"/>
                <a:gd name="T17" fmla="*/ 16 h 18"/>
                <a:gd name="T18" fmla="*/ 15 w 16"/>
                <a:gd name="T19" fmla="*/ 14 h 18"/>
                <a:gd name="T20" fmla="*/ 16 w 16"/>
                <a:gd name="T21" fmla="*/ 11 h 18"/>
                <a:gd name="T22" fmla="*/ 16 w 16"/>
                <a:gd name="T23" fmla="*/ 8 h 18"/>
                <a:gd name="T24" fmla="*/ 15 w 16"/>
                <a:gd name="T25" fmla="*/ 5 h 18"/>
                <a:gd name="T26" fmla="*/ 13 w 16"/>
                <a:gd name="T27" fmla="*/ 2 h 18"/>
                <a:gd name="T28" fmla="*/ 9 w 16"/>
                <a:gd name="T29" fmla="*/ 0 h 18"/>
                <a:gd name="T30" fmla="*/ 5 w 16"/>
                <a:gd name="T31" fmla="*/ 0 h 18"/>
                <a:gd name="T32" fmla="*/ 3 w 16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8"/>
                <a:gd name="T53" fmla="*/ 16 w 1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8">
                  <a:moveTo>
                    <a:pt x="3" y="1"/>
                  </a:move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97" name="Freeform 361">
              <a:extLst>
                <a:ext uri="{FF2B5EF4-FFF2-40B4-BE49-F238E27FC236}">
                  <a16:creationId xmlns:a16="http://schemas.microsoft.com/office/drawing/2014/main" id="{5226DEE4-5D8F-4645-91F2-B200D6D20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247"/>
              <a:ext cx="13" cy="15"/>
            </a:xfrm>
            <a:custGeom>
              <a:avLst/>
              <a:gdLst>
                <a:gd name="T0" fmla="*/ 0 w 13"/>
                <a:gd name="T1" fmla="*/ 11 h 15"/>
                <a:gd name="T2" fmla="*/ 0 w 13"/>
                <a:gd name="T3" fmla="*/ 7 h 15"/>
                <a:gd name="T4" fmla="*/ 0 w 13"/>
                <a:gd name="T5" fmla="*/ 4 h 15"/>
                <a:gd name="T6" fmla="*/ 1 w 13"/>
                <a:gd name="T7" fmla="*/ 2 h 15"/>
                <a:gd name="T8" fmla="*/ 5 w 13"/>
                <a:gd name="T9" fmla="*/ 1 h 15"/>
                <a:gd name="T10" fmla="*/ 8 w 13"/>
                <a:gd name="T11" fmla="*/ 0 h 15"/>
                <a:gd name="T12" fmla="*/ 11 w 13"/>
                <a:gd name="T13" fmla="*/ 1 h 15"/>
                <a:gd name="T14" fmla="*/ 12 w 13"/>
                <a:gd name="T15" fmla="*/ 3 h 15"/>
                <a:gd name="T16" fmla="*/ 13 w 13"/>
                <a:gd name="T17" fmla="*/ 5 h 15"/>
                <a:gd name="T18" fmla="*/ 13 w 13"/>
                <a:gd name="T19" fmla="*/ 8 h 15"/>
                <a:gd name="T20" fmla="*/ 12 w 13"/>
                <a:gd name="T21" fmla="*/ 12 h 15"/>
                <a:gd name="T22" fmla="*/ 10 w 13"/>
                <a:gd name="T23" fmla="*/ 14 h 15"/>
                <a:gd name="T24" fmla="*/ 8 w 13"/>
                <a:gd name="T25" fmla="*/ 15 h 15"/>
                <a:gd name="T26" fmla="*/ 6 w 13"/>
                <a:gd name="T27" fmla="*/ 15 h 15"/>
                <a:gd name="T28" fmla="*/ 3 w 13"/>
                <a:gd name="T29" fmla="*/ 14 h 15"/>
                <a:gd name="T30" fmla="*/ 0 w 13"/>
                <a:gd name="T31" fmla="*/ 13 h 15"/>
                <a:gd name="T32" fmla="*/ 0 w 13"/>
                <a:gd name="T33" fmla="*/ 1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5"/>
                <a:gd name="T53" fmla="*/ 13 w 1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5">
                  <a:moveTo>
                    <a:pt x="0" y="11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98" name="Freeform 362">
              <a:extLst>
                <a:ext uri="{FF2B5EF4-FFF2-40B4-BE49-F238E27FC236}">
                  <a16:creationId xmlns:a16="http://schemas.microsoft.com/office/drawing/2014/main" id="{E160D0E8-FCDC-41CB-BDE9-CFE03A3D2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" y="272"/>
              <a:ext cx="12" cy="18"/>
            </a:xfrm>
            <a:custGeom>
              <a:avLst/>
              <a:gdLst>
                <a:gd name="T0" fmla="*/ 5 w 12"/>
                <a:gd name="T1" fmla="*/ 18 h 18"/>
                <a:gd name="T2" fmla="*/ 2 w 12"/>
                <a:gd name="T3" fmla="*/ 17 h 18"/>
                <a:gd name="T4" fmla="*/ 1 w 12"/>
                <a:gd name="T5" fmla="*/ 16 h 18"/>
                <a:gd name="T6" fmla="*/ 0 w 12"/>
                <a:gd name="T7" fmla="*/ 13 h 18"/>
                <a:gd name="T8" fmla="*/ 0 w 12"/>
                <a:gd name="T9" fmla="*/ 9 h 18"/>
                <a:gd name="T10" fmla="*/ 1 w 12"/>
                <a:gd name="T11" fmla="*/ 5 h 18"/>
                <a:gd name="T12" fmla="*/ 4 w 12"/>
                <a:gd name="T13" fmla="*/ 2 h 18"/>
                <a:gd name="T14" fmla="*/ 6 w 12"/>
                <a:gd name="T15" fmla="*/ 1 h 18"/>
                <a:gd name="T16" fmla="*/ 8 w 12"/>
                <a:gd name="T17" fmla="*/ 0 h 18"/>
                <a:gd name="T18" fmla="*/ 10 w 12"/>
                <a:gd name="T19" fmla="*/ 1 h 18"/>
                <a:gd name="T20" fmla="*/ 12 w 12"/>
                <a:gd name="T21" fmla="*/ 3 h 18"/>
                <a:gd name="T22" fmla="*/ 12 w 12"/>
                <a:gd name="T23" fmla="*/ 7 h 18"/>
                <a:gd name="T24" fmla="*/ 12 w 12"/>
                <a:gd name="T25" fmla="*/ 10 h 18"/>
                <a:gd name="T26" fmla="*/ 12 w 12"/>
                <a:gd name="T27" fmla="*/ 13 h 18"/>
                <a:gd name="T28" fmla="*/ 10 w 12"/>
                <a:gd name="T29" fmla="*/ 16 h 18"/>
                <a:gd name="T30" fmla="*/ 8 w 12"/>
                <a:gd name="T31" fmla="*/ 17 h 18"/>
                <a:gd name="T32" fmla="*/ 5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5" y="18"/>
                  </a:moveTo>
                  <a:lnTo>
                    <a:pt x="2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8" y="17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99" name="Freeform 363">
              <a:extLst>
                <a:ext uri="{FF2B5EF4-FFF2-40B4-BE49-F238E27FC236}">
                  <a16:creationId xmlns:a16="http://schemas.microsoft.com/office/drawing/2014/main" id="{14AF8AA2-5993-4F0F-A59A-CDFFC6F1C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255"/>
              <a:ext cx="14" cy="20"/>
            </a:xfrm>
            <a:custGeom>
              <a:avLst/>
              <a:gdLst>
                <a:gd name="T0" fmla="*/ 1 w 14"/>
                <a:gd name="T1" fmla="*/ 10 h 20"/>
                <a:gd name="T2" fmla="*/ 2 w 14"/>
                <a:gd name="T3" fmla="*/ 6 h 20"/>
                <a:gd name="T4" fmla="*/ 3 w 14"/>
                <a:gd name="T5" fmla="*/ 4 h 20"/>
                <a:gd name="T6" fmla="*/ 5 w 14"/>
                <a:gd name="T7" fmla="*/ 1 h 20"/>
                <a:gd name="T8" fmla="*/ 8 w 14"/>
                <a:gd name="T9" fmla="*/ 0 h 20"/>
                <a:gd name="T10" fmla="*/ 12 w 14"/>
                <a:gd name="T11" fmla="*/ 1 h 20"/>
                <a:gd name="T12" fmla="*/ 14 w 14"/>
                <a:gd name="T13" fmla="*/ 4 h 20"/>
                <a:gd name="T14" fmla="*/ 14 w 14"/>
                <a:gd name="T15" fmla="*/ 6 h 20"/>
                <a:gd name="T16" fmla="*/ 14 w 14"/>
                <a:gd name="T17" fmla="*/ 10 h 20"/>
                <a:gd name="T18" fmla="*/ 13 w 14"/>
                <a:gd name="T19" fmla="*/ 14 h 20"/>
                <a:gd name="T20" fmla="*/ 10 w 14"/>
                <a:gd name="T21" fmla="*/ 17 h 20"/>
                <a:gd name="T22" fmla="*/ 7 w 14"/>
                <a:gd name="T23" fmla="*/ 19 h 20"/>
                <a:gd name="T24" fmla="*/ 4 w 14"/>
                <a:gd name="T25" fmla="*/ 20 h 20"/>
                <a:gd name="T26" fmla="*/ 2 w 14"/>
                <a:gd name="T27" fmla="*/ 19 h 20"/>
                <a:gd name="T28" fmla="*/ 1 w 14"/>
                <a:gd name="T29" fmla="*/ 16 h 20"/>
                <a:gd name="T30" fmla="*/ 0 w 14"/>
                <a:gd name="T31" fmla="*/ 13 h 20"/>
                <a:gd name="T32" fmla="*/ 1 w 14"/>
                <a:gd name="T33" fmla="*/ 1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20"/>
                <a:gd name="T53" fmla="*/ 14 w 14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20">
                  <a:moveTo>
                    <a:pt x="1" y="10"/>
                  </a:moveTo>
                  <a:lnTo>
                    <a:pt x="2" y="6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00" name="Freeform 364">
              <a:extLst>
                <a:ext uri="{FF2B5EF4-FFF2-40B4-BE49-F238E27FC236}">
                  <a16:creationId xmlns:a16="http://schemas.microsoft.com/office/drawing/2014/main" id="{4319510A-71C3-431D-9120-062E20867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260"/>
              <a:ext cx="14" cy="15"/>
            </a:xfrm>
            <a:custGeom>
              <a:avLst/>
              <a:gdLst>
                <a:gd name="T0" fmla="*/ 11 w 14"/>
                <a:gd name="T1" fmla="*/ 1 h 15"/>
                <a:gd name="T2" fmla="*/ 13 w 14"/>
                <a:gd name="T3" fmla="*/ 2 h 15"/>
                <a:gd name="T4" fmla="*/ 13 w 14"/>
                <a:gd name="T5" fmla="*/ 4 h 15"/>
                <a:gd name="T6" fmla="*/ 14 w 14"/>
                <a:gd name="T7" fmla="*/ 7 h 15"/>
                <a:gd name="T8" fmla="*/ 13 w 14"/>
                <a:gd name="T9" fmla="*/ 10 h 15"/>
                <a:gd name="T10" fmla="*/ 12 w 14"/>
                <a:gd name="T11" fmla="*/ 13 h 15"/>
                <a:gd name="T12" fmla="*/ 9 w 14"/>
                <a:gd name="T13" fmla="*/ 14 h 15"/>
                <a:gd name="T14" fmla="*/ 7 w 14"/>
                <a:gd name="T15" fmla="*/ 15 h 15"/>
                <a:gd name="T16" fmla="*/ 4 w 14"/>
                <a:gd name="T17" fmla="*/ 15 h 15"/>
                <a:gd name="T18" fmla="*/ 2 w 14"/>
                <a:gd name="T19" fmla="*/ 14 h 15"/>
                <a:gd name="T20" fmla="*/ 1 w 14"/>
                <a:gd name="T21" fmla="*/ 11 h 15"/>
                <a:gd name="T22" fmla="*/ 0 w 14"/>
                <a:gd name="T23" fmla="*/ 8 h 15"/>
                <a:gd name="T24" fmla="*/ 0 w 14"/>
                <a:gd name="T25" fmla="*/ 5 h 15"/>
                <a:gd name="T26" fmla="*/ 1 w 14"/>
                <a:gd name="T27" fmla="*/ 2 h 15"/>
                <a:gd name="T28" fmla="*/ 4 w 14"/>
                <a:gd name="T29" fmla="*/ 0 h 15"/>
                <a:gd name="T30" fmla="*/ 7 w 14"/>
                <a:gd name="T31" fmla="*/ 0 h 15"/>
                <a:gd name="T32" fmla="*/ 11 w 14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5"/>
                <a:gd name="T53" fmla="*/ 14 w 1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5">
                  <a:moveTo>
                    <a:pt x="11" y="1"/>
                  </a:moveTo>
                  <a:lnTo>
                    <a:pt x="13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01" name="Freeform 365">
              <a:extLst>
                <a:ext uri="{FF2B5EF4-FFF2-40B4-BE49-F238E27FC236}">
                  <a16:creationId xmlns:a16="http://schemas.microsoft.com/office/drawing/2014/main" id="{87F3ABBC-651B-40D9-A64D-FA25DBBA4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" y="283"/>
              <a:ext cx="122" cy="94"/>
            </a:xfrm>
            <a:custGeom>
              <a:avLst/>
              <a:gdLst>
                <a:gd name="T0" fmla="*/ 120 w 122"/>
                <a:gd name="T1" fmla="*/ 9 h 94"/>
                <a:gd name="T2" fmla="*/ 117 w 122"/>
                <a:gd name="T3" fmla="*/ 6 h 94"/>
                <a:gd name="T4" fmla="*/ 116 w 122"/>
                <a:gd name="T5" fmla="*/ 3 h 94"/>
                <a:gd name="T6" fmla="*/ 110 w 122"/>
                <a:gd name="T7" fmla="*/ 9 h 94"/>
                <a:gd name="T8" fmla="*/ 98 w 122"/>
                <a:gd name="T9" fmla="*/ 6 h 94"/>
                <a:gd name="T10" fmla="*/ 72 w 122"/>
                <a:gd name="T11" fmla="*/ 1 h 94"/>
                <a:gd name="T12" fmla="*/ 52 w 122"/>
                <a:gd name="T13" fmla="*/ 1 h 94"/>
                <a:gd name="T14" fmla="*/ 49 w 122"/>
                <a:gd name="T15" fmla="*/ 4 h 94"/>
                <a:gd name="T16" fmla="*/ 66 w 122"/>
                <a:gd name="T17" fmla="*/ 3 h 94"/>
                <a:gd name="T18" fmla="*/ 87 w 122"/>
                <a:gd name="T19" fmla="*/ 8 h 94"/>
                <a:gd name="T20" fmla="*/ 103 w 122"/>
                <a:gd name="T21" fmla="*/ 16 h 94"/>
                <a:gd name="T22" fmla="*/ 101 w 122"/>
                <a:gd name="T23" fmla="*/ 20 h 94"/>
                <a:gd name="T24" fmla="*/ 91 w 122"/>
                <a:gd name="T25" fmla="*/ 27 h 94"/>
                <a:gd name="T26" fmla="*/ 80 w 122"/>
                <a:gd name="T27" fmla="*/ 29 h 94"/>
                <a:gd name="T28" fmla="*/ 62 w 122"/>
                <a:gd name="T29" fmla="*/ 22 h 94"/>
                <a:gd name="T30" fmla="*/ 41 w 122"/>
                <a:gd name="T31" fmla="*/ 20 h 94"/>
                <a:gd name="T32" fmla="*/ 31 w 122"/>
                <a:gd name="T33" fmla="*/ 25 h 94"/>
                <a:gd name="T34" fmla="*/ 38 w 122"/>
                <a:gd name="T35" fmla="*/ 25 h 94"/>
                <a:gd name="T36" fmla="*/ 49 w 122"/>
                <a:gd name="T37" fmla="*/ 25 h 94"/>
                <a:gd name="T38" fmla="*/ 60 w 122"/>
                <a:gd name="T39" fmla="*/ 28 h 94"/>
                <a:gd name="T40" fmla="*/ 74 w 122"/>
                <a:gd name="T41" fmla="*/ 33 h 94"/>
                <a:gd name="T42" fmla="*/ 76 w 122"/>
                <a:gd name="T43" fmla="*/ 38 h 94"/>
                <a:gd name="T44" fmla="*/ 58 w 122"/>
                <a:gd name="T45" fmla="*/ 45 h 94"/>
                <a:gd name="T46" fmla="*/ 42 w 122"/>
                <a:gd name="T47" fmla="*/ 41 h 94"/>
                <a:gd name="T48" fmla="*/ 26 w 122"/>
                <a:gd name="T49" fmla="*/ 38 h 94"/>
                <a:gd name="T50" fmla="*/ 31 w 122"/>
                <a:gd name="T51" fmla="*/ 43 h 94"/>
                <a:gd name="T52" fmla="*/ 45 w 122"/>
                <a:gd name="T53" fmla="*/ 50 h 94"/>
                <a:gd name="T54" fmla="*/ 30 w 122"/>
                <a:gd name="T55" fmla="*/ 56 h 94"/>
                <a:gd name="T56" fmla="*/ 10 w 122"/>
                <a:gd name="T57" fmla="*/ 61 h 94"/>
                <a:gd name="T58" fmla="*/ 0 w 122"/>
                <a:gd name="T59" fmla="*/ 65 h 94"/>
                <a:gd name="T60" fmla="*/ 6 w 122"/>
                <a:gd name="T61" fmla="*/ 67 h 94"/>
                <a:gd name="T62" fmla="*/ 23 w 122"/>
                <a:gd name="T63" fmla="*/ 64 h 94"/>
                <a:gd name="T64" fmla="*/ 43 w 122"/>
                <a:gd name="T65" fmla="*/ 59 h 94"/>
                <a:gd name="T66" fmla="*/ 50 w 122"/>
                <a:gd name="T67" fmla="*/ 62 h 94"/>
                <a:gd name="T68" fmla="*/ 42 w 122"/>
                <a:gd name="T69" fmla="*/ 90 h 94"/>
                <a:gd name="T70" fmla="*/ 43 w 122"/>
                <a:gd name="T71" fmla="*/ 94 h 94"/>
                <a:gd name="T72" fmla="*/ 54 w 122"/>
                <a:gd name="T73" fmla="*/ 73 h 94"/>
                <a:gd name="T74" fmla="*/ 62 w 122"/>
                <a:gd name="T75" fmla="*/ 54 h 94"/>
                <a:gd name="T76" fmla="*/ 74 w 122"/>
                <a:gd name="T77" fmla="*/ 48 h 94"/>
                <a:gd name="T78" fmla="*/ 85 w 122"/>
                <a:gd name="T79" fmla="*/ 43 h 94"/>
                <a:gd name="T80" fmla="*/ 86 w 122"/>
                <a:gd name="T81" fmla="*/ 61 h 94"/>
                <a:gd name="T82" fmla="*/ 81 w 122"/>
                <a:gd name="T83" fmla="*/ 86 h 94"/>
                <a:gd name="T84" fmla="*/ 85 w 122"/>
                <a:gd name="T85" fmla="*/ 82 h 94"/>
                <a:gd name="T86" fmla="*/ 94 w 122"/>
                <a:gd name="T87" fmla="*/ 50 h 94"/>
                <a:gd name="T88" fmla="*/ 103 w 122"/>
                <a:gd name="T89" fmla="*/ 30 h 94"/>
                <a:gd name="T90" fmla="*/ 111 w 122"/>
                <a:gd name="T91" fmla="*/ 21 h 94"/>
                <a:gd name="T92" fmla="*/ 113 w 122"/>
                <a:gd name="T93" fmla="*/ 26 h 94"/>
                <a:gd name="T94" fmla="*/ 111 w 122"/>
                <a:gd name="T95" fmla="*/ 58 h 94"/>
                <a:gd name="T96" fmla="*/ 118 w 122"/>
                <a:gd name="T97" fmla="*/ 40 h 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"/>
                <a:gd name="T148" fmla="*/ 0 h 94"/>
                <a:gd name="T149" fmla="*/ 122 w 122"/>
                <a:gd name="T150" fmla="*/ 94 h 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" h="94">
                  <a:moveTo>
                    <a:pt x="122" y="10"/>
                  </a:moveTo>
                  <a:lnTo>
                    <a:pt x="121" y="9"/>
                  </a:lnTo>
                  <a:lnTo>
                    <a:pt x="120" y="9"/>
                  </a:lnTo>
                  <a:lnTo>
                    <a:pt x="118" y="8"/>
                  </a:lnTo>
                  <a:lnTo>
                    <a:pt x="117" y="7"/>
                  </a:lnTo>
                  <a:lnTo>
                    <a:pt x="117" y="6"/>
                  </a:lnTo>
                  <a:lnTo>
                    <a:pt x="117" y="5"/>
                  </a:lnTo>
                  <a:lnTo>
                    <a:pt x="116" y="4"/>
                  </a:lnTo>
                  <a:lnTo>
                    <a:pt x="116" y="3"/>
                  </a:lnTo>
                  <a:lnTo>
                    <a:pt x="114" y="5"/>
                  </a:lnTo>
                  <a:lnTo>
                    <a:pt x="112" y="8"/>
                  </a:lnTo>
                  <a:lnTo>
                    <a:pt x="110" y="9"/>
                  </a:lnTo>
                  <a:lnTo>
                    <a:pt x="109" y="11"/>
                  </a:lnTo>
                  <a:lnTo>
                    <a:pt x="104" y="9"/>
                  </a:lnTo>
                  <a:lnTo>
                    <a:pt x="98" y="6"/>
                  </a:lnTo>
                  <a:lnTo>
                    <a:pt x="89" y="5"/>
                  </a:lnTo>
                  <a:lnTo>
                    <a:pt x="80" y="3"/>
                  </a:lnTo>
                  <a:lnTo>
                    <a:pt x="72" y="1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9" y="4"/>
                  </a:lnTo>
                  <a:lnTo>
                    <a:pt x="52" y="3"/>
                  </a:lnTo>
                  <a:lnTo>
                    <a:pt x="59" y="3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0" y="6"/>
                  </a:lnTo>
                  <a:lnTo>
                    <a:pt x="87" y="8"/>
                  </a:lnTo>
                  <a:lnTo>
                    <a:pt x="94" y="11"/>
                  </a:lnTo>
                  <a:lnTo>
                    <a:pt x="99" y="13"/>
                  </a:lnTo>
                  <a:lnTo>
                    <a:pt x="103" y="16"/>
                  </a:lnTo>
                  <a:lnTo>
                    <a:pt x="104" y="18"/>
                  </a:lnTo>
                  <a:lnTo>
                    <a:pt x="103" y="19"/>
                  </a:lnTo>
                  <a:lnTo>
                    <a:pt x="101" y="20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91" y="27"/>
                  </a:lnTo>
                  <a:lnTo>
                    <a:pt x="87" y="29"/>
                  </a:lnTo>
                  <a:lnTo>
                    <a:pt x="85" y="31"/>
                  </a:lnTo>
                  <a:lnTo>
                    <a:pt x="80" y="29"/>
                  </a:lnTo>
                  <a:lnTo>
                    <a:pt x="75" y="27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1"/>
                  </a:lnTo>
                  <a:lnTo>
                    <a:pt x="47" y="20"/>
                  </a:lnTo>
                  <a:lnTo>
                    <a:pt x="41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9" y="25"/>
                  </a:lnTo>
                  <a:lnTo>
                    <a:pt x="52" y="26"/>
                  </a:lnTo>
                  <a:lnTo>
                    <a:pt x="56" y="27"/>
                  </a:lnTo>
                  <a:lnTo>
                    <a:pt x="60" y="28"/>
                  </a:lnTo>
                  <a:lnTo>
                    <a:pt x="63" y="29"/>
                  </a:lnTo>
                  <a:lnTo>
                    <a:pt x="69" y="31"/>
                  </a:lnTo>
                  <a:lnTo>
                    <a:pt x="74" y="33"/>
                  </a:lnTo>
                  <a:lnTo>
                    <a:pt x="79" y="33"/>
                  </a:lnTo>
                  <a:lnTo>
                    <a:pt x="80" y="34"/>
                  </a:lnTo>
                  <a:lnTo>
                    <a:pt x="76" y="38"/>
                  </a:lnTo>
                  <a:lnTo>
                    <a:pt x="69" y="41"/>
                  </a:lnTo>
                  <a:lnTo>
                    <a:pt x="62" y="43"/>
                  </a:lnTo>
                  <a:lnTo>
                    <a:pt x="58" y="45"/>
                  </a:lnTo>
                  <a:lnTo>
                    <a:pt x="54" y="45"/>
                  </a:lnTo>
                  <a:lnTo>
                    <a:pt x="48" y="44"/>
                  </a:lnTo>
                  <a:lnTo>
                    <a:pt x="42" y="41"/>
                  </a:lnTo>
                  <a:lnTo>
                    <a:pt x="36" y="39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5" y="39"/>
                  </a:lnTo>
                  <a:lnTo>
                    <a:pt x="26" y="40"/>
                  </a:lnTo>
                  <a:lnTo>
                    <a:pt x="31" y="43"/>
                  </a:lnTo>
                  <a:lnTo>
                    <a:pt x="37" y="45"/>
                  </a:lnTo>
                  <a:lnTo>
                    <a:pt x="42" y="48"/>
                  </a:lnTo>
                  <a:lnTo>
                    <a:pt x="45" y="50"/>
                  </a:lnTo>
                  <a:lnTo>
                    <a:pt x="42" y="51"/>
                  </a:lnTo>
                  <a:lnTo>
                    <a:pt x="37" y="53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6" y="60"/>
                  </a:lnTo>
                  <a:lnTo>
                    <a:pt x="10" y="61"/>
                  </a:lnTo>
                  <a:lnTo>
                    <a:pt x="6" y="63"/>
                  </a:lnTo>
                  <a:lnTo>
                    <a:pt x="2" y="64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16" y="66"/>
                  </a:lnTo>
                  <a:lnTo>
                    <a:pt x="23" y="64"/>
                  </a:lnTo>
                  <a:lnTo>
                    <a:pt x="30" y="62"/>
                  </a:lnTo>
                  <a:lnTo>
                    <a:pt x="37" y="60"/>
                  </a:lnTo>
                  <a:lnTo>
                    <a:pt x="43" y="59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0" y="62"/>
                  </a:lnTo>
                  <a:lnTo>
                    <a:pt x="48" y="74"/>
                  </a:lnTo>
                  <a:lnTo>
                    <a:pt x="45" y="84"/>
                  </a:lnTo>
                  <a:lnTo>
                    <a:pt x="42" y="90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5" y="91"/>
                  </a:lnTo>
                  <a:lnTo>
                    <a:pt x="49" y="85"/>
                  </a:lnTo>
                  <a:lnTo>
                    <a:pt x="54" y="73"/>
                  </a:lnTo>
                  <a:lnTo>
                    <a:pt x="58" y="62"/>
                  </a:lnTo>
                  <a:lnTo>
                    <a:pt x="60" y="55"/>
                  </a:lnTo>
                  <a:lnTo>
                    <a:pt x="62" y="54"/>
                  </a:lnTo>
                  <a:lnTo>
                    <a:pt x="66" y="52"/>
                  </a:lnTo>
                  <a:lnTo>
                    <a:pt x="70" y="50"/>
                  </a:lnTo>
                  <a:lnTo>
                    <a:pt x="74" y="48"/>
                  </a:lnTo>
                  <a:lnTo>
                    <a:pt x="78" y="46"/>
                  </a:lnTo>
                  <a:lnTo>
                    <a:pt x="81" y="44"/>
                  </a:lnTo>
                  <a:lnTo>
                    <a:pt x="85" y="43"/>
                  </a:lnTo>
                  <a:lnTo>
                    <a:pt x="87" y="42"/>
                  </a:lnTo>
                  <a:lnTo>
                    <a:pt x="87" y="50"/>
                  </a:lnTo>
                  <a:lnTo>
                    <a:pt x="86" y="61"/>
                  </a:lnTo>
                  <a:lnTo>
                    <a:pt x="84" y="73"/>
                  </a:lnTo>
                  <a:lnTo>
                    <a:pt x="82" y="82"/>
                  </a:lnTo>
                  <a:lnTo>
                    <a:pt x="81" y="86"/>
                  </a:lnTo>
                  <a:lnTo>
                    <a:pt x="81" y="87"/>
                  </a:lnTo>
                  <a:lnTo>
                    <a:pt x="82" y="86"/>
                  </a:lnTo>
                  <a:lnTo>
                    <a:pt x="85" y="82"/>
                  </a:lnTo>
                  <a:lnTo>
                    <a:pt x="88" y="73"/>
                  </a:lnTo>
                  <a:lnTo>
                    <a:pt x="92" y="61"/>
                  </a:lnTo>
                  <a:lnTo>
                    <a:pt x="94" y="50"/>
                  </a:lnTo>
                  <a:lnTo>
                    <a:pt x="94" y="39"/>
                  </a:lnTo>
                  <a:lnTo>
                    <a:pt x="99" y="34"/>
                  </a:lnTo>
                  <a:lnTo>
                    <a:pt x="103" y="30"/>
                  </a:lnTo>
                  <a:lnTo>
                    <a:pt x="106" y="26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2" y="20"/>
                  </a:lnTo>
                  <a:lnTo>
                    <a:pt x="113" y="22"/>
                  </a:lnTo>
                  <a:lnTo>
                    <a:pt x="113" y="26"/>
                  </a:lnTo>
                  <a:lnTo>
                    <a:pt x="112" y="33"/>
                  </a:lnTo>
                  <a:lnTo>
                    <a:pt x="111" y="45"/>
                  </a:lnTo>
                  <a:lnTo>
                    <a:pt x="111" y="58"/>
                  </a:lnTo>
                  <a:lnTo>
                    <a:pt x="110" y="65"/>
                  </a:lnTo>
                  <a:lnTo>
                    <a:pt x="114" y="56"/>
                  </a:lnTo>
                  <a:lnTo>
                    <a:pt x="118" y="40"/>
                  </a:lnTo>
                  <a:lnTo>
                    <a:pt x="121" y="24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02" name="Freeform 366">
              <a:extLst>
                <a:ext uri="{FF2B5EF4-FFF2-40B4-BE49-F238E27FC236}">
                  <a16:creationId xmlns:a16="http://schemas.microsoft.com/office/drawing/2014/main" id="{F588B16F-1DFE-4769-86F7-F3588696B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" y="116"/>
              <a:ext cx="98" cy="104"/>
            </a:xfrm>
            <a:custGeom>
              <a:avLst/>
              <a:gdLst>
                <a:gd name="T0" fmla="*/ 95 w 98"/>
                <a:gd name="T1" fmla="*/ 102 h 104"/>
                <a:gd name="T2" fmla="*/ 97 w 98"/>
                <a:gd name="T3" fmla="*/ 99 h 104"/>
                <a:gd name="T4" fmla="*/ 94 w 98"/>
                <a:gd name="T5" fmla="*/ 93 h 104"/>
                <a:gd name="T6" fmla="*/ 88 w 98"/>
                <a:gd name="T7" fmla="*/ 85 h 104"/>
                <a:gd name="T8" fmla="*/ 87 w 98"/>
                <a:gd name="T9" fmla="*/ 73 h 104"/>
                <a:gd name="T10" fmla="*/ 84 w 98"/>
                <a:gd name="T11" fmla="*/ 48 h 104"/>
                <a:gd name="T12" fmla="*/ 80 w 98"/>
                <a:gd name="T13" fmla="*/ 35 h 104"/>
                <a:gd name="T14" fmla="*/ 78 w 98"/>
                <a:gd name="T15" fmla="*/ 35 h 104"/>
                <a:gd name="T16" fmla="*/ 78 w 98"/>
                <a:gd name="T17" fmla="*/ 46 h 104"/>
                <a:gd name="T18" fmla="*/ 79 w 98"/>
                <a:gd name="T19" fmla="*/ 67 h 104"/>
                <a:gd name="T20" fmla="*/ 74 w 98"/>
                <a:gd name="T21" fmla="*/ 71 h 104"/>
                <a:gd name="T22" fmla="*/ 63 w 98"/>
                <a:gd name="T23" fmla="*/ 63 h 104"/>
                <a:gd name="T24" fmla="*/ 57 w 98"/>
                <a:gd name="T25" fmla="*/ 52 h 104"/>
                <a:gd name="T26" fmla="*/ 53 w 98"/>
                <a:gd name="T27" fmla="*/ 33 h 104"/>
                <a:gd name="T28" fmla="*/ 52 w 98"/>
                <a:gd name="T29" fmla="*/ 19 h 104"/>
                <a:gd name="T30" fmla="*/ 51 w 98"/>
                <a:gd name="T31" fmla="*/ 8 h 104"/>
                <a:gd name="T32" fmla="*/ 48 w 98"/>
                <a:gd name="T33" fmla="*/ 2 h 104"/>
                <a:gd name="T34" fmla="*/ 48 w 98"/>
                <a:gd name="T35" fmla="*/ 6 h 104"/>
                <a:gd name="T36" fmla="*/ 49 w 98"/>
                <a:gd name="T37" fmla="*/ 14 h 104"/>
                <a:gd name="T38" fmla="*/ 48 w 98"/>
                <a:gd name="T39" fmla="*/ 23 h 104"/>
                <a:gd name="T40" fmla="*/ 47 w 98"/>
                <a:gd name="T41" fmla="*/ 32 h 104"/>
                <a:gd name="T42" fmla="*/ 49 w 98"/>
                <a:gd name="T43" fmla="*/ 46 h 104"/>
                <a:gd name="T44" fmla="*/ 43 w 98"/>
                <a:gd name="T45" fmla="*/ 45 h 104"/>
                <a:gd name="T46" fmla="*/ 29 w 98"/>
                <a:gd name="T47" fmla="*/ 29 h 104"/>
                <a:gd name="T48" fmla="*/ 15 w 98"/>
                <a:gd name="T49" fmla="*/ 12 h 104"/>
                <a:gd name="T50" fmla="*/ 4 w 98"/>
                <a:gd name="T51" fmla="*/ 2 h 104"/>
                <a:gd name="T52" fmla="*/ 6 w 98"/>
                <a:gd name="T53" fmla="*/ 9 h 104"/>
                <a:gd name="T54" fmla="*/ 20 w 98"/>
                <a:gd name="T55" fmla="*/ 29 h 104"/>
                <a:gd name="T56" fmla="*/ 27 w 98"/>
                <a:gd name="T57" fmla="*/ 41 h 104"/>
                <a:gd name="T58" fmla="*/ 40 w 98"/>
                <a:gd name="T59" fmla="*/ 54 h 104"/>
                <a:gd name="T60" fmla="*/ 40 w 98"/>
                <a:gd name="T61" fmla="*/ 58 h 104"/>
                <a:gd name="T62" fmla="*/ 27 w 98"/>
                <a:gd name="T63" fmla="*/ 55 h 104"/>
                <a:gd name="T64" fmla="*/ 20 w 98"/>
                <a:gd name="T65" fmla="*/ 51 h 104"/>
                <a:gd name="T66" fmla="*/ 17 w 98"/>
                <a:gd name="T67" fmla="*/ 52 h 104"/>
                <a:gd name="T68" fmla="*/ 21 w 98"/>
                <a:gd name="T69" fmla="*/ 57 h 104"/>
                <a:gd name="T70" fmla="*/ 29 w 98"/>
                <a:gd name="T71" fmla="*/ 62 h 104"/>
                <a:gd name="T72" fmla="*/ 41 w 98"/>
                <a:gd name="T73" fmla="*/ 66 h 104"/>
                <a:gd name="T74" fmla="*/ 52 w 98"/>
                <a:gd name="T75" fmla="*/ 69 h 104"/>
                <a:gd name="T76" fmla="*/ 61 w 98"/>
                <a:gd name="T77" fmla="*/ 71 h 104"/>
                <a:gd name="T78" fmla="*/ 72 w 98"/>
                <a:gd name="T79" fmla="*/ 80 h 104"/>
                <a:gd name="T80" fmla="*/ 73 w 98"/>
                <a:gd name="T81" fmla="*/ 86 h 104"/>
                <a:gd name="T82" fmla="*/ 66 w 98"/>
                <a:gd name="T83" fmla="*/ 89 h 104"/>
                <a:gd name="T84" fmla="*/ 57 w 98"/>
                <a:gd name="T85" fmla="*/ 90 h 104"/>
                <a:gd name="T86" fmla="*/ 49 w 98"/>
                <a:gd name="T87" fmla="*/ 90 h 104"/>
                <a:gd name="T88" fmla="*/ 42 w 98"/>
                <a:gd name="T89" fmla="*/ 89 h 104"/>
                <a:gd name="T90" fmla="*/ 41 w 98"/>
                <a:gd name="T91" fmla="*/ 91 h 104"/>
                <a:gd name="T92" fmla="*/ 51 w 98"/>
                <a:gd name="T93" fmla="*/ 94 h 104"/>
                <a:gd name="T94" fmla="*/ 62 w 98"/>
                <a:gd name="T95" fmla="*/ 94 h 104"/>
                <a:gd name="T96" fmla="*/ 72 w 98"/>
                <a:gd name="T97" fmla="*/ 94 h 104"/>
                <a:gd name="T98" fmla="*/ 81 w 98"/>
                <a:gd name="T99" fmla="*/ 93 h 104"/>
                <a:gd name="T100" fmla="*/ 88 w 98"/>
                <a:gd name="T101" fmla="*/ 94 h 104"/>
                <a:gd name="T102" fmla="*/ 93 w 98"/>
                <a:gd name="T103" fmla="*/ 100 h 1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8"/>
                <a:gd name="T157" fmla="*/ 0 h 104"/>
                <a:gd name="T158" fmla="*/ 98 w 98"/>
                <a:gd name="T159" fmla="*/ 104 h 1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8" h="104">
                  <a:moveTo>
                    <a:pt x="95" y="104"/>
                  </a:moveTo>
                  <a:lnTo>
                    <a:pt x="95" y="102"/>
                  </a:lnTo>
                  <a:lnTo>
                    <a:pt x="96" y="100"/>
                  </a:lnTo>
                  <a:lnTo>
                    <a:pt x="97" y="99"/>
                  </a:lnTo>
                  <a:lnTo>
                    <a:pt x="98" y="97"/>
                  </a:lnTo>
                  <a:lnTo>
                    <a:pt x="94" y="93"/>
                  </a:lnTo>
                  <a:lnTo>
                    <a:pt x="91" y="89"/>
                  </a:lnTo>
                  <a:lnTo>
                    <a:pt x="88" y="85"/>
                  </a:lnTo>
                  <a:lnTo>
                    <a:pt x="87" y="81"/>
                  </a:lnTo>
                  <a:lnTo>
                    <a:pt x="87" y="73"/>
                  </a:lnTo>
                  <a:lnTo>
                    <a:pt x="86" y="61"/>
                  </a:lnTo>
                  <a:lnTo>
                    <a:pt x="84" y="48"/>
                  </a:lnTo>
                  <a:lnTo>
                    <a:pt x="82" y="39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9" y="57"/>
                  </a:lnTo>
                  <a:lnTo>
                    <a:pt x="79" y="67"/>
                  </a:lnTo>
                  <a:lnTo>
                    <a:pt x="79" y="75"/>
                  </a:lnTo>
                  <a:lnTo>
                    <a:pt x="74" y="71"/>
                  </a:lnTo>
                  <a:lnTo>
                    <a:pt x="68" y="67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57" y="52"/>
                  </a:lnTo>
                  <a:lnTo>
                    <a:pt x="54" y="42"/>
                  </a:lnTo>
                  <a:lnTo>
                    <a:pt x="53" y="33"/>
                  </a:lnTo>
                  <a:lnTo>
                    <a:pt x="52" y="25"/>
                  </a:lnTo>
                  <a:lnTo>
                    <a:pt x="52" y="19"/>
                  </a:lnTo>
                  <a:lnTo>
                    <a:pt x="52" y="12"/>
                  </a:lnTo>
                  <a:lnTo>
                    <a:pt x="51" y="8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48" y="9"/>
                  </a:lnTo>
                  <a:lnTo>
                    <a:pt x="49" y="14"/>
                  </a:lnTo>
                  <a:lnTo>
                    <a:pt x="48" y="19"/>
                  </a:lnTo>
                  <a:lnTo>
                    <a:pt x="48" y="23"/>
                  </a:lnTo>
                  <a:lnTo>
                    <a:pt x="47" y="27"/>
                  </a:lnTo>
                  <a:lnTo>
                    <a:pt x="47" y="32"/>
                  </a:lnTo>
                  <a:lnTo>
                    <a:pt x="48" y="39"/>
                  </a:lnTo>
                  <a:lnTo>
                    <a:pt x="49" y="46"/>
                  </a:lnTo>
                  <a:lnTo>
                    <a:pt x="50" y="52"/>
                  </a:lnTo>
                  <a:lnTo>
                    <a:pt x="43" y="45"/>
                  </a:lnTo>
                  <a:lnTo>
                    <a:pt x="36" y="37"/>
                  </a:lnTo>
                  <a:lnTo>
                    <a:pt x="29" y="29"/>
                  </a:lnTo>
                  <a:lnTo>
                    <a:pt x="22" y="20"/>
                  </a:lnTo>
                  <a:lnTo>
                    <a:pt x="15" y="12"/>
                  </a:lnTo>
                  <a:lnTo>
                    <a:pt x="9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6" y="9"/>
                  </a:lnTo>
                  <a:lnTo>
                    <a:pt x="13" y="1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7" y="41"/>
                  </a:lnTo>
                  <a:lnTo>
                    <a:pt x="34" y="48"/>
                  </a:lnTo>
                  <a:lnTo>
                    <a:pt x="40" y="54"/>
                  </a:lnTo>
                  <a:lnTo>
                    <a:pt x="45" y="58"/>
                  </a:lnTo>
                  <a:lnTo>
                    <a:pt x="40" y="58"/>
                  </a:lnTo>
                  <a:lnTo>
                    <a:pt x="33" y="57"/>
                  </a:lnTo>
                  <a:lnTo>
                    <a:pt x="27" y="55"/>
                  </a:lnTo>
                  <a:lnTo>
                    <a:pt x="23" y="53"/>
                  </a:lnTo>
                  <a:lnTo>
                    <a:pt x="20" y="51"/>
                  </a:lnTo>
                  <a:lnTo>
                    <a:pt x="18" y="51"/>
                  </a:lnTo>
                  <a:lnTo>
                    <a:pt x="17" y="52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5" y="60"/>
                  </a:lnTo>
                  <a:lnTo>
                    <a:pt x="29" y="62"/>
                  </a:lnTo>
                  <a:lnTo>
                    <a:pt x="35" y="64"/>
                  </a:lnTo>
                  <a:lnTo>
                    <a:pt x="41" y="66"/>
                  </a:lnTo>
                  <a:lnTo>
                    <a:pt x="46" y="68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1" y="71"/>
                  </a:lnTo>
                  <a:lnTo>
                    <a:pt x="67" y="75"/>
                  </a:lnTo>
                  <a:lnTo>
                    <a:pt x="72" y="80"/>
                  </a:lnTo>
                  <a:lnTo>
                    <a:pt x="76" y="85"/>
                  </a:lnTo>
                  <a:lnTo>
                    <a:pt x="73" y="86"/>
                  </a:lnTo>
                  <a:lnTo>
                    <a:pt x="70" y="88"/>
                  </a:lnTo>
                  <a:lnTo>
                    <a:pt x="66" y="89"/>
                  </a:lnTo>
                  <a:lnTo>
                    <a:pt x="61" y="90"/>
                  </a:lnTo>
                  <a:lnTo>
                    <a:pt x="57" y="90"/>
                  </a:lnTo>
                  <a:lnTo>
                    <a:pt x="53" y="90"/>
                  </a:lnTo>
                  <a:lnTo>
                    <a:pt x="49" y="90"/>
                  </a:lnTo>
                  <a:lnTo>
                    <a:pt x="46" y="90"/>
                  </a:lnTo>
                  <a:lnTo>
                    <a:pt x="42" y="89"/>
                  </a:lnTo>
                  <a:lnTo>
                    <a:pt x="40" y="90"/>
                  </a:lnTo>
                  <a:lnTo>
                    <a:pt x="41" y="91"/>
                  </a:lnTo>
                  <a:lnTo>
                    <a:pt x="47" y="93"/>
                  </a:lnTo>
                  <a:lnTo>
                    <a:pt x="51" y="94"/>
                  </a:lnTo>
                  <a:lnTo>
                    <a:pt x="56" y="94"/>
                  </a:lnTo>
                  <a:lnTo>
                    <a:pt x="62" y="94"/>
                  </a:lnTo>
                  <a:lnTo>
                    <a:pt x="67" y="94"/>
                  </a:lnTo>
                  <a:lnTo>
                    <a:pt x="72" y="94"/>
                  </a:lnTo>
                  <a:lnTo>
                    <a:pt x="78" y="93"/>
                  </a:lnTo>
                  <a:lnTo>
                    <a:pt x="81" y="93"/>
                  </a:lnTo>
                  <a:lnTo>
                    <a:pt x="84" y="93"/>
                  </a:lnTo>
                  <a:lnTo>
                    <a:pt x="88" y="94"/>
                  </a:lnTo>
                  <a:lnTo>
                    <a:pt x="91" y="97"/>
                  </a:lnTo>
                  <a:lnTo>
                    <a:pt x="93" y="100"/>
                  </a:lnTo>
                  <a:lnTo>
                    <a:pt x="95" y="10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03" name="Freeform 367">
              <a:extLst>
                <a:ext uri="{FF2B5EF4-FFF2-40B4-BE49-F238E27FC236}">
                  <a16:creationId xmlns:a16="http://schemas.microsoft.com/office/drawing/2014/main" id="{2A4D318F-5877-4FA5-AC01-05F4D72EB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" y="75"/>
              <a:ext cx="60" cy="159"/>
            </a:xfrm>
            <a:custGeom>
              <a:avLst/>
              <a:gdLst>
                <a:gd name="T0" fmla="*/ 6 w 60"/>
                <a:gd name="T1" fmla="*/ 131 h 159"/>
                <a:gd name="T2" fmla="*/ 10 w 60"/>
                <a:gd name="T3" fmla="*/ 126 h 159"/>
                <a:gd name="T4" fmla="*/ 13 w 60"/>
                <a:gd name="T5" fmla="*/ 128 h 159"/>
                <a:gd name="T6" fmla="*/ 16 w 60"/>
                <a:gd name="T7" fmla="*/ 113 h 159"/>
                <a:gd name="T8" fmla="*/ 6 w 60"/>
                <a:gd name="T9" fmla="*/ 90 h 159"/>
                <a:gd name="T10" fmla="*/ 0 w 60"/>
                <a:gd name="T11" fmla="*/ 66 h 159"/>
                <a:gd name="T12" fmla="*/ 2 w 60"/>
                <a:gd name="T13" fmla="*/ 67 h 159"/>
                <a:gd name="T14" fmla="*/ 13 w 60"/>
                <a:gd name="T15" fmla="*/ 92 h 159"/>
                <a:gd name="T16" fmla="*/ 23 w 60"/>
                <a:gd name="T17" fmla="*/ 75 h 159"/>
                <a:gd name="T18" fmla="*/ 22 w 60"/>
                <a:gd name="T19" fmla="*/ 45 h 159"/>
                <a:gd name="T20" fmla="*/ 22 w 60"/>
                <a:gd name="T21" fmla="*/ 19 h 159"/>
                <a:gd name="T22" fmla="*/ 24 w 60"/>
                <a:gd name="T23" fmla="*/ 20 h 159"/>
                <a:gd name="T24" fmla="*/ 24 w 60"/>
                <a:gd name="T25" fmla="*/ 35 h 159"/>
                <a:gd name="T26" fmla="*/ 30 w 60"/>
                <a:gd name="T27" fmla="*/ 35 h 159"/>
                <a:gd name="T28" fmla="*/ 45 w 60"/>
                <a:gd name="T29" fmla="*/ 2 h 159"/>
                <a:gd name="T30" fmla="*/ 48 w 60"/>
                <a:gd name="T31" fmla="*/ 2 h 159"/>
                <a:gd name="T32" fmla="*/ 39 w 60"/>
                <a:gd name="T33" fmla="*/ 24 h 159"/>
                <a:gd name="T34" fmla="*/ 38 w 60"/>
                <a:gd name="T35" fmla="*/ 44 h 159"/>
                <a:gd name="T36" fmla="*/ 50 w 60"/>
                <a:gd name="T37" fmla="*/ 38 h 159"/>
                <a:gd name="T38" fmla="*/ 53 w 60"/>
                <a:gd name="T39" fmla="*/ 38 h 159"/>
                <a:gd name="T40" fmla="*/ 42 w 60"/>
                <a:gd name="T41" fmla="*/ 49 h 159"/>
                <a:gd name="T42" fmla="*/ 30 w 60"/>
                <a:gd name="T43" fmla="*/ 66 h 159"/>
                <a:gd name="T44" fmla="*/ 24 w 60"/>
                <a:gd name="T45" fmla="*/ 98 h 159"/>
                <a:gd name="T46" fmla="*/ 37 w 60"/>
                <a:gd name="T47" fmla="*/ 97 h 159"/>
                <a:gd name="T48" fmla="*/ 50 w 60"/>
                <a:gd name="T49" fmla="*/ 94 h 159"/>
                <a:gd name="T50" fmla="*/ 56 w 60"/>
                <a:gd name="T51" fmla="*/ 89 h 159"/>
                <a:gd name="T52" fmla="*/ 55 w 60"/>
                <a:gd name="T53" fmla="*/ 93 h 159"/>
                <a:gd name="T54" fmla="*/ 46 w 60"/>
                <a:gd name="T55" fmla="*/ 100 h 159"/>
                <a:gd name="T56" fmla="*/ 31 w 60"/>
                <a:gd name="T57" fmla="*/ 106 h 159"/>
                <a:gd name="T58" fmla="*/ 23 w 60"/>
                <a:gd name="T59" fmla="*/ 112 h 159"/>
                <a:gd name="T60" fmla="*/ 20 w 60"/>
                <a:gd name="T61" fmla="*/ 129 h 159"/>
                <a:gd name="T62" fmla="*/ 29 w 60"/>
                <a:gd name="T63" fmla="*/ 131 h 159"/>
                <a:gd name="T64" fmla="*/ 46 w 60"/>
                <a:gd name="T65" fmla="*/ 123 h 159"/>
                <a:gd name="T66" fmla="*/ 58 w 60"/>
                <a:gd name="T67" fmla="*/ 113 h 159"/>
                <a:gd name="T68" fmla="*/ 58 w 60"/>
                <a:gd name="T69" fmla="*/ 117 h 159"/>
                <a:gd name="T70" fmla="*/ 42 w 60"/>
                <a:gd name="T71" fmla="*/ 139 h 159"/>
                <a:gd name="T72" fmla="*/ 36 w 60"/>
                <a:gd name="T73" fmla="*/ 139 h 159"/>
                <a:gd name="T74" fmla="*/ 30 w 60"/>
                <a:gd name="T75" fmla="*/ 132 h 159"/>
                <a:gd name="T76" fmla="*/ 16 w 60"/>
                <a:gd name="T77" fmla="*/ 134 h 159"/>
                <a:gd name="T78" fmla="*/ 12 w 60"/>
                <a:gd name="T79" fmla="*/ 144 h 159"/>
                <a:gd name="T80" fmla="*/ 6 w 60"/>
                <a:gd name="T81" fmla="*/ 155 h 159"/>
                <a:gd name="T82" fmla="*/ 4 w 60"/>
                <a:gd name="T83" fmla="*/ 155 h 159"/>
                <a:gd name="T84" fmla="*/ 9 w 60"/>
                <a:gd name="T85" fmla="*/ 141 h 159"/>
                <a:gd name="T86" fmla="*/ 2 w 60"/>
                <a:gd name="T87" fmla="*/ 136 h 1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"/>
                <a:gd name="T133" fmla="*/ 0 h 159"/>
                <a:gd name="T134" fmla="*/ 60 w 60"/>
                <a:gd name="T135" fmla="*/ 159 h 1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" h="159">
                  <a:moveTo>
                    <a:pt x="0" y="137"/>
                  </a:moveTo>
                  <a:lnTo>
                    <a:pt x="3" y="134"/>
                  </a:lnTo>
                  <a:lnTo>
                    <a:pt x="6" y="131"/>
                  </a:lnTo>
                  <a:lnTo>
                    <a:pt x="8" y="128"/>
                  </a:lnTo>
                  <a:lnTo>
                    <a:pt x="9" y="124"/>
                  </a:lnTo>
                  <a:lnTo>
                    <a:pt x="10" y="126"/>
                  </a:lnTo>
                  <a:lnTo>
                    <a:pt x="12" y="127"/>
                  </a:lnTo>
                  <a:lnTo>
                    <a:pt x="13" y="128"/>
                  </a:lnTo>
                  <a:lnTo>
                    <a:pt x="14" y="125"/>
                  </a:lnTo>
                  <a:lnTo>
                    <a:pt x="16" y="120"/>
                  </a:lnTo>
                  <a:lnTo>
                    <a:pt x="16" y="113"/>
                  </a:lnTo>
                  <a:lnTo>
                    <a:pt x="15" y="109"/>
                  </a:lnTo>
                  <a:lnTo>
                    <a:pt x="11" y="102"/>
                  </a:lnTo>
                  <a:lnTo>
                    <a:pt x="6" y="90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1" y="63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4" y="74"/>
                  </a:lnTo>
                  <a:lnTo>
                    <a:pt x="8" y="83"/>
                  </a:lnTo>
                  <a:lnTo>
                    <a:pt x="13" y="92"/>
                  </a:lnTo>
                  <a:lnTo>
                    <a:pt x="18" y="97"/>
                  </a:lnTo>
                  <a:lnTo>
                    <a:pt x="20" y="88"/>
                  </a:lnTo>
                  <a:lnTo>
                    <a:pt x="23" y="75"/>
                  </a:lnTo>
                  <a:lnTo>
                    <a:pt x="24" y="62"/>
                  </a:lnTo>
                  <a:lnTo>
                    <a:pt x="24" y="53"/>
                  </a:lnTo>
                  <a:lnTo>
                    <a:pt x="22" y="45"/>
                  </a:lnTo>
                  <a:lnTo>
                    <a:pt x="21" y="35"/>
                  </a:lnTo>
                  <a:lnTo>
                    <a:pt x="21" y="25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4" y="23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6" y="42"/>
                  </a:lnTo>
                  <a:lnTo>
                    <a:pt x="28" y="46"/>
                  </a:lnTo>
                  <a:lnTo>
                    <a:pt x="30" y="35"/>
                  </a:lnTo>
                  <a:lnTo>
                    <a:pt x="35" y="22"/>
                  </a:lnTo>
                  <a:lnTo>
                    <a:pt x="39" y="10"/>
                  </a:lnTo>
                  <a:lnTo>
                    <a:pt x="45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6" y="5"/>
                  </a:lnTo>
                  <a:lnTo>
                    <a:pt x="42" y="12"/>
                  </a:lnTo>
                  <a:lnTo>
                    <a:pt x="39" y="24"/>
                  </a:lnTo>
                  <a:lnTo>
                    <a:pt x="36" y="37"/>
                  </a:lnTo>
                  <a:lnTo>
                    <a:pt x="34" y="45"/>
                  </a:lnTo>
                  <a:lnTo>
                    <a:pt x="38" y="44"/>
                  </a:lnTo>
                  <a:lnTo>
                    <a:pt x="42" y="43"/>
                  </a:lnTo>
                  <a:lnTo>
                    <a:pt x="47" y="40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42" y="49"/>
                  </a:lnTo>
                  <a:lnTo>
                    <a:pt x="36" y="52"/>
                  </a:lnTo>
                  <a:lnTo>
                    <a:pt x="32" y="55"/>
                  </a:lnTo>
                  <a:lnTo>
                    <a:pt x="30" y="66"/>
                  </a:lnTo>
                  <a:lnTo>
                    <a:pt x="29" y="79"/>
                  </a:lnTo>
                  <a:lnTo>
                    <a:pt x="26" y="91"/>
                  </a:lnTo>
                  <a:lnTo>
                    <a:pt x="24" y="98"/>
                  </a:lnTo>
                  <a:lnTo>
                    <a:pt x="29" y="98"/>
                  </a:lnTo>
                  <a:lnTo>
                    <a:pt x="33" y="97"/>
                  </a:lnTo>
                  <a:lnTo>
                    <a:pt x="37" y="97"/>
                  </a:lnTo>
                  <a:lnTo>
                    <a:pt x="42" y="96"/>
                  </a:lnTo>
                  <a:lnTo>
                    <a:pt x="46" y="95"/>
                  </a:lnTo>
                  <a:lnTo>
                    <a:pt x="50" y="94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57" y="91"/>
                  </a:lnTo>
                  <a:lnTo>
                    <a:pt x="55" y="93"/>
                  </a:lnTo>
                  <a:lnTo>
                    <a:pt x="54" y="95"/>
                  </a:lnTo>
                  <a:lnTo>
                    <a:pt x="50" y="97"/>
                  </a:lnTo>
                  <a:lnTo>
                    <a:pt x="46" y="100"/>
                  </a:lnTo>
                  <a:lnTo>
                    <a:pt x="41" y="102"/>
                  </a:lnTo>
                  <a:lnTo>
                    <a:pt x="36" y="104"/>
                  </a:lnTo>
                  <a:lnTo>
                    <a:pt x="31" y="106"/>
                  </a:lnTo>
                  <a:lnTo>
                    <a:pt x="28" y="107"/>
                  </a:lnTo>
                  <a:lnTo>
                    <a:pt x="25" y="108"/>
                  </a:lnTo>
                  <a:lnTo>
                    <a:pt x="23" y="112"/>
                  </a:lnTo>
                  <a:lnTo>
                    <a:pt x="21" y="118"/>
                  </a:lnTo>
                  <a:lnTo>
                    <a:pt x="20" y="124"/>
                  </a:lnTo>
                  <a:lnTo>
                    <a:pt x="20" y="129"/>
                  </a:lnTo>
                  <a:lnTo>
                    <a:pt x="22" y="131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32" y="130"/>
                  </a:lnTo>
                  <a:lnTo>
                    <a:pt x="39" y="127"/>
                  </a:lnTo>
                  <a:lnTo>
                    <a:pt x="46" y="123"/>
                  </a:lnTo>
                  <a:lnTo>
                    <a:pt x="52" y="119"/>
                  </a:lnTo>
                  <a:lnTo>
                    <a:pt x="56" y="116"/>
                  </a:lnTo>
                  <a:lnTo>
                    <a:pt x="58" y="113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58" y="117"/>
                  </a:lnTo>
                  <a:lnTo>
                    <a:pt x="54" y="124"/>
                  </a:lnTo>
                  <a:lnTo>
                    <a:pt x="49" y="132"/>
                  </a:lnTo>
                  <a:lnTo>
                    <a:pt x="42" y="139"/>
                  </a:lnTo>
                  <a:lnTo>
                    <a:pt x="38" y="144"/>
                  </a:lnTo>
                  <a:lnTo>
                    <a:pt x="37" y="142"/>
                  </a:lnTo>
                  <a:lnTo>
                    <a:pt x="36" y="139"/>
                  </a:lnTo>
                  <a:lnTo>
                    <a:pt x="36" y="137"/>
                  </a:lnTo>
                  <a:lnTo>
                    <a:pt x="35" y="135"/>
                  </a:lnTo>
                  <a:lnTo>
                    <a:pt x="30" y="132"/>
                  </a:lnTo>
                  <a:lnTo>
                    <a:pt x="25" y="131"/>
                  </a:lnTo>
                  <a:lnTo>
                    <a:pt x="20" y="132"/>
                  </a:lnTo>
                  <a:lnTo>
                    <a:pt x="16" y="134"/>
                  </a:lnTo>
                  <a:lnTo>
                    <a:pt x="13" y="138"/>
                  </a:lnTo>
                  <a:lnTo>
                    <a:pt x="12" y="141"/>
                  </a:lnTo>
                  <a:lnTo>
                    <a:pt x="12" y="144"/>
                  </a:lnTo>
                  <a:lnTo>
                    <a:pt x="13" y="147"/>
                  </a:lnTo>
                  <a:lnTo>
                    <a:pt x="10" y="151"/>
                  </a:lnTo>
                  <a:lnTo>
                    <a:pt x="6" y="155"/>
                  </a:lnTo>
                  <a:lnTo>
                    <a:pt x="2" y="158"/>
                  </a:lnTo>
                  <a:lnTo>
                    <a:pt x="0" y="159"/>
                  </a:lnTo>
                  <a:lnTo>
                    <a:pt x="4" y="155"/>
                  </a:lnTo>
                  <a:lnTo>
                    <a:pt x="7" y="149"/>
                  </a:lnTo>
                  <a:lnTo>
                    <a:pt x="9" y="145"/>
                  </a:lnTo>
                  <a:lnTo>
                    <a:pt x="9" y="141"/>
                  </a:lnTo>
                  <a:lnTo>
                    <a:pt x="7" y="139"/>
                  </a:lnTo>
                  <a:lnTo>
                    <a:pt x="5" y="137"/>
                  </a:lnTo>
                  <a:lnTo>
                    <a:pt x="2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04" name="Freeform 368">
              <a:extLst>
                <a:ext uri="{FF2B5EF4-FFF2-40B4-BE49-F238E27FC236}">
                  <a16:creationId xmlns:a16="http://schemas.microsoft.com/office/drawing/2014/main" id="{6B9E4F97-695B-4194-9458-41ACBDDB3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164"/>
              <a:ext cx="10" cy="20"/>
            </a:xfrm>
            <a:custGeom>
              <a:avLst/>
              <a:gdLst>
                <a:gd name="T0" fmla="*/ 10 w 10"/>
                <a:gd name="T1" fmla="*/ 18 h 20"/>
                <a:gd name="T2" fmla="*/ 8 w 10"/>
                <a:gd name="T3" fmla="*/ 18 h 20"/>
                <a:gd name="T4" fmla="*/ 6 w 10"/>
                <a:gd name="T5" fmla="*/ 18 h 20"/>
                <a:gd name="T6" fmla="*/ 3 w 10"/>
                <a:gd name="T7" fmla="*/ 19 h 20"/>
                <a:gd name="T8" fmla="*/ 1 w 10"/>
                <a:gd name="T9" fmla="*/ 20 h 20"/>
                <a:gd name="T10" fmla="*/ 0 w 10"/>
                <a:gd name="T11" fmla="*/ 15 h 20"/>
                <a:gd name="T12" fmla="*/ 0 w 10"/>
                <a:gd name="T13" fmla="*/ 11 h 20"/>
                <a:gd name="T14" fmla="*/ 0 w 10"/>
                <a:gd name="T15" fmla="*/ 6 h 20"/>
                <a:gd name="T16" fmla="*/ 0 w 10"/>
                <a:gd name="T17" fmla="*/ 2 h 20"/>
                <a:gd name="T18" fmla="*/ 0 w 10"/>
                <a:gd name="T19" fmla="*/ 0 h 20"/>
                <a:gd name="T20" fmla="*/ 0 w 10"/>
                <a:gd name="T21" fmla="*/ 0 h 20"/>
                <a:gd name="T22" fmla="*/ 1 w 10"/>
                <a:gd name="T23" fmla="*/ 1 h 20"/>
                <a:gd name="T24" fmla="*/ 1 w 10"/>
                <a:gd name="T25" fmla="*/ 3 h 20"/>
                <a:gd name="T26" fmla="*/ 2 w 10"/>
                <a:gd name="T27" fmla="*/ 6 h 20"/>
                <a:gd name="T28" fmla="*/ 5 w 10"/>
                <a:gd name="T29" fmla="*/ 11 h 20"/>
                <a:gd name="T30" fmla="*/ 7 w 10"/>
                <a:gd name="T31" fmla="*/ 15 h 20"/>
                <a:gd name="T32" fmla="*/ 10 w 10"/>
                <a:gd name="T33" fmla="*/ 1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0"/>
                <a:gd name="T53" fmla="*/ 10 w 10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0">
                  <a:moveTo>
                    <a:pt x="10" y="18"/>
                  </a:moveTo>
                  <a:lnTo>
                    <a:pt x="8" y="18"/>
                  </a:lnTo>
                  <a:lnTo>
                    <a:pt x="6" y="18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05" name="Freeform 369">
              <a:extLst>
                <a:ext uri="{FF2B5EF4-FFF2-40B4-BE49-F238E27FC236}">
                  <a16:creationId xmlns:a16="http://schemas.microsoft.com/office/drawing/2014/main" id="{97E23B81-A4B5-46EC-90A9-3AEB5AC32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" y="158"/>
              <a:ext cx="193" cy="132"/>
            </a:xfrm>
            <a:custGeom>
              <a:avLst/>
              <a:gdLst>
                <a:gd name="T0" fmla="*/ 19 w 193"/>
                <a:gd name="T1" fmla="*/ 93 h 132"/>
                <a:gd name="T2" fmla="*/ 37 w 193"/>
                <a:gd name="T3" fmla="*/ 80 h 132"/>
                <a:gd name="T4" fmla="*/ 49 w 193"/>
                <a:gd name="T5" fmla="*/ 49 h 132"/>
                <a:gd name="T6" fmla="*/ 63 w 193"/>
                <a:gd name="T7" fmla="*/ 25 h 132"/>
                <a:gd name="T8" fmla="*/ 82 w 193"/>
                <a:gd name="T9" fmla="*/ 3 h 132"/>
                <a:gd name="T10" fmla="*/ 87 w 193"/>
                <a:gd name="T11" fmla="*/ 2 h 132"/>
                <a:gd name="T12" fmla="*/ 76 w 193"/>
                <a:gd name="T13" fmla="*/ 17 h 132"/>
                <a:gd name="T14" fmla="*/ 58 w 193"/>
                <a:gd name="T15" fmla="*/ 41 h 132"/>
                <a:gd name="T16" fmla="*/ 50 w 193"/>
                <a:gd name="T17" fmla="*/ 65 h 132"/>
                <a:gd name="T18" fmla="*/ 52 w 193"/>
                <a:gd name="T19" fmla="*/ 72 h 132"/>
                <a:gd name="T20" fmla="*/ 65 w 193"/>
                <a:gd name="T21" fmla="*/ 62 h 132"/>
                <a:gd name="T22" fmla="*/ 78 w 193"/>
                <a:gd name="T23" fmla="*/ 52 h 132"/>
                <a:gd name="T24" fmla="*/ 97 w 193"/>
                <a:gd name="T25" fmla="*/ 27 h 132"/>
                <a:gd name="T26" fmla="*/ 125 w 193"/>
                <a:gd name="T27" fmla="*/ 5 h 132"/>
                <a:gd name="T28" fmla="*/ 136 w 193"/>
                <a:gd name="T29" fmla="*/ 3 h 132"/>
                <a:gd name="T30" fmla="*/ 113 w 193"/>
                <a:gd name="T31" fmla="*/ 21 h 132"/>
                <a:gd name="T32" fmla="*/ 91 w 193"/>
                <a:gd name="T33" fmla="*/ 48 h 132"/>
                <a:gd name="T34" fmla="*/ 93 w 193"/>
                <a:gd name="T35" fmla="*/ 53 h 132"/>
                <a:gd name="T36" fmla="*/ 115 w 193"/>
                <a:gd name="T37" fmla="*/ 48 h 132"/>
                <a:gd name="T38" fmla="*/ 140 w 193"/>
                <a:gd name="T39" fmla="*/ 33 h 132"/>
                <a:gd name="T40" fmla="*/ 167 w 193"/>
                <a:gd name="T41" fmla="*/ 19 h 132"/>
                <a:gd name="T42" fmla="*/ 175 w 193"/>
                <a:gd name="T43" fmla="*/ 19 h 132"/>
                <a:gd name="T44" fmla="*/ 153 w 193"/>
                <a:gd name="T45" fmla="*/ 30 h 132"/>
                <a:gd name="T46" fmla="*/ 134 w 193"/>
                <a:gd name="T47" fmla="*/ 47 h 132"/>
                <a:gd name="T48" fmla="*/ 154 w 193"/>
                <a:gd name="T49" fmla="*/ 48 h 132"/>
                <a:gd name="T50" fmla="*/ 182 w 193"/>
                <a:gd name="T51" fmla="*/ 42 h 132"/>
                <a:gd name="T52" fmla="*/ 193 w 193"/>
                <a:gd name="T53" fmla="*/ 38 h 132"/>
                <a:gd name="T54" fmla="*/ 176 w 193"/>
                <a:gd name="T55" fmla="*/ 49 h 132"/>
                <a:gd name="T56" fmla="*/ 144 w 193"/>
                <a:gd name="T57" fmla="*/ 59 h 132"/>
                <a:gd name="T58" fmla="*/ 147 w 193"/>
                <a:gd name="T59" fmla="*/ 70 h 132"/>
                <a:gd name="T60" fmla="*/ 168 w 193"/>
                <a:gd name="T61" fmla="*/ 81 h 132"/>
                <a:gd name="T62" fmla="*/ 176 w 193"/>
                <a:gd name="T63" fmla="*/ 89 h 132"/>
                <a:gd name="T64" fmla="*/ 154 w 193"/>
                <a:gd name="T65" fmla="*/ 81 h 132"/>
                <a:gd name="T66" fmla="*/ 127 w 193"/>
                <a:gd name="T67" fmla="*/ 66 h 132"/>
                <a:gd name="T68" fmla="*/ 112 w 193"/>
                <a:gd name="T69" fmla="*/ 64 h 132"/>
                <a:gd name="T70" fmla="*/ 97 w 193"/>
                <a:gd name="T71" fmla="*/ 66 h 132"/>
                <a:gd name="T72" fmla="*/ 103 w 193"/>
                <a:gd name="T73" fmla="*/ 78 h 132"/>
                <a:gd name="T74" fmla="*/ 119 w 193"/>
                <a:gd name="T75" fmla="*/ 93 h 132"/>
                <a:gd name="T76" fmla="*/ 137 w 193"/>
                <a:gd name="T77" fmla="*/ 104 h 132"/>
                <a:gd name="T78" fmla="*/ 143 w 193"/>
                <a:gd name="T79" fmla="*/ 113 h 132"/>
                <a:gd name="T80" fmla="*/ 117 w 193"/>
                <a:gd name="T81" fmla="*/ 97 h 132"/>
                <a:gd name="T82" fmla="*/ 92 w 193"/>
                <a:gd name="T83" fmla="*/ 78 h 132"/>
                <a:gd name="T84" fmla="*/ 79 w 193"/>
                <a:gd name="T85" fmla="*/ 73 h 132"/>
                <a:gd name="T86" fmla="*/ 56 w 193"/>
                <a:gd name="T87" fmla="*/ 81 h 132"/>
                <a:gd name="T88" fmla="*/ 53 w 193"/>
                <a:gd name="T89" fmla="*/ 90 h 132"/>
                <a:gd name="T90" fmla="*/ 70 w 193"/>
                <a:gd name="T91" fmla="*/ 105 h 132"/>
                <a:gd name="T92" fmla="*/ 96 w 193"/>
                <a:gd name="T93" fmla="*/ 126 h 132"/>
                <a:gd name="T94" fmla="*/ 99 w 193"/>
                <a:gd name="T95" fmla="*/ 132 h 132"/>
                <a:gd name="T96" fmla="*/ 74 w 193"/>
                <a:gd name="T97" fmla="*/ 115 h 132"/>
                <a:gd name="T98" fmla="*/ 47 w 193"/>
                <a:gd name="T99" fmla="*/ 97 h 132"/>
                <a:gd name="T100" fmla="*/ 31 w 193"/>
                <a:gd name="T101" fmla="*/ 100 h 132"/>
                <a:gd name="T102" fmla="*/ 5 w 193"/>
                <a:gd name="T103" fmla="*/ 108 h 132"/>
                <a:gd name="T104" fmla="*/ 5 w 193"/>
                <a:gd name="T105" fmla="*/ 105 h 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32"/>
                <a:gd name="T161" fmla="*/ 193 w 193"/>
                <a:gd name="T162" fmla="*/ 132 h 1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32">
                  <a:moveTo>
                    <a:pt x="8" y="102"/>
                  </a:moveTo>
                  <a:lnTo>
                    <a:pt x="11" y="99"/>
                  </a:lnTo>
                  <a:lnTo>
                    <a:pt x="15" y="96"/>
                  </a:lnTo>
                  <a:lnTo>
                    <a:pt x="19" y="93"/>
                  </a:lnTo>
                  <a:lnTo>
                    <a:pt x="25" y="90"/>
                  </a:lnTo>
                  <a:lnTo>
                    <a:pt x="30" y="86"/>
                  </a:lnTo>
                  <a:lnTo>
                    <a:pt x="35" y="83"/>
                  </a:lnTo>
                  <a:lnTo>
                    <a:pt x="37" y="80"/>
                  </a:lnTo>
                  <a:lnTo>
                    <a:pt x="39" y="78"/>
                  </a:lnTo>
                  <a:lnTo>
                    <a:pt x="41" y="72"/>
                  </a:lnTo>
                  <a:lnTo>
                    <a:pt x="45" y="61"/>
                  </a:lnTo>
                  <a:lnTo>
                    <a:pt x="49" y="49"/>
                  </a:lnTo>
                  <a:lnTo>
                    <a:pt x="53" y="41"/>
                  </a:lnTo>
                  <a:lnTo>
                    <a:pt x="55" y="37"/>
                  </a:lnTo>
                  <a:lnTo>
                    <a:pt x="59" y="31"/>
                  </a:lnTo>
                  <a:lnTo>
                    <a:pt x="63" y="25"/>
                  </a:lnTo>
                  <a:lnTo>
                    <a:pt x="68" y="19"/>
                  </a:lnTo>
                  <a:lnTo>
                    <a:pt x="73" y="13"/>
                  </a:lnTo>
                  <a:lnTo>
                    <a:pt x="78" y="7"/>
                  </a:lnTo>
                  <a:lnTo>
                    <a:pt x="82" y="3"/>
                  </a:lnTo>
                  <a:lnTo>
                    <a:pt x="85" y="1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87" y="2"/>
                  </a:lnTo>
                  <a:lnTo>
                    <a:pt x="85" y="4"/>
                  </a:lnTo>
                  <a:lnTo>
                    <a:pt x="84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2"/>
                  </a:lnTo>
                  <a:lnTo>
                    <a:pt x="66" y="29"/>
                  </a:lnTo>
                  <a:lnTo>
                    <a:pt x="61" y="36"/>
                  </a:lnTo>
                  <a:lnTo>
                    <a:pt x="58" y="41"/>
                  </a:lnTo>
                  <a:lnTo>
                    <a:pt x="56" y="45"/>
                  </a:lnTo>
                  <a:lnTo>
                    <a:pt x="54" y="51"/>
                  </a:lnTo>
                  <a:lnTo>
                    <a:pt x="52" y="58"/>
                  </a:lnTo>
                  <a:lnTo>
                    <a:pt x="50" y="65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0" y="73"/>
                  </a:lnTo>
                  <a:lnTo>
                    <a:pt x="52" y="72"/>
                  </a:lnTo>
                  <a:lnTo>
                    <a:pt x="55" y="70"/>
                  </a:lnTo>
                  <a:lnTo>
                    <a:pt x="58" y="68"/>
                  </a:lnTo>
                  <a:lnTo>
                    <a:pt x="60" y="65"/>
                  </a:lnTo>
                  <a:lnTo>
                    <a:pt x="65" y="62"/>
                  </a:lnTo>
                  <a:lnTo>
                    <a:pt x="68" y="59"/>
                  </a:lnTo>
                  <a:lnTo>
                    <a:pt x="72" y="56"/>
                  </a:lnTo>
                  <a:lnTo>
                    <a:pt x="76" y="54"/>
                  </a:lnTo>
                  <a:lnTo>
                    <a:pt x="78" y="52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91" y="35"/>
                  </a:lnTo>
                  <a:lnTo>
                    <a:pt x="97" y="27"/>
                  </a:lnTo>
                  <a:lnTo>
                    <a:pt x="105" y="20"/>
                  </a:lnTo>
                  <a:lnTo>
                    <a:pt x="113" y="14"/>
                  </a:lnTo>
                  <a:lnTo>
                    <a:pt x="120" y="8"/>
                  </a:lnTo>
                  <a:lnTo>
                    <a:pt x="125" y="5"/>
                  </a:lnTo>
                  <a:lnTo>
                    <a:pt x="129" y="3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3"/>
                  </a:lnTo>
                  <a:lnTo>
                    <a:pt x="133" y="5"/>
                  </a:lnTo>
                  <a:lnTo>
                    <a:pt x="127" y="9"/>
                  </a:lnTo>
                  <a:lnTo>
                    <a:pt x="120" y="15"/>
                  </a:lnTo>
                  <a:lnTo>
                    <a:pt x="113" y="21"/>
                  </a:lnTo>
                  <a:lnTo>
                    <a:pt x="106" y="28"/>
                  </a:lnTo>
                  <a:lnTo>
                    <a:pt x="100" y="36"/>
                  </a:lnTo>
                  <a:lnTo>
                    <a:pt x="95" y="43"/>
                  </a:lnTo>
                  <a:lnTo>
                    <a:pt x="91" y="48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3" y="53"/>
                  </a:lnTo>
                  <a:lnTo>
                    <a:pt x="97" y="53"/>
                  </a:lnTo>
                  <a:lnTo>
                    <a:pt x="103" y="52"/>
                  </a:lnTo>
                  <a:lnTo>
                    <a:pt x="110" y="50"/>
                  </a:lnTo>
                  <a:lnTo>
                    <a:pt x="115" y="48"/>
                  </a:lnTo>
                  <a:lnTo>
                    <a:pt x="120" y="48"/>
                  </a:lnTo>
                  <a:lnTo>
                    <a:pt x="125" y="44"/>
                  </a:lnTo>
                  <a:lnTo>
                    <a:pt x="132" y="38"/>
                  </a:lnTo>
                  <a:lnTo>
                    <a:pt x="140" y="33"/>
                  </a:lnTo>
                  <a:lnTo>
                    <a:pt x="147" y="29"/>
                  </a:lnTo>
                  <a:lnTo>
                    <a:pt x="155" y="25"/>
                  </a:lnTo>
                  <a:lnTo>
                    <a:pt x="162" y="21"/>
                  </a:lnTo>
                  <a:lnTo>
                    <a:pt x="167" y="19"/>
                  </a:lnTo>
                  <a:lnTo>
                    <a:pt x="170" y="17"/>
                  </a:lnTo>
                  <a:lnTo>
                    <a:pt x="174" y="16"/>
                  </a:lnTo>
                  <a:lnTo>
                    <a:pt x="176" y="17"/>
                  </a:lnTo>
                  <a:lnTo>
                    <a:pt x="175" y="19"/>
                  </a:lnTo>
                  <a:lnTo>
                    <a:pt x="170" y="21"/>
                  </a:lnTo>
                  <a:lnTo>
                    <a:pt x="165" y="23"/>
                  </a:lnTo>
                  <a:lnTo>
                    <a:pt x="159" y="26"/>
                  </a:lnTo>
                  <a:lnTo>
                    <a:pt x="153" y="30"/>
                  </a:lnTo>
                  <a:lnTo>
                    <a:pt x="147" y="34"/>
                  </a:lnTo>
                  <a:lnTo>
                    <a:pt x="142" y="38"/>
                  </a:lnTo>
                  <a:lnTo>
                    <a:pt x="138" y="43"/>
                  </a:lnTo>
                  <a:lnTo>
                    <a:pt x="134" y="47"/>
                  </a:lnTo>
                  <a:lnTo>
                    <a:pt x="133" y="49"/>
                  </a:lnTo>
                  <a:lnTo>
                    <a:pt x="139" y="50"/>
                  </a:lnTo>
                  <a:lnTo>
                    <a:pt x="146" y="49"/>
                  </a:lnTo>
                  <a:lnTo>
                    <a:pt x="154" y="48"/>
                  </a:lnTo>
                  <a:lnTo>
                    <a:pt x="162" y="48"/>
                  </a:lnTo>
                  <a:lnTo>
                    <a:pt x="170" y="46"/>
                  </a:lnTo>
                  <a:lnTo>
                    <a:pt x="176" y="44"/>
                  </a:lnTo>
                  <a:lnTo>
                    <a:pt x="182" y="42"/>
                  </a:lnTo>
                  <a:lnTo>
                    <a:pt x="185" y="40"/>
                  </a:lnTo>
                  <a:lnTo>
                    <a:pt x="189" y="38"/>
                  </a:lnTo>
                  <a:lnTo>
                    <a:pt x="193" y="37"/>
                  </a:lnTo>
                  <a:lnTo>
                    <a:pt x="193" y="38"/>
                  </a:lnTo>
                  <a:lnTo>
                    <a:pt x="190" y="41"/>
                  </a:lnTo>
                  <a:lnTo>
                    <a:pt x="187" y="43"/>
                  </a:lnTo>
                  <a:lnTo>
                    <a:pt x="182" y="46"/>
                  </a:lnTo>
                  <a:lnTo>
                    <a:pt x="176" y="49"/>
                  </a:lnTo>
                  <a:lnTo>
                    <a:pt x="169" y="52"/>
                  </a:lnTo>
                  <a:lnTo>
                    <a:pt x="161" y="55"/>
                  </a:lnTo>
                  <a:lnTo>
                    <a:pt x="152" y="58"/>
                  </a:lnTo>
                  <a:lnTo>
                    <a:pt x="144" y="59"/>
                  </a:lnTo>
                  <a:lnTo>
                    <a:pt x="135" y="59"/>
                  </a:lnTo>
                  <a:lnTo>
                    <a:pt x="138" y="62"/>
                  </a:lnTo>
                  <a:lnTo>
                    <a:pt x="142" y="66"/>
                  </a:lnTo>
                  <a:lnTo>
                    <a:pt x="147" y="70"/>
                  </a:lnTo>
                  <a:lnTo>
                    <a:pt x="153" y="73"/>
                  </a:lnTo>
                  <a:lnTo>
                    <a:pt x="158" y="76"/>
                  </a:lnTo>
                  <a:lnTo>
                    <a:pt x="164" y="79"/>
                  </a:lnTo>
                  <a:lnTo>
                    <a:pt x="168" y="81"/>
                  </a:lnTo>
                  <a:lnTo>
                    <a:pt x="171" y="83"/>
                  </a:lnTo>
                  <a:lnTo>
                    <a:pt x="176" y="85"/>
                  </a:lnTo>
                  <a:lnTo>
                    <a:pt x="177" y="88"/>
                  </a:lnTo>
                  <a:lnTo>
                    <a:pt x="176" y="89"/>
                  </a:lnTo>
                  <a:lnTo>
                    <a:pt x="172" y="88"/>
                  </a:lnTo>
                  <a:lnTo>
                    <a:pt x="168" y="86"/>
                  </a:lnTo>
                  <a:lnTo>
                    <a:pt x="162" y="84"/>
                  </a:lnTo>
                  <a:lnTo>
                    <a:pt x="154" y="81"/>
                  </a:lnTo>
                  <a:lnTo>
                    <a:pt x="146" y="77"/>
                  </a:lnTo>
                  <a:lnTo>
                    <a:pt x="139" y="74"/>
                  </a:lnTo>
                  <a:lnTo>
                    <a:pt x="132" y="70"/>
                  </a:lnTo>
                  <a:lnTo>
                    <a:pt x="127" y="66"/>
                  </a:lnTo>
                  <a:lnTo>
                    <a:pt x="123" y="63"/>
                  </a:lnTo>
                  <a:lnTo>
                    <a:pt x="120" y="63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8" y="65"/>
                  </a:lnTo>
                  <a:lnTo>
                    <a:pt x="104" y="65"/>
                  </a:lnTo>
                  <a:lnTo>
                    <a:pt x="100" y="66"/>
                  </a:lnTo>
                  <a:lnTo>
                    <a:pt x="97" y="66"/>
                  </a:lnTo>
                  <a:lnTo>
                    <a:pt x="95" y="67"/>
                  </a:lnTo>
                  <a:lnTo>
                    <a:pt x="97" y="71"/>
                  </a:lnTo>
                  <a:lnTo>
                    <a:pt x="99" y="75"/>
                  </a:lnTo>
                  <a:lnTo>
                    <a:pt x="103" y="78"/>
                  </a:lnTo>
                  <a:lnTo>
                    <a:pt x="107" y="82"/>
                  </a:lnTo>
                  <a:lnTo>
                    <a:pt x="111" y="86"/>
                  </a:lnTo>
                  <a:lnTo>
                    <a:pt x="115" y="90"/>
                  </a:lnTo>
                  <a:lnTo>
                    <a:pt x="119" y="93"/>
                  </a:lnTo>
                  <a:lnTo>
                    <a:pt x="121" y="95"/>
                  </a:lnTo>
                  <a:lnTo>
                    <a:pt x="127" y="99"/>
                  </a:lnTo>
                  <a:lnTo>
                    <a:pt x="132" y="102"/>
                  </a:lnTo>
                  <a:lnTo>
                    <a:pt x="137" y="104"/>
                  </a:lnTo>
                  <a:lnTo>
                    <a:pt x="140" y="106"/>
                  </a:lnTo>
                  <a:lnTo>
                    <a:pt x="143" y="109"/>
                  </a:lnTo>
                  <a:lnTo>
                    <a:pt x="145" y="112"/>
                  </a:lnTo>
                  <a:lnTo>
                    <a:pt x="143" y="113"/>
                  </a:lnTo>
                  <a:lnTo>
                    <a:pt x="137" y="109"/>
                  </a:lnTo>
                  <a:lnTo>
                    <a:pt x="132" y="105"/>
                  </a:lnTo>
                  <a:lnTo>
                    <a:pt x="125" y="102"/>
                  </a:lnTo>
                  <a:lnTo>
                    <a:pt x="117" y="97"/>
                  </a:lnTo>
                  <a:lnTo>
                    <a:pt x="110" y="91"/>
                  </a:lnTo>
                  <a:lnTo>
                    <a:pt x="103" y="86"/>
                  </a:lnTo>
                  <a:lnTo>
                    <a:pt x="97" y="82"/>
                  </a:lnTo>
                  <a:lnTo>
                    <a:pt x="92" y="78"/>
                  </a:lnTo>
                  <a:lnTo>
                    <a:pt x="89" y="76"/>
                  </a:lnTo>
                  <a:lnTo>
                    <a:pt x="85" y="73"/>
                  </a:lnTo>
                  <a:lnTo>
                    <a:pt x="82" y="72"/>
                  </a:lnTo>
                  <a:lnTo>
                    <a:pt x="79" y="73"/>
                  </a:lnTo>
                  <a:lnTo>
                    <a:pt x="76" y="75"/>
                  </a:lnTo>
                  <a:lnTo>
                    <a:pt x="71" y="76"/>
                  </a:lnTo>
                  <a:lnTo>
                    <a:pt x="63" y="79"/>
                  </a:lnTo>
                  <a:lnTo>
                    <a:pt x="56" y="81"/>
                  </a:lnTo>
                  <a:lnTo>
                    <a:pt x="52" y="84"/>
                  </a:lnTo>
                  <a:lnTo>
                    <a:pt x="51" y="86"/>
                  </a:lnTo>
                  <a:lnTo>
                    <a:pt x="51" y="87"/>
                  </a:lnTo>
                  <a:lnTo>
                    <a:pt x="53" y="90"/>
                  </a:lnTo>
                  <a:lnTo>
                    <a:pt x="56" y="93"/>
                  </a:lnTo>
                  <a:lnTo>
                    <a:pt x="60" y="96"/>
                  </a:lnTo>
                  <a:lnTo>
                    <a:pt x="64" y="101"/>
                  </a:lnTo>
                  <a:lnTo>
                    <a:pt x="70" y="105"/>
                  </a:lnTo>
                  <a:lnTo>
                    <a:pt x="77" y="111"/>
                  </a:lnTo>
                  <a:lnTo>
                    <a:pt x="84" y="117"/>
                  </a:lnTo>
                  <a:lnTo>
                    <a:pt x="91" y="122"/>
                  </a:lnTo>
                  <a:lnTo>
                    <a:pt x="96" y="126"/>
                  </a:lnTo>
                  <a:lnTo>
                    <a:pt x="100" y="128"/>
                  </a:lnTo>
                  <a:lnTo>
                    <a:pt x="104" y="130"/>
                  </a:lnTo>
                  <a:lnTo>
                    <a:pt x="103" y="132"/>
                  </a:lnTo>
                  <a:lnTo>
                    <a:pt x="99" y="132"/>
                  </a:lnTo>
                  <a:lnTo>
                    <a:pt x="93" y="129"/>
                  </a:lnTo>
                  <a:lnTo>
                    <a:pt x="88" y="125"/>
                  </a:lnTo>
                  <a:lnTo>
                    <a:pt x="82" y="120"/>
                  </a:lnTo>
                  <a:lnTo>
                    <a:pt x="74" y="115"/>
                  </a:lnTo>
                  <a:lnTo>
                    <a:pt x="66" y="109"/>
                  </a:lnTo>
                  <a:lnTo>
                    <a:pt x="59" y="104"/>
                  </a:lnTo>
                  <a:lnTo>
                    <a:pt x="52" y="101"/>
                  </a:lnTo>
                  <a:lnTo>
                    <a:pt x="47" y="97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37" y="98"/>
                  </a:lnTo>
                  <a:lnTo>
                    <a:pt x="31" y="100"/>
                  </a:lnTo>
                  <a:lnTo>
                    <a:pt x="24" y="103"/>
                  </a:lnTo>
                  <a:lnTo>
                    <a:pt x="17" y="104"/>
                  </a:lnTo>
                  <a:lnTo>
                    <a:pt x="11" y="107"/>
                  </a:lnTo>
                  <a:lnTo>
                    <a:pt x="5" y="108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1" y="107"/>
                  </a:lnTo>
                  <a:lnTo>
                    <a:pt x="5" y="105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06" name="Freeform 370">
              <a:extLst>
                <a:ext uri="{FF2B5EF4-FFF2-40B4-BE49-F238E27FC236}">
                  <a16:creationId xmlns:a16="http://schemas.microsoft.com/office/drawing/2014/main" id="{1FAB8B43-E04C-45A7-BBAA-165BDDC71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291"/>
              <a:ext cx="139" cy="131"/>
            </a:xfrm>
            <a:custGeom>
              <a:avLst/>
              <a:gdLst>
                <a:gd name="T0" fmla="*/ 16 w 139"/>
                <a:gd name="T1" fmla="*/ 11 h 131"/>
                <a:gd name="T2" fmla="*/ 34 w 139"/>
                <a:gd name="T3" fmla="*/ 13 h 131"/>
                <a:gd name="T4" fmla="*/ 62 w 139"/>
                <a:gd name="T5" fmla="*/ 8 h 131"/>
                <a:gd name="T6" fmla="*/ 88 w 139"/>
                <a:gd name="T7" fmla="*/ 8 h 131"/>
                <a:gd name="T8" fmla="*/ 97 w 139"/>
                <a:gd name="T9" fmla="*/ 14 h 131"/>
                <a:gd name="T10" fmla="*/ 82 w 139"/>
                <a:gd name="T11" fmla="*/ 14 h 131"/>
                <a:gd name="T12" fmla="*/ 59 w 139"/>
                <a:gd name="T13" fmla="*/ 15 h 131"/>
                <a:gd name="T14" fmla="*/ 37 w 139"/>
                <a:gd name="T15" fmla="*/ 20 h 131"/>
                <a:gd name="T16" fmla="*/ 41 w 139"/>
                <a:gd name="T17" fmla="*/ 25 h 131"/>
                <a:gd name="T18" fmla="*/ 53 w 139"/>
                <a:gd name="T19" fmla="*/ 31 h 131"/>
                <a:gd name="T20" fmla="*/ 61 w 139"/>
                <a:gd name="T21" fmla="*/ 36 h 131"/>
                <a:gd name="T22" fmla="*/ 86 w 139"/>
                <a:gd name="T23" fmla="*/ 35 h 131"/>
                <a:gd name="T24" fmla="*/ 115 w 139"/>
                <a:gd name="T25" fmla="*/ 40 h 131"/>
                <a:gd name="T26" fmla="*/ 130 w 139"/>
                <a:gd name="T27" fmla="*/ 50 h 131"/>
                <a:gd name="T28" fmla="*/ 123 w 139"/>
                <a:gd name="T29" fmla="*/ 49 h 131"/>
                <a:gd name="T30" fmla="*/ 104 w 139"/>
                <a:gd name="T31" fmla="*/ 44 h 131"/>
                <a:gd name="T32" fmla="*/ 81 w 139"/>
                <a:gd name="T33" fmla="*/ 42 h 131"/>
                <a:gd name="T34" fmla="*/ 77 w 139"/>
                <a:gd name="T35" fmla="*/ 49 h 131"/>
                <a:gd name="T36" fmla="*/ 88 w 139"/>
                <a:gd name="T37" fmla="*/ 58 h 131"/>
                <a:gd name="T38" fmla="*/ 107 w 139"/>
                <a:gd name="T39" fmla="*/ 61 h 131"/>
                <a:gd name="T40" fmla="*/ 129 w 139"/>
                <a:gd name="T41" fmla="*/ 71 h 131"/>
                <a:gd name="T42" fmla="*/ 135 w 139"/>
                <a:gd name="T43" fmla="*/ 82 h 131"/>
                <a:gd name="T44" fmla="*/ 119 w 139"/>
                <a:gd name="T45" fmla="*/ 73 h 131"/>
                <a:gd name="T46" fmla="*/ 103 w 139"/>
                <a:gd name="T47" fmla="*/ 68 h 131"/>
                <a:gd name="T48" fmla="*/ 110 w 139"/>
                <a:gd name="T49" fmla="*/ 82 h 131"/>
                <a:gd name="T50" fmla="*/ 126 w 139"/>
                <a:gd name="T51" fmla="*/ 101 h 131"/>
                <a:gd name="T52" fmla="*/ 134 w 139"/>
                <a:gd name="T53" fmla="*/ 111 h 131"/>
                <a:gd name="T54" fmla="*/ 137 w 139"/>
                <a:gd name="T55" fmla="*/ 126 h 131"/>
                <a:gd name="T56" fmla="*/ 129 w 139"/>
                <a:gd name="T57" fmla="*/ 116 h 131"/>
                <a:gd name="T58" fmla="*/ 108 w 139"/>
                <a:gd name="T59" fmla="*/ 88 h 131"/>
                <a:gd name="T60" fmla="*/ 93 w 139"/>
                <a:gd name="T61" fmla="*/ 72 h 131"/>
                <a:gd name="T62" fmla="*/ 89 w 139"/>
                <a:gd name="T63" fmla="*/ 76 h 131"/>
                <a:gd name="T64" fmla="*/ 96 w 139"/>
                <a:gd name="T65" fmla="*/ 98 h 131"/>
                <a:gd name="T66" fmla="*/ 103 w 139"/>
                <a:gd name="T67" fmla="*/ 119 h 131"/>
                <a:gd name="T68" fmla="*/ 98 w 139"/>
                <a:gd name="T69" fmla="*/ 114 h 131"/>
                <a:gd name="T70" fmla="*/ 83 w 139"/>
                <a:gd name="T71" fmla="*/ 77 h 131"/>
                <a:gd name="T72" fmla="*/ 68 w 139"/>
                <a:gd name="T73" fmla="*/ 53 h 131"/>
                <a:gd name="T74" fmla="*/ 58 w 139"/>
                <a:gd name="T75" fmla="*/ 46 h 131"/>
                <a:gd name="T76" fmla="*/ 55 w 139"/>
                <a:gd name="T77" fmla="*/ 51 h 131"/>
                <a:gd name="T78" fmla="*/ 62 w 139"/>
                <a:gd name="T79" fmla="*/ 88 h 131"/>
                <a:gd name="T80" fmla="*/ 73 w 139"/>
                <a:gd name="T81" fmla="*/ 107 h 131"/>
                <a:gd name="T82" fmla="*/ 61 w 139"/>
                <a:gd name="T83" fmla="*/ 95 h 131"/>
                <a:gd name="T84" fmla="*/ 49 w 139"/>
                <a:gd name="T85" fmla="*/ 41 h 131"/>
                <a:gd name="T86" fmla="*/ 32 w 139"/>
                <a:gd name="T87" fmla="*/ 29 h 131"/>
                <a:gd name="T88" fmla="*/ 27 w 139"/>
                <a:gd name="T89" fmla="*/ 42 h 131"/>
                <a:gd name="T90" fmla="*/ 31 w 139"/>
                <a:gd name="T91" fmla="*/ 67 h 131"/>
                <a:gd name="T92" fmla="*/ 37 w 139"/>
                <a:gd name="T93" fmla="*/ 95 h 131"/>
                <a:gd name="T94" fmla="*/ 32 w 139"/>
                <a:gd name="T95" fmla="*/ 92 h 131"/>
                <a:gd name="T96" fmla="*/ 25 w 139"/>
                <a:gd name="T97" fmla="*/ 54 h 131"/>
                <a:gd name="T98" fmla="*/ 12 w 139"/>
                <a:gd name="T99" fmla="*/ 17 h 131"/>
                <a:gd name="T100" fmla="*/ 0 w 139"/>
                <a:gd name="T101" fmla="*/ 2 h 131"/>
                <a:gd name="T102" fmla="*/ 2 w 139"/>
                <a:gd name="T103" fmla="*/ 0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"/>
                <a:gd name="T157" fmla="*/ 0 h 131"/>
                <a:gd name="T158" fmla="*/ 139 w 13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" h="131">
                  <a:moveTo>
                    <a:pt x="5" y="1"/>
                  </a:moveTo>
                  <a:lnTo>
                    <a:pt x="10" y="6"/>
                  </a:lnTo>
                  <a:lnTo>
                    <a:pt x="16" y="11"/>
                  </a:lnTo>
                  <a:lnTo>
                    <a:pt x="22" y="14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3" y="11"/>
                  </a:lnTo>
                  <a:lnTo>
                    <a:pt x="52" y="10"/>
                  </a:lnTo>
                  <a:lnTo>
                    <a:pt x="62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7" y="14"/>
                  </a:lnTo>
                  <a:lnTo>
                    <a:pt x="82" y="14"/>
                  </a:lnTo>
                  <a:lnTo>
                    <a:pt x="75" y="14"/>
                  </a:lnTo>
                  <a:lnTo>
                    <a:pt x="68" y="14"/>
                  </a:lnTo>
                  <a:lnTo>
                    <a:pt x="59" y="15"/>
                  </a:lnTo>
                  <a:lnTo>
                    <a:pt x="50" y="17"/>
                  </a:lnTo>
                  <a:lnTo>
                    <a:pt x="43" y="18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7" y="24"/>
                  </a:lnTo>
                  <a:lnTo>
                    <a:pt x="41" y="25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1"/>
                  </a:lnTo>
                  <a:lnTo>
                    <a:pt x="56" y="33"/>
                  </a:lnTo>
                  <a:lnTo>
                    <a:pt x="59" y="34"/>
                  </a:lnTo>
                  <a:lnTo>
                    <a:pt x="61" y="36"/>
                  </a:lnTo>
                  <a:lnTo>
                    <a:pt x="68" y="35"/>
                  </a:lnTo>
                  <a:lnTo>
                    <a:pt x="77" y="34"/>
                  </a:lnTo>
                  <a:lnTo>
                    <a:pt x="86" y="35"/>
                  </a:lnTo>
                  <a:lnTo>
                    <a:pt x="97" y="36"/>
                  </a:lnTo>
                  <a:lnTo>
                    <a:pt x="106" y="38"/>
                  </a:lnTo>
                  <a:lnTo>
                    <a:pt x="115" y="40"/>
                  </a:lnTo>
                  <a:lnTo>
                    <a:pt x="122" y="43"/>
                  </a:lnTo>
                  <a:lnTo>
                    <a:pt x="126" y="46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28" y="51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12" y="46"/>
                  </a:lnTo>
                  <a:lnTo>
                    <a:pt x="104" y="44"/>
                  </a:lnTo>
                  <a:lnTo>
                    <a:pt x="97" y="43"/>
                  </a:lnTo>
                  <a:lnTo>
                    <a:pt x="88" y="42"/>
                  </a:lnTo>
                  <a:lnTo>
                    <a:pt x="81" y="42"/>
                  </a:lnTo>
                  <a:lnTo>
                    <a:pt x="74" y="42"/>
                  </a:lnTo>
                  <a:lnTo>
                    <a:pt x="70" y="43"/>
                  </a:lnTo>
                  <a:lnTo>
                    <a:pt x="77" y="49"/>
                  </a:lnTo>
                  <a:lnTo>
                    <a:pt x="82" y="52"/>
                  </a:lnTo>
                  <a:lnTo>
                    <a:pt x="86" y="55"/>
                  </a:lnTo>
                  <a:lnTo>
                    <a:pt x="88" y="58"/>
                  </a:lnTo>
                  <a:lnTo>
                    <a:pt x="93" y="59"/>
                  </a:lnTo>
                  <a:lnTo>
                    <a:pt x="99" y="60"/>
                  </a:lnTo>
                  <a:lnTo>
                    <a:pt x="107" y="61"/>
                  </a:lnTo>
                  <a:lnTo>
                    <a:pt x="115" y="63"/>
                  </a:lnTo>
                  <a:lnTo>
                    <a:pt x="123" y="66"/>
                  </a:lnTo>
                  <a:lnTo>
                    <a:pt x="129" y="71"/>
                  </a:lnTo>
                  <a:lnTo>
                    <a:pt x="135" y="78"/>
                  </a:lnTo>
                  <a:lnTo>
                    <a:pt x="139" y="86"/>
                  </a:lnTo>
                  <a:lnTo>
                    <a:pt x="135" y="82"/>
                  </a:lnTo>
                  <a:lnTo>
                    <a:pt x="130" y="79"/>
                  </a:lnTo>
                  <a:lnTo>
                    <a:pt x="124" y="76"/>
                  </a:lnTo>
                  <a:lnTo>
                    <a:pt x="119" y="73"/>
                  </a:lnTo>
                  <a:lnTo>
                    <a:pt x="114" y="70"/>
                  </a:lnTo>
                  <a:lnTo>
                    <a:pt x="108" y="69"/>
                  </a:lnTo>
                  <a:lnTo>
                    <a:pt x="103" y="68"/>
                  </a:lnTo>
                  <a:lnTo>
                    <a:pt x="98" y="68"/>
                  </a:lnTo>
                  <a:lnTo>
                    <a:pt x="104" y="75"/>
                  </a:lnTo>
                  <a:lnTo>
                    <a:pt x="110" y="82"/>
                  </a:lnTo>
                  <a:lnTo>
                    <a:pt x="116" y="89"/>
                  </a:lnTo>
                  <a:lnTo>
                    <a:pt x="121" y="95"/>
                  </a:lnTo>
                  <a:lnTo>
                    <a:pt x="126" y="101"/>
                  </a:lnTo>
                  <a:lnTo>
                    <a:pt x="130" y="106"/>
                  </a:lnTo>
                  <a:lnTo>
                    <a:pt x="133" y="109"/>
                  </a:lnTo>
                  <a:lnTo>
                    <a:pt x="134" y="111"/>
                  </a:lnTo>
                  <a:lnTo>
                    <a:pt x="135" y="115"/>
                  </a:lnTo>
                  <a:lnTo>
                    <a:pt x="136" y="120"/>
                  </a:lnTo>
                  <a:lnTo>
                    <a:pt x="137" y="126"/>
                  </a:lnTo>
                  <a:lnTo>
                    <a:pt x="139" y="131"/>
                  </a:lnTo>
                  <a:lnTo>
                    <a:pt x="135" y="125"/>
                  </a:lnTo>
                  <a:lnTo>
                    <a:pt x="129" y="116"/>
                  </a:lnTo>
                  <a:lnTo>
                    <a:pt x="123" y="107"/>
                  </a:lnTo>
                  <a:lnTo>
                    <a:pt x="116" y="97"/>
                  </a:lnTo>
                  <a:lnTo>
                    <a:pt x="108" y="88"/>
                  </a:lnTo>
                  <a:lnTo>
                    <a:pt x="102" y="80"/>
                  </a:lnTo>
                  <a:lnTo>
                    <a:pt x="97" y="75"/>
                  </a:lnTo>
                  <a:lnTo>
                    <a:pt x="93" y="72"/>
                  </a:lnTo>
                  <a:lnTo>
                    <a:pt x="91" y="71"/>
                  </a:lnTo>
                  <a:lnTo>
                    <a:pt x="89" y="73"/>
                  </a:lnTo>
                  <a:lnTo>
                    <a:pt x="89" y="76"/>
                  </a:lnTo>
                  <a:lnTo>
                    <a:pt x="90" y="79"/>
                  </a:lnTo>
                  <a:lnTo>
                    <a:pt x="92" y="86"/>
                  </a:lnTo>
                  <a:lnTo>
                    <a:pt x="96" y="98"/>
                  </a:lnTo>
                  <a:lnTo>
                    <a:pt x="100" y="108"/>
                  </a:lnTo>
                  <a:lnTo>
                    <a:pt x="103" y="116"/>
                  </a:lnTo>
                  <a:lnTo>
                    <a:pt x="103" y="119"/>
                  </a:lnTo>
                  <a:lnTo>
                    <a:pt x="102" y="119"/>
                  </a:lnTo>
                  <a:lnTo>
                    <a:pt x="100" y="118"/>
                  </a:lnTo>
                  <a:lnTo>
                    <a:pt x="98" y="114"/>
                  </a:lnTo>
                  <a:lnTo>
                    <a:pt x="93" y="106"/>
                  </a:lnTo>
                  <a:lnTo>
                    <a:pt x="88" y="91"/>
                  </a:lnTo>
                  <a:lnTo>
                    <a:pt x="83" y="77"/>
                  </a:lnTo>
                  <a:lnTo>
                    <a:pt x="83" y="65"/>
                  </a:lnTo>
                  <a:lnTo>
                    <a:pt x="75" y="58"/>
                  </a:lnTo>
                  <a:lnTo>
                    <a:pt x="68" y="53"/>
                  </a:lnTo>
                  <a:lnTo>
                    <a:pt x="62" y="50"/>
                  </a:lnTo>
                  <a:lnTo>
                    <a:pt x="60" y="48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5" y="47"/>
                  </a:lnTo>
                  <a:lnTo>
                    <a:pt x="55" y="51"/>
                  </a:lnTo>
                  <a:lnTo>
                    <a:pt x="55" y="59"/>
                  </a:lnTo>
                  <a:lnTo>
                    <a:pt x="58" y="74"/>
                  </a:lnTo>
                  <a:lnTo>
                    <a:pt x="62" y="88"/>
                  </a:lnTo>
                  <a:lnTo>
                    <a:pt x="69" y="100"/>
                  </a:lnTo>
                  <a:lnTo>
                    <a:pt x="73" y="105"/>
                  </a:lnTo>
                  <a:lnTo>
                    <a:pt x="73" y="107"/>
                  </a:lnTo>
                  <a:lnTo>
                    <a:pt x="70" y="107"/>
                  </a:lnTo>
                  <a:lnTo>
                    <a:pt x="67" y="104"/>
                  </a:lnTo>
                  <a:lnTo>
                    <a:pt x="61" y="95"/>
                  </a:lnTo>
                  <a:lnTo>
                    <a:pt x="55" y="80"/>
                  </a:lnTo>
                  <a:lnTo>
                    <a:pt x="49" y="62"/>
                  </a:lnTo>
                  <a:lnTo>
                    <a:pt x="49" y="41"/>
                  </a:lnTo>
                  <a:lnTo>
                    <a:pt x="44" y="36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9" y="27"/>
                  </a:lnTo>
                  <a:lnTo>
                    <a:pt x="27" y="33"/>
                  </a:lnTo>
                  <a:lnTo>
                    <a:pt x="27" y="42"/>
                  </a:lnTo>
                  <a:lnTo>
                    <a:pt x="29" y="52"/>
                  </a:lnTo>
                  <a:lnTo>
                    <a:pt x="31" y="59"/>
                  </a:lnTo>
                  <a:lnTo>
                    <a:pt x="31" y="67"/>
                  </a:lnTo>
                  <a:lnTo>
                    <a:pt x="33" y="79"/>
                  </a:lnTo>
                  <a:lnTo>
                    <a:pt x="36" y="88"/>
                  </a:lnTo>
                  <a:lnTo>
                    <a:pt x="37" y="95"/>
                  </a:lnTo>
                  <a:lnTo>
                    <a:pt x="37" y="97"/>
                  </a:lnTo>
                  <a:lnTo>
                    <a:pt x="35" y="96"/>
                  </a:lnTo>
                  <a:lnTo>
                    <a:pt x="32" y="92"/>
                  </a:lnTo>
                  <a:lnTo>
                    <a:pt x="30" y="85"/>
                  </a:lnTo>
                  <a:lnTo>
                    <a:pt x="28" y="73"/>
                  </a:lnTo>
                  <a:lnTo>
                    <a:pt x="25" y="54"/>
                  </a:lnTo>
                  <a:lnTo>
                    <a:pt x="22" y="37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6" y="1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07" name="Freeform 371">
              <a:extLst>
                <a:ext uri="{FF2B5EF4-FFF2-40B4-BE49-F238E27FC236}">
                  <a16:creationId xmlns:a16="http://schemas.microsoft.com/office/drawing/2014/main" id="{1DE1303C-F58B-4B4B-B30C-4CC23F3FC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307"/>
              <a:ext cx="97" cy="179"/>
            </a:xfrm>
            <a:custGeom>
              <a:avLst/>
              <a:gdLst>
                <a:gd name="T0" fmla="*/ 43 w 97"/>
                <a:gd name="T1" fmla="*/ 1 h 179"/>
                <a:gd name="T2" fmla="*/ 46 w 97"/>
                <a:gd name="T3" fmla="*/ 20 h 179"/>
                <a:gd name="T4" fmla="*/ 49 w 97"/>
                <a:gd name="T5" fmla="*/ 28 h 179"/>
                <a:gd name="T6" fmla="*/ 55 w 97"/>
                <a:gd name="T7" fmla="*/ 34 h 179"/>
                <a:gd name="T8" fmla="*/ 65 w 97"/>
                <a:gd name="T9" fmla="*/ 43 h 179"/>
                <a:gd name="T10" fmla="*/ 75 w 97"/>
                <a:gd name="T11" fmla="*/ 57 h 179"/>
                <a:gd name="T12" fmla="*/ 86 w 97"/>
                <a:gd name="T13" fmla="*/ 79 h 179"/>
                <a:gd name="T14" fmla="*/ 95 w 97"/>
                <a:gd name="T15" fmla="*/ 95 h 179"/>
                <a:gd name="T16" fmla="*/ 97 w 97"/>
                <a:gd name="T17" fmla="*/ 103 h 179"/>
                <a:gd name="T18" fmla="*/ 94 w 97"/>
                <a:gd name="T19" fmla="*/ 103 h 179"/>
                <a:gd name="T20" fmla="*/ 90 w 97"/>
                <a:gd name="T21" fmla="*/ 94 h 179"/>
                <a:gd name="T22" fmla="*/ 84 w 97"/>
                <a:gd name="T23" fmla="*/ 82 h 179"/>
                <a:gd name="T24" fmla="*/ 75 w 97"/>
                <a:gd name="T25" fmla="*/ 67 h 179"/>
                <a:gd name="T26" fmla="*/ 67 w 97"/>
                <a:gd name="T27" fmla="*/ 55 h 179"/>
                <a:gd name="T28" fmla="*/ 61 w 97"/>
                <a:gd name="T29" fmla="*/ 48 h 179"/>
                <a:gd name="T30" fmla="*/ 55 w 97"/>
                <a:gd name="T31" fmla="*/ 43 h 179"/>
                <a:gd name="T32" fmla="*/ 51 w 97"/>
                <a:gd name="T33" fmla="*/ 52 h 179"/>
                <a:gd name="T34" fmla="*/ 52 w 97"/>
                <a:gd name="T35" fmla="*/ 72 h 179"/>
                <a:gd name="T36" fmla="*/ 57 w 97"/>
                <a:gd name="T37" fmla="*/ 83 h 179"/>
                <a:gd name="T38" fmla="*/ 68 w 97"/>
                <a:gd name="T39" fmla="*/ 94 h 179"/>
                <a:gd name="T40" fmla="*/ 80 w 97"/>
                <a:gd name="T41" fmla="*/ 111 h 179"/>
                <a:gd name="T42" fmla="*/ 89 w 97"/>
                <a:gd name="T43" fmla="*/ 131 h 179"/>
                <a:gd name="T44" fmla="*/ 91 w 97"/>
                <a:gd name="T45" fmla="*/ 147 h 179"/>
                <a:gd name="T46" fmla="*/ 86 w 97"/>
                <a:gd name="T47" fmla="*/ 139 h 179"/>
                <a:gd name="T48" fmla="*/ 79 w 97"/>
                <a:gd name="T49" fmla="*/ 122 h 179"/>
                <a:gd name="T50" fmla="*/ 73 w 97"/>
                <a:gd name="T51" fmla="*/ 111 h 179"/>
                <a:gd name="T52" fmla="*/ 65 w 97"/>
                <a:gd name="T53" fmla="*/ 101 h 179"/>
                <a:gd name="T54" fmla="*/ 57 w 97"/>
                <a:gd name="T55" fmla="*/ 94 h 179"/>
                <a:gd name="T56" fmla="*/ 59 w 97"/>
                <a:gd name="T57" fmla="*/ 109 h 179"/>
                <a:gd name="T58" fmla="*/ 65 w 97"/>
                <a:gd name="T59" fmla="*/ 154 h 179"/>
                <a:gd name="T60" fmla="*/ 62 w 97"/>
                <a:gd name="T61" fmla="*/ 178 h 179"/>
                <a:gd name="T62" fmla="*/ 61 w 97"/>
                <a:gd name="T63" fmla="*/ 176 h 179"/>
                <a:gd name="T64" fmla="*/ 59 w 97"/>
                <a:gd name="T65" fmla="*/ 157 h 179"/>
                <a:gd name="T66" fmla="*/ 50 w 97"/>
                <a:gd name="T67" fmla="*/ 114 h 179"/>
                <a:gd name="T68" fmla="*/ 40 w 97"/>
                <a:gd name="T69" fmla="*/ 107 h 179"/>
                <a:gd name="T70" fmla="*/ 26 w 97"/>
                <a:gd name="T71" fmla="*/ 129 h 179"/>
                <a:gd name="T72" fmla="*/ 21 w 97"/>
                <a:gd name="T73" fmla="*/ 146 h 179"/>
                <a:gd name="T74" fmla="*/ 18 w 97"/>
                <a:gd name="T75" fmla="*/ 142 h 179"/>
                <a:gd name="T76" fmla="*/ 24 w 97"/>
                <a:gd name="T77" fmla="*/ 123 h 179"/>
                <a:gd name="T78" fmla="*/ 38 w 97"/>
                <a:gd name="T79" fmla="*/ 95 h 179"/>
                <a:gd name="T80" fmla="*/ 44 w 97"/>
                <a:gd name="T81" fmla="*/ 76 h 179"/>
                <a:gd name="T82" fmla="*/ 44 w 97"/>
                <a:gd name="T83" fmla="*/ 52 h 179"/>
                <a:gd name="T84" fmla="*/ 39 w 97"/>
                <a:gd name="T85" fmla="*/ 48 h 179"/>
                <a:gd name="T86" fmla="*/ 27 w 97"/>
                <a:gd name="T87" fmla="*/ 61 h 179"/>
                <a:gd name="T88" fmla="*/ 15 w 97"/>
                <a:gd name="T89" fmla="*/ 77 h 179"/>
                <a:gd name="T90" fmla="*/ 6 w 97"/>
                <a:gd name="T91" fmla="*/ 93 h 179"/>
                <a:gd name="T92" fmla="*/ 2 w 97"/>
                <a:gd name="T93" fmla="*/ 104 h 179"/>
                <a:gd name="T94" fmla="*/ 0 w 97"/>
                <a:gd name="T95" fmla="*/ 102 h 179"/>
                <a:gd name="T96" fmla="*/ 3 w 97"/>
                <a:gd name="T97" fmla="*/ 91 h 179"/>
                <a:gd name="T98" fmla="*/ 12 w 97"/>
                <a:gd name="T99" fmla="*/ 75 h 179"/>
                <a:gd name="T100" fmla="*/ 23 w 97"/>
                <a:gd name="T101" fmla="*/ 55 h 179"/>
                <a:gd name="T102" fmla="*/ 35 w 97"/>
                <a:gd name="T103" fmla="*/ 38 h 179"/>
                <a:gd name="T104" fmla="*/ 43 w 97"/>
                <a:gd name="T105" fmla="*/ 27 h 179"/>
                <a:gd name="T106" fmla="*/ 41 w 97"/>
                <a:gd name="T107" fmla="*/ 11 h 179"/>
                <a:gd name="T108" fmla="*/ 40 w 97"/>
                <a:gd name="T109" fmla="*/ 5 h 179"/>
                <a:gd name="T110" fmla="*/ 41 w 97"/>
                <a:gd name="T111" fmla="*/ 2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7"/>
                <a:gd name="T169" fmla="*/ 0 h 179"/>
                <a:gd name="T170" fmla="*/ 97 w 97"/>
                <a:gd name="T171" fmla="*/ 179 h 1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7" h="179">
                  <a:moveTo>
                    <a:pt x="42" y="0"/>
                  </a:moveTo>
                  <a:lnTo>
                    <a:pt x="43" y="1"/>
                  </a:lnTo>
                  <a:lnTo>
                    <a:pt x="45" y="9"/>
                  </a:lnTo>
                  <a:lnTo>
                    <a:pt x="46" y="20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51" y="30"/>
                  </a:lnTo>
                  <a:lnTo>
                    <a:pt x="55" y="34"/>
                  </a:lnTo>
                  <a:lnTo>
                    <a:pt x="60" y="38"/>
                  </a:lnTo>
                  <a:lnTo>
                    <a:pt x="65" y="43"/>
                  </a:lnTo>
                  <a:lnTo>
                    <a:pt x="70" y="50"/>
                  </a:lnTo>
                  <a:lnTo>
                    <a:pt x="75" y="57"/>
                  </a:lnTo>
                  <a:lnTo>
                    <a:pt x="79" y="65"/>
                  </a:lnTo>
                  <a:lnTo>
                    <a:pt x="86" y="79"/>
                  </a:lnTo>
                  <a:lnTo>
                    <a:pt x="92" y="89"/>
                  </a:lnTo>
                  <a:lnTo>
                    <a:pt x="95" y="95"/>
                  </a:lnTo>
                  <a:lnTo>
                    <a:pt x="97" y="100"/>
                  </a:lnTo>
                  <a:lnTo>
                    <a:pt x="97" y="103"/>
                  </a:lnTo>
                  <a:lnTo>
                    <a:pt x="96" y="104"/>
                  </a:lnTo>
                  <a:lnTo>
                    <a:pt x="94" y="103"/>
                  </a:lnTo>
                  <a:lnTo>
                    <a:pt x="92" y="98"/>
                  </a:lnTo>
                  <a:lnTo>
                    <a:pt x="90" y="94"/>
                  </a:lnTo>
                  <a:lnTo>
                    <a:pt x="87" y="89"/>
                  </a:lnTo>
                  <a:lnTo>
                    <a:pt x="84" y="82"/>
                  </a:lnTo>
                  <a:lnTo>
                    <a:pt x="79" y="74"/>
                  </a:lnTo>
                  <a:lnTo>
                    <a:pt x="75" y="67"/>
                  </a:lnTo>
                  <a:lnTo>
                    <a:pt x="71" y="61"/>
                  </a:lnTo>
                  <a:lnTo>
                    <a:pt x="67" y="55"/>
                  </a:lnTo>
                  <a:lnTo>
                    <a:pt x="65" y="52"/>
                  </a:lnTo>
                  <a:lnTo>
                    <a:pt x="61" y="48"/>
                  </a:lnTo>
                  <a:lnTo>
                    <a:pt x="57" y="45"/>
                  </a:lnTo>
                  <a:lnTo>
                    <a:pt x="55" y="43"/>
                  </a:lnTo>
                  <a:lnTo>
                    <a:pt x="52" y="42"/>
                  </a:lnTo>
                  <a:lnTo>
                    <a:pt x="51" y="52"/>
                  </a:lnTo>
                  <a:lnTo>
                    <a:pt x="51" y="63"/>
                  </a:lnTo>
                  <a:lnTo>
                    <a:pt x="52" y="72"/>
                  </a:lnTo>
                  <a:lnTo>
                    <a:pt x="53" y="79"/>
                  </a:lnTo>
                  <a:lnTo>
                    <a:pt x="57" y="83"/>
                  </a:lnTo>
                  <a:lnTo>
                    <a:pt x="62" y="89"/>
                  </a:lnTo>
                  <a:lnTo>
                    <a:pt x="68" y="94"/>
                  </a:lnTo>
                  <a:lnTo>
                    <a:pt x="74" y="102"/>
                  </a:lnTo>
                  <a:lnTo>
                    <a:pt x="80" y="111"/>
                  </a:lnTo>
                  <a:lnTo>
                    <a:pt x="85" y="120"/>
                  </a:lnTo>
                  <a:lnTo>
                    <a:pt x="89" y="131"/>
                  </a:lnTo>
                  <a:lnTo>
                    <a:pt x="91" y="144"/>
                  </a:lnTo>
                  <a:lnTo>
                    <a:pt x="91" y="147"/>
                  </a:lnTo>
                  <a:lnTo>
                    <a:pt x="89" y="146"/>
                  </a:lnTo>
                  <a:lnTo>
                    <a:pt x="86" y="139"/>
                  </a:lnTo>
                  <a:lnTo>
                    <a:pt x="82" y="128"/>
                  </a:lnTo>
                  <a:lnTo>
                    <a:pt x="79" y="122"/>
                  </a:lnTo>
                  <a:lnTo>
                    <a:pt x="77" y="116"/>
                  </a:lnTo>
                  <a:lnTo>
                    <a:pt x="73" y="111"/>
                  </a:lnTo>
                  <a:lnTo>
                    <a:pt x="69" y="105"/>
                  </a:lnTo>
                  <a:lnTo>
                    <a:pt x="65" y="101"/>
                  </a:lnTo>
                  <a:lnTo>
                    <a:pt x="61" y="97"/>
                  </a:lnTo>
                  <a:lnTo>
                    <a:pt x="57" y="94"/>
                  </a:lnTo>
                  <a:lnTo>
                    <a:pt x="54" y="93"/>
                  </a:lnTo>
                  <a:lnTo>
                    <a:pt x="59" y="109"/>
                  </a:lnTo>
                  <a:lnTo>
                    <a:pt x="62" y="131"/>
                  </a:lnTo>
                  <a:lnTo>
                    <a:pt x="65" y="154"/>
                  </a:lnTo>
                  <a:lnTo>
                    <a:pt x="64" y="173"/>
                  </a:lnTo>
                  <a:lnTo>
                    <a:pt x="62" y="178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1" y="171"/>
                  </a:lnTo>
                  <a:lnTo>
                    <a:pt x="59" y="157"/>
                  </a:lnTo>
                  <a:lnTo>
                    <a:pt x="55" y="136"/>
                  </a:lnTo>
                  <a:lnTo>
                    <a:pt x="50" y="114"/>
                  </a:lnTo>
                  <a:lnTo>
                    <a:pt x="47" y="101"/>
                  </a:lnTo>
                  <a:lnTo>
                    <a:pt x="40" y="107"/>
                  </a:lnTo>
                  <a:lnTo>
                    <a:pt x="32" y="117"/>
                  </a:lnTo>
                  <a:lnTo>
                    <a:pt x="26" y="129"/>
                  </a:lnTo>
                  <a:lnTo>
                    <a:pt x="23" y="141"/>
                  </a:lnTo>
                  <a:lnTo>
                    <a:pt x="21" y="146"/>
                  </a:lnTo>
                  <a:lnTo>
                    <a:pt x="19" y="146"/>
                  </a:lnTo>
                  <a:lnTo>
                    <a:pt x="18" y="142"/>
                  </a:lnTo>
                  <a:lnTo>
                    <a:pt x="20" y="135"/>
                  </a:lnTo>
                  <a:lnTo>
                    <a:pt x="24" y="123"/>
                  </a:lnTo>
                  <a:lnTo>
                    <a:pt x="31" y="109"/>
                  </a:lnTo>
                  <a:lnTo>
                    <a:pt x="38" y="95"/>
                  </a:lnTo>
                  <a:lnTo>
                    <a:pt x="43" y="88"/>
                  </a:lnTo>
                  <a:lnTo>
                    <a:pt x="44" y="76"/>
                  </a:lnTo>
                  <a:lnTo>
                    <a:pt x="44" y="63"/>
                  </a:lnTo>
                  <a:lnTo>
                    <a:pt x="44" y="52"/>
                  </a:lnTo>
                  <a:lnTo>
                    <a:pt x="44" y="44"/>
                  </a:lnTo>
                  <a:lnTo>
                    <a:pt x="39" y="48"/>
                  </a:lnTo>
                  <a:lnTo>
                    <a:pt x="33" y="54"/>
                  </a:lnTo>
                  <a:lnTo>
                    <a:pt x="27" y="61"/>
                  </a:lnTo>
                  <a:lnTo>
                    <a:pt x="20" y="68"/>
                  </a:lnTo>
                  <a:lnTo>
                    <a:pt x="15" y="77"/>
                  </a:lnTo>
                  <a:lnTo>
                    <a:pt x="10" y="86"/>
                  </a:lnTo>
                  <a:lnTo>
                    <a:pt x="6" y="93"/>
                  </a:lnTo>
                  <a:lnTo>
                    <a:pt x="4" y="101"/>
                  </a:lnTo>
                  <a:lnTo>
                    <a:pt x="2" y="104"/>
                  </a:lnTo>
                  <a:lnTo>
                    <a:pt x="1" y="104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3" y="91"/>
                  </a:lnTo>
                  <a:lnTo>
                    <a:pt x="6" y="84"/>
                  </a:lnTo>
                  <a:lnTo>
                    <a:pt x="12" y="75"/>
                  </a:lnTo>
                  <a:lnTo>
                    <a:pt x="17" y="65"/>
                  </a:lnTo>
                  <a:lnTo>
                    <a:pt x="23" y="55"/>
                  </a:lnTo>
                  <a:lnTo>
                    <a:pt x="29" y="46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3" y="27"/>
                  </a:lnTo>
                  <a:lnTo>
                    <a:pt x="43" y="19"/>
                  </a:lnTo>
                  <a:lnTo>
                    <a:pt x="41" y="11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08" name="Freeform 372">
              <a:extLst>
                <a:ext uri="{FF2B5EF4-FFF2-40B4-BE49-F238E27FC236}">
                  <a16:creationId xmlns:a16="http://schemas.microsoft.com/office/drawing/2014/main" id="{8E7E1E34-BBB9-4250-80E4-3F8CD47D1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73"/>
              <a:ext cx="116" cy="187"/>
            </a:xfrm>
            <a:custGeom>
              <a:avLst/>
              <a:gdLst>
                <a:gd name="T0" fmla="*/ 3 w 116"/>
                <a:gd name="T1" fmla="*/ 178 h 187"/>
                <a:gd name="T2" fmla="*/ 13 w 116"/>
                <a:gd name="T3" fmla="*/ 154 h 187"/>
                <a:gd name="T4" fmla="*/ 20 w 116"/>
                <a:gd name="T5" fmla="*/ 136 h 187"/>
                <a:gd name="T6" fmla="*/ 29 w 116"/>
                <a:gd name="T7" fmla="*/ 112 h 187"/>
                <a:gd name="T8" fmla="*/ 28 w 116"/>
                <a:gd name="T9" fmla="*/ 100 h 187"/>
                <a:gd name="T10" fmla="*/ 21 w 116"/>
                <a:gd name="T11" fmla="*/ 90 h 187"/>
                <a:gd name="T12" fmla="*/ 20 w 116"/>
                <a:gd name="T13" fmla="*/ 79 h 187"/>
                <a:gd name="T14" fmla="*/ 22 w 116"/>
                <a:gd name="T15" fmla="*/ 82 h 187"/>
                <a:gd name="T16" fmla="*/ 26 w 116"/>
                <a:gd name="T17" fmla="*/ 89 h 187"/>
                <a:gd name="T18" fmla="*/ 33 w 116"/>
                <a:gd name="T19" fmla="*/ 93 h 187"/>
                <a:gd name="T20" fmla="*/ 40 w 116"/>
                <a:gd name="T21" fmla="*/ 89 h 187"/>
                <a:gd name="T22" fmla="*/ 49 w 116"/>
                <a:gd name="T23" fmla="*/ 78 h 187"/>
                <a:gd name="T24" fmla="*/ 57 w 116"/>
                <a:gd name="T25" fmla="*/ 66 h 187"/>
                <a:gd name="T26" fmla="*/ 63 w 116"/>
                <a:gd name="T27" fmla="*/ 56 h 187"/>
                <a:gd name="T28" fmla="*/ 64 w 116"/>
                <a:gd name="T29" fmla="*/ 47 h 187"/>
                <a:gd name="T30" fmla="*/ 60 w 116"/>
                <a:gd name="T31" fmla="*/ 25 h 187"/>
                <a:gd name="T32" fmla="*/ 53 w 116"/>
                <a:gd name="T33" fmla="*/ 13 h 187"/>
                <a:gd name="T34" fmla="*/ 52 w 116"/>
                <a:gd name="T35" fmla="*/ 9 h 187"/>
                <a:gd name="T36" fmla="*/ 59 w 116"/>
                <a:gd name="T37" fmla="*/ 17 h 187"/>
                <a:gd name="T38" fmla="*/ 68 w 116"/>
                <a:gd name="T39" fmla="*/ 39 h 187"/>
                <a:gd name="T40" fmla="*/ 74 w 116"/>
                <a:gd name="T41" fmla="*/ 35 h 187"/>
                <a:gd name="T42" fmla="*/ 87 w 116"/>
                <a:gd name="T43" fmla="*/ 10 h 187"/>
                <a:gd name="T44" fmla="*/ 97 w 116"/>
                <a:gd name="T45" fmla="*/ 0 h 187"/>
                <a:gd name="T46" fmla="*/ 97 w 116"/>
                <a:gd name="T47" fmla="*/ 3 h 187"/>
                <a:gd name="T48" fmla="*/ 91 w 116"/>
                <a:gd name="T49" fmla="*/ 16 h 187"/>
                <a:gd name="T50" fmla="*/ 78 w 116"/>
                <a:gd name="T51" fmla="*/ 46 h 187"/>
                <a:gd name="T52" fmla="*/ 78 w 116"/>
                <a:gd name="T53" fmla="*/ 51 h 187"/>
                <a:gd name="T54" fmla="*/ 89 w 116"/>
                <a:gd name="T55" fmla="*/ 49 h 187"/>
                <a:gd name="T56" fmla="*/ 98 w 116"/>
                <a:gd name="T57" fmla="*/ 45 h 187"/>
                <a:gd name="T58" fmla="*/ 105 w 116"/>
                <a:gd name="T59" fmla="*/ 41 h 187"/>
                <a:gd name="T60" fmla="*/ 112 w 116"/>
                <a:gd name="T61" fmla="*/ 36 h 187"/>
                <a:gd name="T62" fmla="*/ 116 w 116"/>
                <a:gd name="T63" fmla="*/ 37 h 187"/>
                <a:gd name="T64" fmla="*/ 110 w 116"/>
                <a:gd name="T65" fmla="*/ 43 h 187"/>
                <a:gd name="T66" fmla="*/ 99 w 116"/>
                <a:gd name="T67" fmla="*/ 50 h 187"/>
                <a:gd name="T68" fmla="*/ 85 w 116"/>
                <a:gd name="T69" fmla="*/ 57 h 187"/>
                <a:gd name="T70" fmla="*/ 74 w 116"/>
                <a:gd name="T71" fmla="*/ 63 h 187"/>
                <a:gd name="T72" fmla="*/ 65 w 116"/>
                <a:gd name="T73" fmla="*/ 67 h 187"/>
                <a:gd name="T74" fmla="*/ 55 w 116"/>
                <a:gd name="T75" fmla="*/ 82 h 187"/>
                <a:gd name="T76" fmla="*/ 55 w 116"/>
                <a:gd name="T77" fmla="*/ 89 h 187"/>
                <a:gd name="T78" fmla="*/ 59 w 116"/>
                <a:gd name="T79" fmla="*/ 92 h 187"/>
                <a:gd name="T80" fmla="*/ 57 w 116"/>
                <a:gd name="T81" fmla="*/ 94 h 187"/>
                <a:gd name="T82" fmla="*/ 52 w 116"/>
                <a:gd name="T83" fmla="*/ 99 h 187"/>
                <a:gd name="T84" fmla="*/ 49 w 116"/>
                <a:gd name="T85" fmla="*/ 100 h 187"/>
                <a:gd name="T86" fmla="*/ 46 w 116"/>
                <a:gd name="T87" fmla="*/ 100 h 187"/>
                <a:gd name="T88" fmla="*/ 43 w 116"/>
                <a:gd name="T89" fmla="*/ 105 h 187"/>
                <a:gd name="T90" fmla="*/ 36 w 116"/>
                <a:gd name="T91" fmla="*/ 121 h 187"/>
                <a:gd name="T92" fmla="*/ 26 w 116"/>
                <a:gd name="T93" fmla="*/ 141 h 187"/>
                <a:gd name="T94" fmla="*/ 21 w 116"/>
                <a:gd name="T95" fmla="*/ 161 h 187"/>
                <a:gd name="T96" fmla="*/ 18 w 116"/>
                <a:gd name="T97" fmla="*/ 171 h 187"/>
                <a:gd name="T98" fmla="*/ 16 w 116"/>
                <a:gd name="T99" fmla="*/ 179 h 187"/>
                <a:gd name="T100" fmla="*/ 11 w 116"/>
                <a:gd name="T101" fmla="*/ 184 h 187"/>
                <a:gd name="T102" fmla="*/ 2 w 116"/>
                <a:gd name="T103" fmla="*/ 187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187"/>
                <a:gd name="T158" fmla="*/ 116 w 116"/>
                <a:gd name="T159" fmla="*/ 187 h 1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187">
                  <a:moveTo>
                    <a:pt x="0" y="187"/>
                  </a:moveTo>
                  <a:lnTo>
                    <a:pt x="3" y="178"/>
                  </a:lnTo>
                  <a:lnTo>
                    <a:pt x="8" y="165"/>
                  </a:lnTo>
                  <a:lnTo>
                    <a:pt x="13" y="154"/>
                  </a:lnTo>
                  <a:lnTo>
                    <a:pt x="17" y="145"/>
                  </a:lnTo>
                  <a:lnTo>
                    <a:pt x="20" y="136"/>
                  </a:lnTo>
                  <a:lnTo>
                    <a:pt x="24" y="124"/>
                  </a:lnTo>
                  <a:lnTo>
                    <a:pt x="29" y="112"/>
                  </a:lnTo>
                  <a:lnTo>
                    <a:pt x="32" y="105"/>
                  </a:lnTo>
                  <a:lnTo>
                    <a:pt x="28" y="100"/>
                  </a:lnTo>
                  <a:lnTo>
                    <a:pt x="24" y="95"/>
                  </a:lnTo>
                  <a:lnTo>
                    <a:pt x="21" y="90"/>
                  </a:lnTo>
                  <a:lnTo>
                    <a:pt x="20" y="83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2" y="82"/>
                  </a:lnTo>
                  <a:lnTo>
                    <a:pt x="24" y="86"/>
                  </a:lnTo>
                  <a:lnTo>
                    <a:pt x="26" y="89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40" y="89"/>
                  </a:lnTo>
                  <a:lnTo>
                    <a:pt x="44" y="84"/>
                  </a:lnTo>
                  <a:lnTo>
                    <a:pt x="49" y="78"/>
                  </a:lnTo>
                  <a:lnTo>
                    <a:pt x="53" y="72"/>
                  </a:lnTo>
                  <a:lnTo>
                    <a:pt x="57" y="66"/>
                  </a:lnTo>
                  <a:lnTo>
                    <a:pt x="61" y="61"/>
                  </a:lnTo>
                  <a:lnTo>
                    <a:pt x="63" y="56"/>
                  </a:lnTo>
                  <a:lnTo>
                    <a:pt x="64" y="53"/>
                  </a:lnTo>
                  <a:lnTo>
                    <a:pt x="64" y="47"/>
                  </a:lnTo>
                  <a:lnTo>
                    <a:pt x="63" y="36"/>
                  </a:lnTo>
                  <a:lnTo>
                    <a:pt x="60" y="25"/>
                  </a:lnTo>
                  <a:lnTo>
                    <a:pt x="56" y="18"/>
                  </a:lnTo>
                  <a:lnTo>
                    <a:pt x="53" y="13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9" y="17"/>
                  </a:lnTo>
                  <a:lnTo>
                    <a:pt x="64" y="27"/>
                  </a:lnTo>
                  <a:lnTo>
                    <a:pt x="68" y="39"/>
                  </a:lnTo>
                  <a:lnTo>
                    <a:pt x="69" y="47"/>
                  </a:lnTo>
                  <a:lnTo>
                    <a:pt x="74" y="35"/>
                  </a:lnTo>
                  <a:lnTo>
                    <a:pt x="81" y="22"/>
                  </a:lnTo>
                  <a:lnTo>
                    <a:pt x="87" y="10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8" y="1"/>
                  </a:lnTo>
                  <a:lnTo>
                    <a:pt x="97" y="3"/>
                  </a:lnTo>
                  <a:lnTo>
                    <a:pt x="94" y="7"/>
                  </a:lnTo>
                  <a:lnTo>
                    <a:pt x="91" y="16"/>
                  </a:lnTo>
                  <a:lnTo>
                    <a:pt x="84" y="31"/>
                  </a:lnTo>
                  <a:lnTo>
                    <a:pt x="78" y="46"/>
                  </a:lnTo>
                  <a:lnTo>
                    <a:pt x="73" y="53"/>
                  </a:lnTo>
                  <a:lnTo>
                    <a:pt x="78" y="51"/>
                  </a:lnTo>
                  <a:lnTo>
                    <a:pt x="84" y="50"/>
                  </a:lnTo>
                  <a:lnTo>
                    <a:pt x="89" y="49"/>
                  </a:lnTo>
                  <a:lnTo>
                    <a:pt x="93" y="47"/>
                  </a:lnTo>
                  <a:lnTo>
                    <a:pt x="98" y="45"/>
                  </a:lnTo>
                  <a:lnTo>
                    <a:pt x="102" y="43"/>
                  </a:lnTo>
                  <a:lnTo>
                    <a:pt x="105" y="41"/>
                  </a:lnTo>
                  <a:lnTo>
                    <a:pt x="108" y="39"/>
                  </a:lnTo>
                  <a:lnTo>
                    <a:pt x="112" y="36"/>
                  </a:lnTo>
                  <a:lnTo>
                    <a:pt x="115" y="35"/>
                  </a:lnTo>
                  <a:lnTo>
                    <a:pt x="116" y="37"/>
                  </a:lnTo>
                  <a:lnTo>
                    <a:pt x="114" y="40"/>
                  </a:lnTo>
                  <a:lnTo>
                    <a:pt x="110" y="43"/>
                  </a:lnTo>
                  <a:lnTo>
                    <a:pt x="105" y="46"/>
                  </a:lnTo>
                  <a:lnTo>
                    <a:pt x="99" y="50"/>
                  </a:lnTo>
                  <a:lnTo>
                    <a:pt x="92" y="53"/>
                  </a:lnTo>
                  <a:lnTo>
                    <a:pt x="85" y="57"/>
                  </a:lnTo>
                  <a:lnTo>
                    <a:pt x="79" y="61"/>
                  </a:lnTo>
                  <a:lnTo>
                    <a:pt x="74" y="63"/>
                  </a:lnTo>
                  <a:lnTo>
                    <a:pt x="71" y="64"/>
                  </a:lnTo>
                  <a:lnTo>
                    <a:pt x="65" y="67"/>
                  </a:lnTo>
                  <a:lnTo>
                    <a:pt x="59" y="75"/>
                  </a:lnTo>
                  <a:lnTo>
                    <a:pt x="55" y="82"/>
                  </a:lnTo>
                  <a:lnTo>
                    <a:pt x="54" y="87"/>
                  </a:lnTo>
                  <a:lnTo>
                    <a:pt x="55" y="89"/>
                  </a:lnTo>
                  <a:lnTo>
                    <a:pt x="57" y="91"/>
                  </a:lnTo>
                  <a:lnTo>
                    <a:pt x="59" y="92"/>
                  </a:lnTo>
                  <a:lnTo>
                    <a:pt x="61" y="92"/>
                  </a:lnTo>
                  <a:lnTo>
                    <a:pt x="57" y="94"/>
                  </a:lnTo>
                  <a:lnTo>
                    <a:pt x="55" y="96"/>
                  </a:lnTo>
                  <a:lnTo>
                    <a:pt x="52" y="99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3" y="105"/>
                  </a:lnTo>
                  <a:lnTo>
                    <a:pt x="40" y="111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6" y="141"/>
                  </a:lnTo>
                  <a:lnTo>
                    <a:pt x="23" y="152"/>
                  </a:lnTo>
                  <a:lnTo>
                    <a:pt x="21" y="161"/>
                  </a:lnTo>
                  <a:lnTo>
                    <a:pt x="20" y="167"/>
                  </a:lnTo>
                  <a:lnTo>
                    <a:pt x="18" y="171"/>
                  </a:lnTo>
                  <a:lnTo>
                    <a:pt x="18" y="175"/>
                  </a:lnTo>
                  <a:lnTo>
                    <a:pt x="16" y="179"/>
                  </a:lnTo>
                  <a:lnTo>
                    <a:pt x="13" y="182"/>
                  </a:lnTo>
                  <a:lnTo>
                    <a:pt x="11" y="184"/>
                  </a:lnTo>
                  <a:lnTo>
                    <a:pt x="6" y="186"/>
                  </a:lnTo>
                  <a:lnTo>
                    <a:pt x="2" y="18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09" name="Freeform 373">
              <a:extLst>
                <a:ext uri="{FF2B5EF4-FFF2-40B4-BE49-F238E27FC236}">
                  <a16:creationId xmlns:a16="http://schemas.microsoft.com/office/drawing/2014/main" id="{E6AD52EE-5B36-4FBF-BFCD-5E834606F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" y="370"/>
              <a:ext cx="75" cy="144"/>
            </a:xfrm>
            <a:custGeom>
              <a:avLst/>
              <a:gdLst>
                <a:gd name="T0" fmla="*/ 49 w 75"/>
                <a:gd name="T1" fmla="*/ 8 h 144"/>
                <a:gd name="T2" fmla="*/ 42 w 75"/>
                <a:gd name="T3" fmla="*/ 26 h 144"/>
                <a:gd name="T4" fmla="*/ 36 w 75"/>
                <a:gd name="T5" fmla="*/ 30 h 144"/>
                <a:gd name="T6" fmla="*/ 24 w 75"/>
                <a:gd name="T7" fmla="*/ 35 h 144"/>
                <a:gd name="T8" fmla="*/ 12 w 75"/>
                <a:gd name="T9" fmla="*/ 43 h 144"/>
                <a:gd name="T10" fmla="*/ 3 w 75"/>
                <a:gd name="T11" fmla="*/ 50 h 144"/>
                <a:gd name="T12" fmla="*/ 0 w 75"/>
                <a:gd name="T13" fmla="*/ 55 h 144"/>
                <a:gd name="T14" fmla="*/ 1 w 75"/>
                <a:gd name="T15" fmla="*/ 55 h 144"/>
                <a:gd name="T16" fmla="*/ 6 w 75"/>
                <a:gd name="T17" fmla="*/ 53 h 144"/>
                <a:gd name="T18" fmla="*/ 14 w 75"/>
                <a:gd name="T19" fmla="*/ 48 h 144"/>
                <a:gd name="T20" fmla="*/ 24 w 75"/>
                <a:gd name="T21" fmla="*/ 41 h 144"/>
                <a:gd name="T22" fmla="*/ 34 w 75"/>
                <a:gd name="T23" fmla="*/ 37 h 144"/>
                <a:gd name="T24" fmla="*/ 35 w 75"/>
                <a:gd name="T25" fmla="*/ 43 h 144"/>
                <a:gd name="T26" fmla="*/ 32 w 75"/>
                <a:gd name="T27" fmla="*/ 61 h 144"/>
                <a:gd name="T28" fmla="*/ 29 w 75"/>
                <a:gd name="T29" fmla="*/ 71 h 144"/>
                <a:gd name="T30" fmla="*/ 20 w 75"/>
                <a:gd name="T31" fmla="*/ 81 h 144"/>
                <a:gd name="T32" fmla="*/ 11 w 75"/>
                <a:gd name="T33" fmla="*/ 91 h 144"/>
                <a:gd name="T34" fmla="*/ 5 w 75"/>
                <a:gd name="T35" fmla="*/ 99 h 144"/>
                <a:gd name="T36" fmla="*/ 3 w 75"/>
                <a:gd name="T37" fmla="*/ 105 h 144"/>
                <a:gd name="T38" fmla="*/ 5 w 75"/>
                <a:gd name="T39" fmla="*/ 107 h 144"/>
                <a:gd name="T40" fmla="*/ 11 w 75"/>
                <a:gd name="T41" fmla="*/ 98 h 144"/>
                <a:gd name="T42" fmla="*/ 26 w 75"/>
                <a:gd name="T43" fmla="*/ 83 h 144"/>
                <a:gd name="T44" fmla="*/ 32 w 75"/>
                <a:gd name="T45" fmla="*/ 89 h 144"/>
                <a:gd name="T46" fmla="*/ 35 w 75"/>
                <a:gd name="T47" fmla="*/ 128 h 144"/>
                <a:gd name="T48" fmla="*/ 37 w 75"/>
                <a:gd name="T49" fmla="*/ 143 h 144"/>
                <a:gd name="T50" fmla="*/ 38 w 75"/>
                <a:gd name="T51" fmla="*/ 142 h 144"/>
                <a:gd name="T52" fmla="*/ 39 w 75"/>
                <a:gd name="T53" fmla="*/ 125 h 144"/>
                <a:gd name="T54" fmla="*/ 37 w 75"/>
                <a:gd name="T55" fmla="*/ 83 h 144"/>
                <a:gd name="T56" fmla="*/ 40 w 75"/>
                <a:gd name="T57" fmla="*/ 70 h 144"/>
                <a:gd name="T58" fmla="*/ 41 w 75"/>
                <a:gd name="T59" fmla="*/ 72 h 144"/>
                <a:gd name="T60" fmla="*/ 46 w 75"/>
                <a:gd name="T61" fmla="*/ 83 h 144"/>
                <a:gd name="T62" fmla="*/ 62 w 75"/>
                <a:gd name="T63" fmla="*/ 104 h 144"/>
                <a:gd name="T64" fmla="*/ 70 w 75"/>
                <a:gd name="T65" fmla="*/ 109 h 144"/>
                <a:gd name="T66" fmla="*/ 67 w 75"/>
                <a:gd name="T67" fmla="*/ 103 h 144"/>
                <a:gd name="T68" fmla="*/ 59 w 75"/>
                <a:gd name="T69" fmla="*/ 91 h 144"/>
                <a:gd name="T70" fmla="*/ 47 w 75"/>
                <a:gd name="T71" fmla="*/ 74 h 144"/>
                <a:gd name="T72" fmla="*/ 44 w 75"/>
                <a:gd name="T73" fmla="*/ 60 h 144"/>
                <a:gd name="T74" fmla="*/ 45 w 75"/>
                <a:gd name="T75" fmla="*/ 43 h 144"/>
                <a:gd name="T76" fmla="*/ 47 w 75"/>
                <a:gd name="T77" fmla="*/ 36 h 144"/>
                <a:gd name="T78" fmla="*/ 50 w 75"/>
                <a:gd name="T79" fmla="*/ 38 h 144"/>
                <a:gd name="T80" fmla="*/ 57 w 75"/>
                <a:gd name="T81" fmla="*/ 46 h 144"/>
                <a:gd name="T82" fmla="*/ 70 w 75"/>
                <a:gd name="T83" fmla="*/ 59 h 144"/>
                <a:gd name="T84" fmla="*/ 75 w 75"/>
                <a:gd name="T85" fmla="*/ 63 h 144"/>
                <a:gd name="T86" fmla="*/ 71 w 75"/>
                <a:gd name="T87" fmla="*/ 55 h 144"/>
                <a:gd name="T88" fmla="*/ 63 w 75"/>
                <a:gd name="T89" fmla="*/ 46 h 144"/>
                <a:gd name="T90" fmla="*/ 56 w 75"/>
                <a:gd name="T91" fmla="*/ 36 h 144"/>
                <a:gd name="T92" fmla="*/ 53 w 75"/>
                <a:gd name="T93" fmla="*/ 28 h 144"/>
                <a:gd name="T94" fmla="*/ 53 w 75"/>
                <a:gd name="T95" fmla="*/ 14 h 144"/>
                <a:gd name="T96" fmla="*/ 57 w 75"/>
                <a:gd name="T97" fmla="*/ 2 h 144"/>
                <a:gd name="T98" fmla="*/ 55 w 75"/>
                <a:gd name="T99" fmla="*/ 0 h 1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144"/>
                <a:gd name="T152" fmla="*/ 75 w 75"/>
                <a:gd name="T153" fmla="*/ 144 h 1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144">
                  <a:moveTo>
                    <a:pt x="53" y="2"/>
                  </a:moveTo>
                  <a:lnTo>
                    <a:pt x="49" y="8"/>
                  </a:lnTo>
                  <a:lnTo>
                    <a:pt x="46" y="17"/>
                  </a:lnTo>
                  <a:lnTo>
                    <a:pt x="42" y="26"/>
                  </a:lnTo>
                  <a:lnTo>
                    <a:pt x="41" y="30"/>
                  </a:lnTo>
                  <a:lnTo>
                    <a:pt x="36" y="30"/>
                  </a:lnTo>
                  <a:lnTo>
                    <a:pt x="30" y="32"/>
                  </a:lnTo>
                  <a:lnTo>
                    <a:pt x="24" y="35"/>
                  </a:lnTo>
                  <a:lnTo>
                    <a:pt x="18" y="39"/>
                  </a:lnTo>
                  <a:lnTo>
                    <a:pt x="12" y="43"/>
                  </a:lnTo>
                  <a:lnTo>
                    <a:pt x="7" y="46"/>
                  </a:lnTo>
                  <a:lnTo>
                    <a:pt x="3" y="50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4" y="55"/>
                  </a:lnTo>
                  <a:lnTo>
                    <a:pt x="6" y="53"/>
                  </a:lnTo>
                  <a:lnTo>
                    <a:pt x="10" y="51"/>
                  </a:lnTo>
                  <a:lnTo>
                    <a:pt x="14" y="48"/>
                  </a:lnTo>
                  <a:lnTo>
                    <a:pt x="19" y="44"/>
                  </a:lnTo>
                  <a:lnTo>
                    <a:pt x="24" y="41"/>
                  </a:lnTo>
                  <a:lnTo>
                    <a:pt x="29" y="39"/>
                  </a:lnTo>
                  <a:lnTo>
                    <a:pt x="34" y="37"/>
                  </a:lnTo>
                  <a:lnTo>
                    <a:pt x="37" y="36"/>
                  </a:lnTo>
                  <a:lnTo>
                    <a:pt x="35" y="43"/>
                  </a:lnTo>
                  <a:lnTo>
                    <a:pt x="34" y="53"/>
                  </a:lnTo>
                  <a:lnTo>
                    <a:pt x="32" y="61"/>
                  </a:lnTo>
                  <a:lnTo>
                    <a:pt x="31" y="67"/>
                  </a:lnTo>
                  <a:lnTo>
                    <a:pt x="29" y="71"/>
                  </a:lnTo>
                  <a:lnTo>
                    <a:pt x="24" y="75"/>
                  </a:lnTo>
                  <a:lnTo>
                    <a:pt x="20" y="81"/>
                  </a:lnTo>
                  <a:lnTo>
                    <a:pt x="16" y="85"/>
                  </a:lnTo>
                  <a:lnTo>
                    <a:pt x="11" y="91"/>
                  </a:lnTo>
                  <a:lnTo>
                    <a:pt x="7" y="95"/>
                  </a:lnTo>
                  <a:lnTo>
                    <a:pt x="5" y="99"/>
                  </a:lnTo>
                  <a:lnTo>
                    <a:pt x="4" y="102"/>
                  </a:lnTo>
                  <a:lnTo>
                    <a:pt x="3" y="105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6" y="104"/>
                  </a:lnTo>
                  <a:lnTo>
                    <a:pt x="11" y="98"/>
                  </a:lnTo>
                  <a:lnTo>
                    <a:pt x="19" y="89"/>
                  </a:lnTo>
                  <a:lnTo>
                    <a:pt x="26" y="83"/>
                  </a:lnTo>
                  <a:lnTo>
                    <a:pt x="31" y="78"/>
                  </a:lnTo>
                  <a:lnTo>
                    <a:pt x="32" y="89"/>
                  </a:lnTo>
                  <a:lnTo>
                    <a:pt x="33" y="109"/>
                  </a:lnTo>
                  <a:lnTo>
                    <a:pt x="35" y="128"/>
                  </a:lnTo>
                  <a:lnTo>
                    <a:pt x="36" y="139"/>
                  </a:lnTo>
                  <a:lnTo>
                    <a:pt x="37" y="143"/>
                  </a:lnTo>
                  <a:lnTo>
                    <a:pt x="38" y="144"/>
                  </a:lnTo>
                  <a:lnTo>
                    <a:pt x="38" y="142"/>
                  </a:lnTo>
                  <a:lnTo>
                    <a:pt x="39" y="137"/>
                  </a:lnTo>
                  <a:lnTo>
                    <a:pt x="39" y="125"/>
                  </a:lnTo>
                  <a:lnTo>
                    <a:pt x="38" y="104"/>
                  </a:lnTo>
                  <a:lnTo>
                    <a:pt x="37" y="83"/>
                  </a:lnTo>
                  <a:lnTo>
                    <a:pt x="39" y="71"/>
                  </a:lnTo>
                  <a:lnTo>
                    <a:pt x="40" y="70"/>
                  </a:lnTo>
                  <a:lnTo>
                    <a:pt x="41" y="70"/>
                  </a:lnTo>
                  <a:lnTo>
                    <a:pt x="41" y="72"/>
                  </a:lnTo>
                  <a:lnTo>
                    <a:pt x="42" y="76"/>
                  </a:lnTo>
                  <a:lnTo>
                    <a:pt x="46" y="83"/>
                  </a:lnTo>
                  <a:lnTo>
                    <a:pt x="53" y="93"/>
                  </a:lnTo>
                  <a:lnTo>
                    <a:pt x="62" y="104"/>
                  </a:lnTo>
                  <a:lnTo>
                    <a:pt x="67" y="109"/>
                  </a:lnTo>
                  <a:lnTo>
                    <a:pt x="70" y="109"/>
                  </a:lnTo>
                  <a:lnTo>
                    <a:pt x="70" y="106"/>
                  </a:lnTo>
                  <a:lnTo>
                    <a:pt x="67" y="103"/>
                  </a:lnTo>
                  <a:lnTo>
                    <a:pt x="64" y="98"/>
                  </a:lnTo>
                  <a:lnTo>
                    <a:pt x="59" y="91"/>
                  </a:lnTo>
                  <a:lnTo>
                    <a:pt x="53" y="83"/>
                  </a:lnTo>
                  <a:lnTo>
                    <a:pt x="47" y="74"/>
                  </a:lnTo>
                  <a:lnTo>
                    <a:pt x="44" y="67"/>
                  </a:lnTo>
                  <a:lnTo>
                    <a:pt x="44" y="60"/>
                  </a:lnTo>
                  <a:lnTo>
                    <a:pt x="44" y="51"/>
                  </a:lnTo>
                  <a:lnTo>
                    <a:pt x="45" y="43"/>
                  </a:lnTo>
                  <a:lnTo>
                    <a:pt x="46" y="38"/>
                  </a:lnTo>
                  <a:lnTo>
                    <a:pt x="47" y="36"/>
                  </a:lnTo>
                  <a:lnTo>
                    <a:pt x="48" y="36"/>
                  </a:lnTo>
                  <a:lnTo>
                    <a:pt x="50" y="38"/>
                  </a:lnTo>
                  <a:lnTo>
                    <a:pt x="52" y="41"/>
                  </a:lnTo>
                  <a:lnTo>
                    <a:pt x="57" y="46"/>
                  </a:lnTo>
                  <a:lnTo>
                    <a:pt x="64" y="53"/>
                  </a:lnTo>
                  <a:lnTo>
                    <a:pt x="70" y="59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3" y="60"/>
                  </a:lnTo>
                  <a:lnTo>
                    <a:pt x="71" y="55"/>
                  </a:lnTo>
                  <a:lnTo>
                    <a:pt x="66" y="51"/>
                  </a:lnTo>
                  <a:lnTo>
                    <a:pt x="63" y="46"/>
                  </a:lnTo>
                  <a:lnTo>
                    <a:pt x="60" y="41"/>
                  </a:lnTo>
                  <a:lnTo>
                    <a:pt x="56" y="36"/>
                  </a:lnTo>
                  <a:lnTo>
                    <a:pt x="54" y="32"/>
                  </a:lnTo>
                  <a:lnTo>
                    <a:pt x="53" y="28"/>
                  </a:lnTo>
                  <a:lnTo>
                    <a:pt x="53" y="22"/>
                  </a:lnTo>
                  <a:lnTo>
                    <a:pt x="53" y="14"/>
                  </a:lnTo>
                  <a:lnTo>
                    <a:pt x="55" y="7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10" name="Freeform 374">
              <a:extLst>
                <a:ext uri="{FF2B5EF4-FFF2-40B4-BE49-F238E27FC236}">
                  <a16:creationId xmlns:a16="http://schemas.microsoft.com/office/drawing/2014/main" id="{CF773AE0-262D-4759-BC7C-8DB90C737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305"/>
              <a:ext cx="149" cy="132"/>
            </a:xfrm>
            <a:custGeom>
              <a:avLst/>
              <a:gdLst>
                <a:gd name="T0" fmla="*/ 4 w 149"/>
                <a:gd name="T1" fmla="*/ 13 h 132"/>
                <a:gd name="T2" fmla="*/ 12 w 149"/>
                <a:gd name="T3" fmla="*/ 22 h 132"/>
                <a:gd name="T4" fmla="*/ 17 w 149"/>
                <a:gd name="T5" fmla="*/ 27 h 132"/>
                <a:gd name="T6" fmla="*/ 29 w 149"/>
                <a:gd name="T7" fmla="*/ 33 h 132"/>
                <a:gd name="T8" fmla="*/ 34 w 149"/>
                <a:gd name="T9" fmla="*/ 48 h 132"/>
                <a:gd name="T10" fmla="*/ 34 w 149"/>
                <a:gd name="T11" fmla="*/ 74 h 132"/>
                <a:gd name="T12" fmla="*/ 37 w 149"/>
                <a:gd name="T13" fmla="*/ 88 h 132"/>
                <a:gd name="T14" fmla="*/ 38 w 149"/>
                <a:gd name="T15" fmla="*/ 84 h 132"/>
                <a:gd name="T16" fmla="*/ 37 w 149"/>
                <a:gd name="T17" fmla="*/ 71 h 132"/>
                <a:gd name="T18" fmla="*/ 40 w 149"/>
                <a:gd name="T19" fmla="*/ 44 h 132"/>
                <a:gd name="T20" fmla="*/ 44 w 149"/>
                <a:gd name="T21" fmla="*/ 38 h 132"/>
                <a:gd name="T22" fmla="*/ 51 w 149"/>
                <a:gd name="T23" fmla="*/ 45 h 132"/>
                <a:gd name="T24" fmla="*/ 59 w 149"/>
                <a:gd name="T25" fmla="*/ 54 h 132"/>
                <a:gd name="T26" fmla="*/ 65 w 149"/>
                <a:gd name="T27" fmla="*/ 61 h 132"/>
                <a:gd name="T28" fmla="*/ 70 w 149"/>
                <a:gd name="T29" fmla="*/ 78 h 132"/>
                <a:gd name="T30" fmla="*/ 77 w 149"/>
                <a:gd name="T31" fmla="*/ 118 h 132"/>
                <a:gd name="T32" fmla="*/ 83 w 149"/>
                <a:gd name="T33" fmla="*/ 132 h 132"/>
                <a:gd name="T34" fmla="*/ 83 w 149"/>
                <a:gd name="T35" fmla="*/ 125 h 132"/>
                <a:gd name="T36" fmla="*/ 80 w 149"/>
                <a:gd name="T37" fmla="*/ 109 h 132"/>
                <a:gd name="T38" fmla="*/ 75 w 149"/>
                <a:gd name="T39" fmla="*/ 78 h 132"/>
                <a:gd name="T40" fmla="*/ 82 w 149"/>
                <a:gd name="T41" fmla="*/ 71 h 132"/>
                <a:gd name="T42" fmla="*/ 102 w 149"/>
                <a:gd name="T43" fmla="*/ 85 h 132"/>
                <a:gd name="T44" fmla="*/ 126 w 149"/>
                <a:gd name="T45" fmla="*/ 99 h 132"/>
                <a:gd name="T46" fmla="*/ 143 w 149"/>
                <a:gd name="T47" fmla="*/ 110 h 132"/>
                <a:gd name="T48" fmla="*/ 148 w 149"/>
                <a:gd name="T49" fmla="*/ 115 h 132"/>
                <a:gd name="T50" fmla="*/ 147 w 149"/>
                <a:gd name="T51" fmla="*/ 111 h 132"/>
                <a:gd name="T52" fmla="*/ 138 w 149"/>
                <a:gd name="T53" fmla="*/ 103 h 132"/>
                <a:gd name="T54" fmla="*/ 121 w 149"/>
                <a:gd name="T55" fmla="*/ 91 h 132"/>
                <a:gd name="T56" fmla="*/ 101 w 149"/>
                <a:gd name="T57" fmla="*/ 76 h 132"/>
                <a:gd name="T58" fmla="*/ 83 w 149"/>
                <a:gd name="T59" fmla="*/ 65 h 132"/>
                <a:gd name="T60" fmla="*/ 76 w 149"/>
                <a:gd name="T61" fmla="*/ 61 h 132"/>
                <a:gd name="T62" fmla="*/ 80 w 149"/>
                <a:gd name="T63" fmla="*/ 60 h 132"/>
                <a:gd name="T64" fmla="*/ 91 w 149"/>
                <a:gd name="T65" fmla="*/ 56 h 132"/>
                <a:gd name="T66" fmla="*/ 107 w 149"/>
                <a:gd name="T67" fmla="*/ 53 h 132"/>
                <a:gd name="T68" fmla="*/ 124 w 149"/>
                <a:gd name="T69" fmla="*/ 51 h 132"/>
                <a:gd name="T70" fmla="*/ 139 w 149"/>
                <a:gd name="T71" fmla="*/ 53 h 132"/>
                <a:gd name="T72" fmla="*/ 149 w 149"/>
                <a:gd name="T73" fmla="*/ 58 h 132"/>
                <a:gd name="T74" fmla="*/ 146 w 149"/>
                <a:gd name="T75" fmla="*/ 53 h 132"/>
                <a:gd name="T76" fmla="*/ 138 w 149"/>
                <a:gd name="T77" fmla="*/ 49 h 132"/>
                <a:gd name="T78" fmla="*/ 120 w 149"/>
                <a:gd name="T79" fmla="*/ 48 h 132"/>
                <a:gd name="T80" fmla="*/ 99 w 149"/>
                <a:gd name="T81" fmla="*/ 48 h 132"/>
                <a:gd name="T82" fmla="*/ 82 w 149"/>
                <a:gd name="T83" fmla="*/ 49 h 132"/>
                <a:gd name="T84" fmla="*/ 75 w 149"/>
                <a:gd name="T85" fmla="*/ 49 h 132"/>
                <a:gd name="T86" fmla="*/ 67 w 149"/>
                <a:gd name="T87" fmla="*/ 44 h 132"/>
                <a:gd name="T88" fmla="*/ 59 w 149"/>
                <a:gd name="T89" fmla="*/ 37 h 132"/>
                <a:gd name="T90" fmla="*/ 52 w 149"/>
                <a:gd name="T91" fmla="*/ 31 h 132"/>
                <a:gd name="T92" fmla="*/ 54 w 149"/>
                <a:gd name="T93" fmla="*/ 26 h 132"/>
                <a:gd name="T94" fmla="*/ 65 w 149"/>
                <a:gd name="T95" fmla="*/ 18 h 132"/>
                <a:gd name="T96" fmla="*/ 78 w 149"/>
                <a:gd name="T97" fmla="*/ 11 h 132"/>
                <a:gd name="T98" fmla="*/ 89 w 149"/>
                <a:gd name="T99" fmla="*/ 5 h 132"/>
                <a:gd name="T100" fmla="*/ 95 w 149"/>
                <a:gd name="T101" fmla="*/ 3 h 132"/>
                <a:gd name="T102" fmla="*/ 91 w 149"/>
                <a:gd name="T103" fmla="*/ 0 h 132"/>
                <a:gd name="T104" fmla="*/ 81 w 149"/>
                <a:gd name="T105" fmla="*/ 4 h 132"/>
                <a:gd name="T106" fmla="*/ 69 w 149"/>
                <a:gd name="T107" fmla="*/ 10 h 132"/>
                <a:gd name="T108" fmla="*/ 56 w 149"/>
                <a:gd name="T109" fmla="*/ 16 h 132"/>
                <a:gd name="T110" fmla="*/ 46 w 149"/>
                <a:gd name="T111" fmla="*/ 21 h 132"/>
                <a:gd name="T112" fmla="*/ 40 w 149"/>
                <a:gd name="T113" fmla="*/ 25 h 132"/>
                <a:gd name="T114" fmla="*/ 32 w 149"/>
                <a:gd name="T115" fmla="*/ 24 h 132"/>
                <a:gd name="T116" fmla="*/ 24 w 149"/>
                <a:gd name="T117" fmla="*/ 19 h 132"/>
                <a:gd name="T118" fmla="*/ 16 w 149"/>
                <a:gd name="T119" fmla="*/ 15 h 132"/>
                <a:gd name="T120" fmla="*/ 9 w 149"/>
                <a:gd name="T121" fmla="*/ 12 h 132"/>
                <a:gd name="T122" fmla="*/ 2 w 149"/>
                <a:gd name="T123" fmla="*/ 11 h 1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"/>
                <a:gd name="T187" fmla="*/ 0 h 132"/>
                <a:gd name="T188" fmla="*/ 149 w 149"/>
                <a:gd name="T189" fmla="*/ 132 h 1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" h="132">
                  <a:moveTo>
                    <a:pt x="0" y="11"/>
                  </a:moveTo>
                  <a:lnTo>
                    <a:pt x="4" y="13"/>
                  </a:lnTo>
                  <a:lnTo>
                    <a:pt x="8" y="18"/>
                  </a:lnTo>
                  <a:lnTo>
                    <a:pt x="12" y="22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3" y="29"/>
                  </a:lnTo>
                  <a:lnTo>
                    <a:pt x="29" y="33"/>
                  </a:lnTo>
                  <a:lnTo>
                    <a:pt x="34" y="36"/>
                  </a:lnTo>
                  <a:lnTo>
                    <a:pt x="34" y="48"/>
                  </a:lnTo>
                  <a:lnTo>
                    <a:pt x="34" y="62"/>
                  </a:lnTo>
                  <a:lnTo>
                    <a:pt x="34" y="74"/>
                  </a:lnTo>
                  <a:lnTo>
                    <a:pt x="35" y="84"/>
                  </a:lnTo>
                  <a:lnTo>
                    <a:pt x="37" y="88"/>
                  </a:lnTo>
                  <a:lnTo>
                    <a:pt x="38" y="88"/>
                  </a:lnTo>
                  <a:lnTo>
                    <a:pt x="38" y="84"/>
                  </a:lnTo>
                  <a:lnTo>
                    <a:pt x="37" y="80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40" y="44"/>
                  </a:lnTo>
                  <a:lnTo>
                    <a:pt x="41" y="37"/>
                  </a:lnTo>
                  <a:lnTo>
                    <a:pt x="44" y="38"/>
                  </a:lnTo>
                  <a:lnTo>
                    <a:pt x="46" y="41"/>
                  </a:lnTo>
                  <a:lnTo>
                    <a:pt x="51" y="45"/>
                  </a:lnTo>
                  <a:lnTo>
                    <a:pt x="55" y="50"/>
                  </a:lnTo>
                  <a:lnTo>
                    <a:pt x="59" y="54"/>
                  </a:lnTo>
                  <a:lnTo>
                    <a:pt x="63" y="58"/>
                  </a:lnTo>
                  <a:lnTo>
                    <a:pt x="65" y="61"/>
                  </a:lnTo>
                  <a:lnTo>
                    <a:pt x="68" y="63"/>
                  </a:lnTo>
                  <a:lnTo>
                    <a:pt x="70" y="78"/>
                  </a:lnTo>
                  <a:lnTo>
                    <a:pt x="72" y="98"/>
                  </a:lnTo>
                  <a:lnTo>
                    <a:pt x="77" y="118"/>
                  </a:lnTo>
                  <a:lnTo>
                    <a:pt x="81" y="129"/>
                  </a:lnTo>
                  <a:lnTo>
                    <a:pt x="83" y="132"/>
                  </a:lnTo>
                  <a:lnTo>
                    <a:pt x="84" y="130"/>
                  </a:lnTo>
                  <a:lnTo>
                    <a:pt x="83" y="125"/>
                  </a:lnTo>
                  <a:lnTo>
                    <a:pt x="82" y="120"/>
                  </a:lnTo>
                  <a:lnTo>
                    <a:pt x="80" y="109"/>
                  </a:lnTo>
                  <a:lnTo>
                    <a:pt x="77" y="93"/>
                  </a:lnTo>
                  <a:lnTo>
                    <a:pt x="75" y="78"/>
                  </a:lnTo>
                  <a:lnTo>
                    <a:pt x="75" y="67"/>
                  </a:lnTo>
                  <a:lnTo>
                    <a:pt x="82" y="71"/>
                  </a:lnTo>
                  <a:lnTo>
                    <a:pt x="91" y="78"/>
                  </a:lnTo>
                  <a:lnTo>
                    <a:pt x="102" y="85"/>
                  </a:lnTo>
                  <a:lnTo>
                    <a:pt x="114" y="92"/>
                  </a:lnTo>
                  <a:lnTo>
                    <a:pt x="126" y="99"/>
                  </a:lnTo>
                  <a:lnTo>
                    <a:pt x="135" y="105"/>
                  </a:lnTo>
                  <a:lnTo>
                    <a:pt x="143" y="110"/>
                  </a:lnTo>
                  <a:lnTo>
                    <a:pt x="146" y="113"/>
                  </a:lnTo>
                  <a:lnTo>
                    <a:pt x="148" y="115"/>
                  </a:lnTo>
                  <a:lnTo>
                    <a:pt x="149" y="114"/>
                  </a:lnTo>
                  <a:lnTo>
                    <a:pt x="147" y="111"/>
                  </a:lnTo>
                  <a:lnTo>
                    <a:pt x="143" y="107"/>
                  </a:lnTo>
                  <a:lnTo>
                    <a:pt x="138" y="103"/>
                  </a:lnTo>
                  <a:lnTo>
                    <a:pt x="131" y="97"/>
                  </a:lnTo>
                  <a:lnTo>
                    <a:pt x="121" y="91"/>
                  </a:lnTo>
                  <a:lnTo>
                    <a:pt x="111" y="83"/>
                  </a:lnTo>
                  <a:lnTo>
                    <a:pt x="101" y="76"/>
                  </a:lnTo>
                  <a:lnTo>
                    <a:pt x="91" y="69"/>
                  </a:lnTo>
                  <a:lnTo>
                    <a:pt x="83" y="65"/>
                  </a:lnTo>
                  <a:lnTo>
                    <a:pt x="79" y="62"/>
                  </a:lnTo>
                  <a:lnTo>
                    <a:pt x="76" y="61"/>
                  </a:lnTo>
                  <a:lnTo>
                    <a:pt x="77" y="60"/>
                  </a:lnTo>
                  <a:lnTo>
                    <a:pt x="80" y="60"/>
                  </a:lnTo>
                  <a:lnTo>
                    <a:pt x="86" y="58"/>
                  </a:lnTo>
                  <a:lnTo>
                    <a:pt x="91" y="56"/>
                  </a:lnTo>
                  <a:lnTo>
                    <a:pt x="98" y="54"/>
                  </a:lnTo>
                  <a:lnTo>
                    <a:pt x="107" y="53"/>
                  </a:lnTo>
                  <a:lnTo>
                    <a:pt x="115" y="52"/>
                  </a:lnTo>
                  <a:lnTo>
                    <a:pt x="124" y="51"/>
                  </a:lnTo>
                  <a:lnTo>
                    <a:pt x="132" y="52"/>
                  </a:lnTo>
                  <a:lnTo>
                    <a:pt x="139" y="53"/>
                  </a:lnTo>
                  <a:lnTo>
                    <a:pt x="144" y="55"/>
                  </a:lnTo>
                  <a:lnTo>
                    <a:pt x="149" y="58"/>
                  </a:lnTo>
                  <a:lnTo>
                    <a:pt x="149" y="56"/>
                  </a:lnTo>
                  <a:lnTo>
                    <a:pt x="146" y="53"/>
                  </a:lnTo>
                  <a:lnTo>
                    <a:pt x="142" y="50"/>
                  </a:lnTo>
                  <a:lnTo>
                    <a:pt x="138" y="49"/>
                  </a:lnTo>
                  <a:lnTo>
                    <a:pt x="130" y="48"/>
                  </a:lnTo>
                  <a:lnTo>
                    <a:pt x="120" y="48"/>
                  </a:lnTo>
                  <a:lnTo>
                    <a:pt x="110" y="48"/>
                  </a:lnTo>
                  <a:lnTo>
                    <a:pt x="99" y="48"/>
                  </a:lnTo>
                  <a:lnTo>
                    <a:pt x="89" y="49"/>
                  </a:lnTo>
                  <a:lnTo>
                    <a:pt x="82" y="49"/>
                  </a:lnTo>
                  <a:lnTo>
                    <a:pt x="77" y="50"/>
                  </a:lnTo>
                  <a:lnTo>
                    <a:pt x="75" y="49"/>
                  </a:lnTo>
                  <a:lnTo>
                    <a:pt x="71" y="47"/>
                  </a:lnTo>
                  <a:lnTo>
                    <a:pt x="67" y="44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4" y="33"/>
                  </a:lnTo>
                  <a:lnTo>
                    <a:pt x="52" y="31"/>
                  </a:lnTo>
                  <a:lnTo>
                    <a:pt x="50" y="29"/>
                  </a:lnTo>
                  <a:lnTo>
                    <a:pt x="54" y="26"/>
                  </a:lnTo>
                  <a:lnTo>
                    <a:pt x="59" y="22"/>
                  </a:lnTo>
                  <a:lnTo>
                    <a:pt x="65" y="18"/>
                  </a:lnTo>
                  <a:lnTo>
                    <a:pt x="72" y="14"/>
                  </a:lnTo>
                  <a:lnTo>
                    <a:pt x="78" y="11"/>
                  </a:lnTo>
                  <a:lnTo>
                    <a:pt x="83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5" y="2"/>
                  </a:lnTo>
                  <a:lnTo>
                    <a:pt x="81" y="4"/>
                  </a:lnTo>
                  <a:lnTo>
                    <a:pt x="76" y="7"/>
                  </a:lnTo>
                  <a:lnTo>
                    <a:pt x="69" y="10"/>
                  </a:lnTo>
                  <a:lnTo>
                    <a:pt x="63" y="12"/>
                  </a:lnTo>
                  <a:lnTo>
                    <a:pt x="56" y="16"/>
                  </a:lnTo>
                  <a:lnTo>
                    <a:pt x="51" y="19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4"/>
                  </a:lnTo>
                  <a:lnTo>
                    <a:pt x="28" y="21"/>
                  </a:lnTo>
                  <a:lnTo>
                    <a:pt x="24" y="19"/>
                  </a:lnTo>
                  <a:lnTo>
                    <a:pt x="21" y="17"/>
                  </a:lnTo>
                  <a:lnTo>
                    <a:pt x="16" y="15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11" name="Freeform 375">
              <a:extLst>
                <a:ext uri="{FF2B5EF4-FFF2-40B4-BE49-F238E27FC236}">
                  <a16:creationId xmlns:a16="http://schemas.microsoft.com/office/drawing/2014/main" id="{F31E30D6-ABC2-4287-A487-1618BE1DC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507"/>
              <a:ext cx="97" cy="112"/>
            </a:xfrm>
            <a:custGeom>
              <a:avLst/>
              <a:gdLst>
                <a:gd name="T0" fmla="*/ 11 w 97"/>
                <a:gd name="T1" fmla="*/ 33 h 112"/>
                <a:gd name="T2" fmla="*/ 15 w 97"/>
                <a:gd name="T3" fmla="*/ 55 h 112"/>
                <a:gd name="T4" fmla="*/ 23 w 97"/>
                <a:gd name="T5" fmla="*/ 54 h 112"/>
                <a:gd name="T6" fmla="*/ 32 w 97"/>
                <a:gd name="T7" fmla="*/ 60 h 112"/>
                <a:gd name="T8" fmla="*/ 35 w 97"/>
                <a:gd name="T9" fmla="*/ 67 h 112"/>
                <a:gd name="T10" fmla="*/ 26 w 97"/>
                <a:gd name="T11" fmla="*/ 65 h 112"/>
                <a:gd name="T12" fmla="*/ 21 w 97"/>
                <a:gd name="T13" fmla="*/ 62 h 112"/>
                <a:gd name="T14" fmla="*/ 13 w 97"/>
                <a:gd name="T15" fmla="*/ 57 h 112"/>
                <a:gd name="T16" fmla="*/ 2 w 97"/>
                <a:gd name="T17" fmla="*/ 64 h 112"/>
                <a:gd name="T18" fmla="*/ 0 w 97"/>
                <a:gd name="T19" fmla="*/ 78 h 112"/>
                <a:gd name="T20" fmla="*/ 4 w 97"/>
                <a:gd name="T21" fmla="*/ 84 h 112"/>
                <a:gd name="T22" fmla="*/ 20 w 97"/>
                <a:gd name="T23" fmla="*/ 87 h 112"/>
                <a:gd name="T24" fmla="*/ 29 w 97"/>
                <a:gd name="T25" fmla="*/ 82 h 112"/>
                <a:gd name="T26" fmla="*/ 29 w 97"/>
                <a:gd name="T27" fmla="*/ 88 h 112"/>
                <a:gd name="T28" fmla="*/ 23 w 97"/>
                <a:gd name="T29" fmla="*/ 110 h 112"/>
                <a:gd name="T30" fmla="*/ 40 w 97"/>
                <a:gd name="T31" fmla="*/ 110 h 112"/>
                <a:gd name="T32" fmla="*/ 46 w 97"/>
                <a:gd name="T33" fmla="*/ 96 h 112"/>
                <a:gd name="T34" fmla="*/ 41 w 97"/>
                <a:gd name="T35" fmla="*/ 83 h 112"/>
                <a:gd name="T36" fmla="*/ 44 w 97"/>
                <a:gd name="T37" fmla="*/ 80 h 112"/>
                <a:gd name="T38" fmla="*/ 48 w 97"/>
                <a:gd name="T39" fmla="*/ 85 h 112"/>
                <a:gd name="T40" fmla="*/ 53 w 97"/>
                <a:gd name="T41" fmla="*/ 96 h 112"/>
                <a:gd name="T42" fmla="*/ 66 w 97"/>
                <a:gd name="T43" fmla="*/ 96 h 112"/>
                <a:gd name="T44" fmla="*/ 78 w 97"/>
                <a:gd name="T45" fmla="*/ 100 h 112"/>
                <a:gd name="T46" fmla="*/ 90 w 97"/>
                <a:gd name="T47" fmla="*/ 92 h 112"/>
                <a:gd name="T48" fmla="*/ 92 w 97"/>
                <a:gd name="T49" fmla="*/ 83 h 112"/>
                <a:gd name="T50" fmla="*/ 90 w 97"/>
                <a:gd name="T51" fmla="*/ 80 h 112"/>
                <a:gd name="T52" fmla="*/ 77 w 97"/>
                <a:gd name="T53" fmla="*/ 72 h 112"/>
                <a:gd name="T54" fmla="*/ 67 w 97"/>
                <a:gd name="T55" fmla="*/ 69 h 112"/>
                <a:gd name="T56" fmla="*/ 72 w 97"/>
                <a:gd name="T57" fmla="*/ 59 h 112"/>
                <a:gd name="T58" fmla="*/ 84 w 97"/>
                <a:gd name="T59" fmla="*/ 55 h 112"/>
                <a:gd name="T60" fmla="*/ 96 w 97"/>
                <a:gd name="T61" fmla="*/ 47 h 112"/>
                <a:gd name="T62" fmla="*/ 96 w 97"/>
                <a:gd name="T63" fmla="*/ 33 h 112"/>
                <a:gd name="T64" fmla="*/ 85 w 97"/>
                <a:gd name="T65" fmla="*/ 26 h 112"/>
                <a:gd name="T66" fmla="*/ 72 w 97"/>
                <a:gd name="T67" fmla="*/ 31 h 112"/>
                <a:gd name="T68" fmla="*/ 72 w 97"/>
                <a:gd name="T69" fmla="*/ 41 h 112"/>
                <a:gd name="T70" fmla="*/ 62 w 97"/>
                <a:gd name="T71" fmla="*/ 51 h 112"/>
                <a:gd name="T72" fmla="*/ 58 w 97"/>
                <a:gd name="T73" fmla="*/ 50 h 112"/>
                <a:gd name="T74" fmla="*/ 56 w 97"/>
                <a:gd name="T75" fmla="*/ 44 h 112"/>
                <a:gd name="T76" fmla="*/ 60 w 97"/>
                <a:gd name="T77" fmla="*/ 31 h 112"/>
                <a:gd name="T78" fmla="*/ 69 w 97"/>
                <a:gd name="T79" fmla="*/ 18 h 112"/>
                <a:gd name="T80" fmla="*/ 62 w 97"/>
                <a:gd name="T81" fmla="*/ 3 h 112"/>
                <a:gd name="T82" fmla="*/ 50 w 97"/>
                <a:gd name="T83" fmla="*/ 1 h 112"/>
                <a:gd name="T84" fmla="*/ 41 w 97"/>
                <a:gd name="T85" fmla="*/ 8 h 112"/>
                <a:gd name="T86" fmla="*/ 38 w 97"/>
                <a:gd name="T87" fmla="*/ 15 h 112"/>
                <a:gd name="T88" fmla="*/ 42 w 97"/>
                <a:gd name="T89" fmla="*/ 26 h 112"/>
                <a:gd name="T90" fmla="*/ 48 w 97"/>
                <a:gd name="T91" fmla="*/ 34 h 112"/>
                <a:gd name="T92" fmla="*/ 47 w 97"/>
                <a:gd name="T93" fmla="*/ 45 h 112"/>
                <a:gd name="T94" fmla="*/ 41 w 97"/>
                <a:gd name="T95" fmla="*/ 47 h 112"/>
                <a:gd name="T96" fmla="*/ 35 w 97"/>
                <a:gd name="T97" fmla="*/ 35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7"/>
                <a:gd name="T148" fmla="*/ 0 h 112"/>
                <a:gd name="T149" fmla="*/ 97 w 97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7" h="112">
                  <a:moveTo>
                    <a:pt x="23" y="26"/>
                  </a:moveTo>
                  <a:lnTo>
                    <a:pt x="17" y="28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12" y="54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3" y="54"/>
                  </a:lnTo>
                  <a:lnTo>
                    <a:pt x="27" y="55"/>
                  </a:lnTo>
                  <a:lnTo>
                    <a:pt x="29" y="58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35" y="66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29" y="66"/>
                  </a:lnTo>
                  <a:lnTo>
                    <a:pt x="26" y="65"/>
                  </a:lnTo>
                  <a:lnTo>
                    <a:pt x="23" y="64"/>
                  </a:lnTo>
                  <a:lnTo>
                    <a:pt x="22" y="64"/>
                  </a:lnTo>
                  <a:lnTo>
                    <a:pt x="21" y="62"/>
                  </a:lnTo>
                  <a:lnTo>
                    <a:pt x="20" y="60"/>
                  </a:lnTo>
                  <a:lnTo>
                    <a:pt x="17" y="58"/>
                  </a:lnTo>
                  <a:lnTo>
                    <a:pt x="13" y="57"/>
                  </a:lnTo>
                  <a:lnTo>
                    <a:pt x="9" y="58"/>
                  </a:lnTo>
                  <a:lnTo>
                    <a:pt x="5" y="60"/>
                  </a:lnTo>
                  <a:lnTo>
                    <a:pt x="2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3" y="82"/>
                  </a:lnTo>
                  <a:lnTo>
                    <a:pt x="4" y="84"/>
                  </a:lnTo>
                  <a:lnTo>
                    <a:pt x="9" y="87"/>
                  </a:lnTo>
                  <a:lnTo>
                    <a:pt x="15" y="88"/>
                  </a:lnTo>
                  <a:lnTo>
                    <a:pt x="20" y="87"/>
                  </a:lnTo>
                  <a:lnTo>
                    <a:pt x="23" y="84"/>
                  </a:lnTo>
                  <a:lnTo>
                    <a:pt x="26" y="82"/>
                  </a:lnTo>
                  <a:lnTo>
                    <a:pt x="29" y="82"/>
                  </a:lnTo>
                  <a:lnTo>
                    <a:pt x="31" y="82"/>
                  </a:lnTo>
                  <a:lnTo>
                    <a:pt x="34" y="83"/>
                  </a:lnTo>
                  <a:lnTo>
                    <a:pt x="29" y="88"/>
                  </a:lnTo>
                  <a:lnTo>
                    <a:pt x="24" y="96"/>
                  </a:lnTo>
                  <a:lnTo>
                    <a:pt x="22" y="104"/>
                  </a:lnTo>
                  <a:lnTo>
                    <a:pt x="23" y="110"/>
                  </a:lnTo>
                  <a:lnTo>
                    <a:pt x="29" y="112"/>
                  </a:lnTo>
                  <a:lnTo>
                    <a:pt x="34" y="112"/>
                  </a:lnTo>
                  <a:lnTo>
                    <a:pt x="40" y="110"/>
                  </a:lnTo>
                  <a:lnTo>
                    <a:pt x="43" y="107"/>
                  </a:lnTo>
                  <a:lnTo>
                    <a:pt x="46" y="102"/>
                  </a:lnTo>
                  <a:lnTo>
                    <a:pt x="46" y="96"/>
                  </a:lnTo>
                  <a:lnTo>
                    <a:pt x="45" y="90"/>
                  </a:lnTo>
                  <a:lnTo>
                    <a:pt x="43" y="86"/>
                  </a:lnTo>
                  <a:lnTo>
                    <a:pt x="41" y="83"/>
                  </a:lnTo>
                  <a:lnTo>
                    <a:pt x="41" y="82"/>
                  </a:lnTo>
                  <a:lnTo>
                    <a:pt x="42" y="81"/>
                  </a:lnTo>
                  <a:lnTo>
                    <a:pt x="44" y="80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48" y="85"/>
                  </a:lnTo>
                  <a:lnTo>
                    <a:pt x="48" y="88"/>
                  </a:lnTo>
                  <a:lnTo>
                    <a:pt x="49" y="92"/>
                  </a:lnTo>
                  <a:lnTo>
                    <a:pt x="53" y="96"/>
                  </a:lnTo>
                  <a:lnTo>
                    <a:pt x="57" y="97"/>
                  </a:lnTo>
                  <a:lnTo>
                    <a:pt x="64" y="93"/>
                  </a:lnTo>
                  <a:lnTo>
                    <a:pt x="66" y="96"/>
                  </a:lnTo>
                  <a:lnTo>
                    <a:pt x="70" y="98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82" y="99"/>
                  </a:lnTo>
                  <a:lnTo>
                    <a:pt x="86" y="96"/>
                  </a:lnTo>
                  <a:lnTo>
                    <a:pt x="90" y="92"/>
                  </a:lnTo>
                  <a:lnTo>
                    <a:pt x="92" y="85"/>
                  </a:lnTo>
                  <a:lnTo>
                    <a:pt x="92" y="84"/>
                  </a:lnTo>
                  <a:lnTo>
                    <a:pt x="92" y="83"/>
                  </a:lnTo>
                  <a:lnTo>
                    <a:pt x="91" y="83"/>
                  </a:lnTo>
                  <a:lnTo>
                    <a:pt x="91" y="82"/>
                  </a:lnTo>
                  <a:lnTo>
                    <a:pt x="90" y="80"/>
                  </a:lnTo>
                  <a:lnTo>
                    <a:pt x="87" y="75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3" y="73"/>
                  </a:lnTo>
                  <a:lnTo>
                    <a:pt x="70" y="72"/>
                  </a:lnTo>
                  <a:lnTo>
                    <a:pt x="67" y="69"/>
                  </a:lnTo>
                  <a:lnTo>
                    <a:pt x="66" y="67"/>
                  </a:lnTo>
                  <a:lnTo>
                    <a:pt x="69" y="63"/>
                  </a:lnTo>
                  <a:lnTo>
                    <a:pt x="72" y="59"/>
                  </a:lnTo>
                  <a:lnTo>
                    <a:pt x="75" y="56"/>
                  </a:lnTo>
                  <a:lnTo>
                    <a:pt x="78" y="54"/>
                  </a:lnTo>
                  <a:lnTo>
                    <a:pt x="84" y="55"/>
                  </a:lnTo>
                  <a:lnTo>
                    <a:pt x="90" y="53"/>
                  </a:lnTo>
                  <a:lnTo>
                    <a:pt x="93" y="51"/>
                  </a:lnTo>
                  <a:lnTo>
                    <a:pt x="96" y="47"/>
                  </a:lnTo>
                  <a:lnTo>
                    <a:pt x="97" y="42"/>
                  </a:lnTo>
                  <a:lnTo>
                    <a:pt x="97" y="38"/>
                  </a:lnTo>
                  <a:lnTo>
                    <a:pt x="96" y="33"/>
                  </a:lnTo>
                  <a:lnTo>
                    <a:pt x="94" y="29"/>
                  </a:lnTo>
                  <a:lnTo>
                    <a:pt x="90" y="27"/>
                  </a:lnTo>
                  <a:lnTo>
                    <a:pt x="85" y="26"/>
                  </a:lnTo>
                  <a:lnTo>
                    <a:pt x="79" y="27"/>
                  </a:lnTo>
                  <a:lnTo>
                    <a:pt x="75" y="28"/>
                  </a:lnTo>
                  <a:lnTo>
                    <a:pt x="72" y="31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41"/>
                  </a:lnTo>
                  <a:lnTo>
                    <a:pt x="69" y="45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3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6" y="49"/>
                  </a:lnTo>
                  <a:lnTo>
                    <a:pt x="54" y="48"/>
                  </a:lnTo>
                  <a:lnTo>
                    <a:pt x="56" y="44"/>
                  </a:lnTo>
                  <a:lnTo>
                    <a:pt x="58" y="39"/>
                  </a:lnTo>
                  <a:lnTo>
                    <a:pt x="59" y="34"/>
                  </a:lnTo>
                  <a:lnTo>
                    <a:pt x="60" y="31"/>
                  </a:lnTo>
                  <a:lnTo>
                    <a:pt x="64" y="28"/>
                  </a:lnTo>
                  <a:lnTo>
                    <a:pt x="67" y="23"/>
                  </a:lnTo>
                  <a:lnTo>
                    <a:pt x="69" y="18"/>
                  </a:lnTo>
                  <a:lnTo>
                    <a:pt x="69" y="12"/>
                  </a:lnTo>
                  <a:lnTo>
                    <a:pt x="66" y="7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1" y="8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0" y="22"/>
                  </a:lnTo>
                  <a:lnTo>
                    <a:pt x="42" y="26"/>
                  </a:lnTo>
                  <a:lnTo>
                    <a:pt x="45" y="28"/>
                  </a:lnTo>
                  <a:lnTo>
                    <a:pt x="48" y="29"/>
                  </a:lnTo>
                  <a:lnTo>
                    <a:pt x="48" y="34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45" y="45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37" y="42"/>
                  </a:lnTo>
                  <a:lnTo>
                    <a:pt x="35" y="35"/>
                  </a:lnTo>
                  <a:lnTo>
                    <a:pt x="31" y="28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12" name="Freeform 376">
              <a:extLst>
                <a:ext uri="{FF2B5EF4-FFF2-40B4-BE49-F238E27FC236}">
                  <a16:creationId xmlns:a16="http://schemas.microsoft.com/office/drawing/2014/main" id="{DF7F5640-F8A4-43C8-B37E-70E109267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" y="656"/>
              <a:ext cx="101" cy="196"/>
            </a:xfrm>
            <a:custGeom>
              <a:avLst/>
              <a:gdLst>
                <a:gd name="T0" fmla="*/ 100 w 101"/>
                <a:gd name="T1" fmla="*/ 0 h 196"/>
                <a:gd name="T2" fmla="*/ 92 w 101"/>
                <a:gd name="T3" fmla="*/ 13 h 196"/>
                <a:gd name="T4" fmla="*/ 83 w 101"/>
                <a:gd name="T5" fmla="*/ 23 h 196"/>
                <a:gd name="T6" fmla="*/ 73 w 101"/>
                <a:gd name="T7" fmla="*/ 33 h 196"/>
                <a:gd name="T8" fmla="*/ 61 w 101"/>
                <a:gd name="T9" fmla="*/ 40 h 196"/>
                <a:gd name="T10" fmla="*/ 50 w 101"/>
                <a:gd name="T11" fmla="*/ 44 h 196"/>
                <a:gd name="T12" fmla="*/ 39 w 101"/>
                <a:gd name="T13" fmla="*/ 48 h 196"/>
                <a:gd name="T14" fmla="*/ 29 w 101"/>
                <a:gd name="T15" fmla="*/ 49 h 196"/>
                <a:gd name="T16" fmla="*/ 19 w 101"/>
                <a:gd name="T17" fmla="*/ 49 h 196"/>
                <a:gd name="T18" fmla="*/ 19 w 101"/>
                <a:gd name="T19" fmla="*/ 59 h 196"/>
                <a:gd name="T20" fmla="*/ 18 w 101"/>
                <a:gd name="T21" fmla="*/ 70 h 196"/>
                <a:gd name="T22" fmla="*/ 12 w 101"/>
                <a:gd name="T23" fmla="*/ 82 h 196"/>
                <a:gd name="T24" fmla="*/ 0 w 101"/>
                <a:gd name="T25" fmla="*/ 91 h 196"/>
                <a:gd name="T26" fmla="*/ 7 w 101"/>
                <a:gd name="T27" fmla="*/ 103 h 196"/>
                <a:gd name="T28" fmla="*/ 12 w 101"/>
                <a:gd name="T29" fmla="*/ 119 h 196"/>
                <a:gd name="T30" fmla="*/ 12 w 101"/>
                <a:gd name="T31" fmla="*/ 134 h 196"/>
                <a:gd name="T32" fmla="*/ 7 w 101"/>
                <a:gd name="T33" fmla="*/ 148 h 196"/>
                <a:gd name="T34" fmla="*/ 12 w 101"/>
                <a:gd name="T35" fmla="*/ 150 h 196"/>
                <a:gd name="T36" fmla="*/ 17 w 101"/>
                <a:gd name="T37" fmla="*/ 152 h 196"/>
                <a:gd name="T38" fmla="*/ 23 w 101"/>
                <a:gd name="T39" fmla="*/ 155 h 196"/>
                <a:gd name="T40" fmla="*/ 30 w 101"/>
                <a:gd name="T41" fmla="*/ 160 h 196"/>
                <a:gd name="T42" fmla="*/ 36 w 101"/>
                <a:gd name="T43" fmla="*/ 167 h 196"/>
                <a:gd name="T44" fmla="*/ 41 w 101"/>
                <a:gd name="T45" fmla="*/ 175 h 196"/>
                <a:gd name="T46" fmla="*/ 45 w 101"/>
                <a:gd name="T47" fmla="*/ 184 h 196"/>
                <a:gd name="T48" fmla="*/ 49 w 101"/>
                <a:gd name="T49" fmla="*/ 196 h 196"/>
                <a:gd name="T50" fmla="*/ 51 w 101"/>
                <a:gd name="T51" fmla="*/ 189 h 196"/>
                <a:gd name="T52" fmla="*/ 55 w 101"/>
                <a:gd name="T53" fmla="*/ 181 h 196"/>
                <a:gd name="T54" fmla="*/ 59 w 101"/>
                <a:gd name="T55" fmla="*/ 175 h 196"/>
                <a:gd name="T56" fmla="*/ 64 w 101"/>
                <a:gd name="T57" fmla="*/ 168 h 196"/>
                <a:gd name="T58" fmla="*/ 69 w 101"/>
                <a:gd name="T59" fmla="*/ 161 h 196"/>
                <a:gd name="T60" fmla="*/ 76 w 101"/>
                <a:gd name="T61" fmla="*/ 156 h 196"/>
                <a:gd name="T62" fmla="*/ 83 w 101"/>
                <a:gd name="T63" fmla="*/ 153 h 196"/>
                <a:gd name="T64" fmla="*/ 91 w 101"/>
                <a:gd name="T65" fmla="*/ 152 h 196"/>
                <a:gd name="T66" fmla="*/ 87 w 101"/>
                <a:gd name="T67" fmla="*/ 144 h 196"/>
                <a:gd name="T68" fmla="*/ 86 w 101"/>
                <a:gd name="T69" fmla="*/ 132 h 196"/>
                <a:gd name="T70" fmla="*/ 87 w 101"/>
                <a:gd name="T71" fmla="*/ 121 h 196"/>
                <a:gd name="T72" fmla="*/ 94 w 101"/>
                <a:gd name="T73" fmla="*/ 107 h 196"/>
                <a:gd name="T74" fmla="*/ 87 w 101"/>
                <a:gd name="T75" fmla="*/ 86 h 196"/>
                <a:gd name="T76" fmla="*/ 86 w 101"/>
                <a:gd name="T77" fmla="*/ 66 h 196"/>
                <a:gd name="T78" fmla="*/ 86 w 101"/>
                <a:gd name="T79" fmla="*/ 47 h 196"/>
                <a:gd name="T80" fmla="*/ 88 w 101"/>
                <a:gd name="T81" fmla="*/ 34 h 196"/>
                <a:gd name="T82" fmla="*/ 91 w 101"/>
                <a:gd name="T83" fmla="*/ 26 h 196"/>
                <a:gd name="T84" fmla="*/ 94 w 101"/>
                <a:gd name="T85" fmla="*/ 16 h 196"/>
                <a:gd name="T86" fmla="*/ 98 w 101"/>
                <a:gd name="T87" fmla="*/ 10 h 196"/>
                <a:gd name="T88" fmla="*/ 100 w 101"/>
                <a:gd name="T89" fmla="*/ 6 h 196"/>
                <a:gd name="T90" fmla="*/ 101 w 101"/>
                <a:gd name="T91" fmla="*/ 4 h 196"/>
                <a:gd name="T92" fmla="*/ 101 w 101"/>
                <a:gd name="T93" fmla="*/ 3 h 196"/>
                <a:gd name="T94" fmla="*/ 100 w 101"/>
                <a:gd name="T95" fmla="*/ 1 h 196"/>
                <a:gd name="T96" fmla="*/ 100 w 101"/>
                <a:gd name="T97" fmla="*/ 1 h 196"/>
                <a:gd name="T98" fmla="*/ 100 w 101"/>
                <a:gd name="T99" fmla="*/ 0 h 1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"/>
                <a:gd name="T151" fmla="*/ 0 h 196"/>
                <a:gd name="T152" fmla="*/ 101 w 101"/>
                <a:gd name="T153" fmla="*/ 196 h 1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" h="196">
                  <a:moveTo>
                    <a:pt x="100" y="0"/>
                  </a:moveTo>
                  <a:lnTo>
                    <a:pt x="92" y="13"/>
                  </a:lnTo>
                  <a:lnTo>
                    <a:pt x="83" y="23"/>
                  </a:lnTo>
                  <a:lnTo>
                    <a:pt x="73" y="33"/>
                  </a:lnTo>
                  <a:lnTo>
                    <a:pt x="61" y="40"/>
                  </a:lnTo>
                  <a:lnTo>
                    <a:pt x="50" y="44"/>
                  </a:lnTo>
                  <a:lnTo>
                    <a:pt x="39" y="48"/>
                  </a:lnTo>
                  <a:lnTo>
                    <a:pt x="29" y="49"/>
                  </a:lnTo>
                  <a:lnTo>
                    <a:pt x="19" y="49"/>
                  </a:lnTo>
                  <a:lnTo>
                    <a:pt x="19" y="59"/>
                  </a:lnTo>
                  <a:lnTo>
                    <a:pt x="18" y="70"/>
                  </a:lnTo>
                  <a:lnTo>
                    <a:pt x="12" y="82"/>
                  </a:lnTo>
                  <a:lnTo>
                    <a:pt x="0" y="91"/>
                  </a:lnTo>
                  <a:lnTo>
                    <a:pt x="7" y="103"/>
                  </a:lnTo>
                  <a:lnTo>
                    <a:pt x="12" y="119"/>
                  </a:lnTo>
                  <a:lnTo>
                    <a:pt x="12" y="134"/>
                  </a:lnTo>
                  <a:lnTo>
                    <a:pt x="7" y="148"/>
                  </a:lnTo>
                  <a:lnTo>
                    <a:pt x="12" y="150"/>
                  </a:lnTo>
                  <a:lnTo>
                    <a:pt x="17" y="152"/>
                  </a:lnTo>
                  <a:lnTo>
                    <a:pt x="23" y="155"/>
                  </a:lnTo>
                  <a:lnTo>
                    <a:pt x="30" y="160"/>
                  </a:lnTo>
                  <a:lnTo>
                    <a:pt x="36" y="167"/>
                  </a:lnTo>
                  <a:lnTo>
                    <a:pt x="41" y="175"/>
                  </a:lnTo>
                  <a:lnTo>
                    <a:pt x="45" y="184"/>
                  </a:lnTo>
                  <a:lnTo>
                    <a:pt x="49" y="196"/>
                  </a:lnTo>
                  <a:lnTo>
                    <a:pt x="51" y="189"/>
                  </a:lnTo>
                  <a:lnTo>
                    <a:pt x="55" y="181"/>
                  </a:lnTo>
                  <a:lnTo>
                    <a:pt x="59" y="175"/>
                  </a:lnTo>
                  <a:lnTo>
                    <a:pt x="64" y="168"/>
                  </a:lnTo>
                  <a:lnTo>
                    <a:pt x="69" y="161"/>
                  </a:lnTo>
                  <a:lnTo>
                    <a:pt x="76" y="156"/>
                  </a:lnTo>
                  <a:lnTo>
                    <a:pt x="83" y="153"/>
                  </a:lnTo>
                  <a:lnTo>
                    <a:pt x="91" y="152"/>
                  </a:lnTo>
                  <a:lnTo>
                    <a:pt x="87" y="144"/>
                  </a:lnTo>
                  <a:lnTo>
                    <a:pt x="86" y="132"/>
                  </a:lnTo>
                  <a:lnTo>
                    <a:pt x="87" y="121"/>
                  </a:lnTo>
                  <a:lnTo>
                    <a:pt x="94" y="107"/>
                  </a:lnTo>
                  <a:lnTo>
                    <a:pt x="87" y="86"/>
                  </a:lnTo>
                  <a:lnTo>
                    <a:pt x="86" y="66"/>
                  </a:lnTo>
                  <a:lnTo>
                    <a:pt x="86" y="47"/>
                  </a:lnTo>
                  <a:lnTo>
                    <a:pt x="88" y="34"/>
                  </a:lnTo>
                  <a:lnTo>
                    <a:pt x="91" y="26"/>
                  </a:lnTo>
                  <a:lnTo>
                    <a:pt x="94" y="16"/>
                  </a:lnTo>
                  <a:lnTo>
                    <a:pt x="98" y="10"/>
                  </a:lnTo>
                  <a:lnTo>
                    <a:pt x="100" y="6"/>
                  </a:lnTo>
                  <a:lnTo>
                    <a:pt x="101" y="4"/>
                  </a:lnTo>
                  <a:lnTo>
                    <a:pt x="101" y="3"/>
                  </a:lnTo>
                  <a:lnTo>
                    <a:pt x="100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13" name="Freeform 377">
              <a:extLst>
                <a:ext uri="{FF2B5EF4-FFF2-40B4-BE49-F238E27FC236}">
                  <a16:creationId xmlns:a16="http://schemas.microsoft.com/office/drawing/2014/main" id="{1FF79BE6-63D7-480E-ACF5-5CFEC67D1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" y="607"/>
              <a:ext cx="190" cy="162"/>
            </a:xfrm>
            <a:custGeom>
              <a:avLst/>
              <a:gdLst>
                <a:gd name="T0" fmla="*/ 86 w 190"/>
                <a:gd name="T1" fmla="*/ 0 h 162"/>
                <a:gd name="T2" fmla="*/ 80 w 190"/>
                <a:gd name="T3" fmla="*/ 2 h 162"/>
                <a:gd name="T4" fmla="*/ 72 w 190"/>
                <a:gd name="T5" fmla="*/ 5 h 162"/>
                <a:gd name="T6" fmla="*/ 61 w 190"/>
                <a:gd name="T7" fmla="*/ 9 h 162"/>
                <a:gd name="T8" fmla="*/ 51 w 190"/>
                <a:gd name="T9" fmla="*/ 11 h 162"/>
                <a:gd name="T10" fmla="*/ 41 w 190"/>
                <a:gd name="T11" fmla="*/ 15 h 162"/>
                <a:gd name="T12" fmla="*/ 31 w 190"/>
                <a:gd name="T13" fmla="*/ 18 h 162"/>
                <a:gd name="T14" fmla="*/ 21 w 190"/>
                <a:gd name="T15" fmla="*/ 20 h 162"/>
                <a:gd name="T16" fmla="*/ 12 w 190"/>
                <a:gd name="T17" fmla="*/ 21 h 162"/>
                <a:gd name="T18" fmla="*/ 9 w 190"/>
                <a:gd name="T19" fmla="*/ 21 h 162"/>
                <a:gd name="T20" fmla="*/ 6 w 190"/>
                <a:gd name="T21" fmla="*/ 20 h 162"/>
                <a:gd name="T22" fmla="*/ 2 w 190"/>
                <a:gd name="T23" fmla="*/ 20 h 162"/>
                <a:gd name="T24" fmla="*/ 0 w 190"/>
                <a:gd name="T25" fmla="*/ 20 h 162"/>
                <a:gd name="T26" fmla="*/ 11 w 190"/>
                <a:gd name="T27" fmla="*/ 27 h 162"/>
                <a:gd name="T28" fmla="*/ 19 w 190"/>
                <a:gd name="T29" fmla="*/ 37 h 162"/>
                <a:gd name="T30" fmla="*/ 28 w 190"/>
                <a:gd name="T31" fmla="*/ 48 h 162"/>
                <a:gd name="T32" fmla="*/ 35 w 190"/>
                <a:gd name="T33" fmla="*/ 61 h 162"/>
                <a:gd name="T34" fmla="*/ 42 w 190"/>
                <a:gd name="T35" fmla="*/ 75 h 162"/>
                <a:gd name="T36" fmla="*/ 46 w 190"/>
                <a:gd name="T37" fmla="*/ 90 h 162"/>
                <a:gd name="T38" fmla="*/ 50 w 190"/>
                <a:gd name="T39" fmla="*/ 106 h 162"/>
                <a:gd name="T40" fmla="*/ 53 w 190"/>
                <a:gd name="T41" fmla="*/ 121 h 162"/>
                <a:gd name="T42" fmla="*/ 57 w 190"/>
                <a:gd name="T43" fmla="*/ 121 h 162"/>
                <a:gd name="T44" fmla="*/ 64 w 190"/>
                <a:gd name="T45" fmla="*/ 122 h 162"/>
                <a:gd name="T46" fmla="*/ 71 w 190"/>
                <a:gd name="T47" fmla="*/ 126 h 162"/>
                <a:gd name="T48" fmla="*/ 78 w 190"/>
                <a:gd name="T49" fmla="*/ 131 h 162"/>
                <a:gd name="T50" fmla="*/ 86 w 190"/>
                <a:gd name="T51" fmla="*/ 137 h 162"/>
                <a:gd name="T52" fmla="*/ 92 w 190"/>
                <a:gd name="T53" fmla="*/ 145 h 162"/>
                <a:gd name="T54" fmla="*/ 98 w 190"/>
                <a:gd name="T55" fmla="*/ 152 h 162"/>
                <a:gd name="T56" fmla="*/ 103 w 190"/>
                <a:gd name="T57" fmla="*/ 162 h 162"/>
                <a:gd name="T58" fmla="*/ 108 w 190"/>
                <a:gd name="T59" fmla="*/ 157 h 162"/>
                <a:gd name="T60" fmla="*/ 116 w 190"/>
                <a:gd name="T61" fmla="*/ 152 h 162"/>
                <a:gd name="T62" fmla="*/ 124 w 190"/>
                <a:gd name="T63" fmla="*/ 148 h 162"/>
                <a:gd name="T64" fmla="*/ 135 w 190"/>
                <a:gd name="T65" fmla="*/ 146 h 162"/>
                <a:gd name="T66" fmla="*/ 147 w 190"/>
                <a:gd name="T67" fmla="*/ 145 h 162"/>
                <a:gd name="T68" fmla="*/ 160 w 190"/>
                <a:gd name="T69" fmla="*/ 146 h 162"/>
                <a:gd name="T70" fmla="*/ 174 w 190"/>
                <a:gd name="T71" fmla="*/ 149 h 162"/>
                <a:gd name="T72" fmla="*/ 190 w 190"/>
                <a:gd name="T73" fmla="*/ 156 h 162"/>
                <a:gd name="T74" fmla="*/ 185 w 190"/>
                <a:gd name="T75" fmla="*/ 150 h 162"/>
                <a:gd name="T76" fmla="*/ 180 w 190"/>
                <a:gd name="T77" fmla="*/ 143 h 162"/>
                <a:gd name="T78" fmla="*/ 177 w 190"/>
                <a:gd name="T79" fmla="*/ 134 h 162"/>
                <a:gd name="T80" fmla="*/ 173 w 190"/>
                <a:gd name="T81" fmla="*/ 124 h 162"/>
                <a:gd name="T82" fmla="*/ 172 w 190"/>
                <a:gd name="T83" fmla="*/ 113 h 162"/>
                <a:gd name="T84" fmla="*/ 172 w 190"/>
                <a:gd name="T85" fmla="*/ 99 h 162"/>
                <a:gd name="T86" fmla="*/ 176 w 190"/>
                <a:gd name="T87" fmla="*/ 85 h 162"/>
                <a:gd name="T88" fmla="*/ 182 w 190"/>
                <a:gd name="T89" fmla="*/ 69 h 162"/>
                <a:gd name="T90" fmla="*/ 173 w 190"/>
                <a:gd name="T91" fmla="*/ 66 h 162"/>
                <a:gd name="T92" fmla="*/ 164 w 190"/>
                <a:gd name="T93" fmla="*/ 64 h 162"/>
                <a:gd name="T94" fmla="*/ 155 w 190"/>
                <a:gd name="T95" fmla="*/ 60 h 162"/>
                <a:gd name="T96" fmla="*/ 147 w 190"/>
                <a:gd name="T97" fmla="*/ 54 h 162"/>
                <a:gd name="T98" fmla="*/ 141 w 190"/>
                <a:gd name="T99" fmla="*/ 46 h 162"/>
                <a:gd name="T100" fmla="*/ 135 w 190"/>
                <a:gd name="T101" fmla="*/ 37 h 162"/>
                <a:gd name="T102" fmla="*/ 133 w 190"/>
                <a:gd name="T103" fmla="*/ 24 h 162"/>
                <a:gd name="T104" fmla="*/ 132 w 190"/>
                <a:gd name="T105" fmla="*/ 10 h 162"/>
                <a:gd name="T106" fmla="*/ 127 w 190"/>
                <a:gd name="T107" fmla="*/ 10 h 162"/>
                <a:gd name="T108" fmla="*/ 122 w 190"/>
                <a:gd name="T109" fmla="*/ 11 h 162"/>
                <a:gd name="T110" fmla="*/ 116 w 190"/>
                <a:gd name="T111" fmla="*/ 12 h 162"/>
                <a:gd name="T112" fmla="*/ 111 w 190"/>
                <a:gd name="T113" fmla="*/ 11 h 162"/>
                <a:gd name="T114" fmla="*/ 105 w 190"/>
                <a:gd name="T115" fmla="*/ 10 h 162"/>
                <a:gd name="T116" fmla="*/ 99 w 190"/>
                <a:gd name="T117" fmla="*/ 9 h 162"/>
                <a:gd name="T118" fmla="*/ 93 w 190"/>
                <a:gd name="T119" fmla="*/ 5 h 162"/>
                <a:gd name="T120" fmla="*/ 86 w 190"/>
                <a:gd name="T121" fmla="*/ 0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162"/>
                <a:gd name="T185" fmla="*/ 190 w 190"/>
                <a:gd name="T186" fmla="*/ 162 h 1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162">
                  <a:moveTo>
                    <a:pt x="86" y="0"/>
                  </a:moveTo>
                  <a:lnTo>
                    <a:pt x="80" y="2"/>
                  </a:lnTo>
                  <a:lnTo>
                    <a:pt x="72" y="5"/>
                  </a:lnTo>
                  <a:lnTo>
                    <a:pt x="61" y="9"/>
                  </a:lnTo>
                  <a:lnTo>
                    <a:pt x="51" y="11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1" y="20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1" y="27"/>
                  </a:lnTo>
                  <a:lnTo>
                    <a:pt x="19" y="37"/>
                  </a:lnTo>
                  <a:lnTo>
                    <a:pt x="28" y="48"/>
                  </a:lnTo>
                  <a:lnTo>
                    <a:pt x="35" y="61"/>
                  </a:lnTo>
                  <a:lnTo>
                    <a:pt x="42" y="75"/>
                  </a:lnTo>
                  <a:lnTo>
                    <a:pt x="46" y="90"/>
                  </a:lnTo>
                  <a:lnTo>
                    <a:pt x="50" y="106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64" y="122"/>
                  </a:lnTo>
                  <a:lnTo>
                    <a:pt x="71" y="126"/>
                  </a:lnTo>
                  <a:lnTo>
                    <a:pt x="78" y="131"/>
                  </a:lnTo>
                  <a:lnTo>
                    <a:pt x="86" y="137"/>
                  </a:lnTo>
                  <a:lnTo>
                    <a:pt x="92" y="145"/>
                  </a:lnTo>
                  <a:lnTo>
                    <a:pt x="98" y="152"/>
                  </a:lnTo>
                  <a:lnTo>
                    <a:pt x="103" y="162"/>
                  </a:lnTo>
                  <a:lnTo>
                    <a:pt x="108" y="157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35" y="146"/>
                  </a:lnTo>
                  <a:lnTo>
                    <a:pt x="147" y="145"/>
                  </a:lnTo>
                  <a:lnTo>
                    <a:pt x="160" y="146"/>
                  </a:lnTo>
                  <a:lnTo>
                    <a:pt x="174" y="149"/>
                  </a:lnTo>
                  <a:lnTo>
                    <a:pt x="190" y="156"/>
                  </a:lnTo>
                  <a:lnTo>
                    <a:pt x="185" y="150"/>
                  </a:lnTo>
                  <a:lnTo>
                    <a:pt x="180" y="143"/>
                  </a:lnTo>
                  <a:lnTo>
                    <a:pt x="177" y="134"/>
                  </a:lnTo>
                  <a:lnTo>
                    <a:pt x="173" y="124"/>
                  </a:lnTo>
                  <a:lnTo>
                    <a:pt x="172" y="113"/>
                  </a:lnTo>
                  <a:lnTo>
                    <a:pt x="172" y="99"/>
                  </a:lnTo>
                  <a:lnTo>
                    <a:pt x="176" y="85"/>
                  </a:lnTo>
                  <a:lnTo>
                    <a:pt x="182" y="69"/>
                  </a:lnTo>
                  <a:lnTo>
                    <a:pt x="173" y="66"/>
                  </a:lnTo>
                  <a:lnTo>
                    <a:pt x="164" y="64"/>
                  </a:lnTo>
                  <a:lnTo>
                    <a:pt x="155" y="60"/>
                  </a:lnTo>
                  <a:lnTo>
                    <a:pt x="147" y="54"/>
                  </a:lnTo>
                  <a:lnTo>
                    <a:pt x="141" y="46"/>
                  </a:lnTo>
                  <a:lnTo>
                    <a:pt x="135" y="37"/>
                  </a:lnTo>
                  <a:lnTo>
                    <a:pt x="133" y="24"/>
                  </a:lnTo>
                  <a:lnTo>
                    <a:pt x="132" y="10"/>
                  </a:lnTo>
                  <a:lnTo>
                    <a:pt x="127" y="10"/>
                  </a:lnTo>
                  <a:lnTo>
                    <a:pt x="122" y="11"/>
                  </a:lnTo>
                  <a:lnTo>
                    <a:pt x="116" y="12"/>
                  </a:lnTo>
                  <a:lnTo>
                    <a:pt x="111" y="11"/>
                  </a:lnTo>
                  <a:lnTo>
                    <a:pt x="105" y="10"/>
                  </a:lnTo>
                  <a:lnTo>
                    <a:pt x="99" y="9"/>
                  </a:lnTo>
                  <a:lnTo>
                    <a:pt x="93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14" name="Freeform 378">
              <a:extLst>
                <a:ext uri="{FF2B5EF4-FFF2-40B4-BE49-F238E27FC236}">
                  <a16:creationId xmlns:a16="http://schemas.microsoft.com/office/drawing/2014/main" id="{5E308766-2CC1-419A-89A6-C1C38E10E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363"/>
              <a:ext cx="166" cy="229"/>
            </a:xfrm>
            <a:custGeom>
              <a:avLst/>
              <a:gdLst>
                <a:gd name="T0" fmla="*/ 140 w 166"/>
                <a:gd name="T1" fmla="*/ 112 h 229"/>
                <a:gd name="T2" fmla="*/ 119 w 166"/>
                <a:gd name="T3" fmla="*/ 113 h 229"/>
                <a:gd name="T4" fmla="*/ 91 w 166"/>
                <a:gd name="T5" fmla="*/ 123 h 229"/>
                <a:gd name="T6" fmla="*/ 64 w 166"/>
                <a:gd name="T7" fmla="*/ 150 h 229"/>
                <a:gd name="T8" fmla="*/ 48 w 166"/>
                <a:gd name="T9" fmla="*/ 191 h 229"/>
                <a:gd name="T10" fmla="*/ 37 w 166"/>
                <a:gd name="T11" fmla="*/ 216 h 229"/>
                <a:gd name="T12" fmla="*/ 26 w 166"/>
                <a:gd name="T13" fmla="*/ 222 h 229"/>
                <a:gd name="T14" fmla="*/ 18 w 166"/>
                <a:gd name="T15" fmla="*/ 224 h 229"/>
                <a:gd name="T16" fmla="*/ 10 w 166"/>
                <a:gd name="T17" fmla="*/ 226 h 229"/>
                <a:gd name="T18" fmla="*/ 4 w 166"/>
                <a:gd name="T19" fmla="*/ 228 h 229"/>
                <a:gd name="T20" fmla="*/ 1 w 166"/>
                <a:gd name="T21" fmla="*/ 228 h 229"/>
                <a:gd name="T22" fmla="*/ 0 w 166"/>
                <a:gd name="T23" fmla="*/ 227 h 229"/>
                <a:gd name="T24" fmla="*/ 14 w 166"/>
                <a:gd name="T25" fmla="*/ 219 h 229"/>
                <a:gd name="T26" fmla="*/ 31 w 166"/>
                <a:gd name="T27" fmla="*/ 196 h 229"/>
                <a:gd name="T28" fmla="*/ 39 w 166"/>
                <a:gd name="T29" fmla="*/ 169 h 229"/>
                <a:gd name="T30" fmla="*/ 42 w 166"/>
                <a:gd name="T31" fmla="*/ 144 h 229"/>
                <a:gd name="T32" fmla="*/ 41 w 166"/>
                <a:gd name="T33" fmla="*/ 128 h 229"/>
                <a:gd name="T34" fmla="*/ 37 w 166"/>
                <a:gd name="T35" fmla="*/ 109 h 229"/>
                <a:gd name="T36" fmla="*/ 40 w 166"/>
                <a:gd name="T37" fmla="*/ 97 h 229"/>
                <a:gd name="T38" fmla="*/ 53 w 166"/>
                <a:gd name="T39" fmla="*/ 88 h 229"/>
                <a:gd name="T40" fmla="*/ 64 w 166"/>
                <a:gd name="T41" fmla="*/ 71 h 229"/>
                <a:gd name="T42" fmla="*/ 68 w 166"/>
                <a:gd name="T43" fmla="*/ 51 h 229"/>
                <a:gd name="T44" fmla="*/ 73 w 166"/>
                <a:gd name="T45" fmla="*/ 39 h 229"/>
                <a:gd name="T46" fmla="*/ 92 w 166"/>
                <a:gd name="T47" fmla="*/ 33 h 229"/>
                <a:gd name="T48" fmla="*/ 113 w 166"/>
                <a:gd name="T49" fmla="*/ 21 h 229"/>
                <a:gd name="T50" fmla="*/ 130 w 166"/>
                <a:gd name="T51" fmla="*/ 7 h 229"/>
                <a:gd name="T52" fmla="*/ 135 w 166"/>
                <a:gd name="T53" fmla="*/ 8 h 229"/>
                <a:gd name="T54" fmla="*/ 138 w 166"/>
                <a:gd name="T55" fmla="*/ 31 h 229"/>
                <a:gd name="T56" fmla="*/ 146 w 166"/>
                <a:gd name="T57" fmla="*/ 52 h 229"/>
                <a:gd name="T58" fmla="*/ 158 w 166"/>
                <a:gd name="T59" fmla="*/ 70 h 229"/>
                <a:gd name="T60" fmla="*/ 161 w 166"/>
                <a:gd name="T61" fmla="*/ 77 h 229"/>
                <a:gd name="T62" fmla="*/ 151 w 166"/>
                <a:gd name="T63" fmla="*/ 82 h 229"/>
                <a:gd name="T64" fmla="*/ 143 w 166"/>
                <a:gd name="T65" fmla="*/ 90 h 229"/>
                <a:gd name="T66" fmla="*/ 142 w 166"/>
                <a:gd name="T67" fmla="*/ 104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229"/>
                <a:gd name="T104" fmla="*/ 166 w 166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229">
                  <a:moveTo>
                    <a:pt x="146" y="112"/>
                  </a:moveTo>
                  <a:lnTo>
                    <a:pt x="140" y="112"/>
                  </a:lnTo>
                  <a:lnTo>
                    <a:pt x="131" y="112"/>
                  </a:lnTo>
                  <a:lnTo>
                    <a:pt x="119" y="113"/>
                  </a:lnTo>
                  <a:lnTo>
                    <a:pt x="105" y="117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4" y="150"/>
                  </a:lnTo>
                  <a:lnTo>
                    <a:pt x="54" y="172"/>
                  </a:lnTo>
                  <a:lnTo>
                    <a:pt x="48" y="191"/>
                  </a:lnTo>
                  <a:lnTo>
                    <a:pt x="43" y="206"/>
                  </a:lnTo>
                  <a:lnTo>
                    <a:pt x="37" y="216"/>
                  </a:lnTo>
                  <a:lnTo>
                    <a:pt x="30" y="221"/>
                  </a:lnTo>
                  <a:lnTo>
                    <a:pt x="26" y="222"/>
                  </a:lnTo>
                  <a:lnTo>
                    <a:pt x="22" y="223"/>
                  </a:lnTo>
                  <a:lnTo>
                    <a:pt x="18" y="224"/>
                  </a:lnTo>
                  <a:lnTo>
                    <a:pt x="14" y="225"/>
                  </a:lnTo>
                  <a:lnTo>
                    <a:pt x="10" y="226"/>
                  </a:lnTo>
                  <a:lnTo>
                    <a:pt x="6" y="227"/>
                  </a:lnTo>
                  <a:lnTo>
                    <a:pt x="4" y="228"/>
                  </a:lnTo>
                  <a:lnTo>
                    <a:pt x="1" y="229"/>
                  </a:lnTo>
                  <a:lnTo>
                    <a:pt x="1" y="228"/>
                  </a:lnTo>
                  <a:lnTo>
                    <a:pt x="1" y="227"/>
                  </a:lnTo>
                  <a:lnTo>
                    <a:pt x="0" y="227"/>
                  </a:lnTo>
                  <a:lnTo>
                    <a:pt x="0" y="226"/>
                  </a:lnTo>
                  <a:lnTo>
                    <a:pt x="14" y="219"/>
                  </a:lnTo>
                  <a:lnTo>
                    <a:pt x="24" y="209"/>
                  </a:lnTo>
                  <a:lnTo>
                    <a:pt x="31" y="196"/>
                  </a:lnTo>
                  <a:lnTo>
                    <a:pt x="36" y="182"/>
                  </a:lnTo>
                  <a:lnTo>
                    <a:pt x="39" y="169"/>
                  </a:lnTo>
                  <a:lnTo>
                    <a:pt x="41" y="155"/>
                  </a:lnTo>
                  <a:lnTo>
                    <a:pt x="42" y="144"/>
                  </a:lnTo>
                  <a:lnTo>
                    <a:pt x="42" y="136"/>
                  </a:lnTo>
                  <a:lnTo>
                    <a:pt x="41" y="128"/>
                  </a:lnTo>
                  <a:lnTo>
                    <a:pt x="40" y="119"/>
                  </a:lnTo>
                  <a:lnTo>
                    <a:pt x="37" y="109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6" y="93"/>
                  </a:lnTo>
                  <a:lnTo>
                    <a:pt x="53" y="88"/>
                  </a:lnTo>
                  <a:lnTo>
                    <a:pt x="59" y="80"/>
                  </a:lnTo>
                  <a:lnTo>
                    <a:pt x="64" y="71"/>
                  </a:lnTo>
                  <a:lnTo>
                    <a:pt x="67" y="62"/>
                  </a:lnTo>
                  <a:lnTo>
                    <a:pt x="68" y="51"/>
                  </a:lnTo>
                  <a:lnTo>
                    <a:pt x="67" y="40"/>
                  </a:lnTo>
                  <a:lnTo>
                    <a:pt x="73" y="39"/>
                  </a:lnTo>
                  <a:lnTo>
                    <a:pt x="83" y="37"/>
                  </a:lnTo>
                  <a:lnTo>
                    <a:pt x="92" y="33"/>
                  </a:lnTo>
                  <a:lnTo>
                    <a:pt x="103" y="28"/>
                  </a:lnTo>
                  <a:lnTo>
                    <a:pt x="113" y="21"/>
                  </a:lnTo>
                  <a:lnTo>
                    <a:pt x="122" y="14"/>
                  </a:lnTo>
                  <a:lnTo>
                    <a:pt x="130" y="7"/>
                  </a:lnTo>
                  <a:lnTo>
                    <a:pt x="135" y="0"/>
                  </a:lnTo>
                  <a:lnTo>
                    <a:pt x="135" y="8"/>
                  </a:lnTo>
                  <a:lnTo>
                    <a:pt x="136" y="19"/>
                  </a:lnTo>
                  <a:lnTo>
                    <a:pt x="138" y="31"/>
                  </a:lnTo>
                  <a:lnTo>
                    <a:pt x="141" y="41"/>
                  </a:lnTo>
                  <a:lnTo>
                    <a:pt x="146" y="52"/>
                  </a:lnTo>
                  <a:lnTo>
                    <a:pt x="152" y="62"/>
                  </a:lnTo>
                  <a:lnTo>
                    <a:pt x="158" y="70"/>
                  </a:lnTo>
                  <a:lnTo>
                    <a:pt x="166" y="76"/>
                  </a:lnTo>
                  <a:lnTo>
                    <a:pt x="161" y="77"/>
                  </a:lnTo>
                  <a:lnTo>
                    <a:pt x="156" y="79"/>
                  </a:lnTo>
                  <a:lnTo>
                    <a:pt x="151" y="82"/>
                  </a:lnTo>
                  <a:lnTo>
                    <a:pt x="146" y="86"/>
                  </a:lnTo>
                  <a:lnTo>
                    <a:pt x="143" y="90"/>
                  </a:lnTo>
                  <a:lnTo>
                    <a:pt x="142" y="96"/>
                  </a:lnTo>
                  <a:lnTo>
                    <a:pt x="142" y="104"/>
                  </a:lnTo>
                  <a:lnTo>
                    <a:pt x="146" y="11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15" name="Freeform 379">
              <a:extLst>
                <a:ext uri="{FF2B5EF4-FFF2-40B4-BE49-F238E27FC236}">
                  <a16:creationId xmlns:a16="http://schemas.microsoft.com/office/drawing/2014/main" id="{2FE7025A-BCFE-4652-A43C-54AF8ED47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67"/>
              <a:ext cx="98" cy="222"/>
            </a:xfrm>
            <a:custGeom>
              <a:avLst/>
              <a:gdLst>
                <a:gd name="T0" fmla="*/ 54 w 98"/>
                <a:gd name="T1" fmla="*/ 220 h 222"/>
                <a:gd name="T2" fmla="*/ 47 w 98"/>
                <a:gd name="T3" fmla="*/ 212 h 222"/>
                <a:gd name="T4" fmla="*/ 37 w 98"/>
                <a:gd name="T5" fmla="*/ 213 h 222"/>
                <a:gd name="T6" fmla="*/ 31 w 98"/>
                <a:gd name="T7" fmla="*/ 209 h 222"/>
                <a:gd name="T8" fmla="*/ 33 w 98"/>
                <a:gd name="T9" fmla="*/ 203 h 222"/>
                <a:gd name="T10" fmla="*/ 39 w 98"/>
                <a:gd name="T11" fmla="*/ 196 h 222"/>
                <a:gd name="T12" fmla="*/ 48 w 98"/>
                <a:gd name="T13" fmla="*/ 195 h 222"/>
                <a:gd name="T14" fmla="*/ 57 w 98"/>
                <a:gd name="T15" fmla="*/ 191 h 222"/>
                <a:gd name="T16" fmla="*/ 60 w 98"/>
                <a:gd name="T17" fmla="*/ 185 h 222"/>
                <a:gd name="T18" fmla="*/ 61 w 98"/>
                <a:gd name="T19" fmla="*/ 180 h 222"/>
                <a:gd name="T20" fmla="*/ 61 w 98"/>
                <a:gd name="T21" fmla="*/ 175 h 222"/>
                <a:gd name="T22" fmla="*/ 59 w 98"/>
                <a:gd name="T23" fmla="*/ 171 h 222"/>
                <a:gd name="T24" fmla="*/ 54 w 98"/>
                <a:gd name="T25" fmla="*/ 167 h 222"/>
                <a:gd name="T26" fmla="*/ 43 w 98"/>
                <a:gd name="T27" fmla="*/ 167 h 222"/>
                <a:gd name="T28" fmla="*/ 36 w 98"/>
                <a:gd name="T29" fmla="*/ 171 h 222"/>
                <a:gd name="T30" fmla="*/ 36 w 98"/>
                <a:gd name="T31" fmla="*/ 178 h 222"/>
                <a:gd name="T32" fmla="*/ 33 w 98"/>
                <a:gd name="T33" fmla="*/ 185 h 222"/>
                <a:gd name="T34" fmla="*/ 26 w 98"/>
                <a:gd name="T35" fmla="*/ 191 h 222"/>
                <a:gd name="T36" fmla="*/ 23 w 98"/>
                <a:gd name="T37" fmla="*/ 192 h 222"/>
                <a:gd name="T38" fmla="*/ 20 w 98"/>
                <a:gd name="T39" fmla="*/ 189 h 222"/>
                <a:gd name="T40" fmla="*/ 20 w 98"/>
                <a:gd name="T41" fmla="*/ 184 h 222"/>
                <a:gd name="T42" fmla="*/ 23 w 98"/>
                <a:gd name="T43" fmla="*/ 174 h 222"/>
                <a:gd name="T44" fmla="*/ 27 w 98"/>
                <a:gd name="T45" fmla="*/ 168 h 222"/>
                <a:gd name="T46" fmla="*/ 32 w 98"/>
                <a:gd name="T47" fmla="*/ 161 h 222"/>
                <a:gd name="T48" fmla="*/ 33 w 98"/>
                <a:gd name="T49" fmla="*/ 156 h 222"/>
                <a:gd name="T50" fmla="*/ 33 w 98"/>
                <a:gd name="T51" fmla="*/ 153 h 222"/>
                <a:gd name="T52" fmla="*/ 31 w 98"/>
                <a:gd name="T53" fmla="*/ 148 h 222"/>
                <a:gd name="T54" fmla="*/ 26 w 98"/>
                <a:gd name="T55" fmla="*/ 143 h 222"/>
                <a:gd name="T56" fmla="*/ 18 w 98"/>
                <a:gd name="T57" fmla="*/ 140 h 222"/>
                <a:gd name="T58" fmla="*/ 14 w 98"/>
                <a:gd name="T59" fmla="*/ 141 h 222"/>
                <a:gd name="T60" fmla="*/ 11 w 98"/>
                <a:gd name="T61" fmla="*/ 143 h 222"/>
                <a:gd name="T62" fmla="*/ 7 w 98"/>
                <a:gd name="T63" fmla="*/ 146 h 222"/>
                <a:gd name="T64" fmla="*/ 0 w 98"/>
                <a:gd name="T65" fmla="*/ 127 h 222"/>
                <a:gd name="T66" fmla="*/ 10 w 98"/>
                <a:gd name="T67" fmla="*/ 84 h 222"/>
                <a:gd name="T68" fmla="*/ 36 w 98"/>
                <a:gd name="T69" fmla="*/ 44 h 222"/>
                <a:gd name="T70" fmla="*/ 69 w 98"/>
                <a:gd name="T71" fmla="*/ 15 h 222"/>
                <a:gd name="T72" fmla="*/ 89 w 98"/>
                <a:gd name="T73" fmla="*/ 4 h 222"/>
                <a:gd name="T74" fmla="*/ 98 w 98"/>
                <a:gd name="T75" fmla="*/ 0 h 222"/>
                <a:gd name="T76" fmla="*/ 91 w 98"/>
                <a:gd name="T77" fmla="*/ 14 h 222"/>
                <a:gd name="T78" fmla="*/ 81 w 98"/>
                <a:gd name="T79" fmla="*/ 39 h 222"/>
                <a:gd name="T80" fmla="*/ 81 w 98"/>
                <a:gd name="T81" fmla="*/ 60 h 222"/>
                <a:gd name="T82" fmla="*/ 86 w 98"/>
                <a:gd name="T83" fmla="*/ 82 h 222"/>
                <a:gd name="T84" fmla="*/ 92 w 98"/>
                <a:gd name="T85" fmla="*/ 105 h 222"/>
                <a:gd name="T86" fmla="*/ 96 w 98"/>
                <a:gd name="T87" fmla="*/ 124 h 222"/>
                <a:gd name="T88" fmla="*/ 97 w 98"/>
                <a:gd name="T89" fmla="*/ 140 h 222"/>
                <a:gd name="T90" fmla="*/ 94 w 98"/>
                <a:gd name="T91" fmla="*/ 165 h 222"/>
                <a:gd name="T92" fmla="*/ 86 w 98"/>
                <a:gd name="T93" fmla="*/ 192 h 222"/>
                <a:gd name="T94" fmla="*/ 69 w 98"/>
                <a:gd name="T95" fmla="*/ 215 h 2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"/>
                <a:gd name="T145" fmla="*/ 0 h 222"/>
                <a:gd name="T146" fmla="*/ 98 w 98"/>
                <a:gd name="T147" fmla="*/ 222 h 2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" h="222">
                  <a:moveTo>
                    <a:pt x="55" y="222"/>
                  </a:moveTo>
                  <a:lnTo>
                    <a:pt x="54" y="220"/>
                  </a:lnTo>
                  <a:lnTo>
                    <a:pt x="51" y="215"/>
                  </a:lnTo>
                  <a:lnTo>
                    <a:pt x="47" y="212"/>
                  </a:lnTo>
                  <a:lnTo>
                    <a:pt x="41" y="212"/>
                  </a:lnTo>
                  <a:lnTo>
                    <a:pt x="37" y="213"/>
                  </a:lnTo>
                  <a:lnTo>
                    <a:pt x="34" y="212"/>
                  </a:lnTo>
                  <a:lnTo>
                    <a:pt x="31" y="209"/>
                  </a:lnTo>
                  <a:lnTo>
                    <a:pt x="30" y="207"/>
                  </a:lnTo>
                  <a:lnTo>
                    <a:pt x="33" y="203"/>
                  </a:lnTo>
                  <a:lnTo>
                    <a:pt x="36" y="199"/>
                  </a:lnTo>
                  <a:lnTo>
                    <a:pt x="39" y="196"/>
                  </a:lnTo>
                  <a:lnTo>
                    <a:pt x="42" y="194"/>
                  </a:lnTo>
                  <a:lnTo>
                    <a:pt x="48" y="195"/>
                  </a:lnTo>
                  <a:lnTo>
                    <a:pt x="54" y="193"/>
                  </a:lnTo>
                  <a:lnTo>
                    <a:pt x="57" y="191"/>
                  </a:lnTo>
                  <a:lnTo>
                    <a:pt x="60" y="187"/>
                  </a:lnTo>
                  <a:lnTo>
                    <a:pt x="60" y="185"/>
                  </a:lnTo>
                  <a:lnTo>
                    <a:pt x="61" y="182"/>
                  </a:lnTo>
                  <a:lnTo>
                    <a:pt x="61" y="180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0" y="173"/>
                  </a:lnTo>
                  <a:lnTo>
                    <a:pt x="59" y="171"/>
                  </a:lnTo>
                  <a:lnTo>
                    <a:pt x="58" y="169"/>
                  </a:lnTo>
                  <a:lnTo>
                    <a:pt x="54" y="167"/>
                  </a:lnTo>
                  <a:lnTo>
                    <a:pt x="49" y="166"/>
                  </a:lnTo>
                  <a:lnTo>
                    <a:pt x="43" y="167"/>
                  </a:lnTo>
                  <a:lnTo>
                    <a:pt x="39" y="168"/>
                  </a:lnTo>
                  <a:lnTo>
                    <a:pt x="36" y="171"/>
                  </a:lnTo>
                  <a:lnTo>
                    <a:pt x="36" y="174"/>
                  </a:lnTo>
                  <a:lnTo>
                    <a:pt x="36" y="178"/>
                  </a:lnTo>
                  <a:lnTo>
                    <a:pt x="36" y="181"/>
                  </a:lnTo>
                  <a:lnTo>
                    <a:pt x="33" y="185"/>
                  </a:lnTo>
                  <a:lnTo>
                    <a:pt x="30" y="188"/>
                  </a:lnTo>
                  <a:lnTo>
                    <a:pt x="26" y="191"/>
                  </a:lnTo>
                  <a:lnTo>
                    <a:pt x="24" y="193"/>
                  </a:lnTo>
                  <a:lnTo>
                    <a:pt x="23" y="192"/>
                  </a:lnTo>
                  <a:lnTo>
                    <a:pt x="22" y="190"/>
                  </a:lnTo>
                  <a:lnTo>
                    <a:pt x="20" y="189"/>
                  </a:lnTo>
                  <a:lnTo>
                    <a:pt x="18" y="188"/>
                  </a:lnTo>
                  <a:lnTo>
                    <a:pt x="20" y="184"/>
                  </a:lnTo>
                  <a:lnTo>
                    <a:pt x="22" y="179"/>
                  </a:lnTo>
                  <a:lnTo>
                    <a:pt x="23" y="174"/>
                  </a:lnTo>
                  <a:lnTo>
                    <a:pt x="24" y="171"/>
                  </a:lnTo>
                  <a:lnTo>
                    <a:pt x="27" y="168"/>
                  </a:lnTo>
                  <a:lnTo>
                    <a:pt x="30" y="166"/>
                  </a:lnTo>
                  <a:lnTo>
                    <a:pt x="32" y="161"/>
                  </a:lnTo>
                  <a:lnTo>
                    <a:pt x="33" y="157"/>
                  </a:lnTo>
                  <a:lnTo>
                    <a:pt x="33" y="156"/>
                  </a:lnTo>
                  <a:lnTo>
                    <a:pt x="33" y="154"/>
                  </a:lnTo>
                  <a:lnTo>
                    <a:pt x="33" y="153"/>
                  </a:lnTo>
                  <a:lnTo>
                    <a:pt x="33" y="152"/>
                  </a:lnTo>
                  <a:lnTo>
                    <a:pt x="31" y="148"/>
                  </a:lnTo>
                  <a:lnTo>
                    <a:pt x="29" y="145"/>
                  </a:lnTo>
                  <a:lnTo>
                    <a:pt x="26" y="143"/>
                  </a:lnTo>
                  <a:lnTo>
                    <a:pt x="21" y="141"/>
                  </a:lnTo>
                  <a:lnTo>
                    <a:pt x="18" y="140"/>
                  </a:lnTo>
                  <a:lnTo>
                    <a:pt x="17" y="140"/>
                  </a:lnTo>
                  <a:lnTo>
                    <a:pt x="14" y="141"/>
                  </a:lnTo>
                  <a:lnTo>
                    <a:pt x="12" y="142"/>
                  </a:lnTo>
                  <a:lnTo>
                    <a:pt x="11" y="143"/>
                  </a:lnTo>
                  <a:lnTo>
                    <a:pt x="9" y="145"/>
                  </a:lnTo>
                  <a:lnTo>
                    <a:pt x="7" y="146"/>
                  </a:lnTo>
                  <a:lnTo>
                    <a:pt x="5" y="148"/>
                  </a:lnTo>
                  <a:lnTo>
                    <a:pt x="0" y="127"/>
                  </a:lnTo>
                  <a:lnTo>
                    <a:pt x="2" y="106"/>
                  </a:lnTo>
                  <a:lnTo>
                    <a:pt x="10" y="84"/>
                  </a:lnTo>
                  <a:lnTo>
                    <a:pt x="22" y="63"/>
                  </a:lnTo>
                  <a:lnTo>
                    <a:pt x="36" y="44"/>
                  </a:lnTo>
                  <a:lnTo>
                    <a:pt x="53" y="28"/>
                  </a:lnTo>
                  <a:lnTo>
                    <a:pt x="69" y="15"/>
                  </a:lnTo>
                  <a:lnTo>
                    <a:pt x="85" y="6"/>
                  </a:lnTo>
                  <a:lnTo>
                    <a:pt x="89" y="4"/>
                  </a:lnTo>
                  <a:lnTo>
                    <a:pt x="95" y="1"/>
                  </a:lnTo>
                  <a:lnTo>
                    <a:pt x="98" y="0"/>
                  </a:lnTo>
                  <a:lnTo>
                    <a:pt x="97" y="4"/>
                  </a:lnTo>
                  <a:lnTo>
                    <a:pt x="91" y="14"/>
                  </a:lnTo>
                  <a:lnTo>
                    <a:pt x="85" y="26"/>
                  </a:lnTo>
                  <a:lnTo>
                    <a:pt x="81" y="39"/>
                  </a:lnTo>
                  <a:lnTo>
                    <a:pt x="80" y="53"/>
                  </a:lnTo>
                  <a:lnTo>
                    <a:pt x="81" y="60"/>
                  </a:lnTo>
                  <a:lnTo>
                    <a:pt x="84" y="70"/>
                  </a:lnTo>
                  <a:lnTo>
                    <a:pt x="86" y="82"/>
                  </a:lnTo>
                  <a:lnTo>
                    <a:pt x="90" y="94"/>
                  </a:lnTo>
                  <a:lnTo>
                    <a:pt x="92" y="105"/>
                  </a:lnTo>
                  <a:lnTo>
                    <a:pt x="95" y="115"/>
                  </a:lnTo>
                  <a:lnTo>
                    <a:pt x="96" y="124"/>
                  </a:lnTo>
                  <a:lnTo>
                    <a:pt x="97" y="132"/>
                  </a:lnTo>
                  <a:lnTo>
                    <a:pt x="97" y="140"/>
                  </a:lnTo>
                  <a:lnTo>
                    <a:pt x="96" y="151"/>
                  </a:lnTo>
                  <a:lnTo>
                    <a:pt x="94" y="165"/>
                  </a:lnTo>
                  <a:lnTo>
                    <a:pt x="91" y="178"/>
                  </a:lnTo>
                  <a:lnTo>
                    <a:pt x="86" y="192"/>
                  </a:lnTo>
                  <a:lnTo>
                    <a:pt x="79" y="205"/>
                  </a:lnTo>
                  <a:lnTo>
                    <a:pt x="69" y="215"/>
                  </a:lnTo>
                  <a:lnTo>
                    <a:pt x="55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16" name="Freeform 380">
              <a:extLst>
                <a:ext uri="{FF2B5EF4-FFF2-40B4-BE49-F238E27FC236}">
                  <a16:creationId xmlns:a16="http://schemas.microsoft.com/office/drawing/2014/main" id="{BAB0355D-1C08-40DF-9EFB-55A06C126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" y="475"/>
              <a:ext cx="478" cy="376"/>
            </a:xfrm>
            <a:custGeom>
              <a:avLst/>
              <a:gdLst>
                <a:gd name="T0" fmla="*/ 221 w 478"/>
                <a:gd name="T1" fmla="*/ 321 h 376"/>
                <a:gd name="T2" fmla="*/ 195 w 478"/>
                <a:gd name="T3" fmla="*/ 371 h 376"/>
                <a:gd name="T4" fmla="*/ 173 w 478"/>
                <a:gd name="T5" fmla="*/ 328 h 376"/>
                <a:gd name="T6" fmla="*/ 146 w 478"/>
                <a:gd name="T7" fmla="*/ 295 h 376"/>
                <a:gd name="T8" fmla="*/ 136 w 478"/>
                <a:gd name="T9" fmla="*/ 215 h 376"/>
                <a:gd name="T10" fmla="*/ 155 w 478"/>
                <a:gd name="T11" fmla="*/ 177 h 376"/>
                <a:gd name="T12" fmla="*/ 171 w 478"/>
                <a:gd name="T13" fmla="*/ 140 h 376"/>
                <a:gd name="T14" fmla="*/ 161 w 478"/>
                <a:gd name="T15" fmla="*/ 146 h 376"/>
                <a:gd name="T16" fmla="*/ 148 w 478"/>
                <a:gd name="T17" fmla="*/ 181 h 376"/>
                <a:gd name="T18" fmla="*/ 98 w 478"/>
                <a:gd name="T19" fmla="*/ 225 h 376"/>
                <a:gd name="T20" fmla="*/ 61 w 478"/>
                <a:gd name="T21" fmla="*/ 229 h 376"/>
                <a:gd name="T22" fmla="*/ 36 w 478"/>
                <a:gd name="T23" fmla="*/ 219 h 376"/>
                <a:gd name="T24" fmla="*/ 0 w 478"/>
                <a:gd name="T25" fmla="*/ 200 h 376"/>
                <a:gd name="T26" fmla="*/ 30 w 478"/>
                <a:gd name="T27" fmla="*/ 189 h 376"/>
                <a:gd name="T28" fmla="*/ 56 w 478"/>
                <a:gd name="T29" fmla="*/ 152 h 376"/>
                <a:gd name="T30" fmla="*/ 108 w 478"/>
                <a:gd name="T31" fmla="*/ 114 h 376"/>
                <a:gd name="T32" fmla="*/ 140 w 478"/>
                <a:gd name="T33" fmla="*/ 116 h 376"/>
                <a:gd name="T34" fmla="*/ 146 w 478"/>
                <a:gd name="T35" fmla="*/ 119 h 376"/>
                <a:gd name="T36" fmla="*/ 140 w 478"/>
                <a:gd name="T37" fmla="*/ 139 h 376"/>
                <a:gd name="T38" fmla="*/ 144 w 478"/>
                <a:gd name="T39" fmla="*/ 143 h 376"/>
                <a:gd name="T40" fmla="*/ 160 w 478"/>
                <a:gd name="T41" fmla="*/ 139 h 376"/>
                <a:gd name="T42" fmla="*/ 158 w 478"/>
                <a:gd name="T43" fmla="*/ 115 h 376"/>
                <a:gd name="T44" fmla="*/ 164 w 478"/>
                <a:gd name="T45" fmla="*/ 114 h 376"/>
                <a:gd name="T46" fmla="*/ 174 w 478"/>
                <a:gd name="T47" fmla="*/ 129 h 376"/>
                <a:gd name="T48" fmla="*/ 195 w 478"/>
                <a:gd name="T49" fmla="*/ 132 h 376"/>
                <a:gd name="T50" fmla="*/ 212 w 478"/>
                <a:gd name="T51" fmla="*/ 116 h 376"/>
                <a:gd name="T52" fmla="*/ 230 w 478"/>
                <a:gd name="T53" fmla="*/ 111 h 376"/>
                <a:gd name="T54" fmla="*/ 256 w 478"/>
                <a:gd name="T55" fmla="*/ 79 h 376"/>
                <a:gd name="T56" fmla="*/ 313 w 478"/>
                <a:gd name="T57" fmla="*/ 5 h 376"/>
                <a:gd name="T58" fmla="*/ 358 w 478"/>
                <a:gd name="T59" fmla="*/ 0 h 376"/>
                <a:gd name="T60" fmla="*/ 394 w 478"/>
                <a:gd name="T61" fmla="*/ 7 h 376"/>
                <a:gd name="T62" fmla="*/ 433 w 478"/>
                <a:gd name="T63" fmla="*/ 23 h 376"/>
                <a:gd name="T64" fmla="*/ 470 w 478"/>
                <a:gd name="T65" fmla="*/ 25 h 376"/>
                <a:gd name="T66" fmla="*/ 464 w 478"/>
                <a:gd name="T67" fmla="*/ 47 h 376"/>
                <a:gd name="T68" fmla="*/ 413 w 478"/>
                <a:gd name="T69" fmla="*/ 116 h 376"/>
                <a:gd name="T70" fmla="*/ 366 w 478"/>
                <a:gd name="T71" fmla="*/ 141 h 376"/>
                <a:gd name="T72" fmla="*/ 317 w 478"/>
                <a:gd name="T73" fmla="*/ 153 h 376"/>
                <a:gd name="T74" fmla="*/ 272 w 478"/>
                <a:gd name="T75" fmla="*/ 141 h 376"/>
                <a:gd name="T76" fmla="*/ 248 w 478"/>
                <a:gd name="T77" fmla="*/ 126 h 376"/>
                <a:gd name="T78" fmla="*/ 230 w 478"/>
                <a:gd name="T79" fmla="*/ 120 h 376"/>
                <a:gd name="T80" fmla="*/ 212 w 478"/>
                <a:gd name="T81" fmla="*/ 126 h 376"/>
                <a:gd name="T82" fmla="*/ 213 w 478"/>
                <a:gd name="T83" fmla="*/ 137 h 376"/>
                <a:gd name="T84" fmla="*/ 234 w 478"/>
                <a:gd name="T85" fmla="*/ 135 h 376"/>
                <a:gd name="T86" fmla="*/ 259 w 478"/>
                <a:gd name="T87" fmla="*/ 133 h 376"/>
                <a:gd name="T88" fmla="*/ 305 w 478"/>
                <a:gd name="T89" fmla="*/ 152 h 376"/>
                <a:gd name="T90" fmla="*/ 347 w 478"/>
                <a:gd name="T91" fmla="*/ 207 h 376"/>
                <a:gd name="T92" fmla="*/ 360 w 478"/>
                <a:gd name="T93" fmla="*/ 274 h 376"/>
                <a:gd name="T94" fmla="*/ 335 w 478"/>
                <a:gd name="T95" fmla="*/ 274 h 376"/>
                <a:gd name="T96" fmla="*/ 278 w 478"/>
                <a:gd name="T97" fmla="*/ 255 h 376"/>
                <a:gd name="T98" fmla="*/ 244 w 478"/>
                <a:gd name="T99" fmla="*/ 244 h 376"/>
                <a:gd name="T100" fmla="*/ 216 w 478"/>
                <a:gd name="T101" fmla="*/ 196 h 376"/>
                <a:gd name="T102" fmla="*/ 207 w 478"/>
                <a:gd name="T103" fmla="*/ 151 h 376"/>
                <a:gd name="T104" fmla="*/ 188 w 478"/>
                <a:gd name="T105" fmla="*/ 136 h 376"/>
                <a:gd name="T106" fmla="*/ 177 w 478"/>
                <a:gd name="T107" fmla="*/ 139 h 376"/>
                <a:gd name="T108" fmla="*/ 188 w 478"/>
                <a:gd name="T109" fmla="*/ 160 h 376"/>
                <a:gd name="T110" fmla="*/ 223 w 478"/>
                <a:gd name="T111" fmla="*/ 207 h 3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8"/>
                <a:gd name="T169" fmla="*/ 0 h 376"/>
                <a:gd name="T170" fmla="*/ 478 w 478"/>
                <a:gd name="T171" fmla="*/ 376 h 3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8" h="376">
                  <a:moveTo>
                    <a:pt x="228" y="222"/>
                  </a:moveTo>
                  <a:lnTo>
                    <a:pt x="232" y="249"/>
                  </a:lnTo>
                  <a:lnTo>
                    <a:pt x="232" y="276"/>
                  </a:lnTo>
                  <a:lnTo>
                    <a:pt x="229" y="302"/>
                  </a:lnTo>
                  <a:lnTo>
                    <a:pt x="221" y="321"/>
                  </a:lnTo>
                  <a:lnTo>
                    <a:pt x="213" y="335"/>
                  </a:lnTo>
                  <a:lnTo>
                    <a:pt x="206" y="348"/>
                  </a:lnTo>
                  <a:lnTo>
                    <a:pt x="201" y="361"/>
                  </a:lnTo>
                  <a:lnTo>
                    <a:pt x="196" y="376"/>
                  </a:lnTo>
                  <a:lnTo>
                    <a:pt x="195" y="371"/>
                  </a:lnTo>
                  <a:lnTo>
                    <a:pt x="193" y="363"/>
                  </a:lnTo>
                  <a:lnTo>
                    <a:pt x="189" y="355"/>
                  </a:lnTo>
                  <a:lnTo>
                    <a:pt x="184" y="346"/>
                  </a:lnTo>
                  <a:lnTo>
                    <a:pt x="179" y="336"/>
                  </a:lnTo>
                  <a:lnTo>
                    <a:pt x="173" y="328"/>
                  </a:lnTo>
                  <a:lnTo>
                    <a:pt x="167" y="319"/>
                  </a:lnTo>
                  <a:lnTo>
                    <a:pt x="161" y="313"/>
                  </a:lnTo>
                  <a:lnTo>
                    <a:pt x="155" y="307"/>
                  </a:lnTo>
                  <a:lnTo>
                    <a:pt x="150" y="301"/>
                  </a:lnTo>
                  <a:lnTo>
                    <a:pt x="146" y="295"/>
                  </a:lnTo>
                  <a:lnTo>
                    <a:pt x="142" y="288"/>
                  </a:lnTo>
                  <a:lnTo>
                    <a:pt x="135" y="267"/>
                  </a:lnTo>
                  <a:lnTo>
                    <a:pt x="134" y="247"/>
                  </a:lnTo>
                  <a:lnTo>
                    <a:pt x="134" y="228"/>
                  </a:lnTo>
                  <a:lnTo>
                    <a:pt x="136" y="215"/>
                  </a:lnTo>
                  <a:lnTo>
                    <a:pt x="138" y="207"/>
                  </a:lnTo>
                  <a:lnTo>
                    <a:pt x="141" y="199"/>
                  </a:lnTo>
                  <a:lnTo>
                    <a:pt x="146" y="193"/>
                  </a:lnTo>
                  <a:lnTo>
                    <a:pt x="151" y="185"/>
                  </a:lnTo>
                  <a:lnTo>
                    <a:pt x="155" y="177"/>
                  </a:lnTo>
                  <a:lnTo>
                    <a:pt x="160" y="169"/>
                  </a:lnTo>
                  <a:lnTo>
                    <a:pt x="165" y="160"/>
                  </a:lnTo>
                  <a:lnTo>
                    <a:pt x="170" y="151"/>
                  </a:lnTo>
                  <a:lnTo>
                    <a:pt x="171" y="145"/>
                  </a:lnTo>
                  <a:lnTo>
                    <a:pt x="171" y="140"/>
                  </a:lnTo>
                  <a:lnTo>
                    <a:pt x="171" y="135"/>
                  </a:lnTo>
                  <a:lnTo>
                    <a:pt x="169" y="134"/>
                  </a:lnTo>
                  <a:lnTo>
                    <a:pt x="165" y="137"/>
                  </a:lnTo>
                  <a:lnTo>
                    <a:pt x="163" y="141"/>
                  </a:lnTo>
                  <a:lnTo>
                    <a:pt x="161" y="146"/>
                  </a:lnTo>
                  <a:lnTo>
                    <a:pt x="159" y="151"/>
                  </a:lnTo>
                  <a:lnTo>
                    <a:pt x="158" y="160"/>
                  </a:lnTo>
                  <a:lnTo>
                    <a:pt x="155" y="168"/>
                  </a:lnTo>
                  <a:lnTo>
                    <a:pt x="152" y="174"/>
                  </a:lnTo>
                  <a:lnTo>
                    <a:pt x="148" y="181"/>
                  </a:lnTo>
                  <a:lnTo>
                    <a:pt x="140" y="194"/>
                  </a:lnTo>
                  <a:lnTo>
                    <a:pt x="131" y="204"/>
                  </a:lnTo>
                  <a:lnTo>
                    <a:pt x="121" y="214"/>
                  </a:lnTo>
                  <a:lnTo>
                    <a:pt x="109" y="221"/>
                  </a:lnTo>
                  <a:lnTo>
                    <a:pt x="98" y="225"/>
                  </a:lnTo>
                  <a:lnTo>
                    <a:pt x="87" y="229"/>
                  </a:lnTo>
                  <a:lnTo>
                    <a:pt x="77" y="230"/>
                  </a:lnTo>
                  <a:lnTo>
                    <a:pt x="67" y="230"/>
                  </a:lnTo>
                  <a:lnTo>
                    <a:pt x="63" y="230"/>
                  </a:lnTo>
                  <a:lnTo>
                    <a:pt x="61" y="229"/>
                  </a:lnTo>
                  <a:lnTo>
                    <a:pt x="57" y="228"/>
                  </a:lnTo>
                  <a:lnTo>
                    <a:pt x="54" y="227"/>
                  </a:lnTo>
                  <a:lnTo>
                    <a:pt x="48" y="225"/>
                  </a:lnTo>
                  <a:lnTo>
                    <a:pt x="42" y="223"/>
                  </a:lnTo>
                  <a:lnTo>
                    <a:pt x="36" y="219"/>
                  </a:lnTo>
                  <a:lnTo>
                    <a:pt x="30" y="216"/>
                  </a:lnTo>
                  <a:lnTo>
                    <a:pt x="24" y="212"/>
                  </a:lnTo>
                  <a:lnTo>
                    <a:pt x="17" y="208"/>
                  </a:lnTo>
                  <a:lnTo>
                    <a:pt x="9" y="204"/>
                  </a:lnTo>
                  <a:lnTo>
                    <a:pt x="0" y="200"/>
                  </a:lnTo>
                  <a:lnTo>
                    <a:pt x="5" y="198"/>
                  </a:lnTo>
                  <a:lnTo>
                    <a:pt x="11" y="197"/>
                  </a:lnTo>
                  <a:lnTo>
                    <a:pt x="18" y="195"/>
                  </a:lnTo>
                  <a:lnTo>
                    <a:pt x="24" y="192"/>
                  </a:lnTo>
                  <a:lnTo>
                    <a:pt x="30" y="189"/>
                  </a:lnTo>
                  <a:lnTo>
                    <a:pt x="36" y="184"/>
                  </a:lnTo>
                  <a:lnTo>
                    <a:pt x="42" y="179"/>
                  </a:lnTo>
                  <a:lnTo>
                    <a:pt x="45" y="172"/>
                  </a:lnTo>
                  <a:lnTo>
                    <a:pt x="49" y="163"/>
                  </a:lnTo>
                  <a:lnTo>
                    <a:pt x="56" y="152"/>
                  </a:lnTo>
                  <a:lnTo>
                    <a:pt x="64" y="142"/>
                  </a:lnTo>
                  <a:lnTo>
                    <a:pt x="74" y="131"/>
                  </a:lnTo>
                  <a:lnTo>
                    <a:pt x="85" y="123"/>
                  </a:lnTo>
                  <a:lnTo>
                    <a:pt x="96" y="117"/>
                  </a:lnTo>
                  <a:lnTo>
                    <a:pt x="108" y="114"/>
                  </a:lnTo>
                  <a:lnTo>
                    <a:pt x="121" y="116"/>
                  </a:lnTo>
                  <a:lnTo>
                    <a:pt x="126" y="119"/>
                  </a:lnTo>
                  <a:lnTo>
                    <a:pt x="132" y="120"/>
                  </a:lnTo>
                  <a:lnTo>
                    <a:pt x="137" y="119"/>
                  </a:lnTo>
                  <a:lnTo>
                    <a:pt x="140" y="116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51" y="115"/>
                  </a:lnTo>
                  <a:lnTo>
                    <a:pt x="146" y="119"/>
                  </a:lnTo>
                  <a:lnTo>
                    <a:pt x="142" y="125"/>
                  </a:lnTo>
                  <a:lnTo>
                    <a:pt x="140" y="131"/>
                  </a:lnTo>
                  <a:lnTo>
                    <a:pt x="139" y="137"/>
                  </a:lnTo>
                  <a:lnTo>
                    <a:pt x="139" y="138"/>
                  </a:lnTo>
                  <a:lnTo>
                    <a:pt x="140" y="139"/>
                  </a:lnTo>
                  <a:lnTo>
                    <a:pt x="140" y="141"/>
                  </a:lnTo>
                  <a:lnTo>
                    <a:pt x="140" y="142"/>
                  </a:lnTo>
                  <a:lnTo>
                    <a:pt x="141" y="142"/>
                  </a:lnTo>
                  <a:lnTo>
                    <a:pt x="142" y="142"/>
                  </a:lnTo>
                  <a:lnTo>
                    <a:pt x="144" y="143"/>
                  </a:lnTo>
                  <a:lnTo>
                    <a:pt x="145" y="144"/>
                  </a:lnTo>
                  <a:lnTo>
                    <a:pt x="149" y="145"/>
                  </a:lnTo>
                  <a:lnTo>
                    <a:pt x="153" y="144"/>
                  </a:lnTo>
                  <a:lnTo>
                    <a:pt x="158" y="142"/>
                  </a:lnTo>
                  <a:lnTo>
                    <a:pt x="160" y="139"/>
                  </a:lnTo>
                  <a:lnTo>
                    <a:pt x="163" y="134"/>
                  </a:lnTo>
                  <a:lnTo>
                    <a:pt x="163" y="128"/>
                  </a:lnTo>
                  <a:lnTo>
                    <a:pt x="162" y="122"/>
                  </a:lnTo>
                  <a:lnTo>
                    <a:pt x="160" y="118"/>
                  </a:lnTo>
                  <a:lnTo>
                    <a:pt x="158" y="115"/>
                  </a:lnTo>
                  <a:lnTo>
                    <a:pt x="158" y="114"/>
                  </a:lnTo>
                  <a:lnTo>
                    <a:pt x="159" y="113"/>
                  </a:lnTo>
                  <a:lnTo>
                    <a:pt x="161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5" y="117"/>
                  </a:lnTo>
                  <a:lnTo>
                    <a:pt x="165" y="120"/>
                  </a:lnTo>
                  <a:lnTo>
                    <a:pt x="166" y="124"/>
                  </a:lnTo>
                  <a:lnTo>
                    <a:pt x="170" y="128"/>
                  </a:lnTo>
                  <a:lnTo>
                    <a:pt x="174" y="129"/>
                  </a:lnTo>
                  <a:lnTo>
                    <a:pt x="181" y="125"/>
                  </a:lnTo>
                  <a:lnTo>
                    <a:pt x="183" y="128"/>
                  </a:lnTo>
                  <a:lnTo>
                    <a:pt x="187" y="130"/>
                  </a:lnTo>
                  <a:lnTo>
                    <a:pt x="191" y="132"/>
                  </a:lnTo>
                  <a:lnTo>
                    <a:pt x="195" y="132"/>
                  </a:lnTo>
                  <a:lnTo>
                    <a:pt x="199" y="131"/>
                  </a:lnTo>
                  <a:lnTo>
                    <a:pt x="203" y="128"/>
                  </a:lnTo>
                  <a:lnTo>
                    <a:pt x="207" y="124"/>
                  </a:lnTo>
                  <a:lnTo>
                    <a:pt x="209" y="117"/>
                  </a:lnTo>
                  <a:lnTo>
                    <a:pt x="212" y="116"/>
                  </a:lnTo>
                  <a:lnTo>
                    <a:pt x="214" y="115"/>
                  </a:lnTo>
                  <a:lnTo>
                    <a:pt x="218" y="114"/>
                  </a:lnTo>
                  <a:lnTo>
                    <a:pt x="222" y="113"/>
                  </a:lnTo>
                  <a:lnTo>
                    <a:pt x="226" y="112"/>
                  </a:lnTo>
                  <a:lnTo>
                    <a:pt x="230" y="111"/>
                  </a:lnTo>
                  <a:lnTo>
                    <a:pt x="234" y="110"/>
                  </a:lnTo>
                  <a:lnTo>
                    <a:pt x="238" y="109"/>
                  </a:lnTo>
                  <a:lnTo>
                    <a:pt x="245" y="104"/>
                  </a:lnTo>
                  <a:lnTo>
                    <a:pt x="251" y="94"/>
                  </a:lnTo>
                  <a:lnTo>
                    <a:pt x="256" y="79"/>
                  </a:lnTo>
                  <a:lnTo>
                    <a:pt x="262" y="60"/>
                  </a:lnTo>
                  <a:lnTo>
                    <a:pt x="272" y="38"/>
                  </a:lnTo>
                  <a:lnTo>
                    <a:pt x="285" y="22"/>
                  </a:lnTo>
                  <a:lnTo>
                    <a:pt x="299" y="11"/>
                  </a:lnTo>
                  <a:lnTo>
                    <a:pt x="313" y="5"/>
                  </a:lnTo>
                  <a:lnTo>
                    <a:pt x="327" y="1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1"/>
                  </a:lnTo>
                  <a:lnTo>
                    <a:pt x="370" y="2"/>
                  </a:lnTo>
                  <a:lnTo>
                    <a:pt x="378" y="3"/>
                  </a:lnTo>
                  <a:lnTo>
                    <a:pt x="386" y="5"/>
                  </a:lnTo>
                  <a:lnTo>
                    <a:pt x="394" y="7"/>
                  </a:lnTo>
                  <a:lnTo>
                    <a:pt x="403" y="10"/>
                  </a:lnTo>
                  <a:lnTo>
                    <a:pt x="409" y="14"/>
                  </a:lnTo>
                  <a:lnTo>
                    <a:pt x="416" y="18"/>
                  </a:lnTo>
                  <a:lnTo>
                    <a:pt x="424" y="21"/>
                  </a:lnTo>
                  <a:lnTo>
                    <a:pt x="433" y="23"/>
                  </a:lnTo>
                  <a:lnTo>
                    <a:pt x="440" y="25"/>
                  </a:lnTo>
                  <a:lnTo>
                    <a:pt x="449" y="26"/>
                  </a:lnTo>
                  <a:lnTo>
                    <a:pt x="457" y="26"/>
                  </a:lnTo>
                  <a:lnTo>
                    <a:pt x="464" y="26"/>
                  </a:lnTo>
                  <a:lnTo>
                    <a:pt x="470" y="25"/>
                  </a:lnTo>
                  <a:lnTo>
                    <a:pt x="478" y="25"/>
                  </a:lnTo>
                  <a:lnTo>
                    <a:pt x="478" y="29"/>
                  </a:lnTo>
                  <a:lnTo>
                    <a:pt x="475" y="32"/>
                  </a:lnTo>
                  <a:lnTo>
                    <a:pt x="471" y="36"/>
                  </a:lnTo>
                  <a:lnTo>
                    <a:pt x="464" y="47"/>
                  </a:lnTo>
                  <a:lnTo>
                    <a:pt x="456" y="60"/>
                  </a:lnTo>
                  <a:lnTo>
                    <a:pt x="446" y="75"/>
                  </a:lnTo>
                  <a:lnTo>
                    <a:pt x="435" y="89"/>
                  </a:lnTo>
                  <a:lnTo>
                    <a:pt x="424" y="104"/>
                  </a:lnTo>
                  <a:lnTo>
                    <a:pt x="413" y="116"/>
                  </a:lnTo>
                  <a:lnTo>
                    <a:pt x="402" y="126"/>
                  </a:lnTo>
                  <a:lnTo>
                    <a:pt x="391" y="132"/>
                  </a:lnTo>
                  <a:lnTo>
                    <a:pt x="385" y="134"/>
                  </a:lnTo>
                  <a:lnTo>
                    <a:pt x="377" y="137"/>
                  </a:lnTo>
                  <a:lnTo>
                    <a:pt x="366" y="141"/>
                  </a:lnTo>
                  <a:lnTo>
                    <a:pt x="356" y="143"/>
                  </a:lnTo>
                  <a:lnTo>
                    <a:pt x="346" y="147"/>
                  </a:lnTo>
                  <a:lnTo>
                    <a:pt x="336" y="150"/>
                  </a:lnTo>
                  <a:lnTo>
                    <a:pt x="326" y="152"/>
                  </a:lnTo>
                  <a:lnTo>
                    <a:pt x="317" y="153"/>
                  </a:lnTo>
                  <a:lnTo>
                    <a:pt x="310" y="152"/>
                  </a:lnTo>
                  <a:lnTo>
                    <a:pt x="300" y="150"/>
                  </a:lnTo>
                  <a:lnTo>
                    <a:pt x="290" y="147"/>
                  </a:lnTo>
                  <a:lnTo>
                    <a:pt x="281" y="143"/>
                  </a:lnTo>
                  <a:lnTo>
                    <a:pt x="272" y="141"/>
                  </a:lnTo>
                  <a:lnTo>
                    <a:pt x="264" y="137"/>
                  </a:lnTo>
                  <a:lnTo>
                    <a:pt x="258" y="134"/>
                  </a:lnTo>
                  <a:lnTo>
                    <a:pt x="255" y="132"/>
                  </a:lnTo>
                  <a:lnTo>
                    <a:pt x="251" y="129"/>
                  </a:lnTo>
                  <a:lnTo>
                    <a:pt x="248" y="126"/>
                  </a:lnTo>
                  <a:lnTo>
                    <a:pt x="244" y="123"/>
                  </a:lnTo>
                  <a:lnTo>
                    <a:pt x="240" y="121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0" y="120"/>
                  </a:lnTo>
                  <a:lnTo>
                    <a:pt x="226" y="121"/>
                  </a:lnTo>
                  <a:lnTo>
                    <a:pt x="221" y="122"/>
                  </a:lnTo>
                  <a:lnTo>
                    <a:pt x="218" y="123"/>
                  </a:lnTo>
                  <a:lnTo>
                    <a:pt x="214" y="125"/>
                  </a:lnTo>
                  <a:lnTo>
                    <a:pt x="212" y="126"/>
                  </a:lnTo>
                  <a:lnTo>
                    <a:pt x="208" y="129"/>
                  </a:lnTo>
                  <a:lnTo>
                    <a:pt x="207" y="132"/>
                  </a:lnTo>
                  <a:lnTo>
                    <a:pt x="208" y="134"/>
                  </a:lnTo>
                  <a:lnTo>
                    <a:pt x="211" y="136"/>
                  </a:lnTo>
                  <a:lnTo>
                    <a:pt x="213" y="137"/>
                  </a:lnTo>
                  <a:lnTo>
                    <a:pt x="217" y="137"/>
                  </a:lnTo>
                  <a:lnTo>
                    <a:pt x="220" y="136"/>
                  </a:lnTo>
                  <a:lnTo>
                    <a:pt x="225" y="136"/>
                  </a:lnTo>
                  <a:lnTo>
                    <a:pt x="229" y="135"/>
                  </a:lnTo>
                  <a:lnTo>
                    <a:pt x="234" y="135"/>
                  </a:lnTo>
                  <a:lnTo>
                    <a:pt x="239" y="134"/>
                  </a:lnTo>
                  <a:lnTo>
                    <a:pt x="244" y="133"/>
                  </a:lnTo>
                  <a:lnTo>
                    <a:pt x="249" y="132"/>
                  </a:lnTo>
                  <a:lnTo>
                    <a:pt x="253" y="132"/>
                  </a:lnTo>
                  <a:lnTo>
                    <a:pt x="259" y="133"/>
                  </a:lnTo>
                  <a:lnTo>
                    <a:pt x="265" y="134"/>
                  </a:lnTo>
                  <a:lnTo>
                    <a:pt x="273" y="137"/>
                  </a:lnTo>
                  <a:lnTo>
                    <a:pt x="281" y="141"/>
                  </a:lnTo>
                  <a:lnTo>
                    <a:pt x="293" y="145"/>
                  </a:lnTo>
                  <a:lnTo>
                    <a:pt x="305" y="152"/>
                  </a:lnTo>
                  <a:lnTo>
                    <a:pt x="316" y="159"/>
                  </a:lnTo>
                  <a:lnTo>
                    <a:pt x="324" y="169"/>
                  </a:lnTo>
                  <a:lnTo>
                    <a:pt x="333" y="180"/>
                  </a:lnTo>
                  <a:lnTo>
                    <a:pt x="340" y="193"/>
                  </a:lnTo>
                  <a:lnTo>
                    <a:pt x="347" y="207"/>
                  </a:lnTo>
                  <a:lnTo>
                    <a:pt x="351" y="222"/>
                  </a:lnTo>
                  <a:lnTo>
                    <a:pt x="355" y="238"/>
                  </a:lnTo>
                  <a:lnTo>
                    <a:pt x="358" y="253"/>
                  </a:lnTo>
                  <a:lnTo>
                    <a:pt x="359" y="264"/>
                  </a:lnTo>
                  <a:lnTo>
                    <a:pt x="360" y="274"/>
                  </a:lnTo>
                  <a:lnTo>
                    <a:pt x="359" y="283"/>
                  </a:lnTo>
                  <a:lnTo>
                    <a:pt x="358" y="293"/>
                  </a:lnTo>
                  <a:lnTo>
                    <a:pt x="353" y="286"/>
                  </a:lnTo>
                  <a:lnTo>
                    <a:pt x="344" y="279"/>
                  </a:lnTo>
                  <a:lnTo>
                    <a:pt x="335" y="274"/>
                  </a:lnTo>
                  <a:lnTo>
                    <a:pt x="324" y="268"/>
                  </a:lnTo>
                  <a:lnTo>
                    <a:pt x="311" y="264"/>
                  </a:lnTo>
                  <a:lnTo>
                    <a:pt x="299" y="260"/>
                  </a:lnTo>
                  <a:lnTo>
                    <a:pt x="288" y="257"/>
                  </a:lnTo>
                  <a:lnTo>
                    <a:pt x="278" y="255"/>
                  </a:lnTo>
                  <a:lnTo>
                    <a:pt x="272" y="254"/>
                  </a:lnTo>
                  <a:lnTo>
                    <a:pt x="265" y="252"/>
                  </a:lnTo>
                  <a:lnTo>
                    <a:pt x="257" y="251"/>
                  </a:lnTo>
                  <a:lnTo>
                    <a:pt x="250" y="248"/>
                  </a:lnTo>
                  <a:lnTo>
                    <a:pt x="244" y="244"/>
                  </a:lnTo>
                  <a:lnTo>
                    <a:pt x="237" y="237"/>
                  </a:lnTo>
                  <a:lnTo>
                    <a:pt x="232" y="229"/>
                  </a:lnTo>
                  <a:lnTo>
                    <a:pt x="227" y="220"/>
                  </a:lnTo>
                  <a:lnTo>
                    <a:pt x="221" y="206"/>
                  </a:lnTo>
                  <a:lnTo>
                    <a:pt x="216" y="196"/>
                  </a:lnTo>
                  <a:lnTo>
                    <a:pt x="213" y="183"/>
                  </a:lnTo>
                  <a:lnTo>
                    <a:pt x="213" y="166"/>
                  </a:lnTo>
                  <a:lnTo>
                    <a:pt x="213" y="161"/>
                  </a:lnTo>
                  <a:lnTo>
                    <a:pt x="210" y="155"/>
                  </a:lnTo>
                  <a:lnTo>
                    <a:pt x="207" y="151"/>
                  </a:lnTo>
                  <a:lnTo>
                    <a:pt x="203" y="146"/>
                  </a:lnTo>
                  <a:lnTo>
                    <a:pt x="199" y="143"/>
                  </a:lnTo>
                  <a:lnTo>
                    <a:pt x="195" y="140"/>
                  </a:lnTo>
                  <a:lnTo>
                    <a:pt x="191" y="138"/>
                  </a:lnTo>
                  <a:lnTo>
                    <a:pt x="188" y="136"/>
                  </a:lnTo>
                  <a:lnTo>
                    <a:pt x="183" y="134"/>
                  </a:lnTo>
                  <a:lnTo>
                    <a:pt x="179" y="132"/>
                  </a:lnTo>
                  <a:lnTo>
                    <a:pt x="177" y="133"/>
                  </a:lnTo>
                  <a:lnTo>
                    <a:pt x="176" y="135"/>
                  </a:lnTo>
                  <a:lnTo>
                    <a:pt x="177" y="139"/>
                  </a:lnTo>
                  <a:lnTo>
                    <a:pt x="177" y="143"/>
                  </a:lnTo>
                  <a:lnTo>
                    <a:pt x="178" y="147"/>
                  </a:lnTo>
                  <a:lnTo>
                    <a:pt x="180" y="152"/>
                  </a:lnTo>
                  <a:lnTo>
                    <a:pt x="183" y="155"/>
                  </a:lnTo>
                  <a:lnTo>
                    <a:pt x="188" y="160"/>
                  </a:lnTo>
                  <a:lnTo>
                    <a:pt x="194" y="167"/>
                  </a:lnTo>
                  <a:lnTo>
                    <a:pt x="201" y="174"/>
                  </a:lnTo>
                  <a:lnTo>
                    <a:pt x="209" y="184"/>
                  </a:lnTo>
                  <a:lnTo>
                    <a:pt x="217" y="195"/>
                  </a:lnTo>
                  <a:lnTo>
                    <a:pt x="223" y="207"/>
                  </a:lnTo>
                  <a:lnTo>
                    <a:pt x="228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17" name="Freeform 381">
              <a:extLst>
                <a:ext uri="{FF2B5EF4-FFF2-40B4-BE49-F238E27FC236}">
                  <a16:creationId xmlns:a16="http://schemas.microsoft.com/office/drawing/2014/main" id="{044A8372-8CE7-41A2-8962-65341570C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" y="418"/>
              <a:ext cx="144" cy="164"/>
            </a:xfrm>
            <a:custGeom>
              <a:avLst/>
              <a:gdLst>
                <a:gd name="T0" fmla="*/ 109 w 144"/>
                <a:gd name="T1" fmla="*/ 158 h 164"/>
                <a:gd name="T2" fmla="*/ 114 w 144"/>
                <a:gd name="T3" fmla="*/ 149 h 164"/>
                <a:gd name="T4" fmla="*/ 122 w 144"/>
                <a:gd name="T5" fmla="*/ 146 h 164"/>
                <a:gd name="T6" fmla="*/ 129 w 144"/>
                <a:gd name="T7" fmla="*/ 149 h 164"/>
                <a:gd name="T8" fmla="*/ 131 w 144"/>
                <a:gd name="T9" fmla="*/ 153 h 164"/>
                <a:gd name="T10" fmla="*/ 135 w 144"/>
                <a:gd name="T11" fmla="*/ 154 h 164"/>
                <a:gd name="T12" fmla="*/ 142 w 144"/>
                <a:gd name="T13" fmla="*/ 156 h 164"/>
                <a:gd name="T14" fmla="*/ 144 w 144"/>
                <a:gd name="T15" fmla="*/ 155 h 164"/>
                <a:gd name="T16" fmla="*/ 141 w 144"/>
                <a:gd name="T17" fmla="*/ 149 h 164"/>
                <a:gd name="T18" fmla="*/ 136 w 144"/>
                <a:gd name="T19" fmla="*/ 144 h 164"/>
                <a:gd name="T20" fmla="*/ 131 w 144"/>
                <a:gd name="T21" fmla="*/ 144 h 164"/>
                <a:gd name="T22" fmla="*/ 124 w 144"/>
                <a:gd name="T23" fmla="*/ 144 h 164"/>
                <a:gd name="T24" fmla="*/ 119 w 144"/>
                <a:gd name="T25" fmla="*/ 139 h 164"/>
                <a:gd name="T26" fmla="*/ 117 w 144"/>
                <a:gd name="T27" fmla="*/ 130 h 164"/>
                <a:gd name="T28" fmla="*/ 118 w 144"/>
                <a:gd name="T29" fmla="*/ 125 h 164"/>
                <a:gd name="T30" fmla="*/ 120 w 144"/>
                <a:gd name="T31" fmla="*/ 122 h 164"/>
                <a:gd name="T32" fmla="*/ 124 w 144"/>
                <a:gd name="T33" fmla="*/ 117 h 164"/>
                <a:gd name="T34" fmla="*/ 130 w 144"/>
                <a:gd name="T35" fmla="*/ 115 h 164"/>
                <a:gd name="T36" fmla="*/ 136 w 144"/>
                <a:gd name="T37" fmla="*/ 98 h 164"/>
                <a:gd name="T38" fmla="*/ 132 w 144"/>
                <a:gd name="T39" fmla="*/ 67 h 164"/>
                <a:gd name="T40" fmla="*/ 113 w 144"/>
                <a:gd name="T41" fmla="*/ 41 h 164"/>
                <a:gd name="T42" fmla="*/ 80 w 144"/>
                <a:gd name="T43" fmla="*/ 23 h 164"/>
                <a:gd name="T44" fmla="*/ 50 w 144"/>
                <a:gd name="T45" fmla="*/ 16 h 164"/>
                <a:gd name="T46" fmla="*/ 33 w 144"/>
                <a:gd name="T47" fmla="*/ 11 h 164"/>
                <a:gd name="T48" fmla="*/ 16 w 144"/>
                <a:gd name="T49" fmla="*/ 7 h 164"/>
                <a:gd name="T50" fmla="*/ 4 w 144"/>
                <a:gd name="T51" fmla="*/ 2 h 164"/>
                <a:gd name="T52" fmla="*/ 5 w 144"/>
                <a:gd name="T53" fmla="*/ 7 h 164"/>
                <a:gd name="T54" fmla="*/ 14 w 144"/>
                <a:gd name="T55" fmla="*/ 28 h 164"/>
                <a:gd name="T56" fmla="*/ 20 w 144"/>
                <a:gd name="T57" fmla="*/ 50 h 164"/>
                <a:gd name="T58" fmla="*/ 26 w 144"/>
                <a:gd name="T59" fmla="*/ 71 h 164"/>
                <a:gd name="T60" fmla="*/ 30 w 144"/>
                <a:gd name="T61" fmla="*/ 91 h 164"/>
                <a:gd name="T62" fmla="*/ 40 w 144"/>
                <a:gd name="T63" fmla="*/ 117 h 164"/>
                <a:gd name="T64" fmla="*/ 58 w 144"/>
                <a:gd name="T65" fmla="*/ 144 h 164"/>
                <a:gd name="T66" fmla="*/ 89 w 144"/>
                <a:gd name="T67" fmla="*/ 161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64"/>
                <a:gd name="T104" fmla="*/ 144 w 144"/>
                <a:gd name="T105" fmla="*/ 164 h 1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64">
                  <a:moveTo>
                    <a:pt x="109" y="164"/>
                  </a:moveTo>
                  <a:lnTo>
                    <a:pt x="109" y="158"/>
                  </a:lnTo>
                  <a:lnTo>
                    <a:pt x="111" y="153"/>
                  </a:lnTo>
                  <a:lnTo>
                    <a:pt x="114" y="149"/>
                  </a:lnTo>
                  <a:lnTo>
                    <a:pt x="118" y="147"/>
                  </a:lnTo>
                  <a:lnTo>
                    <a:pt x="122" y="146"/>
                  </a:lnTo>
                  <a:lnTo>
                    <a:pt x="126" y="147"/>
                  </a:lnTo>
                  <a:lnTo>
                    <a:pt x="129" y="149"/>
                  </a:lnTo>
                  <a:lnTo>
                    <a:pt x="130" y="151"/>
                  </a:lnTo>
                  <a:lnTo>
                    <a:pt x="131" y="153"/>
                  </a:lnTo>
                  <a:lnTo>
                    <a:pt x="132" y="153"/>
                  </a:lnTo>
                  <a:lnTo>
                    <a:pt x="135" y="154"/>
                  </a:lnTo>
                  <a:lnTo>
                    <a:pt x="138" y="155"/>
                  </a:lnTo>
                  <a:lnTo>
                    <a:pt x="142" y="156"/>
                  </a:lnTo>
                  <a:lnTo>
                    <a:pt x="144" y="156"/>
                  </a:lnTo>
                  <a:lnTo>
                    <a:pt x="144" y="155"/>
                  </a:lnTo>
                  <a:lnTo>
                    <a:pt x="143" y="152"/>
                  </a:lnTo>
                  <a:lnTo>
                    <a:pt x="141" y="149"/>
                  </a:lnTo>
                  <a:lnTo>
                    <a:pt x="138" y="147"/>
                  </a:lnTo>
                  <a:lnTo>
                    <a:pt x="136" y="144"/>
                  </a:lnTo>
                  <a:lnTo>
                    <a:pt x="132" y="143"/>
                  </a:lnTo>
                  <a:lnTo>
                    <a:pt x="131" y="144"/>
                  </a:lnTo>
                  <a:lnTo>
                    <a:pt x="127" y="144"/>
                  </a:lnTo>
                  <a:lnTo>
                    <a:pt x="124" y="144"/>
                  </a:lnTo>
                  <a:lnTo>
                    <a:pt x="121" y="143"/>
                  </a:lnTo>
                  <a:lnTo>
                    <a:pt x="119" y="139"/>
                  </a:lnTo>
                  <a:lnTo>
                    <a:pt x="117" y="134"/>
                  </a:lnTo>
                  <a:lnTo>
                    <a:pt x="117" y="130"/>
                  </a:lnTo>
                  <a:lnTo>
                    <a:pt x="117" y="127"/>
                  </a:lnTo>
                  <a:lnTo>
                    <a:pt x="118" y="125"/>
                  </a:lnTo>
                  <a:lnTo>
                    <a:pt x="119" y="123"/>
                  </a:lnTo>
                  <a:lnTo>
                    <a:pt x="120" y="122"/>
                  </a:lnTo>
                  <a:lnTo>
                    <a:pt x="121" y="120"/>
                  </a:lnTo>
                  <a:lnTo>
                    <a:pt x="124" y="117"/>
                  </a:lnTo>
                  <a:lnTo>
                    <a:pt x="127" y="116"/>
                  </a:lnTo>
                  <a:lnTo>
                    <a:pt x="130" y="115"/>
                  </a:lnTo>
                  <a:lnTo>
                    <a:pt x="132" y="115"/>
                  </a:lnTo>
                  <a:lnTo>
                    <a:pt x="136" y="98"/>
                  </a:lnTo>
                  <a:lnTo>
                    <a:pt x="135" y="83"/>
                  </a:lnTo>
                  <a:lnTo>
                    <a:pt x="132" y="67"/>
                  </a:lnTo>
                  <a:lnTo>
                    <a:pt x="124" y="54"/>
                  </a:lnTo>
                  <a:lnTo>
                    <a:pt x="113" y="41"/>
                  </a:lnTo>
                  <a:lnTo>
                    <a:pt x="98" y="32"/>
                  </a:lnTo>
                  <a:lnTo>
                    <a:pt x="80" y="23"/>
                  </a:lnTo>
                  <a:lnTo>
                    <a:pt x="59" y="18"/>
                  </a:lnTo>
                  <a:lnTo>
                    <a:pt x="50" y="16"/>
                  </a:lnTo>
                  <a:lnTo>
                    <a:pt x="41" y="14"/>
                  </a:lnTo>
                  <a:lnTo>
                    <a:pt x="33" y="11"/>
                  </a:lnTo>
                  <a:lnTo>
                    <a:pt x="24" y="8"/>
                  </a:lnTo>
                  <a:lnTo>
                    <a:pt x="16" y="7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0" y="17"/>
                  </a:lnTo>
                  <a:lnTo>
                    <a:pt x="14" y="28"/>
                  </a:lnTo>
                  <a:lnTo>
                    <a:pt x="17" y="38"/>
                  </a:lnTo>
                  <a:lnTo>
                    <a:pt x="20" y="50"/>
                  </a:lnTo>
                  <a:lnTo>
                    <a:pt x="23" y="62"/>
                  </a:lnTo>
                  <a:lnTo>
                    <a:pt x="26" y="71"/>
                  </a:lnTo>
                  <a:lnTo>
                    <a:pt x="28" y="81"/>
                  </a:lnTo>
                  <a:lnTo>
                    <a:pt x="30" y="91"/>
                  </a:lnTo>
                  <a:lnTo>
                    <a:pt x="34" y="104"/>
                  </a:lnTo>
                  <a:lnTo>
                    <a:pt x="40" y="117"/>
                  </a:lnTo>
                  <a:lnTo>
                    <a:pt x="47" y="131"/>
                  </a:lnTo>
                  <a:lnTo>
                    <a:pt x="58" y="144"/>
                  </a:lnTo>
                  <a:lnTo>
                    <a:pt x="71" y="154"/>
                  </a:lnTo>
                  <a:lnTo>
                    <a:pt x="89" y="161"/>
                  </a:lnTo>
                  <a:lnTo>
                    <a:pt x="109" y="164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18" name="Freeform 382">
              <a:extLst>
                <a:ext uri="{FF2B5EF4-FFF2-40B4-BE49-F238E27FC236}">
                  <a16:creationId xmlns:a16="http://schemas.microsoft.com/office/drawing/2014/main" id="{ACCD516D-8262-4836-9930-790810CA9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516"/>
              <a:ext cx="14" cy="18"/>
            </a:xfrm>
            <a:custGeom>
              <a:avLst/>
              <a:gdLst>
                <a:gd name="T0" fmla="*/ 0 w 14"/>
                <a:gd name="T1" fmla="*/ 7 h 18"/>
                <a:gd name="T2" fmla="*/ 1 w 14"/>
                <a:gd name="T3" fmla="*/ 3 h 18"/>
                <a:gd name="T4" fmla="*/ 2 w 14"/>
                <a:gd name="T5" fmla="*/ 1 h 18"/>
                <a:gd name="T6" fmla="*/ 5 w 14"/>
                <a:gd name="T7" fmla="*/ 0 h 18"/>
                <a:gd name="T8" fmla="*/ 8 w 14"/>
                <a:gd name="T9" fmla="*/ 0 h 18"/>
                <a:gd name="T10" fmla="*/ 10 w 14"/>
                <a:gd name="T11" fmla="*/ 1 h 18"/>
                <a:gd name="T12" fmla="*/ 13 w 14"/>
                <a:gd name="T13" fmla="*/ 3 h 18"/>
                <a:gd name="T14" fmla="*/ 14 w 14"/>
                <a:gd name="T15" fmla="*/ 5 h 18"/>
                <a:gd name="T16" fmla="*/ 14 w 14"/>
                <a:gd name="T17" fmla="*/ 9 h 18"/>
                <a:gd name="T18" fmla="*/ 14 w 14"/>
                <a:gd name="T19" fmla="*/ 13 h 18"/>
                <a:gd name="T20" fmla="*/ 13 w 14"/>
                <a:gd name="T21" fmla="*/ 15 h 18"/>
                <a:gd name="T22" fmla="*/ 10 w 14"/>
                <a:gd name="T23" fmla="*/ 17 h 18"/>
                <a:gd name="T24" fmla="*/ 8 w 14"/>
                <a:gd name="T25" fmla="*/ 18 h 18"/>
                <a:gd name="T26" fmla="*/ 6 w 14"/>
                <a:gd name="T27" fmla="*/ 17 h 18"/>
                <a:gd name="T28" fmla="*/ 2 w 14"/>
                <a:gd name="T29" fmla="*/ 14 h 18"/>
                <a:gd name="T30" fmla="*/ 1 w 14"/>
                <a:gd name="T31" fmla="*/ 11 h 18"/>
                <a:gd name="T32" fmla="*/ 0 w 14"/>
                <a:gd name="T33" fmla="*/ 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8"/>
                <a:gd name="T53" fmla="*/ 14 w 1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8">
                  <a:moveTo>
                    <a:pt x="0" y="7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19" name="Freeform 383">
              <a:extLst>
                <a:ext uri="{FF2B5EF4-FFF2-40B4-BE49-F238E27FC236}">
                  <a16:creationId xmlns:a16="http://schemas.microsoft.com/office/drawing/2014/main" id="{2DDBFF65-4CFC-4071-B1A0-5624F0B27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" y="539"/>
              <a:ext cx="16" cy="19"/>
            </a:xfrm>
            <a:custGeom>
              <a:avLst/>
              <a:gdLst>
                <a:gd name="T0" fmla="*/ 2 w 16"/>
                <a:gd name="T1" fmla="*/ 2 h 19"/>
                <a:gd name="T2" fmla="*/ 4 w 16"/>
                <a:gd name="T3" fmla="*/ 0 h 19"/>
                <a:gd name="T4" fmla="*/ 8 w 16"/>
                <a:gd name="T5" fmla="*/ 0 h 19"/>
                <a:gd name="T6" fmla="*/ 12 w 16"/>
                <a:gd name="T7" fmla="*/ 1 h 19"/>
                <a:gd name="T8" fmla="*/ 14 w 16"/>
                <a:gd name="T9" fmla="*/ 3 h 19"/>
                <a:gd name="T10" fmla="*/ 16 w 16"/>
                <a:gd name="T11" fmla="*/ 6 h 19"/>
                <a:gd name="T12" fmla="*/ 16 w 16"/>
                <a:gd name="T13" fmla="*/ 10 h 19"/>
                <a:gd name="T14" fmla="*/ 16 w 16"/>
                <a:gd name="T15" fmla="*/ 14 h 19"/>
                <a:gd name="T16" fmla="*/ 15 w 16"/>
                <a:gd name="T17" fmla="*/ 17 h 19"/>
                <a:gd name="T18" fmla="*/ 13 w 16"/>
                <a:gd name="T19" fmla="*/ 19 h 19"/>
                <a:gd name="T20" fmla="*/ 8 w 16"/>
                <a:gd name="T21" fmla="*/ 19 h 19"/>
                <a:gd name="T22" fmla="*/ 5 w 16"/>
                <a:gd name="T23" fmla="*/ 17 h 19"/>
                <a:gd name="T24" fmla="*/ 2 w 16"/>
                <a:gd name="T25" fmla="*/ 15 h 19"/>
                <a:gd name="T26" fmla="*/ 1 w 16"/>
                <a:gd name="T27" fmla="*/ 12 h 19"/>
                <a:gd name="T28" fmla="*/ 0 w 16"/>
                <a:gd name="T29" fmla="*/ 8 h 19"/>
                <a:gd name="T30" fmla="*/ 0 w 16"/>
                <a:gd name="T31" fmla="*/ 5 h 19"/>
                <a:gd name="T32" fmla="*/ 2 w 16"/>
                <a:gd name="T33" fmla="*/ 2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9"/>
                <a:gd name="T53" fmla="*/ 16 w 1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9">
                  <a:moveTo>
                    <a:pt x="2" y="2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20" name="Freeform 384">
              <a:extLst>
                <a:ext uri="{FF2B5EF4-FFF2-40B4-BE49-F238E27FC236}">
                  <a16:creationId xmlns:a16="http://schemas.microsoft.com/office/drawing/2014/main" id="{B7358DDD-E6A9-4833-8B97-EA3CB30E4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" y="561"/>
              <a:ext cx="15" cy="18"/>
            </a:xfrm>
            <a:custGeom>
              <a:avLst/>
              <a:gdLst>
                <a:gd name="T0" fmla="*/ 1 w 15"/>
                <a:gd name="T1" fmla="*/ 3 h 18"/>
                <a:gd name="T2" fmla="*/ 3 w 15"/>
                <a:gd name="T3" fmla="*/ 1 h 18"/>
                <a:gd name="T4" fmla="*/ 7 w 15"/>
                <a:gd name="T5" fmla="*/ 0 h 18"/>
                <a:gd name="T6" fmla="*/ 10 w 15"/>
                <a:gd name="T7" fmla="*/ 0 h 18"/>
                <a:gd name="T8" fmla="*/ 14 w 15"/>
                <a:gd name="T9" fmla="*/ 1 h 18"/>
                <a:gd name="T10" fmla="*/ 15 w 15"/>
                <a:gd name="T11" fmla="*/ 5 h 18"/>
                <a:gd name="T12" fmla="*/ 15 w 15"/>
                <a:gd name="T13" fmla="*/ 9 h 18"/>
                <a:gd name="T14" fmla="*/ 14 w 15"/>
                <a:gd name="T15" fmla="*/ 13 h 18"/>
                <a:gd name="T16" fmla="*/ 13 w 15"/>
                <a:gd name="T17" fmla="*/ 16 h 18"/>
                <a:gd name="T18" fmla="*/ 10 w 15"/>
                <a:gd name="T19" fmla="*/ 17 h 18"/>
                <a:gd name="T20" fmla="*/ 8 w 15"/>
                <a:gd name="T21" fmla="*/ 18 h 18"/>
                <a:gd name="T22" fmla="*/ 4 w 15"/>
                <a:gd name="T23" fmla="*/ 18 h 18"/>
                <a:gd name="T24" fmla="*/ 1 w 15"/>
                <a:gd name="T25" fmla="*/ 16 h 18"/>
                <a:gd name="T26" fmla="*/ 0 w 15"/>
                <a:gd name="T27" fmla="*/ 13 h 18"/>
                <a:gd name="T28" fmla="*/ 0 w 15"/>
                <a:gd name="T29" fmla="*/ 9 h 18"/>
                <a:gd name="T30" fmla="*/ 1 w 15"/>
                <a:gd name="T31" fmla="*/ 6 h 18"/>
                <a:gd name="T32" fmla="*/ 1 w 15"/>
                <a:gd name="T33" fmla="*/ 3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1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21" name="Freeform 385">
              <a:extLst>
                <a:ext uri="{FF2B5EF4-FFF2-40B4-BE49-F238E27FC236}">
                  <a16:creationId xmlns:a16="http://schemas.microsoft.com/office/drawing/2014/main" id="{3E270F8F-A21C-4D9E-B7E3-199F928FD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" y="538"/>
              <a:ext cx="16" cy="19"/>
            </a:xfrm>
            <a:custGeom>
              <a:avLst/>
              <a:gdLst>
                <a:gd name="T0" fmla="*/ 3 w 16"/>
                <a:gd name="T1" fmla="*/ 1 h 19"/>
                <a:gd name="T2" fmla="*/ 1 w 16"/>
                <a:gd name="T3" fmla="*/ 4 h 19"/>
                <a:gd name="T4" fmla="*/ 0 w 16"/>
                <a:gd name="T5" fmla="*/ 8 h 19"/>
                <a:gd name="T6" fmla="*/ 0 w 16"/>
                <a:gd name="T7" fmla="*/ 12 h 19"/>
                <a:gd name="T8" fmla="*/ 1 w 16"/>
                <a:gd name="T9" fmla="*/ 15 h 19"/>
                <a:gd name="T10" fmla="*/ 3 w 16"/>
                <a:gd name="T11" fmla="*/ 17 h 19"/>
                <a:gd name="T12" fmla="*/ 8 w 16"/>
                <a:gd name="T13" fmla="*/ 19 h 19"/>
                <a:gd name="T14" fmla="*/ 11 w 16"/>
                <a:gd name="T15" fmla="*/ 19 h 19"/>
                <a:gd name="T16" fmla="*/ 14 w 16"/>
                <a:gd name="T17" fmla="*/ 17 h 19"/>
                <a:gd name="T18" fmla="*/ 15 w 16"/>
                <a:gd name="T19" fmla="*/ 14 h 19"/>
                <a:gd name="T20" fmla="*/ 16 w 16"/>
                <a:gd name="T21" fmla="*/ 11 h 19"/>
                <a:gd name="T22" fmla="*/ 16 w 16"/>
                <a:gd name="T23" fmla="*/ 8 h 19"/>
                <a:gd name="T24" fmla="*/ 15 w 16"/>
                <a:gd name="T25" fmla="*/ 5 h 19"/>
                <a:gd name="T26" fmla="*/ 13 w 16"/>
                <a:gd name="T27" fmla="*/ 3 h 19"/>
                <a:gd name="T28" fmla="*/ 9 w 16"/>
                <a:gd name="T29" fmla="*/ 1 h 19"/>
                <a:gd name="T30" fmla="*/ 5 w 16"/>
                <a:gd name="T31" fmla="*/ 0 h 19"/>
                <a:gd name="T32" fmla="*/ 3 w 16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9"/>
                <a:gd name="T53" fmla="*/ 16 w 1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9">
                  <a:moveTo>
                    <a:pt x="3" y="1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22" name="Freeform 386">
              <a:extLst>
                <a:ext uri="{FF2B5EF4-FFF2-40B4-BE49-F238E27FC236}">
                  <a16:creationId xmlns:a16="http://schemas.microsoft.com/office/drawing/2014/main" id="{3C09BF3A-B503-41FF-BE4D-F2EF95017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" y="572"/>
              <a:ext cx="13" cy="17"/>
            </a:xfrm>
            <a:custGeom>
              <a:avLst/>
              <a:gdLst>
                <a:gd name="T0" fmla="*/ 0 w 13"/>
                <a:gd name="T1" fmla="*/ 11 h 17"/>
                <a:gd name="T2" fmla="*/ 0 w 13"/>
                <a:gd name="T3" fmla="*/ 8 h 17"/>
                <a:gd name="T4" fmla="*/ 0 w 13"/>
                <a:gd name="T5" fmla="*/ 5 h 17"/>
                <a:gd name="T6" fmla="*/ 1 w 13"/>
                <a:gd name="T7" fmla="*/ 3 h 17"/>
                <a:gd name="T8" fmla="*/ 4 w 13"/>
                <a:gd name="T9" fmla="*/ 1 h 17"/>
                <a:gd name="T10" fmla="*/ 8 w 13"/>
                <a:gd name="T11" fmla="*/ 0 h 17"/>
                <a:gd name="T12" fmla="*/ 11 w 13"/>
                <a:gd name="T13" fmla="*/ 1 h 17"/>
                <a:gd name="T14" fmla="*/ 12 w 13"/>
                <a:gd name="T15" fmla="*/ 3 h 17"/>
                <a:gd name="T16" fmla="*/ 13 w 13"/>
                <a:gd name="T17" fmla="*/ 6 h 17"/>
                <a:gd name="T18" fmla="*/ 13 w 13"/>
                <a:gd name="T19" fmla="*/ 9 h 17"/>
                <a:gd name="T20" fmla="*/ 12 w 13"/>
                <a:gd name="T21" fmla="*/ 13 h 17"/>
                <a:gd name="T22" fmla="*/ 10 w 13"/>
                <a:gd name="T23" fmla="*/ 15 h 17"/>
                <a:gd name="T24" fmla="*/ 8 w 13"/>
                <a:gd name="T25" fmla="*/ 17 h 17"/>
                <a:gd name="T26" fmla="*/ 6 w 13"/>
                <a:gd name="T27" fmla="*/ 17 h 17"/>
                <a:gd name="T28" fmla="*/ 3 w 13"/>
                <a:gd name="T29" fmla="*/ 15 h 17"/>
                <a:gd name="T30" fmla="*/ 0 w 13"/>
                <a:gd name="T31" fmla="*/ 13 h 17"/>
                <a:gd name="T32" fmla="*/ 0 w 13"/>
                <a:gd name="T33" fmla="*/ 1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7"/>
                <a:gd name="T53" fmla="*/ 13 w 1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7">
                  <a:moveTo>
                    <a:pt x="0" y="11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23" name="Freeform 387">
              <a:extLst>
                <a:ext uri="{FF2B5EF4-FFF2-40B4-BE49-F238E27FC236}">
                  <a16:creationId xmlns:a16="http://schemas.microsoft.com/office/drawing/2014/main" id="{94377BEE-ABF9-4B05-8B56-5AF0C3581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" y="597"/>
              <a:ext cx="12" cy="19"/>
            </a:xfrm>
            <a:custGeom>
              <a:avLst/>
              <a:gdLst>
                <a:gd name="T0" fmla="*/ 5 w 12"/>
                <a:gd name="T1" fmla="*/ 19 h 19"/>
                <a:gd name="T2" fmla="*/ 2 w 12"/>
                <a:gd name="T3" fmla="*/ 18 h 19"/>
                <a:gd name="T4" fmla="*/ 0 w 12"/>
                <a:gd name="T5" fmla="*/ 16 h 19"/>
                <a:gd name="T6" fmla="*/ 0 w 12"/>
                <a:gd name="T7" fmla="*/ 13 h 19"/>
                <a:gd name="T8" fmla="*/ 0 w 12"/>
                <a:gd name="T9" fmla="*/ 9 h 19"/>
                <a:gd name="T10" fmla="*/ 1 w 12"/>
                <a:gd name="T11" fmla="*/ 6 h 19"/>
                <a:gd name="T12" fmla="*/ 3 w 12"/>
                <a:gd name="T13" fmla="*/ 3 h 19"/>
                <a:gd name="T14" fmla="*/ 6 w 12"/>
                <a:gd name="T15" fmla="*/ 1 h 19"/>
                <a:gd name="T16" fmla="*/ 8 w 12"/>
                <a:gd name="T17" fmla="*/ 0 h 19"/>
                <a:gd name="T18" fmla="*/ 10 w 12"/>
                <a:gd name="T19" fmla="*/ 1 h 19"/>
                <a:gd name="T20" fmla="*/ 12 w 12"/>
                <a:gd name="T21" fmla="*/ 3 h 19"/>
                <a:gd name="T22" fmla="*/ 12 w 12"/>
                <a:gd name="T23" fmla="*/ 7 h 19"/>
                <a:gd name="T24" fmla="*/ 12 w 12"/>
                <a:gd name="T25" fmla="*/ 10 h 19"/>
                <a:gd name="T26" fmla="*/ 12 w 12"/>
                <a:gd name="T27" fmla="*/ 13 h 19"/>
                <a:gd name="T28" fmla="*/ 10 w 12"/>
                <a:gd name="T29" fmla="*/ 16 h 19"/>
                <a:gd name="T30" fmla="*/ 8 w 12"/>
                <a:gd name="T31" fmla="*/ 18 h 19"/>
                <a:gd name="T32" fmla="*/ 5 w 12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9"/>
                <a:gd name="T53" fmla="*/ 12 w 1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9">
                  <a:moveTo>
                    <a:pt x="5" y="19"/>
                  </a:moveTo>
                  <a:lnTo>
                    <a:pt x="2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24" name="Freeform 388">
              <a:extLst>
                <a:ext uri="{FF2B5EF4-FFF2-40B4-BE49-F238E27FC236}">
                  <a16:creationId xmlns:a16="http://schemas.microsoft.com/office/drawing/2014/main" id="{6CE55B87-89DE-4553-A054-CE2D705D5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" y="580"/>
              <a:ext cx="15" cy="21"/>
            </a:xfrm>
            <a:custGeom>
              <a:avLst/>
              <a:gdLst>
                <a:gd name="T0" fmla="*/ 1 w 15"/>
                <a:gd name="T1" fmla="*/ 11 h 21"/>
                <a:gd name="T2" fmla="*/ 3 w 15"/>
                <a:gd name="T3" fmla="*/ 8 h 21"/>
                <a:gd name="T4" fmla="*/ 4 w 15"/>
                <a:gd name="T5" fmla="*/ 4 h 21"/>
                <a:gd name="T6" fmla="*/ 6 w 15"/>
                <a:gd name="T7" fmla="*/ 1 h 21"/>
                <a:gd name="T8" fmla="*/ 9 w 15"/>
                <a:gd name="T9" fmla="*/ 0 h 21"/>
                <a:gd name="T10" fmla="*/ 13 w 15"/>
                <a:gd name="T11" fmla="*/ 1 h 21"/>
                <a:gd name="T12" fmla="*/ 15 w 15"/>
                <a:gd name="T13" fmla="*/ 4 h 21"/>
                <a:gd name="T14" fmla="*/ 15 w 15"/>
                <a:gd name="T15" fmla="*/ 7 h 21"/>
                <a:gd name="T16" fmla="*/ 15 w 15"/>
                <a:gd name="T17" fmla="*/ 10 h 21"/>
                <a:gd name="T18" fmla="*/ 13 w 15"/>
                <a:gd name="T19" fmla="*/ 14 h 21"/>
                <a:gd name="T20" fmla="*/ 11 w 15"/>
                <a:gd name="T21" fmla="*/ 17 h 21"/>
                <a:gd name="T22" fmla="*/ 8 w 15"/>
                <a:gd name="T23" fmla="*/ 20 h 21"/>
                <a:gd name="T24" fmla="*/ 5 w 15"/>
                <a:gd name="T25" fmla="*/ 21 h 21"/>
                <a:gd name="T26" fmla="*/ 3 w 15"/>
                <a:gd name="T27" fmla="*/ 20 h 21"/>
                <a:gd name="T28" fmla="*/ 1 w 15"/>
                <a:gd name="T29" fmla="*/ 17 h 21"/>
                <a:gd name="T30" fmla="*/ 0 w 15"/>
                <a:gd name="T31" fmla="*/ 14 h 21"/>
                <a:gd name="T32" fmla="*/ 1 w 15"/>
                <a:gd name="T33" fmla="*/ 1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21"/>
                <a:gd name="T53" fmla="*/ 15 w 15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21">
                  <a:moveTo>
                    <a:pt x="1" y="11"/>
                  </a:moveTo>
                  <a:lnTo>
                    <a:pt x="3" y="8"/>
                  </a:lnTo>
                  <a:lnTo>
                    <a:pt x="4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25" name="Freeform 389">
              <a:extLst>
                <a:ext uri="{FF2B5EF4-FFF2-40B4-BE49-F238E27FC236}">
                  <a16:creationId xmlns:a16="http://schemas.microsoft.com/office/drawing/2014/main" id="{8D9D83E4-CECC-4DA3-ACE8-55C6EEE95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" y="585"/>
              <a:ext cx="14" cy="16"/>
            </a:xfrm>
            <a:custGeom>
              <a:avLst/>
              <a:gdLst>
                <a:gd name="T0" fmla="*/ 11 w 14"/>
                <a:gd name="T1" fmla="*/ 1 h 16"/>
                <a:gd name="T2" fmla="*/ 13 w 14"/>
                <a:gd name="T3" fmla="*/ 3 h 16"/>
                <a:gd name="T4" fmla="*/ 13 w 14"/>
                <a:gd name="T5" fmla="*/ 5 h 16"/>
                <a:gd name="T6" fmla="*/ 14 w 14"/>
                <a:gd name="T7" fmla="*/ 7 h 16"/>
                <a:gd name="T8" fmla="*/ 13 w 14"/>
                <a:gd name="T9" fmla="*/ 10 h 16"/>
                <a:gd name="T10" fmla="*/ 11 w 14"/>
                <a:gd name="T11" fmla="*/ 13 h 16"/>
                <a:gd name="T12" fmla="*/ 9 w 14"/>
                <a:gd name="T13" fmla="*/ 15 h 16"/>
                <a:gd name="T14" fmla="*/ 7 w 14"/>
                <a:gd name="T15" fmla="*/ 16 h 16"/>
                <a:gd name="T16" fmla="*/ 4 w 14"/>
                <a:gd name="T17" fmla="*/ 16 h 16"/>
                <a:gd name="T18" fmla="*/ 2 w 14"/>
                <a:gd name="T19" fmla="*/ 15 h 16"/>
                <a:gd name="T20" fmla="*/ 1 w 14"/>
                <a:gd name="T21" fmla="*/ 12 h 16"/>
                <a:gd name="T22" fmla="*/ 0 w 14"/>
                <a:gd name="T23" fmla="*/ 9 h 16"/>
                <a:gd name="T24" fmla="*/ 0 w 14"/>
                <a:gd name="T25" fmla="*/ 6 h 16"/>
                <a:gd name="T26" fmla="*/ 1 w 14"/>
                <a:gd name="T27" fmla="*/ 3 h 16"/>
                <a:gd name="T28" fmla="*/ 4 w 14"/>
                <a:gd name="T29" fmla="*/ 1 h 16"/>
                <a:gd name="T30" fmla="*/ 7 w 14"/>
                <a:gd name="T31" fmla="*/ 0 h 16"/>
                <a:gd name="T32" fmla="*/ 1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11" y="1"/>
                  </a:moveTo>
                  <a:lnTo>
                    <a:pt x="13" y="3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26" name="Freeform 390">
              <a:extLst>
                <a:ext uri="{FF2B5EF4-FFF2-40B4-BE49-F238E27FC236}">
                  <a16:creationId xmlns:a16="http://schemas.microsoft.com/office/drawing/2014/main" id="{47563959-15DB-425B-BC8E-B7BF45A1B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" y="608"/>
              <a:ext cx="122" cy="94"/>
            </a:xfrm>
            <a:custGeom>
              <a:avLst/>
              <a:gdLst>
                <a:gd name="T0" fmla="*/ 119 w 122"/>
                <a:gd name="T1" fmla="*/ 9 h 94"/>
                <a:gd name="T2" fmla="*/ 117 w 122"/>
                <a:gd name="T3" fmla="*/ 8 h 94"/>
                <a:gd name="T4" fmla="*/ 116 w 122"/>
                <a:gd name="T5" fmla="*/ 4 h 94"/>
                <a:gd name="T6" fmla="*/ 110 w 122"/>
                <a:gd name="T7" fmla="*/ 10 h 94"/>
                <a:gd name="T8" fmla="*/ 98 w 122"/>
                <a:gd name="T9" fmla="*/ 8 h 94"/>
                <a:gd name="T10" fmla="*/ 72 w 122"/>
                <a:gd name="T11" fmla="*/ 2 h 94"/>
                <a:gd name="T12" fmla="*/ 52 w 122"/>
                <a:gd name="T13" fmla="*/ 1 h 94"/>
                <a:gd name="T14" fmla="*/ 49 w 122"/>
                <a:gd name="T15" fmla="*/ 5 h 94"/>
                <a:gd name="T16" fmla="*/ 66 w 122"/>
                <a:gd name="T17" fmla="*/ 4 h 94"/>
                <a:gd name="T18" fmla="*/ 87 w 122"/>
                <a:gd name="T19" fmla="*/ 9 h 94"/>
                <a:gd name="T20" fmla="*/ 102 w 122"/>
                <a:gd name="T21" fmla="*/ 17 h 94"/>
                <a:gd name="T22" fmla="*/ 100 w 122"/>
                <a:gd name="T23" fmla="*/ 21 h 94"/>
                <a:gd name="T24" fmla="*/ 91 w 122"/>
                <a:gd name="T25" fmla="*/ 27 h 94"/>
                <a:gd name="T26" fmla="*/ 80 w 122"/>
                <a:gd name="T27" fmla="*/ 29 h 94"/>
                <a:gd name="T28" fmla="*/ 62 w 122"/>
                <a:gd name="T29" fmla="*/ 23 h 94"/>
                <a:gd name="T30" fmla="*/ 41 w 122"/>
                <a:gd name="T31" fmla="*/ 21 h 94"/>
                <a:gd name="T32" fmla="*/ 31 w 122"/>
                <a:gd name="T33" fmla="*/ 26 h 94"/>
                <a:gd name="T34" fmla="*/ 38 w 122"/>
                <a:gd name="T35" fmla="*/ 26 h 94"/>
                <a:gd name="T36" fmla="*/ 48 w 122"/>
                <a:gd name="T37" fmla="*/ 26 h 94"/>
                <a:gd name="T38" fmla="*/ 60 w 122"/>
                <a:gd name="T39" fmla="*/ 28 h 94"/>
                <a:gd name="T40" fmla="*/ 74 w 122"/>
                <a:gd name="T41" fmla="*/ 33 h 94"/>
                <a:gd name="T42" fmla="*/ 76 w 122"/>
                <a:gd name="T43" fmla="*/ 38 h 94"/>
                <a:gd name="T44" fmla="*/ 58 w 122"/>
                <a:gd name="T45" fmla="*/ 45 h 94"/>
                <a:gd name="T46" fmla="*/ 41 w 122"/>
                <a:gd name="T47" fmla="*/ 42 h 94"/>
                <a:gd name="T48" fmla="*/ 26 w 122"/>
                <a:gd name="T49" fmla="*/ 38 h 94"/>
                <a:gd name="T50" fmla="*/ 31 w 122"/>
                <a:gd name="T51" fmla="*/ 43 h 94"/>
                <a:gd name="T52" fmla="*/ 45 w 122"/>
                <a:gd name="T53" fmla="*/ 50 h 94"/>
                <a:gd name="T54" fmla="*/ 30 w 122"/>
                <a:gd name="T55" fmla="*/ 56 h 94"/>
                <a:gd name="T56" fmla="*/ 10 w 122"/>
                <a:gd name="T57" fmla="*/ 63 h 94"/>
                <a:gd name="T58" fmla="*/ 0 w 122"/>
                <a:gd name="T59" fmla="*/ 66 h 94"/>
                <a:gd name="T60" fmla="*/ 6 w 122"/>
                <a:gd name="T61" fmla="*/ 67 h 94"/>
                <a:gd name="T62" fmla="*/ 22 w 122"/>
                <a:gd name="T63" fmla="*/ 65 h 94"/>
                <a:gd name="T64" fmla="*/ 42 w 122"/>
                <a:gd name="T65" fmla="*/ 60 h 94"/>
                <a:gd name="T66" fmla="*/ 50 w 122"/>
                <a:gd name="T67" fmla="*/ 64 h 94"/>
                <a:gd name="T68" fmla="*/ 42 w 122"/>
                <a:gd name="T69" fmla="*/ 91 h 94"/>
                <a:gd name="T70" fmla="*/ 43 w 122"/>
                <a:gd name="T71" fmla="*/ 94 h 94"/>
                <a:gd name="T72" fmla="*/ 53 w 122"/>
                <a:gd name="T73" fmla="*/ 74 h 94"/>
                <a:gd name="T74" fmla="*/ 62 w 122"/>
                <a:gd name="T75" fmla="*/ 55 h 94"/>
                <a:gd name="T76" fmla="*/ 74 w 122"/>
                <a:gd name="T77" fmla="*/ 49 h 94"/>
                <a:gd name="T78" fmla="*/ 85 w 122"/>
                <a:gd name="T79" fmla="*/ 43 h 94"/>
                <a:gd name="T80" fmla="*/ 86 w 122"/>
                <a:gd name="T81" fmla="*/ 63 h 94"/>
                <a:gd name="T82" fmla="*/ 80 w 122"/>
                <a:gd name="T83" fmla="*/ 87 h 94"/>
                <a:gd name="T84" fmla="*/ 85 w 122"/>
                <a:gd name="T85" fmla="*/ 82 h 94"/>
                <a:gd name="T86" fmla="*/ 94 w 122"/>
                <a:gd name="T87" fmla="*/ 51 h 94"/>
                <a:gd name="T88" fmla="*/ 103 w 122"/>
                <a:gd name="T89" fmla="*/ 30 h 94"/>
                <a:gd name="T90" fmla="*/ 111 w 122"/>
                <a:gd name="T91" fmla="*/ 21 h 94"/>
                <a:gd name="T92" fmla="*/ 113 w 122"/>
                <a:gd name="T93" fmla="*/ 26 h 94"/>
                <a:gd name="T94" fmla="*/ 111 w 122"/>
                <a:gd name="T95" fmla="*/ 58 h 94"/>
                <a:gd name="T96" fmla="*/ 117 w 122"/>
                <a:gd name="T97" fmla="*/ 40 h 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"/>
                <a:gd name="T148" fmla="*/ 0 h 94"/>
                <a:gd name="T149" fmla="*/ 122 w 122"/>
                <a:gd name="T150" fmla="*/ 94 h 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" h="94">
                  <a:moveTo>
                    <a:pt x="122" y="11"/>
                  </a:moveTo>
                  <a:lnTo>
                    <a:pt x="121" y="10"/>
                  </a:lnTo>
                  <a:lnTo>
                    <a:pt x="119" y="9"/>
                  </a:lnTo>
                  <a:lnTo>
                    <a:pt x="118" y="9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7"/>
                  </a:lnTo>
                  <a:lnTo>
                    <a:pt x="112" y="9"/>
                  </a:lnTo>
                  <a:lnTo>
                    <a:pt x="110" y="10"/>
                  </a:lnTo>
                  <a:lnTo>
                    <a:pt x="109" y="11"/>
                  </a:lnTo>
                  <a:lnTo>
                    <a:pt x="104" y="9"/>
                  </a:lnTo>
                  <a:lnTo>
                    <a:pt x="98" y="8"/>
                  </a:lnTo>
                  <a:lnTo>
                    <a:pt x="89" y="6"/>
                  </a:lnTo>
                  <a:lnTo>
                    <a:pt x="80" y="3"/>
                  </a:lnTo>
                  <a:lnTo>
                    <a:pt x="72" y="2"/>
                  </a:lnTo>
                  <a:lnTo>
                    <a:pt x="63" y="1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7" y="3"/>
                  </a:lnTo>
                  <a:lnTo>
                    <a:pt x="46" y="4"/>
                  </a:lnTo>
                  <a:lnTo>
                    <a:pt x="49" y="5"/>
                  </a:lnTo>
                  <a:lnTo>
                    <a:pt x="52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3" y="5"/>
                  </a:lnTo>
                  <a:lnTo>
                    <a:pt x="80" y="7"/>
                  </a:lnTo>
                  <a:lnTo>
                    <a:pt x="87" y="9"/>
                  </a:lnTo>
                  <a:lnTo>
                    <a:pt x="93" y="11"/>
                  </a:lnTo>
                  <a:lnTo>
                    <a:pt x="99" y="14"/>
                  </a:lnTo>
                  <a:lnTo>
                    <a:pt x="102" y="17"/>
                  </a:lnTo>
                  <a:lnTo>
                    <a:pt x="104" y="19"/>
                  </a:lnTo>
                  <a:lnTo>
                    <a:pt x="103" y="20"/>
                  </a:lnTo>
                  <a:lnTo>
                    <a:pt x="100" y="21"/>
                  </a:lnTo>
                  <a:lnTo>
                    <a:pt x="98" y="23"/>
                  </a:lnTo>
                  <a:lnTo>
                    <a:pt x="94" y="25"/>
                  </a:lnTo>
                  <a:lnTo>
                    <a:pt x="91" y="27"/>
                  </a:lnTo>
                  <a:lnTo>
                    <a:pt x="87" y="29"/>
                  </a:lnTo>
                  <a:lnTo>
                    <a:pt x="85" y="31"/>
                  </a:lnTo>
                  <a:lnTo>
                    <a:pt x="80" y="29"/>
                  </a:lnTo>
                  <a:lnTo>
                    <a:pt x="75" y="27"/>
                  </a:lnTo>
                  <a:lnTo>
                    <a:pt x="68" y="25"/>
                  </a:lnTo>
                  <a:lnTo>
                    <a:pt x="62" y="23"/>
                  </a:lnTo>
                  <a:lnTo>
                    <a:pt x="54" y="22"/>
                  </a:lnTo>
                  <a:lnTo>
                    <a:pt x="47" y="21"/>
                  </a:lnTo>
                  <a:lnTo>
                    <a:pt x="41" y="21"/>
                  </a:lnTo>
                  <a:lnTo>
                    <a:pt x="36" y="23"/>
                  </a:lnTo>
                  <a:lnTo>
                    <a:pt x="32" y="25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6" y="27"/>
                  </a:lnTo>
                  <a:lnTo>
                    <a:pt x="60" y="28"/>
                  </a:lnTo>
                  <a:lnTo>
                    <a:pt x="63" y="29"/>
                  </a:lnTo>
                  <a:lnTo>
                    <a:pt x="69" y="31"/>
                  </a:lnTo>
                  <a:lnTo>
                    <a:pt x="74" y="33"/>
                  </a:lnTo>
                  <a:lnTo>
                    <a:pt x="78" y="34"/>
                  </a:lnTo>
                  <a:lnTo>
                    <a:pt x="80" y="36"/>
                  </a:lnTo>
                  <a:lnTo>
                    <a:pt x="76" y="38"/>
                  </a:lnTo>
                  <a:lnTo>
                    <a:pt x="69" y="41"/>
                  </a:lnTo>
                  <a:lnTo>
                    <a:pt x="62" y="43"/>
                  </a:lnTo>
                  <a:lnTo>
                    <a:pt x="58" y="45"/>
                  </a:lnTo>
                  <a:lnTo>
                    <a:pt x="54" y="46"/>
                  </a:lnTo>
                  <a:lnTo>
                    <a:pt x="48" y="44"/>
                  </a:lnTo>
                  <a:lnTo>
                    <a:pt x="41" y="42"/>
                  </a:lnTo>
                  <a:lnTo>
                    <a:pt x="36" y="40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4" y="39"/>
                  </a:lnTo>
                  <a:lnTo>
                    <a:pt x="26" y="41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2" y="48"/>
                  </a:lnTo>
                  <a:lnTo>
                    <a:pt x="45" y="50"/>
                  </a:lnTo>
                  <a:lnTo>
                    <a:pt x="42" y="51"/>
                  </a:lnTo>
                  <a:lnTo>
                    <a:pt x="37" y="53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6" y="60"/>
                  </a:lnTo>
                  <a:lnTo>
                    <a:pt x="10" y="63"/>
                  </a:lnTo>
                  <a:lnTo>
                    <a:pt x="5" y="64"/>
                  </a:lnTo>
                  <a:lnTo>
                    <a:pt x="2" y="65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16" y="66"/>
                  </a:lnTo>
                  <a:lnTo>
                    <a:pt x="22" y="65"/>
                  </a:lnTo>
                  <a:lnTo>
                    <a:pt x="30" y="64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7" y="58"/>
                  </a:lnTo>
                  <a:lnTo>
                    <a:pt x="50" y="56"/>
                  </a:lnTo>
                  <a:lnTo>
                    <a:pt x="50" y="64"/>
                  </a:lnTo>
                  <a:lnTo>
                    <a:pt x="48" y="74"/>
                  </a:lnTo>
                  <a:lnTo>
                    <a:pt x="45" y="84"/>
                  </a:lnTo>
                  <a:lnTo>
                    <a:pt x="42" y="91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4" y="91"/>
                  </a:lnTo>
                  <a:lnTo>
                    <a:pt x="48" y="85"/>
                  </a:lnTo>
                  <a:lnTo>
                    <a:pt x="53" y="74"/>
                  </a:lnTo>
                  <a:lnTo>
                    <a:pt x="57" y="64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6" y="53"/>
                  </a:lnTo>
                  <a:lnTo>
                    <a:pt x="69" y="51"/>
                  </a:lnTo>
                  <a:lnTo>
                    <a:pt x="74" y="49"/>
                  </a:lnTo>
                  <a:lnTo>
                    <a:pt x="78" y="47"/>
                  </a:lnTo>
                  <a:lnTo>
                    <a:pt x="81" y="45"/>
                  </a:lnTo>
                  <a:lnTo>
                    <a:pt x="85" y="43"/>
                  </a:lnTo>
                  <a:lnTo>
                    <a:pt x="86" y="42"/>
                  </a:lnTo>
                  <a:lnTo>
                    <a:pt x="86" y="51"/>
                  </a:lnTo>
                  <a:lnTo>
                    <a:pt x="86" y="63"/>
                  </a:lnTo>
                  <a:lnTo>
                    <a:pt x="84" y="74"/>
                  </a:lnTo>
                  <a:lnTo>
                    <a:pt x="82" y="82"/>
                  </a:lnTo>
                  <a:lnTo>
                    <a:pt x="80" y="87"/>
                  </a:lnTo>
                  <a:lnTo>
                    <a:pt x="80" y="88"/>
                  </a:lnTo>
                  <a:lnTo>
                    <a:pt x="82" y="87"/>
                  </a:lnTo>
                  <a:lnTo>
                    <a:pt x="85" y="82"/>
                  </a:lnTo>
                  <a:lnTo>
                    <a:pt x="88" y="74"/>
                  </a:lnTo>
                  <a:lnTo>
                    <a:pt x="92" y="63"/>
                  </a:lnTo>
                  <a:lnTo>
                    <a:pt x="94" y="51"/>
                  </a:lnTo>
                  <a:lnTo>
                    <a:pt x="94" y="39"/>
                  </a:lnTo>
                  <a:lnTo>
                    <a:pt x="99" y="35"/>
                  </a:lnTo>
                  <a:lnTo>
                    <a:pt x="103" y="30"/>
                  </a:lnTo>
                  <a:lnTo>
                    <a:pt x="106" y="26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2" y="21"/>
                  </a:lnTo>
                  <a:lnTo>
                    <a:pt x="113" y="23"/>
                  </a:lnTo>
                  <a:lnTo>
                    <a:pt x="113" y="26"/>
                  </a:lnTo>
                  <a:lnTo>
                    <a:pt x="112" y="35"/>
                  </a:lnTo>
                  <a:lnTo>
                    <a:pt x="111" y="46"/>
                  </a:lnTo>
                  <a:lnTo>
                    <a:pt x="111" y="58"/>
                  </a:lnTo>
                  <a:lnTo>
                    <a:pt x="110" y="66"/>
                  </a:lnTo>
                  <a:lnTo>
                    <a:pt x="114" y="57"/>
                  </a:lnTo>
                  <a:lnTo>
                    <a:pt x="117" y="40"/>
                  </a:lnTo>
                  <a:lnTo>
                    <a:pt x="120" y="24"/>
                  </a:lnTo>
                  <a:lnTo>
                    <a:pt x="122" y="1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27" name="Freeform 391">
              <a:extLst>
                <a:ext uri="{FF2B5EF4-FFF2-40B4-BE49-F238E27FC236}">
                  <a16:creationId xmlns:a16="http://schemas.microsoft.com/office/drawing/2014/main" id="{A51800FE-1EC4-4EF8-AC51-CA983AF19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441"/>
              <a:ext cx="99" cy="104"/>
            </a:xfrm>
            <a:custGeom>
              <a:avLst/>
              <a:gdLst>
                <a:gd name="T0" fmla="*/ 96 w 99"/>
                <a:gd name="T1" fmla="*/ 102 h 104"/>
                <a:gd name="T2" fmla="*/ 98 w 99"/>
                <a:gd name="T3" fmla="*/ 99 h 104"/>
                <a:gd name="T4" fmla="*/ 95 w 99"/>
                <a:gd name="T5" fmla="*/ 94 h 104"/>
                <a:gd name="T6" fmla="*/ 89 w 99"/>
                <a:gd name="T7" fmla="*/ 85 h 104"/>
                <a:gd name="T8" fmla="*/ 87 w 99"/>
                <a:gd name="T9" fmla="*/ 73 h 104"/>
                <a:gd name="T10" fmla="*/ 85 w 99"/>
                <a:gd name="T11" fmla="*/ 48 h 104"/>
                <a:gd name="T12" fmla="*/ 80 w 99"/>
                <a:gd name="T13" fmla="*/ 36 h 104"/>
                <a:gd name="T14" fmla="*/ 78 w 99"/>
                <a:gd name="T15" fmla="*/ 36 h 104"/>
                <a:gd name="T16" fmla="*/ 79 w 99"/>
                <a:gd name="T17" fmla="*/ 47 h 104"/>
                <a:gd name="T18" fmla="*/ 80 w 99"/>
                <a:gd name="T19" fmla="*/ 68 h 104"/>
                <a:gd name="T20" fmla="*/ 74 w 99"/>
                <a:gd name="T21" fmla="*/ 71 h 104"/>
                <a:gd name="T22" fmla="*/ 64 w 99"/>
                <a:gd name="T23" fmla="*/ 63 h 104"/>
                <a:gd name="T24" fmla="*/ 58 w 99"/>
                <a:gd name="T25" fmla="*/ 53 h 104"/>
                <a:gd name="T26" fmla="*/ 54 w 99"/>
                <a:gd name="T27" fmla="*/ 33 h 104"/>
                <a:gd name="T28" fmla="*/ 53 w 99"/>
                <a:gd name="T29" fmla="*/ 19 h 104"/>
                <a:gd name="T30" fmla="*/ 52 w 99"/>
                <a:gd name="T31" fmla="*/ 8 h 104"/>
                <a:gd name="T32" fmla="*/ 49 w 99"/>
                <a:gd name="T33" fmla="*/ 2 h 104"/>
                <a:gd name="T34" fmla="*/ 49 w 99"/>
                <a:gd name="T35" fmla="*/ 6 h 104"/>
                <a:gd name="T36" fmla="*/ 49 w 99"/>
                <a:gd name="T37" fmla="*/ 15 h 104"/>
                <a:gd name="T38" fmla="*/ 48 w 99"/>
                <a:gd name="T39" fmla="*/ 24 h 104"/>
                <a:gd name="T40" fmla="*/ 48 w 99"/>
                <a:gd name="T41" fmla="*/ 33 h 104"/>
                <a:gd name="T42" fmla="*/ 49 w 99"/>
                <a:gd name="T43" fmla="*/ 47 h 104"/>
                <a:gd name="T44" fmla="*/ 43 w 99"/>
                <a:gd name="T45" fmla="*/ 46 h 104"/>
                <a:gd name="T46" fmla="*/ 30 w 99"/>
                <a:gd name="T47" fmla="*/ 30 h 104"/>
                <a:gd name="T48" fmla="*/ 16 w 99"/>
                <a:gd name="T49" fmla="*/ 13 h 104"/>
                <a:gd name="T50" fmla="*/ 5 w 99"/>
                <a:gd name="T51" fmla="*/ 2 h 104"/>
                <a:gd name="T52" fmla="*/ 6 w 99"/>
                <a:gd name="T53" fmla="*/ 10 h 104"/>
                <a:gd name="T54" fmla="*/ 20 w 99"/>
                <a:gd name="T55" fmla="*/ 30 h 104"/>
                <a:gd name="T56" fmla="*/ 28 w 99"/>
                <a:gd name="T57" fmla="*/ 42 h 104"/>
                <a:gd name="T58" fmla="*/ 41 w 99"/>
                <a:gd name="T59" fmla="*/ 55 h 104"/>
                <a:gd name="T60" fmla="*/ 41 w 99"/>
                <a:gd name="T61" fmla="*/ 59 h 104"/>
                <a:gd name="T62" fmla="*/ 28 w 99"/>
                <a:gd name="T63" fmla="*/ 56 h 104"/>
                <a:gd name="T64" fmla="*/ 21 w 99"/>
                <a:gd name="T65" fmla="*/ 51 h 104"/>
                <a:gd name="T66" fmla="*/ 18 w 99"/>
                <a:gd name="T67" fmla="*/ 52 h 104"/>
                <a:gd name="T68" fmla="*/ 22 w 99"/>
                <a:gd name="T69" fmla="*/ 57 h 104"/>
                <a:gd name="T70" fmla="*/ 31 w 99"/>
                <a:gd name="T71" fmla="*/ 63 h 104"/>
                <a:gd name="T72" fmla="*/ 42 w 99"/>
                <a:gd name="T73" fmla="*/ 67 h 104"/>
                <a:gd name="T74" fmla="*/ 53 w 99"/>
                <a:gd name="T75" fmla="*/ 70 h 104"/>
                <a:gd name="T76" fmla="*/ 62 w 99"/>
                <a:gd name="T77" fmla="*/ 72 h 104"/>
                <a:gd name="T78" fmla="*/ 73 w 99"/>
                <a:gd name="T79" fmla="*/ 81 h 104"/>
                <a:gd name="T80" fmla="*/ 74 w 99"/>
                <a:gd name="T81" fmla="*/ 87 h 104"/>
                <a:gd name="T82" fmla="*/ 67 w 99"/>
                <a:gd name="T83" fmla="*/ 90 h 104"/>
                <a:gd name="T84" fmla="*/ 58 w 99"/>
                <a:gd name="T85" fmla="*/ 91 h 104"/>
                <a:gd name="T86" fmla="*/ 50 w 99"/>
                <a:gd name="T87" fmla="*/ 91 h 104"/>
                <a:gd name="T88" fmla="*/ 43 w 99"/>
                <a:gd name="T89" fmla="*/ 90 h 104"/>
                <a:gd name="T90" fmla="*/ 42 w 99"/>
                <a:gd name="T91" fmla="*/ 93 h 104"/>
                <a:gd name="T92" fmla="*/ 52 w 99"/>
                <a:gd name="T93" fmla="*/ 95 h 104"/>
                <a:gd name="T94" fmla="*/ 63 w 99"/>
                <a:gd name="T95" fmla="*/ 95 h 104"/>
                <a:gd name="T96" fmla="*/ 73 w 99"/>
                <a:gd name="T97" fmla="*/ 95 h 104"/>
                <a:gd name="T98" fmla="*/ 82 w 99"/>
                <a:gd name="T99" fmla="*/ 94 h 104"/>
                <a:gd name="T100" fmla="*/ 89 w 99"/>
                <a:gd name="T101" fmla="*/ 95 h 104"/>
                <a:gd name="T102" fmla="*/ 93 w 99"/>
                <a:gd name="T103" fmla="*/ 101 h 1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9"/>
                <a:gd name="T157" fmla="*/ 0 h 104"/>
                <a:gd name="T158" fmla="*/ 99 w 99"/>
                <a:gd name="T159" fmla="*/ 104 h 1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9" h="104">
                  <a:moveTo>
                    <a:pt x="95" y="104"/>
                  </a:moveTo>
                  <a:lnTo>
                    <a:pt x="96" y="102"/>
                  </a:lnTo>
                  <a:lnTo>
                    <a:pt x="97" y="100"/>
                  </a:lnTo>
                  <a:lnTo>
                    <a:pt x="98" y="99"/>
                  </a:lnTo>
                  <a:lnTo>
                    <a:pt x="99" y="97"/>
                  </a:lnTo>
                  <a:lnTo>
                    <a:pt x="95" y="94"/>
                  </a:lnTo>
                  <a:lnTo>
                    <a:pt x="92" y="90"/>
                  </a:lnTo>
                  <a:lnTo>
                    <a:pt x="89" y="85"/>
                  </a:lnTo>
                  <a:lnTo>
                    <a:pt x="88" y="81"/>
                  </a:lnTo>
                  <a:lnTo>
                    <a:pt x="87" y="73"/>
                  </a:lnTo>
                  <a:lnTo>
                    <a:pt x="86" y="61"/>
                  </a:lnTo>
                  <a:lnTo>
                    <a:pt x="85" y="48"/>
                  </a:lnTo>
                  <a:lnTo>
                    <a:pt x="83" y="39"/>
                  </a:lnTo>
                  <a:lnTo>
                    <a:pt x="80" y="36"/>
                  </a:lnTo>
                  <a:lnTo>
                    <a:pt x="79" y="35"/>
                  </a:lnTo>
                  <a:lnTo>
                    <a:pt x="78" y="36"/>
                  </a:lnTo>
                  <a:lnTo>
                    <a:pt x="79" y="39"/>
                  </a:lnTo>
                  <a:lnTo>
                    <a:pt x="79" y="47"/>
                  </a:lnTo>
                  <a:lnTo>
                    <a:pt x="80" y="58"/>
                  </a:lnTo>
                  <a:lnTo>
                    <a:pt x="80" y="68"/>
                  </a:lnTo>
                  <a:lnTo>
                    <a:pt x="79" y="75"/>
                  </a:lnTo>
                  <a:lnTo>
                    <a:pt x="74" y="71"/>
                  </a:lnTo>
                  <a:lnTo>
                    <a:pt x="69" y="67"/>
                  </a:lnTo>
                  <a:lnTo>
                    <a:pt x="64" y="63"/>
                  </a:lnTo>
                  <a:lnTo>
                    <a:pt x="61" y="59"/>
                  </a:lnTo>
                  <a:lnTo>
                    <a:pt x="58" y="53"/>
                  </a:lnTo>
                  <a:lnTo>
                    <a:pt x="55" y="43"/>
                  </a:lnTo>
                  <a:lnTo>
                    <a:pt x="54" y="33"/>
                  </a:lnTo>
                  <a:lnTo>
                    <a:pt x="53" y="25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2" y="8"/>
                  </a:lnTo>
                  <a:lnTo>
                    <a:pt x="50" y="4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9" y="20"/>
                  </a:lnTo>
                  <a:lnTo>
                    <a:pt x="48" y="24"/>
                  </a:lnTo>
                  <a:lnTo>
                    <a:pt x="48" y="28"/>
                  </a:lnTo>
                  <a:lnTo>
                    <a:pt x="48" y="33"/>
                  </a:lnTo>
                  <a:lnTo>
                    <a:pt x="49" y="40"/>
                  </a:lnTo>
                  <a:lnTo>
                    <a:pt x="49" y="47"/>
                  </a:lnTo>
                  <a:lnTo>
                    <a:pt x="50" y="53"/>
                  </a:lnTo>
                  <a:lnTo>
                    <a:pt x="43" y="46"/>
                  </a:lnTo>
                  <a:lnTo>
                    <a:pt x="37" y="39"/>
                  </a:lnTo>
                  <a:lnTo>
                    <a:pt x="30" y="30"/>
                  </a:lnTo>
                  <a:lnTo>
                    <a:pt x="23" y="21"/>
                  </a:lnTo>
                  <a:lnTo>
                    <a:pt x="16" y="13"/>
                  </a:lnTo>
                  <a:lnTo>
                    <a:pt x="10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4" y="20"/>
                  </a:lnTo>
                  <a:lnTo>
                    <a:pt x="20" y="30"/>
                  </a:lnTo>
                  <a:lnTo>
                    <a:pt x="24" y="37"/>
                  </a:lnTo>
                  <a:lnTo>
                    <a:pt x="28" y="42"/>
                  </a:lnTo>
                  <a:lnTo>
                    <a:pt x="35" y="49"/>
                  </a:lnTo>
                  <a:lnTo>
                    <a:pt x="41" y="55"/>
                  </a:lnTo>
                  <a:lnTo>
                    <a:pt x="46" y="59"/>
                  </a:lnTo>
                  <a:lnTo>
                    <a:pt x="41" y="59"/>
                  </a:lnTo>
                  <a:lnTo>
                    <a:pt x="34" y="58"/>
                  </a:lnTo>
                  <a:lnTo>
                    <a:pt x="28" y="56"/>
                  </a:lnTo>
                  <a:lnTo>
                    <a:pt x="24" y="53"/>
                  </a:lnTo>
                  <a:lnTo>
                    <a:pt x="21" y="51"/>
                  </a:lnTo>
                  <a:lnTo>
                    <a:pt x="18" y="51"/>
                  </a:lnTo>
                  <a:lnTo>
                    <a:pt x="18" y="52"/>
                  </a:lnTo>
                  <a:lnTo>
                    <a:pt x="19" y="55"/>
                  </a:lnTo>
                  <a:lnTo>
                    <a:pt x="22" y="57"/>
                  </a:lnTo>
                  <a:lnTo>
                    <a:pt x="26" y="60"/>
                  </a:lnTo>
                  <a:lnTo>
                    <a:pt x="31" y="63"/>
                  </a:lnTo>
                  <a:lnTo>
                    <a:pt x="36" y="65"/>
                  </a:lnTo>
                  <a:lnTo>
                    <a:pt x="42" y="67"/>
                  </a:lnTo>
                  <a:lnTo>
                    <a:pt x="47" y="68"/>
                  </a:lnTo>
                  <a:lnTo>
                    <a:pt x="53" y="70"/>
                  </a:lnTo>
                  <a:lnTo>
                    <a:pt x="57" y="70"/>
                  </a:lnTo>
                  <a:lnTo>
                    <a:pt x="62" y="72"/>
                  </a:lnTo>
                  <a:lnTo>
                    <a:pt x="68" y="76"/>
                  </a:lnTo>
                  <a:lnTo>
                    <a:pt x="73" y="81"/>
                  </a:lnTo>
                  <a:lnTo>
                    <a:pt x="77" y="86"/>
                  </a:lnTo>
                  <a:lnTo>
                    <a:pt x="74" y="87"/>
                  </a:lnTo>
                  <a:lnTo>
                    <a:pt x="71" y="89"/>
                  </a:lnTo>
                  <a:lnTo>
                    <a:pt x="67" y="90"/>
                  </a:lnTo>
                  <a:lnTo>
                    <a:pt x="62" y="90"/>
                  </a:lnTo>
                  <a:lnTo>
                    <a:pt x="58" y="91"/>
                  </a:lnTo>
                  <a:lnTo>
                    <a:pt x="54" y="91"/>
                  </a:lnTo>
                  <a:lnTo>
                    <a:pt x="50" y="91"/>
                  </a:lnTo>
                  <a:lnTo>
                    <a:pt x="47" y="91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42" y="93"/>
                  </a:lnTo>
                  <a:lnTo>
                    <a:pt x="48" y="94"/>
                  </a:lnTo>
                  <a:lnTo>
                    <a:pt x="52" y="95"/>
                  </a:lnTo>
                  <a:lnTo>
                    <a:pt x="57" y="95"/>
                  </a:lnTo>
                  <a:lnTo>
                    <a:pt x="63" y="95"/>
                  </a:lnTo>
                  <a:lnTo>
                    <a:pt x="68" y="95"/>
                  </a:lnTo>
                  <a:lnTo>
                    <a:pt x="73" y="95"/>
                  </a:lnTo>
                  <a:lnTo>
                    <a:pt x="79" y="94"/>
                  </a:lnTo>
                  <a:lnTo>
                    <a:pt x="82" y="94"/>
                  </a:lnTo>
                  <a:lnTo>
                    <a:pt x="85" y="94"/>
                  </a:lnTo>
                  <a:lnTo>
                    <a:pt x="89" y="95"/>
                  </a:lnTo>
                  <a:lnTo>
                    <a:pt x="92" y="97"/>
                  </a:lnTo>
                  <a:lnTo>
                    <a:pt x="93" y="101"/>
                  </a:lnTo>
                  <a:lnTo>
                    <a:pt x="95" y="10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28" name="Freeform 392">
              <a:extLst>
                <a:ext uri="{FF2B5EF4-FFF2-40B4-BE49-F238E27FC236}">
                  <a16:creationId xmlns:a16="http://schemas.microsoft.com/office/drawing/2014/main" id="{8883137B-BF17-4225-B1F3-3EDFE8450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" y="401"/>
              <a:ext cx="60" cy="159"/>
            </a:xfrm>
            <a:custGeom>
              <a:avLst/>
              <a:gdLst>
                <a:gd name="T0" fmla="*/ 6 w 60"/>
                <a:gd name="T1" fmla="*/ 132 h 159"/>
                <a:gd name="T2" fmla="*/ 10 w 60"/>
                <a:gd name="T3" fmla="*/ 125 h 159"/>
                <a:gd name="T4" fmla="*/ 13 w 60"/>
                <a:gd name="T5" fmla="*/ 127 h 159"/>
                <a:gd name="T6" fmla="*/ 16 w 60"/>
                <a:gd name="T7" fmla="*/ 113 h 159"/>
                <a:gd name="T8" fmla="*/ 6 w 60"/>
                <a:gd name="T9" fmla="*/ 90 h 159"/>
                <a:gd name="T10" fmla="*/ 0 w 60"/>
                <a:gd name="T11" fmla="*/ 65 h 159"/>
                <a:gd name="T12" fmla="*/ 2 w 60"/>
                <a:gd name="T13" fmla="*/ 66 h 159"/>
                <a:gd name="T14" fmla="*/ 12 w 60"/>
                <a:gd name="T15" fmla="*/ 92 h 159"/>
                <a:gd name="T16" fmla="*/ 23 w 60"/>
                <a:gd name="T17" fmla="*/ 75 h 159"/>
                <a:gd name="T18" fmla="*/ 22 w 60"/>
                <a:gd name="T19" fmla="*/ 45 h 159"/>
                <a:gd name="T20" fmla="*/ 21 w 60"/>
                <a:gd name="T21" fmla="*/ 19 h 159"/>
                <a:gd name="T22" fmla="*/ 24 w 60"/>
                <a:gd name="T23" fmla="*/ 20 h 159"/>
                <a:gd name="T24" fmla="*/ 24 w 60"/>
                <a:gd name="T25" fmla="*/ 35 h 159"/>
                <a:gd name="T26" fmla="*/ 30 w 60"/>
                <a:gd name="T27" fmla="*/ 35 h 159"/>
                <a:gd name="T28" fmla="*/ 44 w 60"/>
                <a:gd name="T29" fmla="*/ 2 h 159"/>
                <a:gd name="T30" fmla="*/ 48 w 60"/>
                <a:gd name="T31" fmla="*/ 2 h 159"/>
                <a:gd name="T32" fmla="*/ 38 w 60"/>
                <a:gd name="T33" fmla="*/ 24 h 159"/>
                <a:gd name="T34" fmla="*/ 37 w 60"/>
                <a:gd name="T35" fmla="*/ 44 h 159"/>
                <a:gd name="T36" fmla="*/ 50 w 60"/>
                <a:gd name="T37" fmla="*/ 37 h 159"/>
                <a:gd name="T38" fmla="*/ 53 w 60"/>
                <a:gd name="T39" fmla="*/ 37 h 159"/>
                <a:gd name="T40" fmla="*/ 42 w 60"/>
                <a:gd name="T41" fmla="*/ 48 h 159"/>
                <a:gd name="T42" fmla="*/ 30 w 60"/>
                <a:gd name="T43" fmla="*/ 66 h 159"/>
                <a:gd name="T44" fmla="*/ 24 w 60"/>
                <a:gd name="T45" fmla="*/ 98 h 159"/>
                <a:gd name="T46" fmla="*/ 37 w 60"/>
                <a:gd name="T47" fmla="*/ 97 h 159"/>
                <a:gd name="T48" fmla="*/ 50 w 60"/>
                <a:gd name="T49" fmla="*/ 93 h 159"/>
                <a:gd name="T50" fmla="*/ 56 w 60"/>
                <a:gd name="T51" fmla="*/ 89 h 159"/>
                <a:gd name="T52" fmla="*/ 55 w 60"/>
                <a:gd name="T53" fmla="*/ 93 h 159"/>
                <a:gd name="T54" fmla="*/ 46 w 60"/>
                <a:gd name="T55" fmla="*/ 100 h 159"/>
                <a:gd name="T56" fmla="*/ 31 w 60"/>
                <a:gd name="T57" fmla="*/ 106 h 159"/>
                <a:gd name="T58" fmla="*/ 23 w 60"/>
                <a:gd name="T59" fmla="*/ 111 h 159"/>
                <a:gd name="T60" fmla="*/ 20 w 60"/>
                <a:gd name="T61" fmla="*/ 128 h 159"/>
                <a:gd name="T62" fmla="*/ 29 w 60"/>
                <a:gd name="T63" fmla="*/ 131 h 159"/>
                <a:gd name="T64" fmla="*/ 46 w 60"/>
                <a:gd name="T65" fmla="*/ 122 h 159"/>
                <a:gd name="T66" fmla="*/ 58 w 60"/>
                <a:gd name="T67" fmla="*/ 113 h 159"/>
                <a:gd name="T68" fmla="*/ 58 w 60"/>
                <a:gd name="T69" fmla="*/ 117 h 159"/>
                <a:gd name="T70" fmla="*/ 43 w 60"/>
                <a:gd name="T71" fmla="*/ 138 h 159"/>
                <a:gd name="T72" fmla="*/ 36 w 60"/>
                <a:gd name="T73" fmla="*/ 139 h 159"/>
                <a:gd name="T74" fmla="*/ 30 w 60"/>
                <a:gd name="T75" fmla="*/ 133 h 159"/>
                <a:gd name="T76" fmla="*/ 15 w 60"/>
                <a:gd name="T77" fmla="*/ 134 h 159"/>
                <a:gd name="T78" fmla="*/ 12 w 60"/>
                <a:gd name="T79" fmla="*/ 144 h 159"/>
                <a:gd name="T80" fmla="*/ 6 w 60"/>
                <a:gd name="T81" fmla="*/ 154 h 159"/>
                <a:gd name="T82" fmla="*/ 4 w 60"/>
                <a:gd name="T83" fmla="*/ 154 h 159"/>
                <a:gd name="T84" fmla="*/ 9 w 60"/>
                <a:gd name="T85" fmla="*/ 141 h 159"/>
                <a:gd name="T86" fmla="*/ 2 w 60"/>
                <a:gd name="T87" fmla="*/ 135 h 1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"/>
                <a:gd name="T133" fmla="*/ 0 h 159"/>
                <a:gd name="T134" fmla="*/ 60 w 60"/>
                <a:gd name="T135" fmla="*/ 159 h 1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" h="159">
                  <a:moveTo>
                    <a:pt x="0" y="137"/>
                  </a:moveTo>
                  <a:lnTo>
                    <a:pt x="3" y="134"/>
                  </a:lnTo>
                  <a:lnTo>
                    <a:pt x="6" y="132"/>
                  </a:lnTo>
                  <a:lnTo>
                    <a:pt x="8" y="127"/>
                  </a:lnTo>
                  <a:lnTo>
                    <a:pt x="9" y="123"/>
                  </a:lnTo>
                  <a:lnTo>
                    <a:pt x="10" y="125"/>
                  </a:lnTo>
                  <a:lnTo>
                    <a:pt x="12" y="126"/>
                  </a:lnTo>
                  <a:lnTo>
                    <a:pt x="12" y="127"/>
                  </a:lnTo>
                  <a:lnTo>
                    <a:pt x="13" y="127"/>
                  </a:lnTo>
                  <a:lnTo>
                    <a:pt x="14" y="124"/>
                  </a:lnTo>
                  <a:lnTo>
                    <a:pt x="15" y="119"/>
                  </a:lnTo>
                  <a:lnTo>
                    <a:pt x="16" y="113"/>
                  </a:lnTo>
                  <a:lnTo>
                    <a:pt x="15" y="109"/>
                  </a:lnTo>
                  <a:lnTo>
                    <a:pt x="11" y="102"/>
                  </a:lnTo>
                  <a:lnTo>
                    <a:pt x="6" y="90"/>
                  </a:lnTo>
                  <a:lnTo>
                    <a:pt x="1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4" y="73"/>
                  </a:lnTo>
                  <a:lnTo>
                    <a:pt x="7" y="82"/>
                  </a:lnTo>
                  <a:lnTo>
                    <a:pt x="12" y="92"/>
                  </a:lnTo>
                  <a:lnTo>
                    <a:pt x="18" y="97"/>
                  </a:lnTo>
                  <a:lnTo>
                    <a:pt x="20" y="87"/>
                  </a:lnTo>
                  <a:lnTo>
                    <a:pt x="23" y="75"/>
                  </a:lnTo>
                  <a:lnTo>
                    <a:pt x="24" y="62"/>
                  </a:lnTo>
                  <a:lnTo>
                    <a:pt x="24" y="52"/>
                  </a:lnTo>
                  <a:lnTo>
                    <a:pt x="22" y="45"/>
                  </a:lnTo>
                  <a:lnTo>
                    <a:pt x="21" y="34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5" y="41"/>
                  </a:lnTo>
                  <a:lnTo>
                    <a:pt x="27" y="45"/>
                  </a:lnTo>
                  <a:lnTo>
                    <a:pt x="30" y="35"/>
                  </a:lnTo>
                  <a:lnTo>
                    <a:pt x="34" y="22"/>
                  </a:lnTo>
                  <a:lnTo>
                    <a:pt x="38" y="10"/>
                  </a:lnTo>
                  <a:lnTo>
                    <a:pt x="44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6" y="5"/>
                  </a:lnTo>
                  <a:lnTo>
                    <a:pt x="43" y="12"/>
                  </a:lnTo>
                  <a:lnTo>
                    <a:pt x="38" y="24"/>
                  </a:lnTo>
                  <a:lnTo>
                    <a:pt x="35" y="37"/>
                  </a:lnTo>
                  <a:lnTo>
                    <a:pt x="33" y="45"/>
                  </a:lnTo>
                  <a:lnTo>
                    <a:pt x="37" y="44"/>
                  </a:lnTo>
                  <a:lnTo>
                    <a:pt x="43" y="42"/>
                  </a:lnTo>
                  <a:lnTo>
                    <a:pt x="47" y="40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3" y="37"/>
                  </a:lnTo>
                  <a:lnTo>
                    <a:pt x="51" y="40"/>
                  </a:lnTo>
                  <a:lnTo>
                    <a:pt x="47" y="43"/>
                  </a:lnTo>
                  <a:lnTo>
                    <a:pt x="42" y="48"/>
                  </a:lnTo>
                  <a:lnTo>
                    <a:pt x="3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28" y="79"/>
                  </a:lnTo>
                  <a:lnTo>
                    <a:pt x="26" y="91"/>
                  </a:lnTo>
                  <a:lnTo>
                    <a:pt x="24" y="98"/>
                  </a:lnTo>
                  <a:lnTo>
                    <a:pt x="29" y="98"/>
                  </a:lnTo>
                  <a:lnTo>
                    <a:pt x="33" y="97"/>
                  </a:lnTo>
                  <a:lnTo>
                    <a:pt x="37" y="97"/>
                  </a:lnTo>
                  <a:lnTo>
                    <a:pt x="43" y="96"/>
                  </a:lnTo>
                  <a:lnTo>
                    <a:pt x="46" y="95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6" y="89"/>
                  </a:lnTo>
                  <a:lnTo>
                    <a:pt x="57" y="89"/>
                  </a:lnTo>
                  <a:lnTo>
                    <a:pt x="57" y="91"/>
                  </a:lnTo>
                  <a:lnTo>
                    <a:pt x="55" y="93"/>
                  </a:lnTo>
                  <a:lnTo>
                    <a:pt x="54" y="95"/>
                  </a:lnTo>
                  <a:lnTo>
                    <a:pt x="50" y="97"/>
                  </a:lnTo>
                  <a:lnTo>
                    <a:pt x="46" y="100"/>
                  </a:lnTo>
                  <a:lnTo>
                    <a:pt x="41" y="102"/>
                  </a:lnTo>
                  <a:lnTo>
                    <a:pt x="36" y="105"/>
                  </a:lnTo>
                  <a:lnTo>
                    <a:pt x="31" y="106"/>
                  </a:lnTo>
                  <a:lnTo>
                    <a:pt x="28" y="107"/>
                  </a:lnTo>
                  <a:lnTo>
                    <a:pt x="25" y="108"/>
                  </a:lnTo>
                  <a:lnTo>
                    <a:pt x="23" y="111"/>
                  </a:lnTo>
                  <a:lnTo>
                    <a:pt x="21" y="117"/>
                  </a:lnTo>
                  <a:lnTo>
                    <a:pt x="20" y="124"/>
                  </a:lnTo>
                  <a:lnTo>
                    <a:pt x="20" y="128"/>
                  </a:lnTo>
                  <a:lnTo>
                    <a:pt x="22" y="130"/>
                  </a:lnTo>
                  <a:lnTo>
                    <a:pt x="24" y="131"/>
                  </a:lnTo>
                  <a:lnTo>
                    <a:pt x="29" y="131"/>
                  </a:lnTo>
                  <a:lnTo>
                    <a:pt x="31" y="130"/>
                  </a:lnTo>
                  <a:lnTo>
                    <a:pt x="39" y="126"/>
                  </a:lnTo>
                  <a:lnTo>
                    <a:pt x="46" y="122"/>
                  </a:lnTo>
                  <a:lnTo>
                    <a:pt x="52" y="118"/>
                  </a:lnTo>
                  <a:lnTo>
                    <a:pt x="55" y="115"/>
                  </a:lnTo>
                  <a:lnTo>
                    <a:pt x="58" y="113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58" y="117"/>
                  </a:lnTo>
                  <a:lnTo>
                    <a:pt x="54" y="124"/>
                  </a:lnTo>
                  <a:lnTo>
                    <a:pt x="48" y="132"/>
                  </a:lnTo>
                  <a:lnTo>
                    <a:pt x="43" y="138"/>
                  </a:lnTo>
                  <a:lnTo>
                    <a:pt x="37" y="143"/>
                  </a:lnTo>
                  <a:lnTo>
                    <a:pt x="37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4" y="135"/>
                  </a:lnTo>
                  <a:lnTo>
                    <a:pt x="30" y="133"/>
                  </a:lnTo>
                  <a:lnTo>
                    <a:pt x="25" y="132"/>
                  </a:lnTo>
                  <a:lnTo>
                    <a:pt x="19" y="133"/>
                  </a:lnTo>
                  <a:lnTo>
                    <a:pt x="15" y="134"/>
                  </a:lnTo>
                  <a:lnTo>
                    <a:pt x="12" y="137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2" y="147"/>
                  </a:lnTo>
                  <a:lnTo>
                    <a:pt x="9" y="151"/>
                  </a:lnTo>
                  <a:lnTo>
                    <a:pt x="6" y="154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4" y="154"/>
                  </a:lnTo>
                  <a:lnTo>
                    <a:pt x="7" y="149"/>
                  </a:lnTo>
                  <a:lnTo>
                    <a:pt x="9" y="144"/>
                  </a:lnTo>
                  <a:lnTo>
                    <a:pt x="9" y="141"/>
                  </a:lnTo>
                  <a:lnTo>
                    <a:pt x="7" y="138"/>
                  </a:lnTo>
                  <a:lnTo>
                    <a:pt x="5" y="136"/>
                  </a:lnTo>
                  <a:lnTo>
                    <a:pt x="2" y="135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29" name="Freeform 393">
              <a:extLst>
                <a:ext uri="{FF2B5EF4-FFF2-40B4-BE49-F238E27FC236}">
                  <a16:creationId xmlns:a16="http://schemas.microsoft.com/office/drawing/2014/main" id="{BFF3E62B-3228-42FE-BE25-7C98DAB6E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" y="489"/>
              <a:ext cx="10" cy="20"/>
            </a:xfrm>
            <a:custGeom>
              <a:avLst/>
              <a:gdLst>
                <a:gd name="T0" fmla="*/ 10 w 10"/>
                <a:gd name="T1" fmla="*/ 19 h 20"/>
                <a:gd name="T2" fmla="*/ 7 w 10"/>
                <a:gd name="T3" fmla="*/ 18 h 20"/>
                <a:gd name="T4" fmla="*/ 6 w 10"/>
                <a:gd name="T5" fmla="*/ 18 h 20"/>
                <a:gd name="T6" fmla="*/ 3 w 10"/>
                <a:gd name="T7" fmla="*/ 19 h 20"/>
                <a:gd name="T8" fmla="*/ 1 w 10"/>
                <a:gd name="T9" fmla="*/ 20 h 20"/>
                <a:gd name="T10" fmla="*/ 1 w 10"/>
                <a:gd name="T11" fmla="*/ 16 h 20"/>
                <a:gd name="T12" fmla="*/ 0 w 10"/>
                <a:gd name="T13" fmla="*/ 11 h 20"/>
                <a:gd name="T14" fmla="*/ 0 w 10"/>
                <a:gd name="T15" fmla="*/ 7 h 20"/>
                <a:gd name="T16" fmla="*/ 0 w 10"/>
                <a:gd name="T17" fmla="*/ 2 h 20"/>
                <a:gd name="T18" fmla="*/ 0 w 10"/>
                <a:gd name="T19" fmla="*/ 0 h 20"/>
                <a:gd name="T20" fmla="*/ 1 w 10"/>
                <a:gd name="T21" fmla="*/ 0 h 20"/>
                <a:gd name="T22" fmla="*/ 1 w 10"/>
                <a:gd name="T23" fmla="*/ 1 h 20"/>
                <a:gd name="T24" fmla="*/ 1 w 10"/>
                <a:gd name="T25" fmla="*/ 3 h 20"/>
                <a:gd name="T26" fmla="*/ 2 w 10"/>
                <a:gd name="T27" fmla="*/ 7 h 20"/>
                <a:gd name="T28" fmla="*/ 5 w 10"/>
                <a:gd name="T29" fmla="*/ 11 h 20"/>
                <a:gd name="T30" fmla="*/ 7 w 10"/>
                <a:gd name="T31" fmla="*/ 16 h 20"/>
                <a:gd name="T32" fmla="*/ 10 w 10"/>
                <a:gd name="T33" fmla="*/ 19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0"/>
                <a:gd name="T53" fmla="*/ 10 w 10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0">
                  <a:moveTo>
                    <a:pt x="10" y="19"/>
                  </a:moveTo>
                  <a:lnTo>
                    <a:pt x="7" y="18"/>
                  </a:lnTo>
                  <a:lnTo>
                    <a:pt x="6" y="18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7"/>
                  </a:lnTo>
                  <a:lnTo>
                    <a:pt x="5" y="11"/>
                  </a:lnTo>
                  <a:lnTo>
                    <a:pt x="7" y="16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30" name="Freeform 394">
              <a:extLst>
                <a:ext uri="{FF2B5EF4-FFF2-40B4-BE49-F238E27FC236}">
                  <a16:creationId xmlns:a16="http://schemas.microsoft.com/office/drawing/2014/main" id="{9B8D1DE6-F2E9-4641-B82A-51E2D0996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" y="484"/>
              <a:ext cx="193" cy="132"/>
            </a:xfrm>
            <a:custGeom>
              <a:avLst/>
              <a:gdLst>
                <a:gd name="T0" fmla="*/ 19 w 193"/>
                <a:gd name="T1" fmla="*/ 93 h 132"/>
                <a:gd name="T2" fmla="*/ 37 w 193"/>
                <a:gd name="T3" fmla="*/ 80 h 132"/>
                <a:gd name="T4" fmla="*/ 48 w 193"/>
                <a:gd name="T5" fmla="*/ 49 h 132"/>
                <a:gd name="T6" fmla="*/ 63 w 193"/>
                <a:gd name="T7" fmla="*/ 24 h 132"/>
                <a:gd name="T8" fmla="*/ 81 w 193"/>
                <a:gd name="T9" fmla="*/ 3 h 132"/>
                <a:gd name="T10" fmla="*/ 87 w 193"/>
                <a:gd name="T11" fmla="*/ 1 h 132"/>
                <a:gd name="T12" fmla="*/ 75 w 193"/>
                <a:gd name="T13" fmla="*/ 17 h 132"/>
                <a:gd name="T14" fmla="*/ 58 w 193"/>
                <a:gd name="T15" fmla="*/ 41 h 132"/>
                <a:gd name="T16" fmla="*/ 50 w 193"/>
                <a:gd name="T17" fmla="*/ 65 h 132"/>
                <a:gd name="T18" fmla="*/ 52 w 193"/>
                <a:gd name="T19" fmla="*/ 71 h 132"/>
                <a:gd name="T20" fmla="*/ 65 w 193"/>
                <a:gd name="T21" fmla="*/ 62 h 132"/>
                <a:gd name="T22" fmla="*/ 79 w 193"/>
                <a:gd name="T23" fmla="*/ 51 h 132"/>
                <a:gd name="T24" fmla="*/ 97 w 193"/>
                <a:gd name="T25" fmla="*/ 26 h 132"/>
                <a:gd name="T26" fmla="*/ 125 w 193"/>
                <a:gd name="T27" fmla="*/ 4 h 132"/>
                <a:gd name="T28" fmla="*/ 136 w 193"/>
                <a:gd name="T29" fmla="*/ 2 h 132"/>
                <a:gd name="T30" fmla="*/ 113 w 193"/>
                <a:gd name="T31" fmla="*/ 21 h 132"/>
                <a:gd name="T32" fmla="*/ 91 w 193"/>
                <a:gd name="T33" fmla="*/ 48 h 132"/>
                <a:gd name="T34" fmla="*/ 93 w 193"/>
                <a:gd name="T35" fmla="*/ 53 h 132"/>
                <a:gd name="T36" fmla="*/ 115 w 193"/>
                <a:gd name="T37" fmla="*/ 49 h 132"/>
                <a:gd name="T38" fmla="*/ 139 w 193"/>
                <a:gd name="T39" fmla="*/ 33 h 132"/>
                <a:gd name="T40" fmla="*/ 167 w 193"/>
                <a:gd name="T41" fmla="*/ 19 h 132"/>
                <a:gd name="T42" fmla="*/ 175 w 193"/>
                <a:gd name="T43" fmla="*/ 19 h 132"/>
                <a:gd name="T44" fmla="*/ 153 w 193"/>
                <a:gd name="T45" fmla="*/ 29 h 132"/>
                <a:gd name="T46" fmla="*/ 134 w 193"/>
                <a:gd name="T47" fmla="*/ 46 h 132"/>
                <a:gd name="T48" fmla="*/ 154 w 193"/>
                <a:gd name="T49" fmla="*/ 49 h 132"/>
                <a:gd name="T50" fmla="*/ 182 w 193"/>
                <a:gd name="T51" fmla="*/ 41 h 132"/>
                <a:gd name="T52" fmla="*/ 193 w 193"/>
                <a:gd name="T53" fmla="*/ 37 h 132"/>
                <a:gd name="T54" fmla="*/ 176 w 193"/>
                <a:gd name="T55" fmla="*/ 49 h 132"/>
                <a:gd name="T56" fmla="*/ 144 w 193"/>
                <a:gd name="T57" fmla="*/ 58 h 132"/>
                <a:gd name="T58" fmla="*/ 147 w 193"/>
                <a:gd name="T59" fmla="*/ 69 h 132"/>
                <a:gd name="T60" fmla="*/ 168 w 193"/>
                <a:gd name="T61" fmla="*/ 81 h 132"/>
                <a:gd name="T62" fmla="*/ 176 w 193"/>
                <a:gd name="T63" fmla="*/ 88 h 132"/>
                <a:gd name="T64" fmla="*/ 154 w 193"/>
                <a:gd name="T65" fmla="*/ 80 h 132"/>
                <a:gd name="T66" fmla="*/ 127 w 193"/>
                <a:gd name="T67" fmla="*/ 66 h 132"/>
                <a:gd name="T68" fmla="*/ 112 w 193"/>
                <a:gd name="T69" fmla="*/ 64 h 132"/>
                <a:gd name="T70" fmla="*/ 97 w 193"/>
                <a:gd name="T71" fmla="*/ 66 h 132"/>
                <a:gd name="T72" fmla="*/ 103 w 193"/>
                <a:gd name="T73" fmla="*/ 78 h 132"/>
                <a:gd name="T74" fmla="*/ 118 w 193"/>
                <a:gd name="T75" fmla="*/ 92 h 132"/>
                <a:gd name="T76" fmla="*/ 136 w 193"/>
                <a:gd name="T77" fmla="*/ 104 h 132"/>
                <a:gd name="T78" fmla="*/ 143 w 193"/>
                <a:gd name="T79" fmla="*/ 113 h 132"/>
                <a:gd name="T80" fmla="*/ 117 w 193"/>
                <a:gd name="T81" fmla="*/ 96 h 132"/>
                <a:gd name="T82" fmla="*/ 92 w 193"/>
                <a:gd name="T83" fmla="*/ 78 h 132"/>
                <a:gd name="T84" fmla="*/ 79 w 193"/>
                <a:gd name="T85" fmla="*/ 72 h 132"/>
                <a:gd name="T86" fmla="*/ 56 w 193"/>
                <a:gd name="T87" fmla="*/ 81 h 132"/>
                <a:gd name="T88" fmla="*/ 52 w 193"/>
                <a:gd name="T89" fmla="*/ 89 h 132"/>
                <a:gd name="T90" fmla="*/ 70 w 193"/>
                <a:gd name="T91" fmla="*/ 105 h 132"/>
                <a:gd name="T92" fmla="*/ 96 w 193"/>
                <a:gd name="T93" fmla="*/ 126 h 132"/>
                <a:gd name="T94" fmla="*/ 99 w 193"/>
                <a:gd name="T95" fmla="*/ 132 h 132"/>
                <a:gd name="T96" fmla="*/ 74 w 193"/>
                <a:gd name="T97" fmla="*/ 114 h 132"/>
                <a:gd name="T98" fmla="*/ 47 w 193"/>
                <a:gd name="T99" fmla="*/ 96 h 132"/>
                <a:gd name="T100" fmla="*/ 30 w 193"/>
                <a:gd name="T101" fmla="*/ 99 h 132"/>
                <a:gd name="T102" fmla="*/ 5 w 193"/>
                <a:gd name="T103" fmla="*/ 107 h 132"/>
                <a:gd name="T104" fmla="*/ 5 w 193"/>
                <a:gd name="T105" fmla="*/ 105 h 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32"/>
                <a:gd name="T161" fmla="*/ 193 w 193"/>
                <a:gd name="T162" fmla="*/ 132 h 1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32">
                  <a:moveTo>
                    <a:pt x="8" y="102"/>
                  </a:moveTo>
                  <a:lnTo>
                    <a:pt x="11" y="99"/>
                  </a:lnTo>
                  <a:lnTo>
                    <a:pt x="15" y="96"/>
                  </a:lnTo>
                  <a:lnTo>
                    <a:pt x="19" y="93"/>
                  </a:lnTo>
                  <a:lnTo>
                    <a:pt x="25" y="89"/>
                  </a:lnTo>
                  <a:lnTo>
                    <a:pt x="30" y="86"/>
                  </a:lnTo>
                  <a:lnTo>
                    <a:pt x="35" y="83"/>
                  </a:lnTo>
                  <a:lnTo>
                    <a:pt x="37" y="80"/>
                  </a:lnTo>
                  <a:lnTo>
                    <a:pt x="39" y="78"/>
                  </a:lnTo>
                  <a:lnTo>
                    <a:pt x="41" y="72"/>
                  </a:lnTo>
                  <a:lnTo>
                    <a:pt x="44" y="61"/>
                  </a:lnTo>
                  <a:lnTo>
                    <a:pt x="48" y="49"/>
                  </a:lnTo>
                  <a:lnTo>
                    <a:pt x="53" y="40"/>
                  </a:lnTo>
                  <a:lnTo>
                    <a:pt x="55" y="36"/>
                  </a:lnTo>
                  <a:lnTo>
                    <a:pt x="59" y="30"/>
                  </a:lnTo>
                  <a:lnTo>
                    <a:pt x="63" y="24"/>
                  </a:lnTo>
                  <a:lnTo>
                    <a:pt x="67" y="18"/>
                  </a:lnTo>
                  <a:lnTo>
                    <a:pt x="72" y="12"/>
                  </a:lnTo>
                  <a:lnTo>
                    <a:pt x="77" y="7"/>
                  </a:lnTo>
                  <a:lnTo>
                    <a:pt x="81" y="3"/>
                  </a:lnTo>
                  <a:lnTo>
                    <a:pt x="84" y="1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7" y="1"/>
                  </a:lnTo>
                  <a:lnTo>
                    <a:pt x="85" y="4"/>
                  </a:lnTo>
                  <a:lnTo>
                    <a:pt x="84" y="7"/>
                  </a:lnTo>
                  <a:lnTo>
                    <a:pt x="80" y="11"/>
                  </a:lnTo>
                  <a:lnTo>
                    <a:pt x="75" y="17"/>
                  </a:lnTo>
                  <a:lnTo>
                    <a:pt x="71" y="23"/>
                  </a:lnTo>
                  <a:lnTo>
                    <a:pt x="66" y="29"/>
                  </a:lnTo>
                  <a:lnTo>
                    <a:pt x="61" y="36"/>
                  </a:lnTo>
                  <a:lnTo>
                    <a:pt x="58" y="41"/>
                  </a:lnTo>
                  <a:lnTo>
                    <a:pt x="55" y="45"/>
                  </a:lnTo>
                  <a:lnTo>
                    <a:pt x="53" y="51"/>
                  </a:lnTo>
                  <a:lnTo>
                    <a:pt x="51" y="58"/>
                  </a:lnTo>
                  <a:lnTo>
                    <a:pt x="50" y="65"/>
                  </a:lnTo>
                  <a:lnTo>
                    <a:pt x="49" y="69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2" y="71"/>
                  </a:lnTo>
                  <a:lnTo>
                    <a:pt x="55" y="69"/>
                  </a:lnTo>
                  <a:lnTo>
                    <a:pt x="58" y="67"/>
                  </a:lnTo>
                  <a:lnTo>
                    <a:pt x="60" y="65"/>
                  </a:lnTo>
                  <a:lnTo>
                    <a:pt x="65" y="62"/>
                  </a:lnTo>
                  <a:lnTo>
                    <a:pt x="68" y="59"/>
                  </a:lnTo>
                  <a:lnTo>
                    <a:pt x="72" y="56"/>
                  </a:lnTo>
                  <a:lnTo>
                    <a:pt x="76" y="53"/>
                  </a:lnTo>
                  <a:lnTo>
                    <a:pt x="79" y="51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91" y="34"/>
                  </a:lnTo>
                  <a:lnTo>
                    <a:pt x="97" y="26"/>
                  </a:lnTo>
                  <a:lnTo>
                    <a:pt x="105" y="19"/>
                  </a:lnTo>
                  <a:lnTo>
                    <a:pt x="113" y="13"/>
                  </a:lnTo>
                  <a:lnTo>
                    <a:pt x="120" y="8"/>
                  </a:lnTo>
                  <a:lnTo>
                    <a:pt x="125" y="4"/>
                  </a:lnTo>
                  <a:lnTo>
                    <a:pt x="129" y="2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6" y="2"/>
                  </a:lnTo>
                  <a:lnTo>
                    <a:pt x="133" y="4"/>
                  </a:lnTo>
                  <a:lnTo>
                    <a:pt x="127" y="8"/>
                  </a:lnTo>
                  <a:lnTo>
                    <a:pt x="120" y="14"/>
                  </a:lnTo>
                  <a:lnTo>
                    <a:pt x="113" y="21"/>
                  </a:lnTo>
                  <a:lnTo>
                    <a:pt x="106" y="27"/>
                  </a:lnTo>
                  <a:lnTo>
                    <a:pt x="100" y="35"/>
                  </a:lnTo>
                  <a:lnTo>
                    <a:pt x="95" y="42"/>
                  </a:lnTo>
                  <a:lnTo>
                    <a:pt x="91" y="48"/>
                  </a:lnTo>
                  <a:lnTo>
                    <a:pt x="90" y="51"/>
                  </a:lnTo>
                  <a:lnTo>
                    <a:pt x="90" y="53"/>
                  </a:lnTo>
                  <a:lnTo>
                    <a:pt x="91" y="53"/>
                  </a:lnTo>
                  <a:lnTo>
                    <a:pt x="93" y="53"/>
                  </a:lnTo>
                  <a:lnTo>
                    <a:pt x="97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5" y="49"/>
                  </a:lnTo>
                  <a:lnTo>
                    <a:pt x="120" y="48"/>
                  </a:lnTo>
                  <a:lnTo>
                    <a:pt x="125" y="43"/>
                  </a:lnTo>
                  <a:lnTo>
                    <a:pt x="131" y="38"/>
                  </a:lnTo>
                  <a:lnTo>
                    <a:pt x="139" y="33"/>
                  </a:lnTo>
                  <a:lnTo>
                    <a:pt x="147" y="28"/>
                  </a:lnTo>
                  <a:lnTo>
                    <a:pt x="155" y="24"/>
                  </a:lnTo>
                  <a:lnTo>
                    <a:pt x="162" y="21"/>
                  </a:lnTo>
                  <a:lnTo>
                    <a:pt x="167" y="19"/>
                  </a:lnTo>
                  <a:lnTo>
                    <a:pt x="170" y="17"/>
                  </a:lnTo>
                  <a:lnTo>
                    <a:pt x="174" y="16"/>
                  </a:lnTo>
                  <a:lnTo>
                    <a:pt x="176" y="17"/>
                  </a:lnTo>
                  <a:lnTo>
                    <a:pt x="175" y="19"/>
                  </a:lnTo>
                  <a:lnTo>
                    <a:pt x="170" y="21"/>
                  </a:lnTo>
                  <a:lnTo>
                    <a:pt x="165" y="23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47" y="33"/>
                  </a:lnTo>
                  <a:lnTo>
                    <a:pt x="142" y="38"/>
                  </a:lnTo>
                  <a:lnTo>
                    <a:pt x="138" y="42"/>
                  </a:lnTo>
                  <a:lnTo>
                    <a:pt x="134" y="46"/>
                  </a:lnTo>
                  <a:lnTo>
                    <a:pt x="133" y="50"/>
                  </a:lnTo>
                  <a:lnTo>
                    <a:pt x="139" y="51"/>
                  </a:lnTo>
                  <a:lnTo>
                    <a:pt x="146" y="50"/>
                  </a:lnTo>
                  <a:lnTo>
                    <a:pt x="154" y="49"/>
                  </a:lnTo>
                  <a:lnTo>
                    <a:pt x="162" y="47"/>
                  </a:lnTo>
                  <a:lnTo>
                    <a:pt x="170" y="45"/>
                  </a:lnTo>
                  <a:lnTo>
                    <a:pt x="176" y="43"/>
                  </a:lnTo>
                  <a:lnTo>
                    <a:pt x="182" y="41"/>
                  </a:lnTo>
                  <a:lnTo>
                    <a:pt x="185" y="40"/>
                  </a:lnTo>
                  <a:lnTo>
                    <a:pt x="189" y="37"/>
                  </a:lnTo>
                  <a:lnTo>
                    <a:pt x="193" y="36"/>
                  </a:lnTo>
                  <a:lnTo>
                    <a:pt x="193" y="37"/>
                  </a:lnTo>
                  <a:lnTo>
                    <a:pt x="190" y="40"/>
                  </a:lnTo>
                  <a:lnTo>
                    <a:pt x="187" y="43"/>
                  </a:lnTo>
                  <a:lnTo>
                    <a:pt x="183" y="46"/>
                  </a:lnTo>
                  <a:lnTo>
                    <a:pt x="176" y="49"/>
                  </a:lnTo>
                  <a:lnTo>
                    <a:pt x="169" y="52"/>
                  </a:lnTo>
                  <a:lnTo>
                    <a:pt x="161" y="55"/>
                  </a:lnTo>
                  <a:lnTo>
                    <a:pt x="152" y="57"/>
                  </a:lnTo>
                  <a:lnTo>
                    <a:pt x="144" y="58"/>
                  </a:lnTo>
                  <a:lnTo>
                    <a:pt x="135" y="58"/>
                  </a:lnTo>
                  <a:lnTo>
                    <a:pt x="138" y="62"/>
                  </a:lnTo>
                  <a:lnTo>
                    <a:pt x="142" y="65"/>
                  </a:lnTo>
                  <a:lnTo>
                    <a:pt x="147" y="69"/>
                  </a:lnTo>
                  <a:lnTo>
                    <a:pt x="153" y="73"/>
                  </a:lnTo>
                  <a:lnTo>
                    <a:pt x="158" y="76"/>
                  </a:lnTo>
                  <a:lnTo>
                    <a:pt x="164" y="79"/>
                  </a:lnTo>
                  <a:lnTo>
                    <a:pt x="168" y="81"/>
                  </a:lnTo>
                  <a:lnTo>
                    <a:pt x="171" y="83"/>
                  </a:lnTo>
                  <a:lnTo>
                    <a:pt x="176" y="85"/>
                  </a:lnTo>
                  <a:lnTo>
                    <a:pt x="177" y="87"/>
                  </a:lnTo>
                  <a:lnTo>
                    <a:pt x="176" y="88"/>
                  </a:lnTo>
                  <a:lnTo>
                    <a:pt x="172" y="87"/>
                  </a:lnTo>
                  <a:lnTo>
                    <a:pt x="168" y="86"/>
                  </a:lnTo>
                  <a:lnTo>
                    <a:pt x="162" y="83"/>
                  </a:lnTo>
                  <a:lnTo>
                    <a:pt x="154" y="80"/>
                  </a:lnTo>
                  <a:lnTo>
                    <a:pt x="146" y="77"/>
                  </a:lnTo>
                  <a:lnTo>
                    <a:pt x="139" y="73"/>
                  </a:lnTo>
                  <a:lnTo>
                    <a:pt x="132" y="70"/>
                  </a:lnTo>
                  <a:lnTo>
                    <a:pt x="127" y="66"/>
                  </a:lnTo>
                  <a:lnTo>
                    <a:pt x="123" y="63"/>
                  </a:lnTo>
                  <a:lnTo>
                    <a:pt x="120" y="63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3" y="65"/>
                  </a:lnTo>
                  <a:lnTo>
                    <a:pt x="100" y="65"/>
                  </a:lnTo>
                  <a:lnTo>
                    <a:pt x="97" y="66"/>
                  </a:lnTo>
                  <a:lnTo>
                    <a:pt x="94" y="66"/>
                  </a:lnTo>
                  <a:lnTo>
                    <a:pt x="96" y="70"/>
                  </a:lnTo>
                  <a:lnTo>
                    <a:pt x="99" y="74"/>
                  </a:lnTo>
                  <a:lnTo>
                    <a:pt x="103" y="78"/>
                  </a:lnTo>
                  <a:lnTo>
                    <a:pt x="107" y="81"/>
                  </a:lnTo>
                  <a:lnTo>
                    <a:pt x="110" y="85"/>
                  </a:lnTo>
                  <a:lnTo>
                    <a:pt x="115" y="89"/>
                  </a:lnTo>
                  <a:lnTo>
                    <a:pt x="118" y="92"/>
                  </a:lnTo>
                  <a:lnTo>
                    <a:pt x="121" y="94"/>
                  </a:lnTo>
                  <a:lnTo>
                    <a:pt x="126" y="98"/>
                  </a:lnTo>
                  <a:lnTo>
                    <a:pt x="132" y="101"/>
                  </a:lnTo>
                  <a:lnTo>
                    <a:pt x="136" y="104"/>
                  </a:lnTo>
                  <a:lnTo>
                    <a:pt x="140" y="106"/>
                  </a:lnTo>
                  <a:lnTo>
                    <a:pt x="143" y="109"/>
                  </a:lnTo>
                  <a:lnTo>
                    <a:pt x="145" y="112"/>
                  </a:lnTo>
                  <a:lnTo>
                    <a:pt x="143" y="113"/>
                  </a:lnTo>
                  <a:lnTo>
                    <a:pt x="136" y="109"/>
                  </a:lnTo>
                  <a:lnTo>
                    <a:pt x="131" y="105"/>
                  </a:lnTo>
                  <a:lnTo>
                    <a:pt x="124" y="101"/>
                  </a:lnTo>
                  <a:lnTo>
                    <a:pt x="117" y="96"/>
                  </a:lnTo>
                  <a:lnTo>
                    <a:pt x="110" y="91"/>
                  </a:lnTo>
                  <a:lnTo>
                    <a:pt x="103" y="86"/>
                  </a:lnTo>
                  <a:lnTo>
                    <a:pt x="97" y="81"/>
                  </a:lnTo>
                  <a:lnTo>
                    <a:pt x="92" y="78"/>
                  </a:lnTo>
                  <a:lnTo>
                    <a:pt x="89" y="75"/>
                  </a:lnTo>
                  <a:lnTo>
                    <a:pt x="85" y="72"/>
                  </a:lnTo>
                  <a:lnTo>
                    <a:pt x="82" y="71"/>
                  </a:lnTo>
                  <a:lnTo>
                    <a:pt x="79" y="72"/>
                  </a:lnTo>
                  <a:lnTo>
                    <a:pt x="76" y="74"/>
                  </a:lnTo>
                  <a:lnTo>
                    <a:pt x="71" y="76"/>
                  </a:lnTo>
                  <a:lnTo>
                    <a:pt x="63" y="78"/>
                  </a:lnTo>
                  <a:lnTo>
                    <a:pt x="56" y="81"/>
                  </a:lnTo>
                  <a:lnTo>
                    <a:pt x="52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2" y="89"/>
                  </a:lnTo>
                  <a:lnTo>
                    <a:pt x="55" y="93"/>
                  </a:lnTo>
                  <a:lnTo>
                    <a:pt x="59" y="96"/>
                  </a:lnTo>
                  <a:lnTo>
                    <a:pt x="64" y="100"/>
                  </a:lnTo>
                  <a:lnTo>
                    <a:pt x="70" y="105"/>
                  </a:lnTo>
                  <a:lnTo>
                    <a:pt x="77" y="110"/>
                  </a:lnTo>
                  <a:lnTo>
                    <a:pt x="84" y="116"/>
                  </a:lnTo>
                  <a:lnTo>
                    <a:pt x="91" y="121"/>
                  </a:lnTo>
                  <a:lnTo>
                    <a:pt x="96" y="126"/>
                  </a:lnTo>
                  <a:lnTo>
                    <a:pt x="100" y="128"/>
                  </a:lnTo>
                  <a:lnTo>
                    <a:pt x="103" y="131"/>
                  </a:lnTo>
                  <a:lnTo>
                    <a:pt x="103" y="132"/>
                  </a:lnTo>
                  <a:lnTo>
                    <a:pt x="99" y="132"/>
                  </a:lnTo>
                  <a:lnTo>
                    <a:pt x="92" y="128"/>
                  </a:lnTo>
                  <a:lnTo>
                    <a:pt x="88" y="124"/>
                  </a:lnTo>
                  <a:lnTo>
                    <a:pt x="81" y="119"/>
                  </a:lnTo>
                  <a:lnTo>
                    <a:pt x="74" y="114"/>
                  </a:lnTo>
                  <a:lnTo>
                    <a:pt x="66" y="108"/>
                  </a:lnTo>
                  <a:lnTo>
                    <a:pt x="59" y="104"/>
                  </a:lnTo>
                  <a:lnTo>
                    <a:pt x="52" y="100"/>
                  </a:lnTo>
                  <a:lnTo>
                    <a:pt x="47" y="96"/>
                  </a:lnTo>
                  <a:lnTo>
                    <a:pt x="44" y="95"/>
                  </a:lnTo>
                  <a:lnTo>
                    <a:pt x="42" y="95"/>
                  </a:lnTo>
                  <a:lnTo>
                    <a:pt x="36" y="97"/>
                  </a:lnTo>
                  <a:lnTo>
                    <a:pt x="30" y="99"/>
                  </a:lnTo>
                  <a:lnTo>
                    <a:pt x="24" y="102"/>
                  </a:lnTo>
                  <a:lnTo>
                    <a:pt x="17" y="104"/>
                  </a:lnTo>
                  <a:lnTo>
                    <a:pt x="11" y="106"/>
                  </a:lnTo>
                  <a:lnTo>
                    <a:pt x="5" y="107"/>
                  </a:lnTo>
                  <a:lnTo>
                    <a:pt x="2" y="108"/>
                  </a:lnTo>
                  <a:lnTo>
                    <a:pt x="0" y="108"/>
                  </a:lnTo>
                  <a:lnTo>
                    <a:pt x="1" y="107"/>
                  </a:lnTo>
                  <a:lnTo>
                    <a:pt x="5" y="105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31" name="Freeform 395">
              <a:extLst>
                <a:ext uri="{FF2B5EF4-FFF2-40B4-BE49-F238E27FC236}">
                  <a16:creationId xmlns:a16="http://schemas.microsoft.com/office/drawing/2014/main" id="{6EE6F7B7-08DD-4A10-A590-651D2B364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" y="617"/>
              <a:ext cx="139" cy="131"/>
            </a:xfrm>
            <a:custGeom>
              <a:avLst/>
              <a:gdLst>
                <a:gd name="T0" fmla="*/ 15 w 139"/>
                <a:gd name="T1" fmla="*/ 11 h 131"/>
                <a:gd name="T2" fmla="*/ 33 w 139"/>
                <a:gd name="T3" fmla="*/ 13 h 131"/>
                <a:gd name="T4" fmla="*/ 62 w 139"/>
                <a:gd name="T5" fmla="*/ 8 h 131"/>
                <a:gd name="T6" fmla="*/ 88 w 139"/>
                <a:gd name="T7" fmla="*/ 8 h 131"/>
                <a:gd name="T8" fmla="*/ 97 w 139"/>
                <a:gd name="T9" fmla="*/ 14 h 131"/>
                <a:gd name="T10" fmla="*/ 81 w 139"/>
                <a:gd name="T11" fmla="*/ 13 h 131"/>
                <a:gd name="T12" fmla="*/ 59 w 139"/>
                <a:gd name="T13" fmla="*/ 15 h 131"/>
                <a:gd name="T14" fmla="*/ 37 w 139"/>
                <a:gd name="T15" fmla="*/ 20 h 131"/>
                <a:gd name="T16" fmla="*/ 41 w 139"/>
                <a:gd name="T17" fmla="*/ 26 h 131"/>
                <a:gd name="T18" fmla="*/ 53 w 139"/>
                <a:gd name="T19" fmla="*/ 31 h 131"/>
                <a:gd name="T20" fmla="*/ 61 w 139"/>
                <a:gd name="T21" fmla="*/ 35 h 131"/>
                <a:gd name="T22" fmla="*/ 86 w 139"/>
                <a:gd name="T23" fmla="*/ 34 h 131"/>
                <a:gd name="T24" fmla="*/ 115 w 139"/>
                <a:gd name="T25" fmla="*/ 39 h 131"/>
                <a:gd name="T26" fmla="*/ 129 w 139"/>
                <a:gd name="T27" fmla="*/ 50 h 131"/>
                <a:gd name="T28" fmla="*/ 123 w 139"/>
                <a:gd name="T29" fmla="*/ 49 h 131"/>
                <a:gd name="T30" fmla="*/ 104 w 139"/>
                <a:gd name="T31" fmla="*/ 44 h 131"/>
                <a:gd name="T32" fmla="*/ 80 w 139"/>
                <a:gd name="T33" fmla="*/ 41 h 131"/>
                <a:gd name="T34" fmla="*/ 76 w 139"/>
                <a:gd name="T35" fmla="*/ 48 h 131"/>
                <a:gd name="T36" fmla="*/ 88 w 139"/>
                <a:gd name="T37" fmla="*/ 58 h 131"/>
                <a:gd name="T38" fmla="*/ 107 w 139"/>
                <a:gd name="T39" fmla="*/ 60 h 131"/>
                <a:gd name="T40" fmla="*/ 129 w 139"/>
                <a:gd name="T41" fmla="*/ 71 h 131"/>
                <a:gd name="T42" fmla="*/ 135 w 139"/>
                <a:gd name="T43" fmla="*/ 82 h 131"/>
                <a:gd name="T44" fmla="*/ 119 w 139"/>
                <a:gd name="T45" fmla="*/ 72 h 131"/>
                <a:gd name="T46" fmla="*/ 103 w 139"/>
                <a:gd name="T47" fmla="*/ 67 h 131"/>
                <a:gd name="T48" fmla="*/ 110 w 139"/>
                <a:gd name="T49" fmla="*/ 82 h 131"/>
                <a:gd name="T50" fmla="*/ 126 w 139"/>
                <a:gd name="T51" fmla="*/ 101 h 131"/>
                <a:gd name="T52" fmla="*/ 134 w 139"/>
                <a:gd name="T53" fmla="*/ 111 h 131"/>
                <a:gd name="T54" fmla="*/ 137 w 139"/>
                <a:gd name="T55" fmla="*/ 126 h 131"/>
                <a:gd name="T56" fmla="*/ 129 w 139"/>
                <a:gd name="T57" fmla="*/ 116 h 131"/>
                <a:gd name="T58" fmla="*/ 108 w 139"/>
                <a:gd name="T59" fmla="*/ 87 h 131"/>
                <a:gd name="T60" fmla="*/ 93 w 139"/>
                <a:gd name="T61" fmla="*/ 71 h 131"/>
                <a:gd name="T62" fmla="*/ 89 w 139"/>
                <a:gd name="T63" fmla="*/ 76 h 131"/>
                <a:gd name="T64" fmla="*/ 95 w 139"/>
                <a:gd name="T65" fmla="*/ 97 h 131"/>
                <a:gd name="T66" fmla="*/ 103 w 139"/>
                <a:gd name="T67" fmla="*/ 118 h 131"/>
                <a:gd name="T68" fmla="*/ 98 w 139"/>
                <a:gd name="T69" fmla="*/ 113 h 131"/>
                <a:gd name="T70" fmla="*/ 83 w 139"/>
                <a:gd name="T71" fmla="*/ 76 h 131"/>
                <a:gd name="T72" fmla="*/ 68 w 139"/>
                <a:gd name="T73" fmla="*/ 53 h 131"/>
                <a:gd name="T74" fmla="*/ 58 w 139"/>
                <a:gd name="T75" fmla="*/ 46 h 131"/>
                <a:gd name="T76" fmla="*/ 55 w 139"/>
                <a:gd name="T77" fmla="*/ 50 h 131"/>
                <a:gd name="T78" fmla="*/ 62 w 139"/>
                <a:gd name="T79" fmla="*/ 87 h 131"/>
                <a:gd name="T80" fmla="*/ 72 w 139"/>
                <a:gd name="T81" fmla="*/ 107 h 131"/>
                <a:gd name="T82" fmla="*/ 62 w 139"/>
                <a:gd name="T83" fmla="*/ 95 h 131"/>
                <a:gd name="T84" fmla="*/ 49 w 139"/>
                <a:gd name="T85" fmla="*/ 41 h 131"/>
                <a:gd name="T86" fmla="*/ 32 w 139"/>
                <a:gd name="T87" fmla="*/ 29 h 131"/>
                <a:gd name="T88" fmla="*/ 27 w 139"/>
                <a:gd name="T89" fmla="*/ 42 h 131"/>
                <a:gd name="T90" fmla="*/ 31 w 139"/>
                <a:gd name="T91" fmla="*/ 67 h 131"/>
                <a:gd name="T92" fmla="*/ 37 w 139"/>
                <a:gd name="T93" fmla="*/ 94 h 131"/>
                <a:gd name="T94" fmla="*/ 32 w 139"/>
                <a:gd name="T95" fmla="*/ 91 h 131"/>
                <a:gd name="T96" fmla="*/ 25 w 139"/>
                <a:gd name="T97" fmla="*/ 54 h 131"/>
                <a:gd name="T98" fmla="*/ 13 w 139"/>
                <a:gd name="T99" fmla="*/ 17 h 131"/>
                <a:gd name="T100" fmla="*/ 0 w 139"/>
                <a:gd name="T101" fmla="*/ 1 h 131"/>
                <a:gd name="T102" fmla="*/ 2 w 139"/>
                <a:gd name="T103" fmla="*/ 0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"/>
                <a:gd name="T157" fmla="*/ 0 h 131"/>
                <a:gd name="T158" fmla="*/ 139 w 13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" h="131">
                  <a:moveTo>
                    <a:pt x="4" y="1"/>
                  </a:moveTo>
                  <a:lnTo>
                    <a:pt x="9" y="6"/>
                  </a:lnTo>
                  <a:lnTo>
                    <a:pt x="15" y="11"/>
                  </a:lnTo>
                  <a:lnTo>
                    <a:pt x="21" y="14"/>
                  </a:lnTo>
                  <a:lnTo>
                    <a:pt x="26" y="15"/>
                  </a:lnTo>
                  <a:lnTo>
                    <a:pt x="33" y="13"/>
                  </a:lnTo>
                  <a:lnTo>
                    <a:pt x="42" y="11"/>
                  </a:lnTo>
                  <a:lnTo>
                    <a:pt x="52" y="9"/>
                  </a:lnTo>
                  <a:lnTo>
                    <a:pt x="62" y="8"/>
                  </a:lnTo>
                  <a:lnTo>
                    <a:pt x="72" y="7"/>
                  </a:lnTo>
                  <a:lnTo>
                    <a:pt x="80" y="7"/>
                  </a:lnTo>
                  <a:lnTo>
                    <a:pt x="88" y="8"/>
                  </a:lnTo>
                  <a:lnTo>
                    <a:pt x="92" y="9"/>
                  </a:lnTo>
                  <a:lnTo>
                    <a:pt x="97" y="12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6" y="13"/>
                  </a:lnTo>
                  <a:lnTo>
                    <a:pt x="81" y="13"/>
                  </a:lnTo>
                  <a:lnTo>
                    <a:pt x="75" y="13"/>
                  </a:lnTo>
                  <a:lnTo>
                    <a:pt x="67" y="14"/>
                  </a:lnTo>
                  <a:lnTo>
                    <a:pt x="59" y="15"/>
                  </a:lnTo>
                  <a:lnTo>
                    <a:pt x="50" y="16"/>
                  </a:lnTo>
                  <a:lnTo>
                    <a:pt x="43" y="18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7" y="24"/>
                  </a:lnTo>
                  <a:lnTo>
                    <a:pt x="41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5"/>
                  </a:lnTo>
                  <a:lnTo>
                    <a:pt x="68" y="34"/>
                  </a:lnTo>
                  <a:lnTo>
                    <a:pt x="77" y="33"/>
                  </a:lnTo>
                  <a:lnTo>
                    <a:pt x="86" y="34"/>
                  </a:lnTo>
                  <a:lnTo>
                    <a:pt x="97" y="35"/>
                  </a:lnTo>
                  <a:lnTo>
                    <a:pt x="106" y="37"/>
                  </a:lnTo>
                  <a:lnTo>
                    <a:pt x="115" y="39"/>
                  </a:lnTo>
                  <a:lnTo>
                    <a:pt x="122" y="42"/>
                  </a:lnTo>
                  <a:lnTo>
                    <a:pt x="126" y="45"/>
                  </a:lnTo>
                  <a:lnTo>
                    <a:pt x="129" y="50"/>
                  </a:lnTo>
                  <a:lnTo>
                    <a:pt x="130" y="52"/>
                  </a:lnTo>
                  <a:lnTo>
                    <a:pt x="128" y="51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12" y="45"/>
                  </a:lnTo>
                  <a:lnTo>
                    <a:pt x="104" y="44"/>
                  </a:lnTo>
                  <a:lnTo>
                    <a:pt x="97" y="42"/>
                  </a:lnTo>
                  <a:lnTo>
                    <a:pt x="88" y="41"/>
                  </a:lnTo>
                  <a:lnTo>
                    <a:pt x="80" y="41"/>
                  </a:lnTo>
                  <a:lnTo>
                    <a:pt x="74" y="41"/>
                  </a:lnTo>
                  <a:lnTo>
                    <a:pt x="70" y="42"/>
                  </a:lnTo>
                  <a:lnTo>
                    <a:pt x="76" y="48"/>
                  </a:lnTo>
                  <a:lnTo>
                    <a:pt x="82" y="52"/>
                  </a:lnTo>
                  <a:lnTo>
                    <a:pt x="86" y="55"/>
                  </a:lnTo>
                  <a:lnTo>
                    <a:pt x="88" y="58"/>
                  </a:lnTo>
                  <a:lnTo>
                    <a:pt x="93" y="58"/>
                  </a:lnTo>
                  <a:lnTo>
                    <a:pt x="99" y="59"/>
                  </a:lnTo>
                  <a:lnTo>
                    <a:pt x="107" y="60"/>
                  </a:lnTo>
                  <a:lnTo>
                    <a:pt x="115" y="62"/>
                  </a:lnTo>
                  <a:lnTo>
                    <a:pt x="123" y="66"/>
                  </a:lnTo>
                  <a:lnTo>
                    <a:pt x="129" y="71"/>
                  </a:lnTo>
                  <a:lnTo>
                    <a:pt x="135" y="78"/>
                  </a:lnTo>
                  <a:lnTo>
                    <a:pt x="139" y="86"/>
                  </a:lnTo>
                  <a:lnTo>
                    <a:pt x="135" y="82"/>
                  </a:lnTo>
                  <a:lnTo>
                    <a:pt x="130" y="79"/>
                  </a:lnTo>
                  <a:lnTo>
                    <a:pt x="124" y="76"/>
                  </a:lnTo>
                  <a:lnTo>
                    <a:pt x="119" y="72"/>
                  </a:lnTo>
                  <a:lnTo>
                    <a:pt x="114" y="70"/>
                  </a:lnTo>
                  <a:lnTo>
                    <a:pt x="108" y="68"/>
                  </a:lnTo>
                  <a:lnTo>
                    <a:pt x="103" y="67"/>
                  </a:lnTo>
                  <a:lnTo>
                    <a:pt x="98" y="67"/>
                  </a:lnTo>
                  <a:lnTo>
                    <a:pt x="104" y="75"/>
                  </a:lnTo>
                  <a:lnTo>
                    <a:pt x="110" y="82"/>
                  </a:lnTo>
                  <a:lnTo>
                    <a:pt x="116" y="89"/>
                  </a:lnTo>
                  <a:lnTo>
                    <a:pt x="121" y="95"/>
                  </a:lnTo>
                  <a:lnTo>
                    <a:pt x="126" y="101"/>
                  </a:lnTo>
                  <a:lnTo>
                    <a:pt x="130" y="106"/>
                  </a:lnTo>
                  <a:lnTo>
                    <a:pt x="133" y="109"/>
                  </a:lnTo>
                  <a:lnTo>
                    <a:pt x="134" y="111"/>
                  </a:lnTo>
                  <a:lnTo>
                    <a:pt x="135" y="115"/>
                  </a:lnTo>
                  <a:lnTo>
                    <a:pt x="135" y="120"/>
                  </a:lnTo>
                  <a:lnTo>
                    <a:pt x="137" y="126"/>
                  </a:lnTo>
                  <a:lnTo>
                    <a:pt x="139" y="131"/>
                  </a:lnTo>
                  <a:lnTo>
                    <a:pt x="135" y="124"/>
                  </a:lnTo>
                  <a:lnTo>
                    <a:pt x="129" y="116"/>
                  </a:lnTo>
                  <a:lnTo>
                    <a:pt x="123" y="107"/>
                  </a:lnTo>
                  <a:lnTo>
                    <a:pt x="115" y="97"/>
                  </a:lnTo>
                  <a:lnTo>
                    <a:pt x="108" y="87"/>
                  </a:lnTo>
                  <a:lnTo>
                    <a:pt x="102" y="80"/>
                  </a:lnTo>
                  <a:lnTo>
                    <a:pt x="97" y="74"/>
                  </a:lnTo>
                  <a:lnTo>
                    <a:pt x="93" y="71"/>
                  </a:lnTo>
                  <a:lnTo>
                    <a:pt x="90" y="70"/>
                  </a:lnTo>
                  <a:lnTo>
                    <a:pt x="89" y="72"/>
                  </a:lnTo>
                  <a:lnTo>
                    <a:pt x="89" y="76"/>
                  </a:lnTo>
                  <a:lnTo>
                    <a:pt x="90" y="80"/>
                  </a:lnTo>
                  <a:lnTo>
                    <a:pt x="92" y="86"/>
                  </a:lnTo>
                  <a:lnTo>
                    <a:pt x="95" y="97"/>
                  </a:lnTo>
                  <a:lnTo>
                    <a:pt x="99" y="109"/>
                  </a:lnTo>
                  <a:lnTo>
                    <a:pt x="102" y="115"/>
                  </a:lnTo>
                  <a:lnTo>
                    <a:pt x="103" y="118"/>
                  </a:lnTo>
                  <a:lnTo>
                    <a:pt x="102" y="118"/>
                  </a:lnTo>
                  <a:lnTo>
                    <a:pt x="99" y="117"/>
                  </a:lnTo>
                  <a:lnTo>
                    <a:pt x="98" y="113"/>
                  </a:lnTo>
                  <a:lnTo>
                    <a:pt x="93" y="105"/>
                  </a:lnTo>
                  <a:lnTo>
                    <a:pt x="87" y="90"/>
                  </a:lnTo>
                  <a:lnTo>
                    <a:pt x="83" y="76"/>
                  </a:lnTo>
                  <a:lnTo>
                    <a:pt x="83" y="65"/>
                  </a:lnTo>
                  <a:lnTo>
                    <a:pt x="75" y="58"/>
                  </a:lnTo>
                  <a:lnTo>
                    <a:pt x="68" y="53"/>
                  </a:lnTo>
                  <a:lnTo>
                    <a:pt x="62" y="49"/>
                  </a:lnTo>
                  <a:lnTo>
                    <a:pt x="60" y="47"/>
                  </a:lnTo>
                  <a:lnTo>
                    <a:pt x="58" y="46"/>
                  </a:lnTo>
                  <a:lnTo>
                    <a:pt x="56" y="45"/>
                  </a:lnTo>
                  <a:lnTo>
                    <a:pt x="55" y="46"/>
                  </a:lnTo>
                  <a:lnTo>
                    <a:pt x="55" y="50"/>
                  </a:lnTo>
                  <a:lnTo>
                    <a:pt x="55" y="58"/>
                  </a:lnTo>
                  <a:lnTo>
                    <a:pt x="58" y="73"/>
                  </a:lnTo>
                  <a:lnTo>
                    <a:pt x="62" y="87"/>
                  </a:lnTo>
                  <a:lnTo>
                    <a:pt x="69" y="100"/>
                  </a:lnTo>
                  <a:lnTo>
                    <a:pt x="73" y="105"/>
                  </a:lnTo>
                  <a:lnTo>
                    <a:pt x="72" y="107"/>
                  </a:lnTo>
                  <a:lnTo>
                    <a:pt x="70" y="106"/>
                  </a:lnTo>
                  <a:lnTo>
                    <a:pt x="67" y="103"/>
                  </a:lnTo>
                  <a:lnTo>
                    <a:pt x="62" y="95"/>
                  </a:lnTo>
                  <a:lnTo>
                    <a:pt x="55" y="81"/>
                  </a:lnTo>
                  <a:lnTo>
                    <a:pt x="49" y="61"/>
                  </a:lnTo>
                  <a:lnTo>
                    <a:pt x="49" y="41"/>
                  </a:lnTo>
                  <a:lnTo>
                    <a:pt x="44" y="36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8" y="27"/>
                  </a:lnTo>
                  <a:lnTo>
                    <a:pt x="27" y="33"/>
                  </a:lnTo>
                  <a:lnTo>
                    <a:pt x="27" y="42"/>
                  </a:lnTo>
                  <a:lnTo>
                    <a:pt x="29" y="52"/>
                  </a:lnTo>
                  <a:lnTo>
                    <a:pt x="31" y="59"/>
                  </a:lnTo>
                  <a:lnTo>
                    <a:pt x="31" y="67"/>
                  </a:lnTo>
                  <a:lnTo>
                    <a:pt x="33" y="78"/>
                  </a:lnTo>
                  <a:lnTo>
                    <a:pt x="35" y="88"/>
                  </a:lnTo>
                  <a:lnTo>
                    <a:pt x="37" y="94"/>
                  </a:lnTo>
                  <a:lnTo>
                    <a:pt x="37" y="96"/>
                  </a:lnTo>
                  <a:lnTo>
                    <a:pt x="35" y="95"/>
                  </a:lnTo>
                  <a:lnTo>
                    <a:pt x="32" y="91"/>
                  </a:lnTo>
                  <a:lnTo>
                    <a:pt x="30" y="84"/>
                  </a:lnTo>
                  <a:lnTo>
                    <a:pt x="28" y="72"/>
                  </a:lnTo>
                  <a:lnTo>
                    <a:pt x="25" y="54"/>
                  </a:lnTo>
                  <a:lnTo>
                    <a:pt x="22" y="36"/>
                  </a:lnTo>
                  <a:lnTo>
                    <a:pt x="20" y="26"/>
                  </a:lnTo>
                  <a:lnTo>
                    <a:pt x="13" y="17"/>
                  </a:lnTo>
                  <a:lnTo>
                    <a:pt x="6" y="10"/>
                  </a:lnTo>
                  <a:lnTo>
                    <a:pt x="2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32" name="Freeform 396">
              <a:extLst>
                <a:ext uri="{FF2B5EF4-FFF2-40B4-BE49-F238E27FC236}">
                  <a16:creationId xmlns:a16="http://schemas.microsoft.com/office/drawing/2014/main" id="{5B852167-CDD3-4F57-B173-739A35DE3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" y="632"/>
              <a:ext cx="97" cy="179"/>
            </a:xfrm>
            <a:custGeom>
              <a:avLst/>
              <a:gdLst>
                <a:gd name="T0" fmla="*/ 43 w 97"/>
                <a:gd name="T1" fmla="*/ 2 h 179"/>
                <a:gd name="T2" fmla="*/ 46 w 97"/>
                <a:gd name="T3" fmla="*/ 21 h 179"/>
                <a:gd name="T4" fmla="*/ 49 w 97"/>
                <a:gd name="T5" fmla="*/ 29 h 179"/>
                <a:gd name="T6" fmla="*/ 55 w 97"/>
                <a:gd name="T7" fmla="*/ 35 h 179"/>
                <a:gd name="T8" fmla="*/ 65 w 97"/>
                <a:gd name="T9" fmla="*/ 44 h 179"/>
                <a:gd name="T10" fmla="*/ 74 w 97"/>
                <a:gd name="T11" fmla="*/ 58 h 179"/>
                <a:gd name="T12" fmla="*/ 86 w 97"/>
                <a:gd name="T13" fmla="*/ 80 h 179"/>
                <a:gd name="T14" fmla="*/ 95 w 97"/>
                <a:gd name="T15" fmla="*/ 96 h 179"/>
                <a:gd name="T16" fmla="*/ 97 w 97"/>
                <a:gd name="T17" fmla="*/ 104 h 179"/>
                <a:gd name="T18" fmla="*/ 94 w 97"/>
                <a:gd name="T19" fmla="*/ 104 h 179"/>
                <a:gd name="T20" fmla="*/ 90 w 97"/>
                <a:gd name="T21" fmla="*/ 95 h 179"/>
                <a:gd name="T22" fmla="*/ 84 w 97"/>
                <a:gd name="T23" fmla="*/ 83 h 179"/>
                <a:gd name="T24" fmla="*/ 75 w 97"/>
                <a:gd name="T25" fmla="*/ 68 h 179"/>
                <a:gd name="T26" fmla="*/ 67 w 97"/>
                <a:gd name="T27" fmla="*/ 56 h 179"/>
                <a:gd name="T28" fmla="*/ 61 w 97"/>
                <a:gd name="T29" fmla="*/ 49 h 179"/>
                <a:gd name="T30" fmla="*/ 55 w 97"/>
                <a:gd name="T31" fmla="*/ 44 h 179"/>
                <a:gd name="T32" fmla="*/ 51 w 97"/>
                <a:gd name="T33" fmla="*/ 53 h 179"/>
                <a:gd name="T34" fmla="*/ 52 w 97"/>
                <a:gd name="T35" fmla="*/ 73 h 179"/>
                <a:gd name="T36" fmla="*/ 57 w 97"/>
                <a:gd name="T37" fmla="*/ 84 h 179"/>
                <a:gd name="T38" fmla="*/ 68 w 97"/>
                <a:gd name="T39" fmla="*/ 95 h 179"/>
                <a:gd name="T40" fmla="*/ 80 w 97"/>
                <a:gd name="T41" fmla="*/ 112 h 179"/>
                <a:gd name="T42" fmla="*/ 89 w 97"/>
                <a:gd name="T43" fmla="*/ 132 h 179"/>
                <a:gd name="T44" fmla="*/ 91 w 97"/>
                <a:gd name="T45" fmla="*/ 148 h 179"/>
                <a:gd name="T46" fmla="*/ 86 w 97"/>
                <a:gd name="T47" fmla="*/ 140 h 179"/>
                <a:gd name="T48" fmla="*/ 79 w 97"/>
                <a:gd name="T49" fmla="*/ 122 h 179"/>
                <a:gd name="T50" fmla="*/ 73 w 97"/>
                <a:gd name="T51" fmla="*/ 111 h 179"/>
                <a:gd name="T52" fmla="*/ 65 w 97"/>
                <a:gd name="T53" fmla="*/ 102 h 179"/>
                <a:gd name="T54" fmla="*/ 57 w 97"/>
                <a:gd name="T55" fmla="*/ 95 h 179"/>
                <a:gd name="T56" fmla="*/ 59 w 97"/>
                <a:gd name="T57" fmla="*/ 110 h 179"/>
                <a:gd name="T58" fmla="*/ 64 w 97"/>
                <a:gd name="T59" fmla="*/ 155 h 179"/>
                <a:gd name="T60" fmla="*/ 62 w 97"/>
                <a:gd name="T61" fmla="*/ 179 h 179"/>
                <a:gd name="T62" fmla="*/ 61 w 97"/>
                <a:gd name="T63" fmla="*/ 176 h 179"/>
                <a:gd name="T64" fmla="*/ 59 w 97"/>
                <a:gd name="T65" fmla="*/ 158 h 179"/>
                <a:gd name="T66" fmla="*/ 50 w 97"/>
                <a:gd name="T67" fmla="*/ 115 h 179"/>
                <a:gd name="T68" fmla="*/ 40 w 97"/>
                <a:gd name="T69" fmla="*/ 108 h 179"/>
                <a:gd name="T70" fmla="*/ 26 w 97"/>
                <a:gd name="T71" fmla="*/ 129 h 179"/>
                <a:gd name="T72" fmla="*/ 21 w 97"/>
                <a:gd name="T73" fmla="*/ 146 h 179"/>
                <a:gd name="T74" fmla="*/ 18 w 97"/>
                <a:gd name="T75" fmla="*/ 142 h 179"/>
                <a:gd name="T76" fmla="*/ 24 w 97"/>
                <a:gd name="T77" fmla="*/ 124 h 179"/>
                <a:gd name="T78" fmla="*/ 37 w 97"/>
                <a:gd name="T79" fmla="*/ 96 h 179"/>
                <a:gd name="T80" fmla="*/ 43 w 97"/>
                <a:gd name="T81" fmla="*/ 76 h 179"/>
                <a:gd name="T82" fmla="*/ 43 w 97"/>
                <a:gd name="T83" fmla="*/ 52 h 179"/>
                <a:gd name="T84" fmla="*/ 38 w 97"/>
                <a:gd name="T85" fmla="*/ 49 h 179"/>
                <a:gd name="T86" fmla="*/ 26 w 97"/>
                <a:gd name="T87" fmla="*/ 62 h 179"/>
                <a:gd name="T88" fmla="*/ 15 w 97"/>
                <a:gd name="T89" fmla="*/ 77 h 179"/>
                <a:gd name="T90" fmla="*/ 6 w 97"/>
                <a:gd name="T91" fmla="*/ 94 h 179"/>
                <a:gd name="T92" fmla="*/ 2 w 97"/>
                <a:gd name="T93" fmla="*/ 105 h 179"/>
                <a:gd name="T94" fmla="*/ 0 w 97"/>
                <a:gd name="T95" fmla="*/ 103 h 179"/>
                <a:gd name="T96" fmla="*/ 3 w 97"/>
                <a:gd name="T97" fmla="*/ 93 h 179"/>
                <a:gd name="T98" fmla="*/ 12 w 97"/>
                <a:gd name="T99" fmla="*/ 75 h 179"/>
                <a:gd name="T100" fmla="*/ 23 w 97"/>
                <a:gd name="T101" fmla="*/ 56 h 179"/>
                <a:gd name="T102" fmla="*/ 35 w 97"/>
                <a:gd name="T103" fmla="*/ 39 h 179"/>
                <a:gd name="T104" fmla="*/ 43 w 97"/>
                <a:gd name="T105" fmla="*/ 28 h 179"/>
                <a:gd name="T106" fmla="*/ 41 w 97"/>
                <a:gd name="T107" fmla="*/ 12 h 179"/>
                <a:gd name="T108" fmla="*/ 40 w 97"/>
                <a:gd name="T109" fmla="*/ 5 h 179"/>
                <a:gd name="T110" fmla="*/ 41 w 97"/>
                <a:gd name="T111" fmla="*/ 2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7"/>
                <a:gd name="T169" fmla="*/ 0 h 179"/>
                <a:gd name="T170" fmla="*/ 97 w 97"/>
                <a:gd name="T171" fmla="*/ 179 h 1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7" h="179">
                  <a:moveTo>
                    <a:pt x="42" y="0"/>
                  </a:moveTo>
                  <a:lnTo>
                    <a:pt x="43" y="2"/>
                  </a:lnTo>
                  <a:lnTo>
                    <a:pt x="44" y="11"/>
                  </a:lnTo>
                  <a:lnTo>
                    <a:pt x="46" y="21"/>
                  </a:lnTo>
                  <a:lnTo>
                    <a:pt x="47" y="27"/>
                  </a:lnTo>
                  <a:lnTo>
                    <a:pt x="49" y="29"/>
                  </a:lnTo>
                  <a:lnTo>
                    <a:pt x="51" y="31"/>
                  </a:lnTo>
                  <a:lnTo>
                    <a:pt x="55" y="35"/>
                  </a:lnTo>
                  <a:lnTo>
                    <a:pt x="60" y="39"/>
                  </a:lnTo>
                  <a:lnTo>
                    <a:pt x="65" y="44"/>
                  </a:lnTo>
                  <a:lnTo>
                    <a:pt x="70" y="50"/>
                  </a:lnTo>
                  <a:lnTo>
                    <a:pt x="74" y="58"/>
                  </a:lnTo>
                  <a:lnTo>
                    <a:pt x="79" y="66"/>
                  </a:lnTo>
                  <a:lnTo>
                    <a:pt x="86" y="80"/>
                  </a:lnTo>
                  <a:lnTo>
                    <a:pt x="92" y="90"/>
                  </a:lnTo>
                  <a:lnTo>
                    <a:pt x="95" y="96"/>
                  </a:lnTo>
                  <a:lnTo>
                    <a:pt x="97" y="101"/>
                  </a:lnTo>
                  <a:lnTo>
                    <a:pt x="97" y="104"/>
                  </a:lnTo>
                  <a:lnTo>
                    <a:pt x="96" y="105"/>
                  </a:lnTo>
                  <a:lnTo>
                    <a:pt x="94" y="104"/>
                  </a:lnTo>
                  <a:lnTo>
                    <a:pt x="92" y="99"/>
                  </a:lnTo>
                  <a:lnTo>
                    <a:pt x="90" y="95"/>
                  </a:lnTo>
                  <a:lnTo>
                    <a:pt x="87" y="90"/>
                  </a:lnTo>
                  <a:lnTo>
                    <a:pt x="84" y="83"/>
                  </a:lnTo>
                  <a:lnTo>
                    <a:pt x="79" y="75"/>
                  </a:lnTo>
                  <a:lnTo>
                    <a:pt x="75" y="68"/>
                  </a:lnTo>
                  <a:lnTo>
                    <a:pt x="71" y="62"/>
                  </a:lnTo>
                  <a:lnTo>
                    <a:pt x="67" y="56"/>
                  </a:lnTo>
                  <a:lnTo>
                    <a:pt x="65" y="53"/>
                  </a:lnTo>
                  <a:lnTo>
                    <a:pt x="61" y="49"/>
                  </a:lnTo>
                  <a:lnTo>
                    <a:pt x="57" y="46"/>
                  </a:lnTo>
                  <a:lnTo>
                    <a:pt x="55" y="44"/>
                  </a:lnTo>
                  <a:lnTo>
                    <a:pt x="52" y="43"/>
                  </a:lnTo>
                  <a:lnTo>
                    <a:pt x="51" y="53"/>
                  </a:lnTo>
                  <a:lnTo>
                    <a:pt x="51" y="63"/>
                  </a:lnTo>
                  <a:lnTo>
                    <a:pt x="52" y="73"/>
                  </a:lnTo>
                  <a:lnTo>
                    <a:pt x="53" y="80"/>
                  </a:lnTo>
                  <a:lnTo>
                    <a:pt x="57" y="84"/>
                  </a:lnTo>
                  <a:lnTo>
                    <a:pt x="62" y="89"/>
                  </a:lnTo>
                  <a:lnTo>
                    <a:pt x="68" y="95"/>
                  </a:lnTo>
                  <a:lnTo>
                    <a:pt x="74" y="103"/>
                  </a:lnTo>
                  <a:lnTo>
                    <a:pt x="80" y="112"/>
                  </a:lnTo>
                  <a:lnTo>
                    <a:pt x="86" y="122"/>
                  </a:lnTo>
                  <a:lnTo>
                    <a:pt x="89" y="132"/>
                  </a:lnTo>
                  <a:lnTo>
                    <a:pt x="91" y="144"/>
                  </a:lnTo>
                  <a:lnTo>
                    <a:pt x="91" y="148"/>
                  </a:lnTo>
                  <a:lnTo>
                    <a:pt x="89" y="147"/>
                  </a:lnTo>
                  <a:lnTo>
                    <a:pt x="86" y="140"/>
                  </a:lnTo>
                  <a:lnTo>
                    <a:pt x="82" y="129"/>
                  </a:lnTo>
                  <a:lnTo>
                    <a:pt x="79" y="122"/>
                  </a:lnTo>
                  <a:lnTo>
                    <a:pt x="77" y="117"/>
                  </a:lnTo>
                  <a:lnTo>
                    <a:pt x="73" y="111"/>
                  </a:lnTo>
                  <a:lnTo>
                    <a:pt x="69" y="106"/>
                  </a:lnTo>
                  <a:lnTo>
                    <a:pt x="65" y="102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4" y="94"/>
                  </a:lnTo>
                  <a:lnTo>
                    <a:pt x="59" y="110"/>
                  </a:lnTo>
                  <a:lnTo>
                    <a:pt x="62" y="131"/>
                  </a:lnTo>
                  <a:lnTo>
                    <a:pt x="64" y="155"/>
                  </a:lnTo>
                  <a:lnTo>
                    <a:pt x="63" y="175"/>
                  </a:lnTo>
                  <a:lnTo>
                    <a:pt x="62" y="179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1" y="172"/>
                  </a:lnTo>
                  <a:lnTo>
                    <a:pt x="59" y="158"/>
                  </a:lnTo>
                  <a:lnTo>
                    <a:pt x="55" y="136"/>
                  </a:lnTo>
                  <a:lnTo>
                    <a:pt x="50" y="115"/>
                  </a:lnTo>
                  <a:lnTo>
                    <a:pt x="47" y="102"/>
                  </a:lnTo>
                  <a:lnTo>
                    <a:pt x="40" y="108"/>
                  </a:lnTo>
                  <a:lnTo>
                    <a:pt x="32" y="118"/>
                  </a:lnTo>
                  <a:lnTo>
                    <a:pt x="26" y="129"/>
                  </a:lnTo>
                  <a:lnTo>
                    <a:pt x="23" y="142"/>
                  </a:lnTo>
                  <a:lnTo>
                    <a:pt x="21" y="146"/>
                  </a:lnTo>
                  <a:lnTo>
                    <a:pt x="19" y="146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7" y="96"/>
                  </a:lnTo>
                  <a:lnTo>
                    <a:pt x="43" y="88"/>
                  </a:lnTo>
                  <a:lnTo>
                    <a:pt x="43" y="76"/>
                  </a:lnTo>
                  <a:lnTo>
                    <a:pt x="44" y="64"/>
                  </a:lnTo>
                  <a:lnTo>
                    <a:pt x="43" y="52"/>
                  </a:lnTo>
                  <a:lnTo>
                    <a:pt x="43" y="45"/>
                  </a:lnTo>
                  <a:lnTo>
                    <a:pt x="38" y="49"/>
                  </a:lnTo>
                  <a:lnTo>
                    <a:pt x="32" y="55"/>
                  </a:lnTo>
                  <a:lnTo>
                    <a:pt x="26" y="62"/>
                  </a:lnTo>
                  <a:lnTo>
                    <a:pt x="20" y="69"/>
                  </a:lnTo>
                  <a:lnTo>
                    <a:pt x="15" y="77"/>
                  </a:lnTo>
                  <a:lnTo>
                    <a:pt x="10" y="86"/>
                  </a:lnTo>
                  <a:lnTo>
                    <a:pt x="6" y="94"/>
                  </a:lnTo>
                  <a:lnTo>
                    <a:pt x="4" y="101"/>
                  </a:lnTo>
                  <a:lnTo>
                    <a:pt x="2" y="105"/>
                  </a:lnTo>
                  <a:lnTo>
                    <a:pt x="1" y="105"/>
                  </a:lnTo>
                  <a:lnTo>
                    <a:pt x="0" y="103"/>
                  </a:lnTo>
                  <a:lnTo>
                    <a:pt x="1" y="97"/>
                  </a:lnTo>
                  <a:lnTo>
                    <a:pt x="3" y="93"/>
                  </a:lnTo>
                  <a:lnTo>
                    <a:pt x="6" y="85"/>
                  </a:lnTo>
                  <a:lnTo>
                    <a:pt x="12" y="75"/>
                  </a:lnTo>
                  <a:lnTo>
                    <a:pt x="17" y="66"/>
                  </a:lnTo>
                  <a:lnTo>
                    <a:pt x="23" y="56"/>
                  </a:lnTo>
                  <a:lnTo>
                    <a:pt x="29" y="46"/>
                  </a:lnTo>
                  <a:lnTo>
                    <a:pt x="35" y="39"/>
                  </a:lnTo>
                  <a:lnTo>
                    <a:pt x="40" y="34"/>
                  </a:lnTo>
                  <a:lnTo>
                    <a:pt x="43" y="28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40" y="8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33" name="Freeform 397">
              <a:extLst>
                <a:ext uri="{FF2B5EF4-FFF2-40B4-BE49-F238E27FC236}">
                  <a16:creationId xmlns:a16="http://schemas.microsoft.com/office/drawing/2014/main" id="{CA96F5F7-6376-42C4-B0C6-86B3CA774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" y="399"/>
              <a:ext cx="116" cy="187"/>
            </a:xfrm>
            <a:custGeom>
              <a:avLst/>
              <a:gdLst>
                <a:gd name="T0" fmla="*/ 3 w 116"/>
                <a:gd name="T1" fmla="*/ 178 h 187"/>
                <a:gd name="T2" fmla="*/ 12 w 116"/>
                <a:gd name="T3" fmla="*/ 153 h 187"/>
                <a:gd name="T4" fmla="*/ 19 w 116"/>
                <a:gd name="T5" fmla="*/ 136 h 187"/>
                <a:gd name="T6" fmla="*/ 29 w 116"/>
                <a:gd name="T7" fmla="*/ 111 h 187"/>
                <a:gd name="T8" fmla="*/ 27 w 116"/>
                <a:gd name="T9" fmla="*/ 100 h 187"/>
                <a:gd name="T10" fmla="*/ 21 w 116"/>
                <a:gd name="T11" fmla="*/ 90 h 187"/>
                <a:gd name="T12" fmla="*/ 20 w 116"/>
                <a:gd name="T13" fmla="*/ 79 h 187"/>
                <a:gd name="T14" fmla="*/ 22 w 116"/>
                <a:gd name="T15" fmla="*/ 81 h 187"/>
                <a:gd name="T16" fmla="*/ 26 w 116"/>
                <a:gd name="T17" fmla="*/ 88 h 187"/>
                <a:gd name="T18" fmla="*/ 33 w 116"/>
                <a:gd name="T19" fmla="*/ 93 h 187"/>
                <a:gd name="T20" fmla="*/ 39 w 116"/>
                <a:gd name="T21" fmla="*/ 89 h 187"/>
                <a:gd name="T22" fmla="*/ 49 w 116"/>
                <a:gd name="T23" fmla="*/ 78 h 187"/>
                <a:gd name="T24" fmla="*/ 57 w 116"/>
                <a:gd name="T25" fmla="*/ 66 h 187"/>
                <a:gd name="T26" fmla="*/ 62 w 116"/>
                <a:gd name="T27" fmla="*/ 56 h 187"/>
                <a:gd name="T28" fmla="*/ 64 w 116"/>
                <a:gd name="T29" fmla="*/ 47 h 187"/>
                <a:gd name="T30" fmla="*/ 59 w 116"/>
                <a:gd name="T31" fmla="*/ 25 h 187"/>
                <a:gd name="T32" fmla="*/ 53 w 116"/>
                <a:gd name="T33" fmla="*/ 12 h 187"/>
                <a:gd name="T34" fmla="*/ 52 w 116"/>
                <a:gd name="T35" fmla="*/ 9 h 187"/>
                <a:gd name="T36" fmla="*/ 59 w 116"/>
                <a:gd name="T37" fmla="*/ 17 h 187"/>
                <a:gd name="T38" fmla="*/ 67 w 116"/>
                <a:gd name="T39" fmla="*/ 38 h 187"/>
                <a:gd name="T40" fmla="*/ 74 w 116"/>
                <a:gd name="T41" fmla="*/ 35 h 187"/>
                <a:gd name="T42" fmla="*/ 87 w 116"/>
                <a:gd name="T43" fmla="*/ 9 h 187"/>
                <a:gd name="T44" fmla="*/ 97 w 116"/>
                <a:gd name="T45" fmla="*/ 0 h 187"/>
                <a:gd name="T46" fmla="*/ 97 w 116"/>
                <a:gd name="T47" fmla="*/ 3 h 187"/>
                <a:gd name="T48" fmla="*/ 90 w 116"/>
                <a:gd name="T49" fmla="*/ 16 h 187"/>
                <a:gd name="T50" fmla="*/ 77 w 116"/>
                <a:gd name="T51" fmla="*/ 46 h 187"/>
                <a:gd name="T52" fmla="*/ 78 w 116"/>
                <a:gd name="T53" fmla="*/ 52 h 187"/>
                <a:gd name="T54" fmla="*/ 89 w 116"/>
                <a:gd name="T55" fmla="*/ 48 h 187"/>
                <a:gd name="T56" fmla="*/ 98 w 116"/>
                <a:gd name="T57" fmla="*/ 45 h 187"/>
                <a:gd name="T58" fmla="*/ 104 w 116"/>
                <a:gd name="T59" fmla="*/ 41 h 187"/>
                <a:gd name="T60" fmla="*/ 111 w 116"/>
                <a:gd name="T61" fmla="*/ 36 h 187"/>
                <a:gd name="T62" fmla="*/ 116 w 116"/>
                <a:gd name="T63" fmla="*/ 36 h 187"/>
                <a:gd name="T64" fmla="*/ 110 w 116"/>
                <a:gd name="T65" fmla="*/ 42 h 187"/>
                <a:gd name="T66" fmla="*/ 99 w 116"/>
                <a:gd name="T67" fmla="*/ 50 h 187"/>
                <a:gd name="T68" fmla="*/ 85 w 116"/>
                <a:gd name="T69" fmla="*/ 57 h 187"/>
                <a:gd name="T70" fmla="*/ 73 w 116"/>
                <a:gd name="T71" fmla="*/ 62 h 187"/>
                <a:gd name="T72" fmla="*/ 65 w 116"/>
                <a:gd name="T73" fmla="*/ 67 h 187"/>
                <a:gd name="T74" fmla="*/ 55 w 116"/>
                <a:gd name="T75" fmla="*/ 81 h 187"/>
                <a:gd name="T76" fmla="*/ 55 w 116"/>
                <a:gd name="T77" fmla="*/ 88 h 187"/>
                <a:gd name="T78" fmla="*/ 59 w 116"/>
                <a:gd name="T79" fmla="*/ 91 h 187"/>
                <a:gd name="T80" fmla="*/ 57 w 116"/>
                <a:gd name="T81" fmla="*/ 94 h 187"/>
                <a:gd name="T82" fmla="*/ 52 w 116"/>
                <a:gd name="T83" fmla="*/ 99 h 187"/>
                <a:gd name="T84" fmla="*/ 49 w 116"/>
                <a:gd name="T85" fmla="*/ 100 h 187"/>
                <a:gd name="T86" fmla="*/ 46 w 116"/>
                <a:gd name="T87" fmla="*/ 100 h 187"/>
                <a:gd name="T88" fmla="*/ 43 w 116"/>
                <a:gd name="T89" fmla="*/ 104 h 187"/>
                <a:gd name="T90" fmla="*/ 36 w 116"/>
                <a:gd name="T91" fmla="*/ 120 h 187"/>
                <a:gd name="T92" fmla="*/ 26 w 116"/>
                <a:gd name="T93" fmla="*/ 141 h 187"/>
                <a:gd name="T94" fmla="*/ 21 w 116"/>
                <a:gd name="T95" fmla="*/ 161 h 187"/>
                <a:gd name="T96" fmla="*/ 18 w 116"/>
                <a:gd name="T97" fmla="*/ 171 h 187"/>
                <a:gd name="T98" fmla="*/ 15 w 116"/>
                <a:gd name="T99" fmla="*/ 179 h 187"/>
                <a:gd name="T100" fmla="*/ 11 w 116"/>
                <a:gd name="T101" fmla="*/ 183 h 187"/>
                <a:gd name="T102" fmla="*/ 2 w 116"/>
                <a:gd name="T103" fmla="*/ 186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187"/>
                <a:gd name="T158" fmla="*/ 116 w 116"/>
                <a:gd name="T159" fmla="*/ 187 h 1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187">
                  <a:moveTo>
                    <a:pt x="0" y="187"/>
                  </a:moveTo>
                  <a:lnTo>
                    <a:pt x="3" y="178"/>
                  </a:lnTo>
                  <a:lnTo>
                    <a:pt x="8" y="165"/>
                  </a:lnTo>
                  <a:lnTo>
                    <a:pt x="12" y="153"/>
                  </a:lnTo>
                  <a:lnTo>
                    <a:pt x="16" y="144"/>
                  </a:lnTo>
                  <a:lnTo>
                    <a:pt x="19" y="136"/>
                  </a:lnTo>
                  <a:lnTo>
                    <a:pt x="24" y="123"/>
                  </a:lnTo>
                  <a:lnTo>
                    <a:pt x="29" y="111"/>
                  </a:lnTo>
                  <a:lnTo>
                    <a:pt x="31" y="105"/>
                  </a:lnTo>
                  <a:lnTo>
                    <a:pt x="27" y="100"/>
                  </a:lnTo>
                  <a:lnTo>
                    <a:pt x="24" y="95"/>
                  </a:lnTo>
                  <a:lnTo>
                    <a:pt x="21" y="90"/>
                  </a:lnTo>
                  <a:lnTo>
                    <a:pt x="20" y="83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2" y="81"/>
                  </a:lnTo>
                  <a:lnTo>
                    <a:pt x="24" y="85"/>
                  </a:lnTo>
                  <a:lnTo>
                    <a:pt x="26" y="88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9" y="89"/>
                  </a:lnTo>
                  <a:lnTo>
                    <a:pt x="44" y="84"/>
                  </a:lnTo>
                  <a:lnTo>
                    <a:pt x="49" y="78"/>
                  </a:lnTo>
                  <a:lnTo>
                    <a:pt x="53" y="72"/>
                  </a:lnTo>
                  <a:lnTo>
                    <a:pt x="57" y="66"/>
                  </a:lnTo>
                  <a:lnTo>
                    <a:pt x="61" y="61"/>
                  </a:lnTo>
                  <a:lnTo>
                    <a:pt x="62" y="56"/>
                  </a:lnTo>
                  <a:lnTo>
                    <a:pt x="64" y="54"/>
                  </a:lnTo>
                  <a:lnTo>
                    <a:pt x="64" y="47"/>
                  </a:lnTo>
                  <a:lnTo>
                    <a:pt x="62" y="35"/>
                  </a:lnTo>
                  <a:lnTo>
                    <a:pt x="59" y="25"/>
                  </a:lnTo>
                  <a:lnTo>
                    <a:pt x="55" y="17"/>
                  </a:lnTo>
                  <a:lnTo>
                    <a:pt x="53" y="12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9" y="17"/>
                  </a:lnTo>
                  <a:lnTo>
                    <a:pt x="64" y="27"/>
                  </a:lnTo>
                  <a:lnTo>
                    <a:pt x="67" y="38"/>
                  </a:lnTo>
                  <a:lnTo>
                    <a:pt x="69" y="47"/>
                  </a:lnTo>
                  <a:lnTo>
                    <a:pt x="74" y="35"/>
                  </a:lnTo>
                  <a:lnTo>
                    <a:pt x="81" y="22"/>
                  </a:lnTo>
                  <a:lnTo>
                    <a:pt x="87" y="9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7" y="3"/>
                  </a:lnTo>
                  <a:lnTo>
                    <a:pt x="94" y="6"/>
                  </a:lnTo>
                  <a:lnTo>
                    <a:pt x="90" y="16"/>
                  </a:lnTo>
                  <a:lnTo>
                    <a:pt x="84" y="31"/>
                  </a:lnTo>
                  <a:lnTo>
                    <a:pt x="77" y="46"/>
                  </a:lnTo>
                  <a:lnTo>
                    <a:pt x="73" y="54"/>
                  </a:lnTo>
                  <a:lnTo>
                    <a:pt x="78" y="52"/>
                  </a:lnTo>
                  <a:lnTo>
                    <a:pt x="84" y="50"/>
                  </a:lnTo>
                  <a:lnTo>
                    <a:pt x="89" y="48"/>
                  </a:lnTo>
                  <a:lnTo>
                    <a:pt x="93" y="46"/>
                  </a:lnTo>
                  <a:lnTo>
                    <a:pt x="98" y="45"/>
                  </a:lnTo>
                  <a:lnTo>
                    <a:pt x="102" y="43"/>
                  </a:lnTo>
                  <a:lnTo>
                    <a:pt x="104" y="41"/>
                  </a:lnTo>
                  <a:lnTo>
                    <a:pt x="107" y="39"/>
                  </a:lnTo>
                  <a:lnTo>
                    <a:pt x="111" y="36"/>
                  </a:lnTo>
                  <a:lnTo>
                    <a:pt x="115" y="35"/>
                  </a:lnTo>
                  <a:lnTo>
                    <a:pt x="116" y="36"/>
                  </a:lnTo>
                  <a:lnTo>
                    <a:pt x="113" y="39"/>
                  </a:lnTo>
                  <a:lnTo>
                    <a:pt x="110" y="42"/>
                  </a:lnTo>
                  <a:lnTo>
                    <a:pt x="105" y="45"/>
                  </a:lnTo>
                  <a:lnTo>
                    <a:pt x="99" y="50"/>
                  </a:lnTo>
                  <a:lnTo>
                    <a:pt x="92" y="54"/>
                  </a:lnTo>
                  <a:lnTo>
                    <a:pt x="85" y="57"/>
                  </a:lnTo>
                  <a:lnTo>
                    <a:pt x="79" y="60"/>
                  </a:lnTo>
                  <a:lnTo>
                    <a:pt x="73" y="62"/>
                  </a:lnTo>
                  <a:lnTo>
                    <a:pt x="70" y="63"/>
                  </a:lnTo>
                  <a:lnTo>
                    <a:pt x="65" y="67"/>
                  </a:lnTo>
                  <a:lnTo>
                    <a:pt x="59" y="74"/>
                  </a:lnTo>
                  <a:lnTo>
                    <a:pt x="55" y="81"/>
                  </a:lnTo>
                  <a:lnTo>
                    <a:pt x="53" y="86"/>
                  </a:lnTo>
                  <a:lnTo>
                    <a:pt x="55" y="88"/>
                  </a:lnTo>
                  <a:lnTo>
                    <a:pt x="56" y="90"/>
                  </a:lnTo>
                  <a:lnTo>
                    <a:pt x="59" y="91"/>
                  </a:lnTo>
                  <a:lnTo>
                    <a:pt x="61" y="91"/>
                  </a:lnTo>
                  <a:lnTo>
                    <a:pt x="57" y="94"/>
                  </a:lnTo>
                  <a:lnTo>
                    <a:pt x="55" y="96"/>
                  </a:lnTo>
                  <a:lnTo>
                    <a:pt x="52" y="99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3" y="104"/>
                  </a:lnTo>
                  <a:lnTo>
                    <a:pt x="40" y="111"/>
                  </a:lnTo>
                  <a:lnTo>
                    <a:pt x="36" y="120"/>
                  </a:lnTo>
                  <a:lnTo>
                    <a:pt x="30" y="131"/>
                  </a:lnTo>
                  <a:lnTo>
                    <a:pt x="26" y="141"/>
                  </a:lnTo>
                  <a:lnTo>
                    <a:pt x="23" y="151"/>
                  </a:lnTo>
                  <a:lnTo>
                    <a:pt x="21" y="161"/>
                  </a:lnTo>
                  <a:lnTo>
                    <a:pt x="20" y="167"/>
                  </a:lnTo>
                  <a:lnTo>
                    <a:pt x="18" y="171"/>
                  </a:lnTo>
                  <a:lnTo>
                    <a:pt x="17" y="175"/>
                  </a:lnTo>
                  <a:lnTo>
                    <a:pt x="15" y="179"/>
                  </a:lnTo>
                  <a:lnTo>
                    <a:pt x="13" y="181"/>
                  </a:lnTo>
                  <a:lnTo>
                    <a:pt x="11" y="183"/>
                  </a:lnTo>
                  <a:lnTo>
                    <a:pt x="6" y="185"/>
                  </a:lnTo>
                  <a:lnTo>
                    <a:pt x="2" y="186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34" name="Freeform 398">
              <a:extLst>
                <a:ext uri="{FF2B5EF4-FFF2-40B4-BE49-F238E27FC236}">
                  <a16:creationId xmlns:a16="http://schemas.microsoft.com/office/drawing/2014/main" id="{9FEC5267-DFA5-4A34-9D98-7F3977B4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" y="696"/>
              <a:ext cx="75" cy="143"/>
            </a:xfrm>
            <a:custGeom>
              <a:avLst/>
              <a:gdLst>
                <a:gd name="T0" fmla="*/ 49 w 75"/>
                <a:gd name="T1" fmla="*/ 8 h 143"/>
                <a:gd name="T2" fmla="*/ 41 w 75"/>
                <a:gd name="T3" fmla="*/ 25 h 143"/>
                <a:gd name="T4" fmla="*/ 35 w 75"/>
                <a:gd name="T5" fmla="*/ 30 h 143"/>
                <a:gd name="T6" fmla="*/ 23 w 75"/>
                <a:gd name="T7" fmla="*/ 34 h 143"/>
                <a:gd name="T8" fmla="*/ 11 w 75"/>
                <a:gd name="T9" fmla="*/ 42 h 143"/>
                <a:gd name="T10" fmla="*/ 3 w 75"/>
                <a:gd name="T11" fmla="*/ 49 h 143"/>
                <a:gd name="T12" fmla="*/ 0 w 75"/>
                <a:gd name="T13" fmla="*/ 55 h 143"/>
                <a:gd name="T14" fmla="*/ 1 w 75"/>
                <a:gd name="T15" fmla="*/ 56 h 143"/>
                <a:gd name="T16" fmla="*/ 6 w 75"/>
                <a:gd name="T17" fmla="*/ 53 h 143"/>
                <a:gd name="T18" fmla="*/ 14 w 75"/>
                <a:gd name="T19" fmla="*/ 47 h 143"/>
                <a:gd name="T20" fmla="*/ 24 w 75"/>
                <a:gd name="T21" fmla="*/ 41 h 143"/>
                <a:gd name="T22" fmla="*/ 34 w 75"/>
                <a:gd name="T23" fmla="*/ 36 h 143"/>
                <a:gd name="T24" fmla="*/ 35 w 75"/>
                <a:gd name="T25" fmla="*/ 42 h 143"/>
                <a:gd name="T26" fmla="*/ 32 w 75"/>
                <a:gd name="T27" fmla="*/ 61 h 143"/>
                <a:gd name="T28" fmla="*/ 28 w 75"/>
                <a:gd name="T29" fmla="*/ 71 h 143"/>
                <a:gd name="T30" fmla="*/ 20 w 75"/>
                <a:gd name="T31" fmla="*/ 81 h 143"/>
                <a:gd name="T32" fmla="*/ 11 w 75"/>
                <a:gd name="T33" fmla="*/ 91 h 143"/>
                <a:gd name="T34" fmla="*/ 5 w 75"/>
                <a:gd name="T35" fmla="*/ 99 h 143"/>
                <a:gd name="T36" fmla="*/ 3 w 75"/>
                <a:gd name="T37" fmla="*/ 105 h 143"/>
                <a:gd name="T38" fmla="*/ 5 w 75"/>
                <a:gd name="T39" fmla="*/ 107 h 143"/>
                <a:gd name="T40" fmla="*/ 11 w 75"/>
                <a:gd name="T41" fmla="*/ 98 h 143"/>
                <a:gd name="T42" fmla="*/ 26 w 75"/>
                <a:gd name="T43" fmla="*/ 83 h 143"/>
                <a:gd name="T44" fmla="*/ 32 w 75"/>
                <a:gd name="T45" fmla="*/ 89 h 143"/>
                <a:gd name="T46" fmla="*/ 35 w 75"/>
                <a:gd name="T47" fmla="*/ 128 h 143"/>
                <a:gd name="T48" fmla="*/ 37 w 75"/>
                <a:gd name="T49" fmla="*/ 142 h 143"/>
                <a:gd name="T50" fmla="*/ 38 w 75"/>
                <a:gd name="T51" fmla="*/ 142 h 143"/>
                <a:gd name="T52" fmla="*/ 38 w 75"/>
                <a:gd name="T53" fmla="*/ 125 h 143"/>
                <a:gd name="T54" fmla="*/ 37 w 75"/>
                <a:gd name="T55" fmla="*/ 84 h 143"/>
                <a:gd name="T56" fmla="*/ 40 w 75"/>
                <a:gd name="T57" fmla="*/ 70 h 143"/>
                <a:gd name="T58" fmla="*/ 41 w 75"/>
                <a:gd name="T59" fmla="*/ 71 h 143"/>
                <a:gd name="T60" fmla="*/ 46 w 75"/>
                <a:gd name="T61" fmla="*/ 83 h 143"/>
                <a:gd name="T62" fmla="*/ 61 w 75"/>
                <a:gd name="T63" fmla="*/ 103 h 143"/>
                <a:gd name="T64" fmla="*/ 70 w 75"/>
                <a:gd name="T65" fmla="*/ 108 h 143"/>
                <a:gd name="T66" fmla="*/ 66 w 75"/>
                <a:gd name="T67" fmla="*/ 102 h 143"/>
                <a:gd name="T68" fmla="*/ 59 w 75"/>
                <a:gd name="T69" fmla="*/ 90 h 143"/>
                <a:gd name="T70" fmla="*/ 47 w 75"/>
                <a:gd name="T71" fmla="*/ 73 h 143"/>
                <a:gd name="T72" fmla="*/ 44 w 75"/>
                <a:gd name="T73" fmla="*/ 59 h 143"/>
                <a:gd name="T74" fmla="*/ 45 w 75"/>
                <a:gd name="T75" fmla="*/ 42 h 143"/>
                <a:gd name="T76" fmla="*/ 47 w 75"/>
                <a:gd name="T77" fmla="*/ 35 h 143"/>
                <a:gd name="T78" fmla="*/ 49 w 75"/>
                <a:gd name="T79" fmla="*/ 37 h 143"/>
                <a:gd name="T80" fmla="*/ 57 w 75"/>
                <a:gd name="T81" fmla="*/ 46 h 143"/>
                <a:gd name="T82" fmla="*/ 70 w 75"/>
                <a:gd name="T83" fmla="*/ 59 h 143"/>
                <a:gd name="T84" fmla="*/ 75 w 75"/>
                <a:gd name="T85" fmla="*/ 63 h 143"/>
                <a:gd name="T86" fmla="*/ 70 w 75"/>
                <a:gd name="T87" fmla="*/ 56 h 143"/>
                <a:gd name="T88" fmla="*/ 63 w 75"/>
                <a:gd name="T89" fmla="*/ 46 h 143"/>
                <a:gd name="T90" fmla="*/ 55 w 75"/>
                <a:gd name="T91" fmla="*/ 35 h 143"/>
                <a:gd name="T92" fmla="*/ 53 w 75"/>
                <a:gd name="T93" fmla="*/ 29 h 143"/>
                <a:gd name="T94" fmla="*/ 53 w 75"/>
                <a:gd name="T95" fmla="*/ 14 h 143"/>
                <a:gd name="T96" fmla="*/ 57 w 75"/>
                <a:gd name="T97" fmla="*/ 2 h 143"/>
                <a:gd name="T98" fmla="*/ 55 w 75"/>
                <a:gd name="T99" fmla="*/ 0 h 1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143"/>
                <a:gd name="T152" fmla="*/ 75 w 75"/>
                <a:gd name="T153" fmla="*/ 143 h 1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143">
                  <a:moveTo>
                    <a:pt x="53" y="3"/>
                  </a:moveTo>
                  <a:lnTo>
                    <a:pt x="49" y="8"/>
                  </a:lnTo>
                  <a:lnTo>
                    <a:pt x="45" y="17"/>
                  </a:lnTo>
                  <a:lnTo>
                    <a:pt x="41" y="25"/>
                  </a:lnTo>
                  <a:lnTo>
                    <a:pt x="40" y="30"/>
                  </a:lnTo>
                  <a:lnTo>
                    <a:pt x="35" y="30"/>
                  </a:lnTo>
                  <a:lnTo>
                    <a:pt x="30" y="31"/>
                  </a:lnTo>
                  <a:lnTo>
                    <a:pt x="23" y="34"/>
                  </a:lnTo>
                  <a:lnTo>
                    <a:pt x="17" y="38"/>
                  </a:lnTo>
                  <a:lnTo>
                    <a:pt x="11" y="42"/>
                  </a:lnTo>
                  <a:lnTo>
                    <a:pt x="6" y="46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4" y="54"/>
                  </a:lnTo>
                  <a:lnTo>
                    <a:pt x="6" y="53"/>
                  </a:lnTo>
                  <a:lnTo>
                    <a:pt x="10" y="50"/>
                  </a:lnTo>
                  <a:lnTo>
                    <a:pt x="14" y="47"/>
                  </a:lnTo>
                  <a:lnTo>
                    <a:pt x="19" y="44"/>
                  </a:lnTo>
                  <a:lnTo>
                    <a:pt x="24" y="41"/>
                  </a:lnTo>
                  <a:lnTo>
                    <a:pt x="29" y="38"/>
                  </a:lnTo>
                  <a:lnTo>
                    <a:pt x="34" y="36"/>
                  </a:lnTo>
                  <a:lnTo>
                    <a:pt x="37" y="35"/>
                  </a:lnTo>
                  <a:lnTo>
                    <a:pt x="35" y="42"/>
                  </a:lnTo>
                  <a:lnTo>
                    <a:pt x="34" y="52"/>
                  </a:lnTo>
                  <a:lnTo>
                    <a:pt x="32" y="61"/>
                  </a:lnTo>
                  <a:lnTo>
                    <a:pt x="31" y="67"/>
                  </a:lnTo>
                  <a:lnTo>
                    <a:pt x="28" y="71"/>
                  </a:lnTo>
                  <a:lnTo>
                    <a:pt x="24" y="75"/>
                  </a:lnTo>
                  <a:lnTo>
                    <a:pt x="20" y="81"/>
                  </a:lnTo>
                  <a:lnTo>
                    <a:pt x="15" y="85"/>
                  </a:lnTo>
                  <a:lnTo>
                    <a:pt x="11" y="91"/>
                  </a:lnTo>
                  <a:lnTo>
                    <a:pt x="7" y="95"/>
                  </a:lnTo>
                  <a:lnTo>
                    <a:pt x="5" y="99"/>
                  </a:lnTo>
                  <a:lnTo>
                    <a:pt x="3" y="102"/>
                  </a:lnTo>
                  <a:lnTo>
                    <a:pt x="3" y="105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6" y="104"/>
                  </a:lnTo>
                  <a:lnTo>
                    <a:pt x="11" y="98"/>
                  </a:lnTo>
                  <a:lnTo>
                    <a:pt x="18" y="89"/>
                  </a:lnTo>
                  <a:lnTo>
                    <a:pt x="26" y="83"/>
                  </a:lnTo>
                  <a:lnTo>
                    <a:pt x="31" y="78"/>
                  </a:lnTo>
                  <a:lnTo>
                    <a:pt x="32" y="89"/>
                  </a:lnTo>
                  <a:lnTo>
                    <a:pt x="33" y="109"/>
                  </a:lnTo>
                  <a:lnTo>
                    <a:pt x="35" y="128"/>
                  </a:lnTo>
                  <a:lnTo>
                    <a:pt x="36" y="139"/>
                  </a:lnTo>
                  <a:lnTo>
                    <a:pt x="37" y="142"/>
                  </a:lnTo>
                  <a:lnTo>
                    <a:pt x="38" y="143"/>
                  </a:lnTo>
                  <a:lnTo>
                    <a:pt x="38" y="142"/>
                  </a:lnTo>
                  <a:lnTo>
                    <a:pt x="39" y="138"/>
                  </a:lnTo>
                  <a:lnTo>
                    <a:pt x="38" y="125"/>
                  </a:lnTo>
                  <a:lnTo>
                    <a:pt x="38" y="104"/>
                  </a:lnTo>
                  <a:lnTo>
                    <a:pt x="37" y="84"/>
                  </a:lnTo>
                  <a:lnTo>
                    <a:pt x="39" y="71"/>
                  </a:lnTo>
                  <a:lnTo>
                    <a:pt x="40" y="70"/>
                  </a:lnTo>
                  <a:lnTo>
                    <a:pt x="41" y="70"/>
                  </a:lnTo>
                  <a:lnTo>
                    <a:pt x="41" y="71"/>
                  </a:lnTo>
                  <a:lnTo>
                    <a:pt x="42" y="75"/>
                  </a:lnTo>
                  <a:lnTo>
                    <a:pt x="46" y="83"/>
                  </a:lnTo>
                  <a:lnTo>
                    <a:pt x="54" y="92"/>
                  </a:lnTo>
                  <a:lnTo>
                    <a:pt x="61" y="103"/>
                  </a:lnTo>
                  <a:lnTo>
                    <a:pt x="67" y="108"/>
                  </a:lnTo>
                  <a:lnTo>
                    <a:pt x="70" y="108"/>
                  </a:lnTo>
                  <a:lnTo>
                    <a:pt x="69" y="106"/>
                  </a:lnTo>
                  <a:lnTo>
                    <a:pt x="66" y="102"/>
                  </a:lnTo>
                  <a:lnTo>
                    <a:pt x="63" y="97"/>
                  </a:lnTo>
                  <a:lnTo>
                    <a:pt x="59" y="90"/>
                  </a:lnTo>
                  <a:lnTo>
                    <a:pt x="53" y="82"/>
                  </a:lnTo>
                  <a:lnTo>
                    <a:pt x="47" y="73"/>
                  </a:lnTo>
                  <a:lnTo>
                    <a:pt x="44" y="66"/>
                  </a:lnTo>
                  <a:lnTo>
                    <a:pt x="44" y="59"/>
                  </a:lnTo>
                  <a:lnTo>
                    <a:pt x="44" y="51"/>
                  </a:lnTo>
                  <a:lnTo>
                    <a:pt x="45" y="42"/>
                  </a:lnTo>
                  <a:lnTo>
                    <a:pt x="46" y="37"/>
                  </a:lnTo>
                  <a:lnTo>
                    <a:pt x="47" y="35"/>
                  </a:lnTo>
                  <a:lnTo>
                    <a:pt x="49" y="37"/>
                  </a:lnTo>
                  <a:lnTo>
                    <a:pt x="52" y="40"/>
                  </a:lnTo>
                  <a:lnTo>
                    <a:pt x="57" y="46"/>
                  </a:lnTo>
                  <a:lnTo>
                    <a:pt x="63" y="53"/>
                  </a:lnTo>
                  <a:lnTo>
                    <a:pt x="70" y="59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3" y="59"/>
                  </a:lnTo>
                  <a:lnTo>
                    <a:pt x="70" y="56"/>
                  </a:lnTo>
                  <a:lnTo>
                    <a:pt x="66" y="51"/>
                  </a:lnTo>
                  <a:lnTo>
                    <a:pt x="63" y="46"/>
                  </a:lnTo>
                  <a:lnTo>
                    <a:pt x="59" y="40"/>
                  </a:lnTo>
                  <a:lnTo>
                    <a:pt x="55" y="35"/>
                  </a:lnTo>
                  <a:lnTo>
                    <a:pt x="54" y="32"/>
                  </a:lnTo>
                  <a:lnTo>
                    <a:pt x="53" y="29"/>
                  </a:lnTo>
                  <a:lnTo>
                    <a:pt x="52" y="22"/>
                  </a:lnTo>
                  <a:lnTo>
                    <a:pt x="53" y="14"/>
                  </a:lnTo>
                  <a:lnTo>
                    <a:pt x="55" y="6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35" name="Freeform 399">
              <a:extLst>
                <a:ext uri="{FF2B5EF4-FFF2-40B4-BE49-F238E27FC236}">
                  <a16:creationId xmlns:a16="http://schemas.microsoft.com/office/drawing/2014/main" id="{1B76B1B0-BC8F-4771-8DE3-FA320C97E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631"/>
              <a:ext cx="149" cy="132"/>
            </a:xfrm>
            <a:custGeom>
              <a:avLst/>
              <a:gdLst>
                <a:gd name="T0" fmla="*/ 3 w 149"/>
                <a:gd name="T1" fmla="*/ 13 h 132"/>
                <a:gd name="T2" fmla="*/ 11 w 149"/>
                <a:gd name="T3" fmla="*/ 21 h 132"/>
                <a:gd name="T4" fmla="*/ 17 w 149"/>
                <a:gd name="T5" fmla="*/ 26 h 132"/>
                <a:gd name="T6" fmla="*/ 29 w 149"/>
                <a:gd name="T7" fmla="*/ 32 h 132"/>
                <a:gd name="T8" fmla="*/ 33 w 149"/>
                <a:gd name="T9" fmla="*/ 48 h 132"/>
                <a:gd name="T10" fmla="*/ 34 w 149"/>
                <a:gd name="T11" fmla="*/ 74 h 132"/>
                <a:gd name="T12" fmla="*/ 36 w 149"/>
                <a:gd name="T13" fmla="*/ 88 h 132"/>
                <a:gd name="T14" fmla="*/ 38 w 149"/>
                <a:gd name="T15" fmla="*/ 84 h 132"/>
                <a:gd name="T16" fmla="*/ 37 w 149"/>
                <a:gd name="T17" fmla="*/ 70 h 132"/>
                <a:gd name="T18" fmla="*/ 40 w 149"/>
                <a:gd name="T19" fmla="*/ 43 h 132"/>
                <a:gd name="T20" fmla="*/ 43 w 149"/>
                <a:gd name="T21" fmla="*/ 38 h 132"/>
                <a:gd name="T22" fmla="*/ 50 w 149"/>
                <a:gd name="T23" fmla="*/ 45 h 132"/>
                <a:gd name="T24" fmla="*/ 59 w 149"/>
                <a:gd name="T25" fmla="*/ 54 h 132"/>
                <a:gd name="T26" fmla="*/ 65 w 149"/>
                <a:gd name="T27" fmla="*/ 61 h 132"/>
                <a:gd name="T28" fmla="*/ 70 w 149"/>
                <a:gd name="T29" fmla="*/ 77 h 132"/>
                <a:gd name="T30" fmla="*/ 77 w 149"/>
                <a:gd name="T31" fmla="*/ 118 h 132"/>
                <a:gd name="T32" fmla="*/ 83 w 149"/>
                <a:gd name="T33" fmla="*/ 132 h 132"/>
                <a:gd name="T34" fmla="*/ 83 w 149"/>
                <a:gd name="T35" fmla="*/ 125 h 132"/>
                <a:gd name="T36" fmla="*/ 79 w 149"/>
                <a:gd name="T37" fmla="*/ 109 h 132"/>
                <a:gd name="T38" fmla="*/ 75 w 149"/>
                <a:gd name="T39" fmla="*/ 78 h 132"/>
                <a:gd name="T40" fmla="*/ 82 w 149"/>
                <a:gd name="T41" fmla="*/ 71 h 132"/>
                <a:gd name="T42" fmla="*/ 102 w 149"/>
                <a:gd name="T43" fmla="*/ 84 h 132"/>
                <a:gd name="T44" fmla="*/ 125 w 149"/>
                <a:gd name="T45" fmla="*/ 98 h 132"/>
                <a:gd name="T46" fmla="*/ 143 w 149"/>
                <a:gd name="T47" fmla="*/ 110 h 132"/>
                <a:gd name="T48" fmla="*/ 148 w 149"/>
                <a:gd name="T49" fmla="*/ 115 h 132"/>
                <a:gd name="T50" fmla="*/ 147 w 149"/>
                <a:gd name="T51" fmla="*/ 111 h 132"/>
                <a:gd name="T52" fmla="*/ 138 w 149"/>
                <a:gd name="T53" fmla="*/ 102 h 132"/>
                <a:gd name="T54" fmla="*/ 121 w 149"/>
                <a:gd name="T55" fmla="*/ 90 h 132"/>
                <a:gd name="T56" fmla="*/ 101 w 149"/>
                <a:gd name="T57" fmla="*/ 75 h 132"/>
                <a:gd name="T58" fmla="*/ 83 w 149"/>
                <a:gd name="T59" fmla="*/ 65 h 132"/>
                <a:gd name="T60" fmla="*/ 75 w 149"/>
                <a:gd name="T61" fmla="*/ 60 h 132"/>
                <a:gd name="T62" fmla="*/ 80 w 149"/>
                <a:gd name="T63" fmla="*/ 59 h 132"/>
                <a:gd name="T64" fmla="*/ 90 w 149"/>
                <a:gd name="T65" fmla="*/ 55 h 132"/>
                <a:gd name="T66" fmla="*/ 106 w 149"/>
                <a:gd name="T67" fmla="*/ 52 h 132"/>
                <a:gd name="T68" fmla="*/ 124 w 149"/>
                <a:gd name="T69" fmla="*/ 51 h 132"/>
                <a:gd name="T70" fmla="*/ 138 w 149"/>
                <a:gd name="T71" fmla="*/ 53 h 132"/>
                <a:gd name="T72" fmla="*/ 149 w 149"/>
                <a:gd name="T73" fmla="*/ 57 h 132"/>
                <a:gd name="T74" fmla="*/ 146 w 149"/>
                <a:gd name="T75" fmla="*/ 52 h 132"/>
                <a:gd name="T76" fmla="*/ 138 w 149"/>
                <a:gd name="T77" fmla="*/ 48 h 132"/>
                <a:gd name="T78" fmla="*/ 120 w 149"/>
                <a:gd name="T79" fmla="*/ 47 h 132"/>
                <a:gd name="T80" fmla="*/ 99 w 149"/>
                <a:gd name="T81" fmla="*/ 48 h 132"/>
                <a:gd name="T82" fmla="*/ 82 w 149"/>
                <a:gd name="T83" fmla="*/ 49 h 132"/>
                <a:gd name="T84" fmla="*/ 75 w 149"/>
                <a:gd name="T85" fmla="*/ 48 h 132"/>
                <a:gd name="T86" fmla="*/ 67 w 149"/>
                <a:gd name="T87" fmla="*/ 43 h 132"/>
                <a:gd name="T88" fmla="*/ 58 w 149"/>
                <a:gd name="T89" fmla="*/ 37 h 132"/>
                <a:gd name="T90" fmla="*/ 51 w 149"/>
                <a:gd name="T91" fmla="*/ 30 h 132"/>
                <a:gd name="T92" fmla="*/ 53 w 149"/>
                <a:gd name="T93" fmla="*/ 25 h 132"/>
                <a:gd name="T94" fmla="*/ 65 w 149"/>
                <a:gd name="T95" fmla="*/ 18 h 132"/>
                <a:gd name="T96" fmla="*/ 77 w 149"/>
                <a:gd name="T97" fmla="*/ 11 h 132"/>
                <a:gd name="T98" fmla="*/ 89 w 149"/>
                <a:gd name="T99" fmla="*/ 5 h 132"/>
                <a:gd name="T100" fmla="*/ 95 w 149"/>
                <a:gd name="T101" fmla="*/ 3 h 132"/>
                <a:gd name="T102" fmla="*/ 90 w 149"/>
                <a:gd name="T103" fmla="*/ 0 h 132"/>
                <a:gd name="T104" fmla="*/ 80 w 149"/>
                <a:gd name="T105" fmla="*/ 4 h 132"/>
                <a:gd name="T106" fmla="*/ 69 w 149"/>
                <a:gd name="T107" fmla="*/ 9 h 132"/>
                <a:gd name="T108" fmla="*/ 56 w 149"/>
                <a:gd name="T109" fmla="*/ 16 h 132"/>
                <a:gd name="T110" fmla="*/ 46 w 149"/>
                <a:gd name="T111" fmla="*/ 21 h 132"/>
                <a:gd name="T112" fmla="*/ 40 w 149"/>
                <a:gd name="T113" fmla="*/ 25 h 132"/>
                <a:gd name="T114" fmla="*/ 32 w 149"/>
                <a:gd name="T115" fmla="*/ 24 h 132"/>
                <a:gd name="T116" fmla="*/ 23 w 149"/>
                <a:gd name="T117" fmla="*/ 19 h 132"/>
                <a:gd name="T118" fmla="*/ 16 w 149"/>
                <a:gd name="T119" fmla="*/ 15 h 132"/>
                <a:gd name="T120" fmla="*/ 8 w 149"/>
                <a:gd name="T121" fmla="*/ 13 h 132"/>
                <a:gd name="T122" fmla="*/ 2 w 149"/>
                <a:gd name="T123" fmla="*/ 11 h 1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"/>
                <a:gd name="T187" fmla="*/ 0 h 132"/>
                <a:gd name="T188" fmla="*/ 149 w 149"/>
                <a:gd name="T189" fmla="*/ 132 h 1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" h="132">
                  <a:moveTo>
                    <a:pt x="0" y="11"/>
                  </a:moveTo>
                  <a:lnTo>
                    <a:pt x="3" y="13"/>
                  </a:lnTo>
                  <a:lnTo>
                    <a:pt x="7" y="17"/>
                  </a:lnTo>
                  <a:lnTo>
                    <a:pt x="11" y="21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23" y="29"/>
                  </a:lnTo>
                  <a:lnTo>
                    <a:pt x="29" y="32"/>
                  </a:lnTo>
                  <a:lnTo>
                    <a:pt x="33" y="36"/>
                  </a:lnTo>
                  <a:lnTo>
                    <a:pt x="33" y="48"/>
                  </a:lnTo>
                  <a:lnTo>
                    <a:pt x="33" y="62"/>
                  </a:lnTo>
                  <a:lnTo>
                    <a:pt x="34" y="74"/>
                  </a:lnTo>
                  <a:lnTo>
                    <a:pt x="34" y="84"/>
                  </a:lnTo>
                  <a:lnTo>
                    <a:pt x="36" y="88"/>
                  </a:lnTo>
                  <a:lnTo>
                    <a:pt x="37" y="87"/>
                  </a:lnTo>
                  <a:lnTo>
                    <a:pt x="38" y="84"/>
                  </a:lnTo>
                  <a:lnTo>
                    <a:pt x="37" y="79"/>
                  </a:lnTo>
                  <a:lnTo>
                    <a:pt x="37" y="70"/>
                  </a:lnTo>
                  <a:lnTo>
                    <a:pt x="38" y="57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43" y="38"/>
                  </a:lnTo>
                  <a:lnTo>
                    <a:pt x="47" y="41"/>
                  </a:lnTo>
                  <a:lnTo>
                    <a:pt x="50" y="45"/>
                  </a:lnTo>
                  <a:lnTo>
                    <a:pt x="54" y="50"/>
                  </a:lnTo>
                  <a:lnTo>
                    <a:pt x="59" y="54"/>
                  </a:lnTo>
                  <a:lnTo>
                    <a:pt x="63" y="58"/>
                  </a:lnTo>
                  <a:lnTo>
                    <a:pt x="65" y="61"/>
                  </a:lnTo>
                  <a:lnTo>
                    <a:pt x="68" y="62"/>
                  </a:lnTo>
                  <a:lnTo>
                    <a:pt x="70" y="77"/>
                  </a:lnTo>
                  <a:lnTo>
                    <a:pt x="72" y="97"/>
                  </a:lnTo>
                  <a:lnTo>
                    <a:pt x="77" y="118"/>
                  </a:lnTo>
                  <a:lnTo>
                    <a:pt x="81" y="129"/>
                  </a:lnTo>
                  <a:lnTo>
                    <a:pt x="83" y="132"/>
                  </a:lnTo>
                  <a:lnTo>
                    <a:pt x="84" y="130"/>
                  </a:lnTo>
                  <a:lnTo>
                    <a:pt x="83" y="125"/>
                  </a:lnTo>
                  <a:lnTo>
                    <a:pt x="82" y="120"/>
                  </a:lnTo>
                  <a:lnTo>
                    <a:pt x="79" y="109"/>
                  </a:lnTo>
                  <a:lnTo>
                    <a:pt x="77" y="94"/>
                  </a:lnTo>
                  <a:lnTo>
                    <a:pt x="75" y="78"/>
                  </a:lnTo>
                  <a:lnTo>
                    <a:pt x="75" y="68"/>
                  </a:lnTo>
                  <a:lnTo>
                    <a:pt x="82" y="71"/>
                  </a:lnTo>
                  <a:lnTo>
                    <a:pt x="91" y="77"/>
                  </a:lnTo>
                  <a:lnTo>
                    <a:pt x="102" y="84"/>
                  </a:lnTo>
                  <a:lnTo>
                    <a:pt x="114" y="92"/>
                  </a:lnTo>
                  <a:lnTo>
                    <a:pt x="125" y="98"/>
                  </a:lnTo>
                  <a:lnTo>
                    <a:pt x="135" y="105"/>
                  </a:lnTo>
                  <a:lnTo>
                    <a:pt x="143" y="110"/>
                  </a:lnTo>
                  <a:lnTo>
                    <a:pt x="146" y="113"/>
                  </a:lnTo>
                  <a:lnTo>
                    <a:pt x="148" y="115"/>
                  </a:lnTo>
                  <a:lnTo>
                    <a:pt x="149" y="114"/>
                  </a:lnTo>
                  <a:lnTo>
                    <a:pt x="147" y="111"/>
                  </a:lnTo>
                  <a:lnTo>
                    <a:pt x="143" y="106"/>
                  </a:lnTo>
                  <a:lnTo>
                    <a:pt x="138" y="102"/>
                  </a:lnTo>
                  <a:lnTo>
                    <a:pt x="131" y="96"/>
                  </a:lnTo>
                  <a:lnTo>
                    <a:pt x="121" y="90"/>
                  </a:lnTo>
                  <a:lnTo>
                    <a:pt x="111" y="83"/>
                  </a:lnTo>
                  <a:lnTo>
                    <a:pt x="101" y="75"/>
                  </a:lnTo>
                  <a:lnTo>
                    <a:pt x="91" y="69"/>
                  </a:lnTo>
                  <a:lnTo>
                    <a:pt x="83" y="65"/>
                  </a:lnTo>
                  <a:lnTo>
                    <a:pt x="78" y="62"/>
                  </a:lnTo>
                  <a:lnTo>
                    <a:pt x="75" y="60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5" y="57"/>
                  </a:lnTo>
                  <a:lnTo>
                    <a:pt x="90" y="55"/>
                  </a:lnTo>
                  <a:lnTo>
                    <a:pt x="98" y="53"/>
                  </a:lnTo>
                  <a:lnTo>
                    <a:pt x="106" y="52"/>
                  </a:lnTo>
                  <a:lnTo>
                    <a:pt x="115" y="51"/>
                  </a:lnTo>
                  <a:lnTo>
                    <a:pt x="124" y="51"/>
                  </a:lnTo>
                  <a:lnTo>
                    <a:pt x="132" y="52"/>
                  </a:lnTo>
                  <a:lnTo>
                    <a:pt x="138" y="53"/>
                  </a:lnTo>
                  <a:lnTo>
                    <a:pt x="144" y="55"/>
                  </a:lnTo>
                  <a:lnTo>
                    <a:pt x="149" y="57"/>
                  </a:lnTo>
                  <a:lnTo>
                    <a:pt x="149" y="56"/>
                  </a:lnTo>
                  <a:lnTo>
                    <a:pt x="146" y="52"/>
                  </a:lnTo>
                  <a:lnTo>
                    <a:pt x="142" y="49"/>
                  </a:lnTo>
                  <a:lnTo>
                    <a:pt x="138" y="48"/>
                  </a:lnTo>
                  <a:lnTo>
                    <a:pt x="130" y="48"/>
                  </a:lnTo>
                  <a:lnTo>
                    <a:pt x="120" y="47"/>
                  </a:lnTo>
                  <a:lnTo>
                    <a:pt x="110" y="47"/>
                  </a:lnTo>
                  <a:lnTo>
                    <a:pt x="99" y="48"/>
                  </a:lnTo>
                  <a:lnTo>
                    <a:pt x="89" y="48"/>
                  </a:lnTo>
                  <a:lnTo>
                    <a:pt x="82" y="49"/>
                  </a:lnTo>
                  <a:lnTo>
                    <a:pt x="77" y="49"/>
                  </a:lnTo>
                  <a:lnTo>
                    <a:pt x="75" y="48"/>
                  </a:lnTo>
                  <a:lnTo>
                    <a:pt x="71" y="46"/>
                  </a:lnTo>
                  <a:lnTo>
                    <a:pt x="67" y="43"/>
                  </a:lnTo>
                  <a:lnTo>
                    <a:pt x="62" y="40"/>
                  </a:lnTo>
                  <a:lnTo>
                    <a:pt x="58" y="37"/>
                  </a:lnTo>
                  <a:lnTo>
                    <a:pt x="54" y="33"/>
                  </a:lnTo>
                  <a:lnTo>
                    <a:pt x="51" y="30"/>
                  </a:lnTo>
                  <a:lnTo>
                    <a:pt x="49" y="28"/>
                  </a:lnTo>
                  <a:lnTo>
                    <a:pt x="53" y="25"/>
                  </a:lnTo>
                  <a:lnTo>
                    <a:pt x="59" y="22"/>
                  </a:lnTo>
                  <a:lnTo>
                    <a:pt x="65" y="18"/>
                  </a:lnTo>
                  <a:lnTo>
                    <a:pt x="71" y="14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5" y="6"/>
                  </a:lnTo>
                  <a:lnTo>
                    <a:pt x="69" y="9"/>
                  </a:lnTo>
                  <a:lnTo>
                    <a:pt x="62" y="13"/>
                  </a:lnTo>
                  <a:lnTo>
                    <a:pt x="56" y="16"/>
                  </a:lnTo>
                  <a:lnTo>
                    <a:pt x="50" y="19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4"/>
                  </a:lnTo>
                  <a:lnTo>
                    <a:pt x="27" y="21"/>
                  </a:lnTo>
                  <a:lnTo>
                    <a:pt x="23" y="19"/>
                  </a:lnTo>
                  <a:lnTo>
                    <a:pt x="20" y="17"/>
                  </a:lnTo>
                  <a:lnTo>
                    <a:pt x="16" y="15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293" name="Group 400">
            <a:extLst>
              <a:ext uri="{FF2B5EF4-FFF2-40B4-BE49-F238E27FC236}">
                <a16:creationId xmlns:a16="http://schemas.microsoft.com/office/drawing/2014/main" id="{3CA16BF6-6016-4A36-B1AD-0DE25DA41E9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246982" y="5133182"/>
            <a:ext cx="1925637" cy="1524000"/>
            <a:chOff x="35" y="0"/>
            <a:chExt cx="1198" cy="1344"/>
          </a:xfrm>
        </p:grpSpPr>
        <p:grpSp>
          <p:nvGrpSpPr>
            <p:cNvPr id="9294" name="Group 401">
              <a:extLst>
                <a:ext uri="{FF2B5EF4-FFF2-40B4-BE49-F238E27FC236}">
                  <a16:creationId xmlns:a16="http://schemas.microsoft.com/office/drawing/2014/main" id="{81A2BD39-0643-4961-A589-14233AF93F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" y="6"/>
              <a:ext cx="1186" cy="1113"/>
              <a:chOff x="47" y="6"/>
              <a:chExt cx="1186" cy="1113"/>
            </a:xfrm>
          </p:grpSpPr>
          <p:sp>
            <p:nvSpPr>
              <p:cNvPr id="9415" name="Freeform 402">
                <a:extLst>
                  <a:ext uri="{FF2B5EF4-FFF2-40B4-BE49-F238E27FC236}">
                    <a16:creationId xmlns:a16="http://schemas.microsoft.com/office/drawing/2014/main" id="{0B6C2DCA-EE2D-473F-A544-A50AC7669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" y="36"/>
                <a:ext cx="166" cy="82"/>
              </a:xfrm>
              <a:custGeom>
                <a:avLst/>
                <a:gdLst>
                  <a:gd name="T0" fmla="*/ 0 w 166"/>
                  <a:gd name="T1" fmla="*/ 71 h 82"/>
                  <a:gd name="T2" fmla="*/ 0 w 166"/>
                  <a:gd name="T3" fmla="*/ 70 h 82"/>
                  <a:gd name="T4" fmla="*/ 2 w 166"/>
                  <a:gd name="T5" fmla="*/ 69 h 82"/>
                  <a:gd name="T6" fmla="*/ 4 w 166"/>
                  <a:gd name="T7" fmla="*/ 68 h 82"/>
                  <a:gd name="T8" fmla="*/ 4 w 166"/>
                  <a:gd name="T9" fmla="*/ 67 h 82"/>
                  <a:gd name="T10" fmla="*/ 18 w 166"/>
                  <a:gd name="T11" fmla="*/ 71 h 82"/>
                  <a:gd name="T12" fmla="*/ 31 w 166"/>
                  <a:gd name="T13" fmla="*/ 73 h 82"/>
                  <a:gd name="T14" fmla="*/ 44 w 166"/>
                  <a:gd name="T15" fmla="*/ 74 h 82"/>
                  <a:gd name="T16" fmla="*/ 56 w 166"/>
                  <a:gd name="T17" fmla="*/ 72 h 82"/>
                  <a:gd name="T18" fmla="*/ 68 w 166"/>
                  <a:gd name="T19" fmla="*/ 69 h 82"/>
                  <a:gd name="T20" fmla="*/ 80 w 166"/>
                  <a:gd name="T21" fmla="*/ 65 h 82"/>
                  <a:gd name="T22" fmla="*/ 91 w 166"/>
                  <a:gd name="T23" fmla="*/ 61 h 82"/>
                  <a:gd name="T24" fmla="*/ 102 w 166"/>
                  <a:gd name="T25" fmla="*/ 55 h 82"/>
                  <a:gd name="T26" fmla="*/ 112 w 166"/>
                  <a:gd name="T27" fmla="*/ 48 h 82"/>
                  <a:gd name="T28" fmla="*/ 122 w 166"/>
                  <a:gd name="T29" fmla="*/ 41 h 82"/>
                  <a:gd name="T30" fmla="*/ 130 w 166"/>
                  <a:gd name="T31" fmla="*/ 34 h 82"/>
                  <a:gd name="T32" fmla="*/ 139 w 166"/>
                  <a:gd name="T33" fmla="*/ 27 h 82"/>
                  <a:gd name="T34" fmla="*/ 147 w 166"/>
                  <a:gd name="T35" fmla="*/ 19 h 82"/>
                  <a:gd name="T36" fmla="*/ 153 w 166"/>
                  <a:gd name="T37" fmla="*/ 12 h 82"/>
                  <a:gd name="T38" fmla="*/ 160 w 166"/>
                  <a:gd name="T39" fmla="*/ 6 h 82"/>
                  <a:gd name="T40" fmla="*/ 166 w 166"/>
                  <a:gd name="T41" fmla="*/ 0 h 82"/>
                  <a:gd name="T42" fmla="*/ 165 w 166"/>
                  <a:gd name="T43" fmla="*/ 7 h 82"/>
                  <a:gd name="T44" fmla="*/ 160 w 166"/>
                  <a:gd name="T45" fmla="*/ 15 h 82"/>
                  <a:gd name="T46" fmla="*/ 154 w 166"/>
                  <a:gd name="T47" fmla="*/ 23 h 82"/>
                  <a:gd name="T48" fmla="*/ 146 w 166"/>
                  <a:gd name="T49" fmla="*/ 32 h 82"/>
                  <a:gd name="T50" fmla="*/ 136 w 166"/>
                  <a:gd name="T51" fmla="*/ 40 h 82"/>
                  <a:gd name="T52" fmla="*/ 126 w 166"/>
                  <a:gd name="T53" fmla="*/ 49 h 82"/>
                  <a:gd name="T54" fmla="*/ 114 w 166"/>
                  <a:gd name="T55" fmla="*/ 57 h 82"/>
                  <a:gd name="T56" fmla="*/ 101 w 166"/>
                  <a:gd name="T57" fmla="*/ 63 h 82"/>
                  <a:gd name="T58" fmla="*/ 88 w 166"/>
                  <a:gd name="T59" fmla="*/ 70 h 82"/>
                  <a:gd name="T60" fmla="*/ 74 w 166"/>
                  <a:gd name="T61" fmla="*/ 75 h 82"/>
                  <a:gd name="T62" fmla="*/ 61 w 166"/>
                  <a:gd name="T63" fmla="*/ 79 h 82"/>
                  <a:gd name="T64" fmla="*/ 48 w 166"/>
                  <a:gd name="T65" fmla="*/ 82 h 82"/>
                  <a:gd name="T66" fmla="*/ 34 w 166"/>
                  <a:gd name="T67" fmla="*/ 82 h 82"/>
                  <a:gd name="T68" fmla="*/ 22 w 166"/>
                  <a:gd name="T69" fmla="*/ 81 h 82"/>
                  <a:gd name="T70" fmla="*/ 10 w 166"/>
                  <a:gd name="T71" fmla="*/ 77 h 82"/>
                  <a:gd name="T72" fmla="*/ 0 w 166"/>
                  <a:gd name="T73" fmla="*/ 71 h 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6"/>
                  <a:gd name="T112" fmla="*/ 0 h 82"/>
                  <a:gd name="T113" fmla="*/ 166 w 166"/>
                  <a:gd name="T114" fmla="*/ 82 h 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6" h="82">
                    <a:moveTo>
                      <a:pt x="0" y="71"/>
                    </a:moveTo>
                    <a:lnTo>
                      <a:pt x="0" y="70"/>
                    </a:lnTo>
                    <a:lnTo>
                      <a:pt x="2" y="69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18" y="71"/>
                    </a:lnTo>
                    <a:lnTo>
                      <a:pt x="31" y="73"/>
                    </a:lnTo>
                    <a:lnTo>
                      <a:pt x="44" y="74"/>
                    </a:lnTo>
                    <a:lnTo>
                      <a:pt x="56" y="72"/>
                    </a:lnTo>
                    <a:lnTo>
                      <a:pt x="68" y="69"/>
                    </a:lnTo>
                    <a:lnTo>
                      <a:pt x="80" y="65"/>
                    </a:lnTo>
                    <a:lnTo>
                      <a:pt x="91" y="61"/>
                    </a:lnTo>
                    <a:lnTo>
                      <a:pt x="102" y="55"/>
                    </a:lnTo>
                    <a:lnTo>
                      <a:pt x="112" y="48"/>
                    </a:lnTo>
                    <a:lnTo>
                      <a:pt x="122" y="41"/>
                    </a:lnTo>
                    <a:lnTo>
                      <a:pt x="130" y="34"/>
                    </a:lnTo>
                    <a:lnTo>
                      <a:pt x="139" y="27"/>
                    </a:lnTo>
                    <a:lnTo>
                      <a:pt x="147" y="19"/>
                    </a:lnTo>
                    <a:lnTo>
                      <a:pt x="153" y="12"/>
                    </a:lnTo>
                    <a:lnTo>
                      <a:pt x="160" y="6"/>
                    </a:lnTo>
                    <a:lnTo>
                      <a:pt x="166" y="0"/>
                    </a:lnTo>
                    <a:lnTo>
                      <a:pt x="165" y="7"/>
                    </a:lnTo>
                    <a:lnTo>
                      <a:pt x="160" y="15"/>
                    </a:lnTo>
                    <a:lnTo>
                      <a:pt x="154" y="23"/>
                    </a:lnTo>
                    <a:lnTo>
                      <a:pt x="146" y="32"/>
                    </a:lnTo>
                    <a:lnTo>
                      <a:pt x="136" y="40"/>
                    </a:lnTo>
                    <a:lnTo>
                      <a:pt x="126" y="49"/>
                    </a:lnTo>
                    <a:lnTo>
                      <a:pt x="114" y="57"/>
                    </a:lnTo>
                    <a:lnTo>
                      <a:pt x="101" y="63"/>
                    </a:lnTo>
                    <a:lnTo>
                      <a:pt x="88" y="70"/>
                    </a:lnTo>
                    <a:lnTo>
                      <a:pt x="74" y="75"/>
                    </a:lnTo>
                    <a:lnTo>
                      <a:pt x="61" y="79"/>
                    </a:lnTo>
                    <a:lnTo>
                      <a:pt x="48" y="82"/>
                    </a:lnTo>
                    <a:lnTo>
                      <a:pt x="34" y="82"/>
                    </a:lnTo>
                    <a:lnTo>
                      <a:pt x="22" y="81"/>
                    </a:lnTo>
                    <a:lnTo>
                      <a:pt x="10" y="77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16" name="Freeform 403">
                <a:extLst>
                  <a:ext uri="{FF2B5EF4-FFF2-40B4-BE49-F238E27FC236}">
                    <a16:creationId xmlns:a16="http://schemas.microsoft.com/office/drawing/2014/main" id="{24757CEB-1EA2-4BDB-9E5E-9FAE9E8D8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" y="12"/>
                <a:ext cx="10" cy="63"/>
              </a:xfrm>
              <a:custGeom>
                <a:avLst/>
                <a:gdLst>
                  <a:gd name="T0" fmla="*/ 7 w 10"/>
                  <a:gd name="T1" fmla="*/ 0 h 63"/>
                  <a:gd name="T2" fmla="*/ 10 w 10"/>
                  <a:gd name="T3" fmla="*/ 7 h 63"/>
                  <a:gd name="T4" fmla="*/ 10 w 10"/>
                  <a:gd name="T5" fmla="*/ 26 h 63"/>
                  <a:gd name="T6" fmla="*/ 7 w 10"/>
                  <a:gd name="T7" fmla="*/ 47 h 63"/>
                  <a:gd name="T8" fmla="*/ 0 w 10"/>
                  <a:gd name="T9" fmla="*/ 63 h 63"/>
                  <a:gd name="T10" fmla="*/ 2 w 10"/>
                  <a:gd name="T11" fmla="*/ 47 h 63"/>
                  <a:gd name="T12" fmla="*/ 4 w 10"/>
                  <a:gd name="T13" fmla="*/ 26 h 63"/>
                  <a:gd name="T14" fmla="*/ 5 w 10"/>
                  <a:gd name="T15" fmla="*/ 7 h 63"/>
                  <a:gd name="T16" fmla="*/ 7 w 10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3"/>
                  <a:gd name="T29" fmla="*/ 10 w 10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3">
                    <a:moveTo>
                      <a:pt x="7" y="0"/>
                    </a:moveTo>
                    <a:lnTo>
                      <a:pt x="10" y="7"/>
                    </a:lnTo>
                    <a:lnTo>
                      <a:pt x="10" y="26"/>
                    </a:lnTo>
                    <a:lnTo>
                      <a:pt x="7" y="47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4" y="26"/>
                    </a:lnTo>
                    <a:lnTo>
                      <a:pt x="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17" name="Freeform 404">
                <a:extLst>
                  <a:ext uri="{FF2B5EF4-FFF2-40B4-BE49-F238E27FC236}">
                    <a16:creationId xmlns:a16="http://schemas.microsoft.com/office/drawing/2014/main" id="{5CB83095-6EF8-4327-A31A-E09827A99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" y="11"/>
                <a:ext cx="12" cy="76"/>
              </a:xfrm>
              <a:custGeom>
                <a:avLst/>
                <a:gdLst>
                  <a:gd name="T0" fmla="*/ 10 w 12"/>
                  <a:gd name="T1" fmla="*/ 0 h 76"/>
                  <a:gd name="T2" fmla="*/ 12 w 12"/>
                  <a:gd name="T3" fmla="*/ 9 h 76"/>
                  <a:gd name="T4" fmla="*/ 12 w 12"/>
                  <a:gd name="T5" fmla="*/ 31 h 76"/>
                  <a:gd name="T6" fmla="*/ 8 w 12"/>
                  <a:gd name="T7" fmla="*/ 57 h 76"/>
                  <a:gd name="T8" fmla="*/ 0 w 12"/>
                  <a:gd name="T9" fmla="*/ 76 h 76"/>
                  <a:gd name="T10" fmla="*/ 2 w 12"/>
                  <a:gd name="T11" fmla="*/ 60 h 76"/>
                  <a:gd name="T12" fmla="*/ 4 w 12"/>
                  <a:gd name="T13" fmla="*/ 34 h 76"/>
                  <a:gd name="T14" fmla="*/ 6 w 12"/>
                  <a:gd name="T15" fmla="*/ 10 h 76"/>
                  <a:gd name="T16" fmla="*/ 10 w 12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76"/>
                  <a:gd name="T29" fmla="*/ 12 w 12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76">
                    <a:moveTo>
                      <a:pt x="10" y="0"/>
                    </a:moveTo>
                    <a:lnTo>
                      <a:pt x="12" y="9"/>
                    </a:lnTo>
                    <a:lnTo>
                      <a:pt x="12" y="31"/>
                    </a:lnTo>
                    <a:lnTo>
                      <a:pt x="8" y="57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4" y="34"/>
                    </a:lnTo>
                    <a:lnTo>
                      <a:pt x="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18" name="Freeform 405">
                <a:extLst>
                  <a:ext uri="{FF2B5EF4-FFF2-40B4-BE49-F238E27FC236}">
                    <a16:creationId xmlns:a16="http://schemas.microsoft.com/office/drawing/2014/main" id="{2EFC77D0-FB5A-412A-90C4-E54141258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" y="22"/>
                <a:ext cx="10" cy="80"/>
              </a:xfrm>
              <a:custGeom>
                <a:avLst/>
                <a:gdLst>
                  <a:gd name="T0" fmla="*/ 6 w 10"/>
                  <a:gd name="T1" fmla="*/ 0 h 80"/>
                  <a:gd name="T2" fmla="*/ 9 w 10"/>
                  <a:gd name="T3" fmla="*/ 11 h 80"/>
                  <a:gd name="T4" fmla="*/ 10 w 10"/>
                  <a:gd name="T5" fmla="*/ 35 h 80"/>
                  <a:gd name="T6" fmla="*/ 7 w 10"/>
                  <a:gd name="T7" fmla="*/ 62 h 80"/>
                  <a:gd name="T8" fmla="*/ 0 w 10"/>
                  <a:gd name="T9" fmla="*/ 80 h 80"/>
                  <a:gd name="T10" fmla="*/ 0 w 10"/>
                  <a:gd name="T11" fmla="*/ 64 h 80"/>
                  <a:gd name="T12" fmla="*/ 1 w 10"/>
                  <a:gd name="T13" fmla="*/ 37 h 80"/>
                  <a:gd name="T14" fmla="*/ 3 w 10"/>
                  <a:gd name="T15" fmla="*/ 12 h 80"/>
                  <a:gd name="T16" fmla="*/ 6 w 10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0"/>
                  <a:gd name="T29" fmla="*/ 10 w 10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0">
                    <a:moveTo>
                      <a:pt x="6" y="0"/>
                    </a:moveTo>
                    <a:lnTo>
                      <a:pt x="9" y="11"/>
                    </a:lnTo>
                    <a:lnTo>
                      <a:pt x="10" y="35"/>
                    </a:lnTo>
                    <a:lnTo>
                      <a:pt x="7" y="62"/>
                    </a:lnTo>
                    <a:lnTo>
                      <a:pt x="0" y="80"/>
                    </a:lnTo>
                    <a:lnTo>
                      <a:pt x="0" y="64"/>
                    </a:lnTo>
                    <a:lnTo>
                      <a:pt x="1" y="37"/>
                    </a:lnTo>
                    <a:lnTo>
                      <a:pt x="3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19" name="Freeform 406">
                <a:extLst>
                  <a:ext uri="{FF2B5EF4-FFF2-40B4-BE49-F238E27FC236}">
                    <a16:creationId xmlns:a16="http://schemas.microsoft.com/office/drawing/2014/main" id="{E1E9BACF-CCD4-4888-9DA1-70660B87A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" y="37"/>
                <a:ext cx="8" cy="71"/>
              </a:xfrm>
              <a:custGeom>
                <a:avLst/>
                <a:gdLst>
                  <a:gd name="T0" fmla="*/ 4 w 8"/>
                  <a:gd name="T1" fmla="*/ 0 h 71"/>
                  <a:gd name="T2" fmla="*/ 7 w 8"/>
                  <a:gd name="T3" fmla="*/ 9 h 71"/>
                  <a:gd name="T4" fmla="*/ 8 w 8"/>
                  <a:gd name="T5" fmla="*/ 32 h 71"/>
                  <a:gd name="T6" fmla="*/ 6 w 8"/>
                  <a:gd name="T7" fmla="*/ 56 h 71"/>
                  <a:gd name="T8" fmla="*/ 1 w 8"/>
                  <a:gd name="T9" fmla="*/ 71 h 71"/>
                  <a:gd name="T10" fmla="*/ 1 w 8"/>
                  <a:gd name="T11" fmla="*/ 55 h 71"/>
                  <a:gd name="T12" fmla="*/ 0 w 8"/>
                  <a:gd name="T13" fmla="*/ 31 h 71"/>
                  <a:gd name="T14" fmla="*/ 1 w 8"/>
                  <a:gd name="T15" fmla="*/ 9 h 71"/>
                  <a:gd name="T16" fmla="*/ 4 w 8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1"/>
                  <a:gd name="T29" fmla="*/ 8 w 8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1">
                    <a:moveTo>
                      <a:pt x="4" y="0"/>
                    </a:moveTo>
                    <a:lnTo>
                      <a:pt x="7" y="9"/>
                    </a:lnTo>
                    <a:lnTo>
                      <a:pt x="8" y="32"/>
                    </a:lnTo>
                    <a:lnTo>
                      <a:pt x="6" y="56"/>
                    </a:lnTo>
                    <a:lnTo>
                      <a:pt x="1" y="71"/>
                    </a:lnTo>
                    <a:lnTo>
                      <a:pt x="1" y="55"/>
                    </a:lnTo>
                    <a:lnTo>
                      <a:pt x="0" y="31"/>
                    </a:lnTo>
                    <a:lnTo>
                      <a:pt x="1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20" name="Freeform 407">
                <a:extLst>
                  <a:ext uri="{FF2B5EF4-FFF2-40B4-BE49-F238E27FC236}">
                    <a16:creationId xmlns:a16="http://schemas.microsoft.com/office/drawing/2014/main" id="{A52E0310-01E3-4E0B-8F5C-9C8A5C637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" y="55"/>
                <a:ext cx="9" cy="60"/>
              </a:xfrm>
              <a:custGeom>
                <a:avLst/>
                <a:gdLst>
                  <a:gd name="T0" fmla="*/ 2 w 9"/>
                  <a:gd name="T1" fmla="*/ 0 h 60"/>
                  <a:gd name="T2" fmla="*/ 6 w 9"/>
                  <a:gd name="T3" fmla="*/ 7 h 60"/>
                  <a:gd name="T4" fmla="*/ 9 w 9"/>
                  <a:gd name="T5" fmla="*/ 24 h 60"/>
                  <a:gd name="T6" fmla="*/ 8 w 9"/>
                  <a:gd name="T7" fmla="*/ 43 h 60"/>
                  <a:gd name="T8" fmla="*/ 3 w 9"/>
                  <a:gd name="T9" fmla="*/ 60 h 60"/>
                  <a:gd name="T10" fmla="*/ 2 w 9"/>
                  <a:gd name="T11" fmla="*/ 45 h 60"/>
                  <a:gd name="T12" fmla="*/ 1 w 9"/>
                  <a:gd name="T13" fmla="*/ 25 h 60"/>
                  <a:gd name="T14" fmla="*/ 0 w 9"/>
                  <a:gd name="T15" fmla="*/ 8 h 60"/>
                  <a:gd name="T16" fmla="*/ 2 w 9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0"/>
                  <a:gd name="T29" fmla="*/ 9 w 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0">
                    <a:moveTo>
                      <a:pt x="2" y="0"/>
                    </a:moveTo>
                    <a:lnTo>
                      <a:pt x="6" y="7"/>
                    </a:lnTo>
                    <a:lnTo>
                      <a:pt x="9" y="24"/>
                    </a:lnTo>
                    <a:lnTo>
                      <a:pt x="8" y="43"/>
                    </a:lnTo>
                    <a:lnTo>
                      <a:pt x="3" y="60"/>
                    </a:lnTo>
                    <a:lnTo>
                      <a:pt x="2" y="45"/>
                    </a:lnTo>
                    <a:lnTo>
                      <a:pt x="1" y="25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21" name="Freeform 408">
                <a:extLst>
                  <a:ext uri="{FF2B5EF4-FFF2-40B4-BE49-F238E27FC236}">
                    <a16:creationId xmlns:a16="http://schemas.microsoft.com/office/drawing/2014/main" id="{867C8253-291D-4EB8-AAB3-282BDC856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" y="82"/>
                <a:ext cx="11" cy="29"/>
              </a:xfrm>
              <a:custGeom>
                <a:avLst/>
                <a:gdLst>
                  <a:gd name="T0" fmla="*/ 2 w 11"/>
                  <a:gd name="T1" fmla="*/ 0 h 29"/>
                  <a:gd name="T2" fmla="*/ 5 w 11"/>
                  <a:gd name="T3" fmla="*/ 3 h 29"/>
                  <a:gd name="T4" fmla="*/ 9 w 11"/>
                  <a:gd name="T5" fmla="*/ 12 h 29"/>
                  <a:gd name="T6" fmla="*/ 11 w 11"/>
                  <a:gd name="T7" fmla="*/ 22 h 29"/>
                  <a:gd name="T8" fmla="*/ 9 w 11"/>
                  <a:gd name="T9" fmla="*/ 29 h 29"/>
                  <a:gd name="T10" fmla="*/ 9 w 11"/>
                  <a:gd name="T11" fmla="*/ 19 h 29"/>
                  <a:gd name="T12" fmla="*/ 4 w 11"/>
                  <a:gd name="T13" fmla="*/ 10 h 29"/>
                  <a:gd name="T14" fmla="*/ 0 w 11"/>
                  <a:gd name="T15" fmla="*/ 3 h 29"/>
                  <a:gd name="T16" fmla="*/ 2 w 11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9"/>
                  <a:gd name="T29" fmla="*/ 11 w 1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9">
                    <a:moveTo>
                      <a:pt x="2" y="0"/>
                    </a:moveTo>
                    <a:lnTo>
                      <a:pt x="5" y="3"/>
                    </a:lnTo>
                    <a:lnTo>
                      <a:pt x="9" y="12"/>
                    </a:lnTo>
                    <a:lnTo>
                      <a:pt x="11" y="22"/>
                    </a:lnTo>
                    <a:lnTo>
                      <a:pt x="9" y="29"/>
                    </a:lnTo>
                    <a:lnTo>
                      <a:pt x="9" y="19"/>
                    </a:lnTo>
                    <a:lnTo>
                      <a:pt x="4" y="1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22" name="Freeform 409">
                <a:extLst>
                  <a:ext uri="{FF2B5EF4-FFF2-40B4-BE49-F238E27FC236}">
                    <a16:creationId xmlns:a16="http://schemas.microsoft.com/office/drawing/2014/main" id="{6DB1CB19-960B-42EC-8E25-0A3080013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" y="6"/>
                <a:ext cx="9" cy="55"/>
              </a:xfrm>
              <a:custGeom>
                <a:avLst/>
                <a:gdLst>
                  <a:gd name="T0" fmla="*/ 6 w 9"/>
                  <a:gd name="T1" fmla="*/ 0 h 55"/>
                  <a:gd name="T2" fmla="*/ 9 w 9"/>
                  <a:gd name="T3" fmla="*/ 6 h 55"/>
                  <a:gd name="T4" fmla="*/ 9 w 9"/>
                  <a:gd name="T5" fmla="*/ 21 h 55"/>
                  <a:gd name="T6" fmla="*/ 6 w 9"/>
                  <a:gd name="T7" fmla="*/ 38 h 55"/>
                  <a:gd name="T8" fmla="*/ 0 w 9"/>
                  <a:gd name="T9" fmla="*/ 55 h 55"/>
                  <a:gd name="T10" fmla="*/ 1 w 9"/>
                  <a:gd name="T11" fmla="*/ 39 h 55"/>
                  <a:gd name="T12" fmla="*/ 2 w 9"/>
                  <a:gd name="T13" fmla="*/ 21 h 55"/>
                  <a:gd name="T14" fmla="*/ 4 w 9"/>
                  <a:gd name="T15" fmla="*/ 7 h 55"/>
                  <a:gd name="T16" fmla="*/ 6 w 9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5"/>
                  <a:gd name="T29" fmla="*/ 9 w 9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5">
                    <a:moveTo>
                      <a:pt x="6" y="0"/>
                    </a:moveTo>
                    <a:lnTo>
                      <a:pt x="9" y="6"/>
                    </a:lnTo>
                    <a:lnTo>
                      <a:pt x="9" y="21"/>
                    </a:lnTo>
                    <a:lnTo>
                      <a:pt x="6" y="38"/>
                    </a:lnTo>
                    <a:lnTo>
                      <a:pt x="0" y="55"/>
                    </a:lnTo>
                    <a:lnTo>
                      <a:pt x="1" y="39"/>
                    </a:lnTo>
                    <a:lnTo>
                      <a:pt x="2" y="21"/>
                    </a:lnTo>
                    <a:lnTo>
                      <a:pt x="4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23" name="Freeform 410">
                <a:extLst>
                  <a:ext uri="{FF2B5EF4-FFF2-40B4-BE49-F238E27FC236}">
                    <a16:creationId xmlns:a16="http://schemas.microsoft.com/office/drawing/2014/main" id="{07B6B46F-81A6-4A4C-81F0-887F64B97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" y="16"/>
                <a:ext cx="10" cy="79"/>
              </a:xfrm>
              <a:custGeom>
                <a:avLst/>
                <a:gdLst>
                  <a:gd name="T0" fmla="*/ 5 w 10"/>
                  <a:gd name="T1" fmla="*/ 0 h 79"/>
                  <a:gd name="T2" fmla="*/ 9 w 10"/>
                  <a:gd name="T3" fmla="*/ 11 h 79"/>
                  <a:gd name="T4" fmla="*/ 10 w 10"/>
                  <a:gd name="T5" fmla="*/ 34 h 79"/>
                  <a:gd name="T6" fmla="*/ 7 w 10"/>
                  <a:gd name="T7" fmla="*/ 60 h 79"/>
                  <a:gd name="T8" fmla="*/ 0 w 10"/>
                  <a:gd name="T9" fmla="*/ 79 h 79"/>
                  <a:gd name="T10" fmla="*/ 0 w 10"/>
                  <a:gd name="T11" fmla="*/ 63 h 79"/>
                  <a:gd name="T12" fmla="*/ 1 w 10"/>
                  <a:gd name="T13" fmla="*/ 36 h 79"/>
                  <a:gd name="T14" fmla="*/ 3 w 10"/>
                  <a:gd name="T15" fmla="*/ 11 h 79"/>
                  <a:gd name="T16" fmla="*/ 5 w 10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79"/>
                  <a:gd name="T29" fmla="*/ 10 w 10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79">
                    <a:moveTo>
                      <a:pt x="5" y="0"/>
                    </a:moveTo>
                    <a:lnTo>
                      <a:pt x="9" y="11"/>
                    </a:lnTo>
                    <a:lnTo>
                      <a:pt x="10" y="34"/>
                    </a:lnTo>
                    <a:lnTo>
                      <a:pt x="7" y="60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1" y="36"/>
                    </a:lnTo>
                    <a:lnTo>
                      <a:pt x="3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24" name="Freeform 411">
                <a:extLst>
                  <a:ext uri="{FF2B5EF4-FFF2-40B4-BE49-F238E27FC236}">
                    <a16:creationId xmlns:a16="http://schemas.microsoft.com/office/drawing/2014/main" id="{A64F8700-7DBE-4CF8-AC3D-25866CAE9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" y="43"/>
                <a:ext cx="9" cy="69"/>
              </a:xfrm>
              <a:custGeom>
                <a:avLst/>
                <a:gdLst>
                  <a:gd name="T0" fmla="*/ 2 w 9"/>
                  <a:gd name="T1" fmla="*/ 0 h 69"/>
                  <a:gd name="T2" fmla="*/ 6 w 9"/>
                  <a:gd name="T3" fmla="*/ 9 h 69"/>
                  <a:gd name="T4" fmla="*/ 9 w 9"/>
                  <a:gd name="T5" fmla="*/ 28 h 69"/>
                  <a:gd name="T6" fmla="*/ 9 w 9"/>
                  <a:gd name="T7" fmla="*/ 52 h 69"/>
                  <a:gd name="T8" fmla="*/ 4 w 9"/>
                  <a:gd name="T9" fmla="*/ 69 h 69"/>
                  <a:gd name="T10" fmla="*/ 3 w 9"/>
                  <a:gd name="T11" fmla="*/ 53 h 69"/>
                  <a:gd name="T12" fmla="*/ 2 w 9"/>
                  <a:gd name="T13" fmla="*/ 30 h 69"/>
                  <a:gd name="T14" fmla="*/ 0 w 9"/>
                  <a:gd name="T15" fmla="*/ 9 h 69"/>
                  <a:gd name="T16" fmla="*/ 2 w 9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9"/>
                  <a:gd name="T29" fmla="*/ 9 w 9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9">
                    <a:moveTo>
                      <a:pt x="2" y="0"/>
                    </a:moveTo>
                    <a:lnTo>
                      <a:pt x="6" y="9"/>
                    </a:lnTo>
                    <a:lnTo>
                      <a:pt x="9" y="28"/>
                    </a:lnTo>
                    <a:lnTo>
                      <a:pt x="9" y="52"/>
                    </a:lnTo>
                    <a:lnTo>
                      <a:pt x="4" y="69"/>
                    </a:lnTo>
                    <a:lnTo>
                      <a:pt x="3" y="53"/>
                    </a:lnTo>
                    <a:lnTo>
                      <a:pt x="2" y="3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25" name="Freeform 412">
                <a:extLst>
                  <a:ext uri="{FF2B5EF4-FFF2-40B4-BE49-F238E27FC236}">
                    <a16:creationId xmlns:a16="http://schemas.microsoft.com/office/drawing/2014/main" id="{8EE827D1-194C-4BF5-BC2E-A4570C116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58"/>
                <a:ext cx="6" cy="57"/>
              </a:xfrm>
              <a:custGeom>
                <a:avLst/>
                <a:gdLst>
                  <a:gd name="T0" fmla="*/ 2 w 6"/>
                  <a:gd name="T1" fmla="*/ 0 h 57"/>
                  <a:gd name="T2" fmla="*/ 5 w 6"/>
                  <a:gd name="T3" fmla="*/ 9 h 57"/>
                  <a:gd name="T4" fmla="*/ 6 w 6"/>
                  <a:gd name="T5" fmla="*/ 27 h 57"/>
                  <a:gd name="T6" fmla="*/ 5 w 6"/>
                  <a:gd name="T7" fmla="*/ 46 h 57"/>
                  <a:gd name="T8" fmla="*/ 1 w 6"/>
                  <a:gd name="T9" fmla="*/ 57 h 57"/>
                  <a:gd name="T10" fmla="*/ 1 w 6"/>
                  <a:gd name="T11" fmla="*/ 44 h 57"/>
                  <a:gd name="T12" fmla="*/ 0 w 6"/>
                  <a:gd name="T13" fmla="*/ 27 h 57"/>
                  <a:gd name="T14" fmla="*/ 0 w 6"/>
                  <a:gd name="T15" fmla="*/ 10 h 57"/>
                  <a:gd name="T16" fmla="*/ 2 w 6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7"/>
                  <a:gd name="T29" fmla="*/ 6 w 6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7">
                    <a:moveTo>
                      <a:pt x="2" y="0"/>
                    </a:moveTo>
                    <a:lnTo>
                      <a:pt x="5" y="9"/>
                    </a:lnTo>
                    <a:lnTo>
                      <a:pt x="6" y="27"/>
                    </a:lnTo>
                    <a:lnTo>
                      <a:pt x="5" y="46"/>
                    </a:lnTo>
                    <a:lnTo>
                      <a:pt x="1" y="57"/>
                    </a:lnTo>
                    <a:lnTo>
                      <a:pt x="1" y="44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26" name="Freeform 413">
                <a:extLst>
                  <a:ext uri="{FF2B5EF4-FFF2-40B4-BE49-F238E27FC236}">
                    <a16:creationId xmlns:a16="http://schemas.microsoft.com/office/drawing/2014/main" id="{3D19F6AE-124F-4C08-9408-B1EA3B231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" y="79"/>
                <a:ext cx="11" cy="35"/>
              </a:xfrm>
              <a:custGeom>
                <a:avLst/>
                <a:gdLst>
                  <a:gd name="T0" fmla="*/ 2 w 11"/>
                  <a:gd name="T1" fmla="*/ 0 h 35"/>
                  <a:gd name="T2" fmla="*/ 6 w 11"/>
                  <a:gd name="T3" fmla="*/ 4 h 35"/>
                  <a:gd name="T4" fmla="*/ 9 w 11"/>
                  <a:gd name="T5" fmla="*/ 15 h 35"/>
                  <a:gd name="T6" fmla="*/ 11 w 11"/>
                  <a:gd name="T7" fmla="*/ 27 h 35"/>
                  <a:gd name="T8" fmla="*/ 7 w 11"/>
                  <a:gd name="T9" fmla="*/ 35 h 35"/>
                  <a:gd name="T10" fmla="*/ 7 w 11"/>
                  <a:gd name="T11" fmla="*/ 25 h 35"/>
                  <a:gd name="T12" fmla="*/ 4 w 11"/>
                  <a:gd name="T13" fmla="*/ 14 h 35"/>
                  <a:gd name="T14" fmla="*/ 0 w 11"/>
                  <a:gd name="T15" fmla="*/ 4 h 35"/>
                  <a:gd name="T16" fmla="*/ 2 w 11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5"/>
                  <a:gd name="T29" fmla="*/ 11 w 11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5">
                    <a:moveTo>
                      <a:pt x="2" y="0"/>
                    </a:moveTo>
                    <a:lnTo>
                      <a:pt x="6" y="4"/>
                    </a:lnTo>
                    <a:lnTo>
                      <a:pt x="9" y="15"/>
                    </a:lnTo>
                    <a:lnTo>
                      <a:pt x="11" y="27"/>
                    </a:lnTo>
                    <a:lnTo>
                      <a:pt x="7" y="35"/>
                    </a:lnTo>
                    <a:lnTo>
                      <a:pt x="7" y="25"/>
                    </a:lnTo>
                    <a:lnTo>
                      <a:pt x="4" y="1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27" name="Freeform 414">
                <a:extLst>
                  <a:ext uri="{FF2B5EF4-FFF2-40B4-BE49-F238E27FC236}">
                    <a16:creationId xmlns:a16="http://schemas.microsoft.com/office/drawing/2014/main" id="{1D5A8995-BC01-4DB4-AE29-61ED94210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" y="13"/>
                <a:ext cx="11" cy="35"/>
              </a:xfrm>
              <a:custGeom>
                <a:avLst/>
                <a:gdLst>
                  <a:gd name="T0" fmla="*/ 0 w 11"/>
                  <a:gd name="T1" fmla="*/ 35 h 35"/>
                  <a:gd name="T2" fmla="*/ 0 w 11"/>
                  <a:gd name="T3" fmla="*/ 28 h 35"/>
                  <a:gd name="T4" fmla="*/ 1 w 11"/>
                  <a:gd name="T5" fmla="*/ 14 h 35"/>
                  <a:gd name="T6" fmla="*/ 4 w 11"/>
                  <a:gd name="T7" fmla="*/ 3 h 35"/>
                  <a:gd name="T8" fmla="*/ 8 w 11"/>
                  <a:gd name="T9" fmla="*/ 0 h 35"/>
                  <a:gd name="T10" fmla="*/ 11 w 11"/>
                  <a:gd name="T11" fmla="*/ 5 h 35"/>
                  <a:gd name="T12" fmla="*/ 8 w 11"/>
                  <a:gd name="T13" fmla="*/ 16 h 35"/>
                  <a:gd name="T14" fmla="*/ 4 w 11"/>
                  <a:gd name="T15" fmla="*/ 28 h 35"/>
                  <a:gd name="T16" fmla="*/ 0 w 11"/>
                  <a:gd name="T17" fmla="*/ 35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5"/>
                  <a:gd name="T29" fmla="*/ 11 w 11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5">
                    <a:moveTo>
                      <a:pt x="0" y="35"/>
                    </a:moveTo>
                    <a:lnTo>
                      <a:pt x="0" y="28"/>
                    </a:lnTo>
                    <a:lnTo>
                      <a:pt x="1" y="14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1" y="5"/>
                    </a:lnTo>
                    <a:lnTo>
                      <a:pt x="8" y="16"/>
                    </a:lnTo>
                    <a:lnTo>
                      <a:pt x="4" y="2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28" name="Freeform 415">
                <a:extLst>
                  <a:ext uri="{FF2B5EF4-FFF2-40B4-BE49-F238E27FC236}">
                    <a16:creationId xmlns:a16="http://schemas.microsoft.com/office/drawing/2014/main" id="{1D5CA122-9270-42B3-9DD9-A29723DEE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" y="42"/>
                <a:ext cx="29" cy="8"/>
              </a:xfrm>
              <a:custGeom>
                <a:avLst/>
                <a:gdLst>
                  <a:gd name="T0" fmla="*/ 0 w 29"/>
                  <a:gd name="T1" fmla="*/ 7 h 8"/>
                  <a:gd name="T2" fmla="*/ 1 w 29"/>
                  <a:gd name="T3" fmla="*/ 7 h 8"/>
                  <a:gd name="T4" fmla="*/ 5 w 29"/>
                  <a:gd name="T5" fmla="*/ 7 h 8"/>
                  <a:gd name="T6" fmla="*/ 10 w 29"/>
                  <a:gd name="T7" fmla="*/ 7 h 8"/>
                  <a:gd name="T8" fmla="*/ 15 w 29"/>
                  <a:gd name="T9" fmla="*/ 8 h 8"/>
                  <a:gd name="T10" fmla="*/ 20 w 29"/>
                  <a:gd name="T11" fmla="*/ 8 h 8"/>
                  <a:gd name="T12" fmla="*/ 25 w 29"/>
                  <a:gd name="T13" fmla="*/ 7 h 8"/>
                  <a:gd name="T14" fmla="*/ 27 w 29"/>
                  <a:gd name="T15" fmla="*/ 5 h 8"/>
                  <a:gd name="T16" fmla="*/ 29 w 29"/>
                  <a:gd name="T17" fmla="*/ 3 h 8"/>
                  <a:gd name="T18" fmla="*/ 28 w 29"/>
                  <a:gd name="T19" fmla="*/ 1 h 8"/>
                  <a:gd name="T20" fmla="*/ 25 w 29"/>
                  <a:gd name="T21" fmla="*/ 0 h 8"/>
                  <a:gd name="T22" fmla="*/ 22 w 29"/>
                  <a:gd name="T23" fmla="*/ 0 h 8"/>
                  <a:gd name="T24" fmla="*/ 17 w 29"/>
                  <a:gd name="T25" fmla="*/ 1 h 8"/>
                  <a:gd name="T26" fmla="*/ 12 w 29"/>
                  <a:gd name="T27" fmla="*/ 3 h 8"/>
                  <a:gd name="T28" fmla="*/ 7 w 29"/>
                  <a:gd name="T29" fmla="*/ 4 h 8"/>
                  <a:gd name="T30" fmla="*/ 3 w 29"/>
                  <a:gd name="T31" fmla="*/ 6 h 8"/>
                  <a:gd name="T32" fmla="*/ 0 w 29"/>
                  <a:gd name="T33" fmla="*/ 7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8"/>
                  <a:gd name="T53" fmla="*/ 29 w 29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8">
                    <a:moveTo>
                      <a:pt x="0" y="7"/>
                    </a:moveTo>
                    <a:lnTo>
                      <a:pt x="1" y="7"/>
                    </a:lnTo>
                    <a:lnTo>
                      <a:pt x="5" y="7"/>
                    </a:lnTo>
                    <a:lnTo>
                      <a:pt x="10" y="7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29" name="Freeform 416">
                <a:extLst>
                  <a:ext uri="{FF2B5EF4-FFF2-40B4-BE49-F238E27FC236}">
                    <a16:creationId xmlns:a16="http://schemas.microsoft.com/office/drawing/2014/main" id="{A63B00A3-79C4-4E95-8D05-C96DE9161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" y="16"/>
                <a:ext cx="24" cy="21"/>
              </a:xfrm>
              <a:custGeom>
                <a:avLst/>
                <a:gdLst>
                  <a:gd name="T0" fmla="*/ 0 w 24"/>
                  <a:gd name="T1" fmla="*/ 21 h 21"/>
                  <a:gd name="T2" fmla="*/ 2 w 24"/>
                  <a:gd name="T3" fmla="*/ 20 h 21"/>
                  <a:gd name="T4" fmla="*/ 6 w 24"/>
                  <a:gd name="T5" fmla="*/ 18 h 21"/>
                  <a:gd name="T6" fmla="*/ 10 w 24"/>
                  <a:gd name="T7" fmla="*/ 15 h 21"/>
                  <a:gd name="T8" fmla="*/ 14 w 24"/>
                  <a:gd name="T9" fmla="*/ 12 h 21"/>
                  <a:gd name="T10" fmla="*/ 18 w 24"/>
                  <a:gd name="T11" fmla="*/ 9 h 21"/>
                  <a:gd name="T12" fmla="*/ 23 w 24"/>
                  <a:gd name="T13" fmla="*/ 6 h 21"/>
                  <a:gd name="T14" fmla="*/ 24 w 24"/>
                  <a:gd name="T15" fmla="*/ 3 h 21"/>
                  <a:gd name="T16" fmla="*/ 24 w 24"/>
                  <a:gd name="T17" fmla="*/ 0 h 21"/>
                  <a:gd name="T18" fmla="*/ 20 w 24"/>
                  <a:gd name="T19" fmla="*/ 0 h 21"/>
                  <a:gd name="T20" fmla="*/ 13 w 24"/>
                  <a:gd name="T21" fmla="*/ 6 h 21"/>
                  <a:gd name="T22" fmla="*/ 6 w 24"/>
                  <a:gd name="T23" fmla="*/ 15 h 21"/>
                  <a:gd name="T24" fmla="*/ 0 w 24"/>
                  <a:gd name="T25" fmla="*/ 21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1"/>
                  <a:gd name="T41" fmla="*/ 24 w 24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1">
                    <a:moveTo>
                      <a:pt x="0" y="21"/>
                    </a:moveTo>
                    <a:lnTo>
                      <a:pt x="2" y="20"/>
                    </a:lnTo>
                    <a:lnTo>
                      <a:pt x="6" y="18"/>
                    </a:lnTo>
                    <a:lnTo>
                      <a:pt x="10" y="15"/>
                    </a:lnTo>
                    <a:lnTo>
                      <a:pt x="14" y="12"/>
                    </a:lnTo>
                    <a:lnTo>
                      <a:pt x="18" y="9"/>
                    </a:lnTo>
                    <a:lnTo>
                      <a:pt x="23" y="6"/>
                    </a:lnTo>
                    <a:lnTo>
                      <a:pt x="24" y="3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3" y="6"/>
                    </a:lnTo>
                    <a:lnTo>
                      <a:pt x="6" y="1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30" name="Freeform 417">
                <a:extLst>
                  <a:ext uri="{FF2B5EF4-FFF2-40B4-BE49-F238E27FC236}">
                    <a16:creationId xmlns:a16="http://schemas.microsoft.com/office/drawing/2014/main" id="{75316ED3-F7E7-4053-89F7-23127F630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" y="110"/>
                <a:ext cx="9" cy="43"/>
              </a:xfrm>
              <a:custGeom>
                <a:avLst/>
                <a:gdLst>
                  <a:gd name="T0" fmla="*/ 1 w 9"/>
                  <a:gd name="T1" fmla="*/ 0 h 43"/>
                  <a:gd name="T2" fmla="*/ 6 w 9"/>
                  <a:gd name="T3" fmla="*/ 11 h 43"/>
                  <a:gd name="T4" fmla="*/ 9 w 9"/>
                  <a:gd name="T5" fmla="*/ 24 h 43"/>
                  <a:gd name="T6" fmla="*/ 8 w 9"/>
                  <a:gd name="T7" fmla="*/ 37 h 43"/>
                  <a:gd name="T8" fmla="*/ 5 w 9"/>
                  <a:gd name="T9" fmla="*/ 43 h 43"/>
                  <a:gd name="T10" fmla="*/ 1 w 9"/>
                  <a:gd name="T11" fmla="*/ 40 h 43"/>
                  <a:gd name="T12" fmla="*/ 0 w 9"/>
                  <a:gd name="T13" fmla="*/ 27 h 43"/>
                  <a:gd name="T14" fmla="*/ 1 w 9"/>
                  <a:gd name="T15" fmla="*/ 13 h 43"/>
                  <a:gd name="T16" fmla="*/ 1 w 9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3"/>
                  <a:gd name="T29" fmla="*/ 9 w 9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3">
                    <a:moveTo>
                      <a:pt x="1" y="0"/>
                    </a:moveTo>
                    <a:lnTo>
                      <a:pt x="6" y="11"/>
                    </a:lnTo>
                    <a:lnTo>
                      <a:pt x="9" y="24"/>
                    </a:lnTo>
                    <a:lnTo>
                      <a:pt x="8" y="37"/>
                    </a:lnTo>
                    <a:lnTo>
                      <a:pt x="5" y="43"/>
                    </a:lnTo>
                    <a:lnTo>
                      <a:pt x="1" y="40"/>
                    </a:lnTo>
                    <a:lnTo>
                      <a:pt x="0" y="27"/>
                    </a:lnTo>
                    <a:lnTo>
                      <a:pt x="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31" name="Freeform 418">
                <a:extLst>
                  <a:ext uri="{FF2B5EF4-FFF2-40B4-BE49-F238E27FC236}">
                    <a16:creationId xmlns:a16="http://schemas.microsoft.com/office/drawing/2014/main" id="{8218B316-9E5A-4846-8562-A785B8852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104"/>
                <a:ext cx="13" cy="42"/>
              </a:xfrm>
              <a:custGeom>
                <a:avLst/>
                <a:gdLst>
                  <a:gd name="T0" fmla="*/ 13 w 13"/>
                  <a:gd name="T1" fmla="*/ 0 h 42"/>
                  <a:gd name="T2" fmla="*/ 12 w 13"/>
                  <a:gd name="T3" fmla="*/ 10 h 42"/>
                  <a:gd name="T4" fmla="*/ 10 w 13"/>
                  <a:gd name="T5" fmla="*/ 23 h 42"/>
                  <a:gd name="T6" fmla="*/ 7 w 13"/>
                  <a:gd name="T7" fmla="*/ 36 h 42"/>
                  <a:gd name="T8" fmla="*/ 2 w 13"/>
                  <a:gd name="T9" fmla="*/ 42 h 42"/>
                  <a:gd name="T10" fmla="*/ 0 w 13"/>
                  <a:gd name="T11" fmla="*/ 36 h 42"/>
                  <a:gd name="T12" fmla="*/ 4 w 13"/>
                  <a:gd name="T13" fmla="*/ 23 h 42"/>
                  <a:gd name="T14" fmla="*/ 10 w 13"/>
                  <a:gd name="T15" fmla="*/ 9 h 42"/>
                  <a:gd name="T16" fmla="*/ 13 w 13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2"/>
                  <a:gd name="T29" fmla="*/ 13 w 1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2">
                    <a:moveTo>
                      <a:pt x="13" y="0"/>
                    </a:moveTo>
                    <a:lnTo>
                      <a:pt x="12" y="10"/>
                    </a:lnTo>
                    <a:lnTo>
                      <a:pt x="10" y="23"/>
                    </a:lnTo>
                    <a:lnTo>
                      <a:pt x="7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4" y="23"/>
                    </a:lnTo>
                    <a:lnTo>
                      <a:pt x="1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32" name="Freeform 419">
                <a:extLst>
                  <a:ext uri="{FF2B5EF4-FFF2-40B4-BE49-F238E27FC236}">
                    <a16:creationId xmlns:a16="http://schemas.microsoft.com/office/drawing/2014/main" id="{778D6DBB-98FA-4182-AD3D-9D193FBD1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" y="113"/>
                <a:ext cx="10" cy="39"/>
              </a:xfrm>
              <a:custGeom>
                <a:avLst/>
                <a:gdLst>
                  <a:gd name="T0" fmla="*/ 0 w 10"/>
                  <a:gd name="T1" fmla="*/ 0 h 39"/>
                  <a:gd name="T2" fmla="*/ 6 w 10"/>
                  <a:gd name="T3" fmla="*/ 6 h 39"/>
                  <a:gd name="T4" fmla="*/ 9 w 10"/>
                  <a:gd name="T5" fmla="*/ 17 h 39"/>
                  <a:gd name="T6" fmla="*/ 10 w 10"/>
                  <a:gd name="T7" fmla="*/ 31 h 39"/>
                  <a:gd name="T8" fmla="*/ 7 w 10"/>
                  <a:gd name="T9" fmla="*/ 39 h 39"/>
                  <a:gd name="T10" fmla="*/ 4 w 10"/>
                  <a:gd name="T11" fmla="*/ 38 h 39"/>
                  <a:gd name="T12" fmla="*/ 3 w 10"/>
                  <a:gd name="T13" fmla="*/ 26 h 39"/>
                  <a:gd name="T14" fmla="*/ 2 w 10"/>
                  <a:gd name="T15" fmla="*/ 11 h 39"/>
                  <a:gd name="T16" fmla="*/ 0 w 10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9"/>
                  <a:gd name="T29" fmla="*/ 10 w 10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9">
                    <a:moveTo>
                      <a:pt x="0" y="0"/>
                    </a:moveTo>
                    <a:lnTo>
                      <a:pt x="6" y="6"/>
                    </a:lnTo>
                    <a:lnTo>
                      <a:pt x="9" y="17"/>
                    </a:lnTo>
                    <a:lnTo>
                      <a:pt x="10" y="31"/>
                    </a:lnTo>
                    <a:lnTo>
                      <a:pt x="7" y="39"/>
                    </a:lnTo>
                    <a:lnTo>
                      <a:pt x="4" y="38"/>
                    </a:lnTo>
                    <a:lnTo>
                      <a:pt x="3" y="26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33" name="Freeform 420">
                <a:extLst>
                  <a:ext uri="{FF2B5EF4-FFF2-40B4-BE49-F238E27FC236}">
                    <a16:creationId xmlns:a16="http://schemas.microsoft.com/office/drawing/2014/main" id="{2EF3F796-364C-4F2E-A7E5-F71A5BFCA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" y="113"/>
                <a:ext cx="14" cy="41"/>
              </a:xfrm>
              <a:custGeom>
                <a:avLst/>
                <a:gdLst>
                  <a:gd name="T0" fmla="*/ 0 w 14"/>
                  <a:gd name="T1" fmla="*/ 0 h 41"/>
                  <a:gd name="T2" fmla="*/ 7 w 14"/>
                  <a:gd name="T3" fmla="*/ 7 h 41"/>
                  <a:gd name="T4" fmla="*/ 11 w 14"/>
                  <a:gd name="T5" fmla="*/ 20 h 41"/>
                  <a:gd name="T6" fmla="*/ 14 w 14"/>
                  <a:gd name="T7" fmla="*/ 34 h 41"/>
                  <a:gd name="T8" fmla="*/ 12 w 14"/>
                  <a:gd name="T9" fmla="*/ 41 h 41"/>
                  <a:gd name="T10" fmla="*/ 9 w 14"/>
                  <a:gd name="T11" fmla="*/ 38 h 41"/>
                  <a:gd name="T12" fmla="*/ 6 w 14"/>
                  <a:gd name="T13" fmla="*/ 28 h 41"/>
                  <a:gd name="T14" fmla="*/ 4 w 14"/>
                  <a:gd name="T15" fmla="*/ 13 h 41"/>
                  <a:gd name="T16" fmla="*/ 0 w 1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1"/>
                  <a:gd name="T29" fmla="*/ 14 w 1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1">
                    <a:moveTo>
                      <a:pt x="0" y="0"/>
                    </a:moveTo>
                    <a:lnTo>
                      <a:pt x="7" y="7"/>
                    </a:lnTo>
                    <a:lnTo>
                      <a:pt x="11" y="20"/>
                    </a:lnTo>
                    <a:lnTo>
                      <a:pt x="14" y="34"/>
                    </a:lnTo>
                    <a:lnTo>
                      <a:pt x="12" y="41"/>
                    </a:lnTo>
                    <a:lnTo>
                      <a:pt x="9" y="38"/>
                    </a:lnTo>
                    <a:lnTo>
                      <a:pt x="6" y="28"/>
                    </a:lnTo>
                    <a:lnTo>
                      <a:pt x="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34" name="Freeform 421">
                <a:extLst>
                  <a:ext uri="{FF2B5EF4-FFF2-40B4-BE49-F238E27FC236}">
                    <a16:creationId xmlns:a16="http://schemas.microsoft.com/office/drawing/2014/main" id="{F948432E-B823-4178-871C-C04D73D4C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" y="111"/>
                <a:ext cx="18" cy="39"/>
              </a:xfrm>
              <a:custGeom>
                <a:avLst/>
                <a:gdLst>
                  <a:gd name="T0" fmla="*/ 0 w 18"/>
                  <a:gd name="T1" fmla="*/ 0 h 39"/>
                  <a:gd name="T2" fmla="*/ 8 w 18"/>
                  <a:gd name="T3" fmla="*/ 8 h 39"/>
                  <a:gd name="T4" fmla="*/ 14 w 18"/>
                  <a:gd name="T5" fmla="*/ 20 h 39"/>
                  <a:gd name="T6" fmla="*/ 18 w 18"/>
                  <a:gd name="T7" fmla="*/ 33 h 39"/>
                  <a:gd name="T8" fmla="*/ 16 w 18"/>
                  <a:gd name="T9" fmla="*/ 39 h 39"/>
                  <a:gd name="T10" fmla="*/ 12 w 18"/>
                  <a:gd name="T11" fmla="*/ 36 h 39"/>
                  <a:gd name="T12" fmla="*/ 8 w 18"/>
                  <a:gd name="T13" fmla="*/ 24 h 39"/>
                  <a:gd name="T14" fmla="*/ 5 w 18"/>
                  <a:gd name="T15" fmla="*/ 11 h 39"/>
                  <a:gd name="T16" fmla="*/ 0 w 1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9"/>
                  <a:gd name="T29" fmla="*/ 18 w 1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9">
                    <a:moveTo>
                      <a:pt x="0" y="0"/>
                    </a:moveTo>
                    <a:lnTo>
                      <a:pt x="8" y="8"/>
                    </a:lnTo>
                    <a:lnTo>
                      <a:pt x="14" y="20"/>
                    </a:lnTo>
                    <a:lnTo>
                      <a:pt x="18" y="33"/>
                    </a:lnTo>
                    <a:lnTo>
                      <a:pt x="16" y="39"/>
                    </a:lnTo>
                    <a:lnTo>
                      <a:pt x="12" y="36"/>
                    </a:lnTo>
                    <a:lnTo>
                      <a:pt x="8" y="24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35" name="Freeform 422">
                <a:extLst>
                  <a:ext uri="{FF2B5EF4-FFF2-40B4-BE49-F238E27FC236}">
                    <a16:creationId xmlns:a16="http://schemas.microsoft.com/office/drawing/2014/main" id="{CE4C67AE-DD98-4F02-A4EC-26119597C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" y="106"/>
                <a:ext cx="26" cy="41"/>
              </a:xfrm>
              <a:custGeom>
                <a:avLst/>
                <a:gdLst>
                  <a:gd name="T0" fmla="*/ 0 w 26"/>
                  <a:gd name="T1" fmla="*/ 0 h 41"/>
                  <a:gd name="T2" fmla="*/ 5 w 26"/>
                  <a:gd name="T3" fmla="*/ 4 h 41"/>
                  <a:gd name="T4" fmla="*/ 9 w 26"/>
                  <a:gd name="T5" fmla="*/ 10 h 41"/>
                  <a:gd name="T6" fmla="*/ 14 w 26"/>
                  <a:gd name="T7" fmla="*/ 16 h 41"/>
                  <a:gd name="T8" fmla="*/ 19 w 26"/>
                  <a:gd name="T9" fmla="*/ 21 h 41"/>
                  <a:gd name="T10" fmla="*/ 23 w 26"/>
                  <a:gd name="T11" fmla="*/ 28 h 41"/>
                  <a:gd name="T12" fmla="*/ 25 w 26"/>
                  <a:gd name="T13" fmla="*/ 34 h 41"/>
                  <a:gd name="T14" fmla="*/ 26 w 26"/>
                  <a:gd name="T15" fmla="*/ 38 h 41"/>
                  <a:gd name="T16" fmla="*/ 24 w 26"/>
                  <a:gd name="T17" fmla="*/ 41 h 41"/>
                  <a:gd name="T18" fmla="*/ 18 w 26"/>
                  <a:gd name="T19" fmla="*/ 38 h 41"/>
                  <a:gd name="T20" fmla="*/ 11 w 26"/>
                  <a:gd name="T21" fmla="*/ 25 h 41"/>
                  <a:gd name="T22" fmla="*/ 5 w 26"/>
                  <a:gd name="T23" fmla="*/ 11 h 41"/>
                  <a:gd name="T24" fmla="*/ 0 w 26"/>
                  <a:gd name="T25" fmla="*/ 0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41"/>
                  <a:gd name="T41" fmla="*/ 26 w 26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41">
                    <a:moveTo>
                      <a:pt x="0" y="0"/>
                    </a:moveTo>
                    <a:lnTo>
                      <a:pt x="5" y="4"/>
                    </a:lnTo>
                    <a:lnTo>
                      <a:pt x="9" y="10"/>
                    </a:lnTo>
                    <a:lnTo>
                      <a:pt x="14" y="16"/>
                    </a:lnTo>
                    <a:lnTo>
                      <a:pt x="19" y="21"/>
                    </a:lnTo>
                    <a:lnTo>
                      <a:pt x="23" y="28"/>
                    </a:lnTo>
                    <a:lnTo>
                      <a:pt x="25" y="34"/>
                    </a:lnTo>
                    <a:lnTo>
                      <a:pt x="26" y="38"/>
                    </a:lnTo>
                    <a:lnTo>
                      <a:pt x="24" y="41"/>
                    </a:lnTo>
                    <a:lnTo>
                      <a:pt x="18" y="38"/>
                    </a:lnTo>
                    <a:lnTo>
                      <a:pt x="11" y="25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36" name="Freeform 423">
                <a:extLst>
                  <a:ext uri="{FF2B5EF4-FFF2-40B4-BE49-F238E27FC236}">
                    <a16:creationId xmlns:a16="http://schemas.microsoft.com/office/drawing/2014/main" id="{3BFCA417-0121-4499-9DB5-133932351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" y="98"/>
                <a:ext cx="33" cy="39"/>
              </a:xfrm>
              <a:custGeom>
                <a:avLst/>
                <a:gdLst>
                  <a:gd name="T0" fmla="*/ 0 w 33"/>
                  <a:gd name="T1" fmla="*/ 0 h 39"/>
                  <a:gd name="T2" fmla="*/ 4 w 33"/>
                  <a:gd name="T3" fmla="*/ 3 h 39"/>
                  <a:gd name="T4" fmla="*/ 9 w 33"/>
                  <a:gd name="T5" fmla="*/ 8 h 39"/>
                  <a:gd name="T6" fmla="*/ 15 w 33"/>
                  <a:gd name="T7" fmla="*/ 15 h 39"/>
                  <a:gd name="T8" fmla="*/ 22 w 33"/>
                  <a:gd name="T9" fmla="*/ 21 h 39"/>
                  <a:gd name="T10" fmla="*/ 27 w 33"/>
                  <a:gd name="T11" fmla="*/ 27 h 39"/>
                  <a:gd name="T12" fmla="*/ 32 w 33"/>
                  <a:gd name="T13" fmla="*/ 32 h 39"/>
                  <a:gd name="T14" fmla="*/ 33 w 33"/>
                  <a:gd name="T15" fmla="*/ 37 h 39"/>
                  <a:gd name="T16" fmla="*/ 32 w 33"/>
                  <a:gd name="T17" fmla="*/ 39 h 39"/>
                  <a:gd name="T18" fmla="*/ 29 w 33"/>
                  <a:gd name="T19" fmla="*/ 39 h 39"/>
                  <a:gd name="T20" fmla="*/ 25 w 33"/>
                  <a:gd name="T21" fmla="*/ 35 h 39"/>
                  <a:gd name="T22" fmla="*/ 20 w 33"/>
                  <a:gd name="T23" fmla="*/ 29 h 39"/>
                  <a:gd name="T24" fmla="*/ 14 w 33"/>
                  <a:gd name="T25" fmla="*/ 23 h 39"/>
                  <a:gd name="T26" fmla="*/ 10 w 33"/>
                  <a:gd name="T27" fmla="*/ 15 h 39"/>
                  <a:gd name="T28" fmla="*/ 6 w 33"/>
                  <a:gd name="T29" fmla="*/ 8 h 39"/>
                  <a:gd name="T30" fmla="*/ 2 w 33"/>
                  <a:gd name="T31" fmla="*/ 3 h 39"/>
                  <a:gd name="T32" fmla="*/ 0 w 3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9"/>
                  <a:gd name="T53" fmla="*/ 33 w 3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9">
                    <a:moveTo>
                      <a:pt x="0" y="0"/>
                    </a:moveTo>
                    <a:lnTo>
                      <a:pt x="4" y="3"/>
                    </a:lnTo>
                    <a:lnTo>
                      <a:pt x="9" y="8"/>
                    </a:lnTo>
                    <a:lnTo>
                      <a:pt x="15" y="15"/>
                    </a:lnTo>
                    <a:lnTo>
                      <a:pt x="22" y="21"/>
                    </a:lnTo>
                    <a:lnTo>
                      <a:pt x="27" y="27"/>
                    </a:lnTo>
                    <a:lnTo>
                      <a:pt x="32" y="32"/>
                    </a:lnTo>
                    <a:lnTo>
                      <a:pt x="33" y="37"/>
                    </a:lnTo>
                    <a:lnTo>
                      <a:pt x="32" y="39"/>
                    </a:lnTo>
                    <a:lnTo>
                      <a:pt x="29" y="39"/>
                    </a:lnTo>
                    <a:lnTo>
                      <a:pt x="25" y="35"/>
                    </a:lnTo>
                    <a:lnTo>
                      <a:pt x="20" y="29"/>
                    </a:lnTo>
                    <a:lnTo>
                      <a:pt x="14" y="23"/>
                    </a:lnTo>
                    <a:lnTo>
                      <a:pt x="10" y="15"/>
                    </a:lnTo>
                    <a:lnTo>
                      <a:pt x="6" y="8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37" name="Freeform 424">
                <a:extLst>
                  <a:ext uri="{FF2B5EF4-FFF2-40B4-BE49-F238E27FC236}">
                    <a16:creationId xmlns:a16="http://schemas.microsoft.com/office/drawing/2014/main" id="{3433AA36-0995-4565-B62F-556057F71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" y="90"/>
                <a:ext cx="38" cy="40"/>
              </a:xfrm>
              <a:custGeom>
                <a:avLst/>
                <a:gdLst>
                  <a:gd name="T0" fmla="*/ 0 w 38"/>
                  <a:gd name="T1" fmla="*/ 0 h 40"/>
                  <a:gd name="T2" fmla="*/ 4 w 38"/>
                  <a:gd name="T3" fmla="*/ 3 h 40"/>
                  <a:gd name="T4" fmla="*/ 10 w 38"/>
                  <a:gd name="T5" fmla="*/ 7 h 40"/>
                  <a:gd name="T6" fmla="*/ 17 w 38"/>
                  <a:gd name="T7" fmla="*/ 12 h 40"/>
                  <a:gd name="T8" fmla="*/ 24 w 38"/>
                  <a:gd name="T9" fmla="*/ 19 h 40"/>
                  <a:gd name="T10" fmla="*/ 31 w 38"/>
                  <a:gd name="T11" fmla="*/ 26 h 40"/>
                  <a:gd name="T12" fmla="*/ 35 w 38"/>
                  <a:gd name="T13" fmla="*/ 32 h 40"/>
                  <a:gd name="T14" fmla="*/ 38 w 38"/>
                  <a:gd name="T15" fmla="*/ 36 h 40"/>
                  <a:gd name="T16" fmla="*/ 37 w 38"/>
                  <a:gd name="T17" fmla="*/ 40 h 40"/>
                  <a:gd name="T18" fmla="*/ 33 w 38"/>
                  <a:gd name="T19" fmla="*/ 40 h 40"/>
                  <a:gd name="T20" fmla="*/ 29 w 38"/>
                  <a:gd name="T21" fmla="*/ 37 h 40"/>
                  <a:gd name="T22" fmla="*/ 24 w 38"/>
                  <a:gd name="T23" fmla="*/ 32 h 40"/>
                  <a:gd name="T24" fmla="*/ 19 w 38"/>
                  <a:gd name="T25" fmla="*/ 24 h 40"/>
                  <a:gd name="T26" fmla="*/ 13 w 38"/>
                  <a:gd name="T27" fmla="*/ 16 h 40"/>
                  <a:gd name="T28" fmla="*/ 8 w 38"/>
                  <a:gd name="T29" fmla="*/ 9 h 40"/>
                  <a:gd name="T30" fmla="*/ 3 w 38"/>
                  <a:gd name="T31" fmla="*/ 4 h 40"/>
                  <a:gd name="T32" fmla="*/ 0 w 3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0"/>
                  <a:gd name="T53" fmla="*/ 38 w 38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0">
                    <a:moveTo>
                      <a:pt x="0" y="0"/>
                    </a:moveTo>
                    <a:lnTo>
                      <a:pt x="4" y="3"/>
                    </a:lnTo>
                    <a:lnTo>
                      <a:pt x="10" y="7"/>
                    </a:lnTo>
                    <a:lnTo>
                      <a:pt x="17" y="12"/>
                    </a:lnTo>
                    <a:lnTo>
                      <a:pt x="24" y="19"/>
                    </a:lnTo>
                    <a:lnTo>
                      <a:pt x="31" y="26"/>
                    </a:lnTo>
                    <a:lnTo>
                      <a:pt x="35" y="32"/>
                    </a:lnTo>
                    <a:lnTo>
                      <a:pt x="38" y="36"/>
                    </a:lnTo>
                    <a:lnTo>
                      <a:pt x="37" y="40"/>
                    </a:lnTo>
                    <a:lnTo>
                      <a:pt x="33" y="40"/>
                    </a:lnTo>
                    <a:lnTo>
                      <a:pt x="29" y="37"/>
                    </a:lnTo>
                    <a:lnTo>
                      <a:pt x="24" y="32"/>
                    </a:lnTo>
                    <a:lnTo>
                      <a:pt x="19" y="24"/>
                    </a:lnTo>
                    <a:lnTo>
                      <a:pt x="13" y="16"/>
                    </a:lnTo>
                    <a:lnTo>
                      <a:pt x="8" y="9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38" name="Freeform 425">
                <a:extLst>
                  <a:ext uri="{FF2B5EF4-FFF2-40B4-BE49-F238E27FC236}">
                    <a16:creationId xmlns:a16="http://schemas.microsoft.com/office/drawing/2014/main" id="{E26B8164-33A8-4107-BFCE-4C765A799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" y="80"/>
                <a:ext cx="43" cy="37"/>
              </a:xfrm>
              <a:custGeom>
                <a:avLst/>
                <a:gdLst>
                  <a:gd name="T0" fmla="*/ 0 w 43"/>
                  <a:gd name="T1" fmla="*/ 0 h 37"/>
                  <a:gd name="T2" fmla="*/ 5 w 43"/>
                  <a:gd name="T3" fmla="*/ 2 h 37"/>
                  <a:gd name="T4" fmla="*/ 12 w 43"/>
                  <a:gd name="T5" fmla="*/ 5 h 37"/>
                  <a:gd name="T6" fmla="*/ 19 w 43"/>
                  <a:gd name="T7" fmla="*/ 9 h 37"/>
                  <a:gd name="T8" fmla="*/ 26 w 43"/>
                  <a:gd name="T9" fmla="*/ 13 h 37"/>
                  <a:gd name="T10" fmla="*/ 32 w 43"/>
                  <a:gd name="T11" fmla="*/ 18 h 37"/>
                  <a:gd name="T12" fmla="*/ 38 w 43"/>
                  <a:gd name="T13" fmla="*/ 23 h 37"/>
                  <a:gd name="T14" fmla="*/ 41 w 43"/>
                  <a:gd name="T15" fmla="*/ 30 h 37"/>
                  <a:gd name="T16" fmla="*/ 43 w 43"/>
                  <a:gd name="T17" fmla="*/ 36 h 37"/>
                  <a:gd name="T18" fmla="*/ 41 w 43"/>
                  <a:gd name="T19" fmla="*/ 37 h 37"/>
                  <a:gd name="T20" fmla="*/ 38 w 43"/>
                  <a:gd name="T21" fmla="*/ 35 h 37"/>
                  <a:gd name="T22" fmla="*/ 31 w 43"/>
                  <a:gd name="T23" fmla="*/ 30 h 37"/>
                  <a:gd name="T24" fmla="*/ 24 w 43"/>
                  <a:gd name="T25" fmla="*/ 23 h 37"/>
                  <a:gd name="T26" fmla="*/ 16 w 43"/>
                  <a:gd name="T27" fmla="*/ 17 h 37"/>
                  <a:gd name="T28" fmla="*/ 9 w 43"/>
                  <a:gd name="T29" fmla="*/ 10 h 37"/>
                  <a:gd name="T30" fmla="*/ 3 w 43"/>
                  <a:gd name="T31" fmla="*/ 4 h 37"/>
                  <a:gd name="T32" fmla="*/ 0 w 43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37"/>
                  <a:gd name="T53" fmla="*/ 43 w 43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37">
                    <a:moveTo>
                      <a:pt x="0" y="0"/>
                    </a:moveTo>
                    <a:lnTo>
                      <a:pt x="5" y="2"/>
                    </a:lnTo>
                    <a:lnTo>
                      <a:pt x="12" y="5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2" y="18"/>
                    </a:lnTo>
                    <a:lnTo>
                      <a:pt x="38" y="23"/>
                    </a:lnTo>
                    <a:lnTo>
                      <a:pt x="41" y="30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38" y="35"/>
                    </a:lnTo>
                    <a:lnTo>
                      <a:pt x="31" y="30"/>
                    </a:lnTo>
                    <a:lnTo>
                      <a:pt x="24" y="23"/>
                    </a:lnTo>
                    <a:lnTo>
                      <a:pt x="16" y="17"/>
                    </a:lnTo>
                    <a:lnTo>
                      <a:pt x="9" y="10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39" name="Freeform 426">
                <a:extLst>
                  <a:ext uri="{FF2B5EF4-FFF2-40B4-BE49-F238E27FC236}">
                    <a16:creationId xmlns:a16="http://schemas.microsoft.com/office/drawing/2014/main" id="{1919EC5D-1129-4452-AEF1-DF0525A14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" y="73"/>
                <a:ext cx="46" cy="18"/>
              </a:xfrm>
              <a:custGeom>
                <a:avLst/>
                <a:gdLst>
                  <a:gd name="T0" fmla="*/ 46 w 46"/>
                  <a:gd name="T1" fmla="*/ 17 h 18"/>
                  <a:gd name="T2" fmla="*/ 44 w 46"/>
                  <a:gd name="T3" fmla="*/ 18 h 18"/>
                  <a:gd name="T4" fmla="*/ 39 w 46"/>
                  <a:gd name="T5" fmla="*/ 17 h 18"/>
                  <a:gd name="T6" fmla="*/ 33 w 46"/>
                  <a:gd name="T7" fmla="*/ 15 h 18"/>
                  <a:gd name="T8" fmla="*/ 26 w 46"/>
                  <a:gd name="T9" fmla="*/ 12 h 18"/>
                  <a:gd name="T10" fmla="*/ 18 w 46"/>
                  <a:gd name="T11" fmla="*/ 9 h 18"/>
                  <a:gd name="T12" fmla="*/ 11 w 46"/>
                  <a:gd name="T13" fmla="*/ 6 h 18"/>
                  <a:gd name="T14" fmla="*/ 4 w 46"/>
                  <a:gd name="T15" fmla="*/ 3 h 18"/>
                  <a:gd name="T16" fmla="*/ 0 w 46"/>
                  <a:gd name="T17" fmla="*/ 2 h 18"/>
                  <a:gd name="T18" fmla="*/ 6 w 46"/>
                  <a:gd name="T19" fmla="*/ 0 h 18"/>
                  <a:gd name="T20" fmla="*/ 13 w 46"/>
                  <a:gd name="T21" fmla="*/ 0 h 18"/>
                  <a:gd name="T22" fmla="*/ 22 w 46"/>
                  <a:gd name="T23" fmla="*/ 1 h 18"/>
                  <a:gd name="T24" fmla="*/ 29 w 46"/>
                  <a:gd name="T25" fmla="*/ 3 h 18"/>
                  <a:gd name="T26" fmla="*/ 37 w 46"/>
                  <a:gd name="T27" fmla="*/ 5 h 18"/>
                  <a:gd name="T28" fmla="*/ 42 w 46"/>
                  <a:gd name="T29" fmla="*/ 9 h 18"/>
                  <a:gd name="T30" fmla="*/ 46 w 46"/>
                  <a:gd name="T31" fmla="*/ 13 h 18"/>
                  <a:gd name="T32" fmla="*/ 46 w 46"/>
                  <a:gd name="T33" fmla="*/ 17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46" y="17"/>
                    </a:moveTo>
                    <a:lnTo>
                      <a:pt x="44" y="18"/>
                    </a:lnTo>
                    <a:lnTo>
                      <a:pt x="39" y="17"/>
                    </a:lnTo>
                    <a:lnTo>
                      <a:pt x="33" y="15"/>
                    </a:lnTo>
                    <a:lnTo>
                      <a:pt x="26" y="12"/>
                    </a:lnTo>
                    <a:lnTo>
                      <a:pt x="18" y="9"/>
                    </a:lnTo>
                    <a:lnTo>
                      <a:pt x="11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29" y="3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6" y="1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40" name="Freeform 427">
                <a:extLst>
                  <a:ext uri="{FF2B5EF4-FFF2-40B4-BE49-F238E27FC236}">
                    <a16:creationId xmlns:a16="http://schemas.microsoft.com/office/drawing/2014/main" id="{09BB76C1-21FA-4016-AE47-6358D6568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58"/>
                <a:ext cx="45" cy="16"/>
              </a:xfrm>
              <a:custGeom>
                <a:avLst/>
                <a:gdLst>
                  <a:gd name="T0" fmla="*/ 45 w 45"/>
                  <a:gd name="T1" fmla="*/ 16 h 16"/>
                  <a:gd name="T2" fmla="*/ 43 w 45"/>
                  <a:gd name="T3" fmla="*/ 16 h 16"/>
                  <a:gd name="T4" fmla="*/ 38 w 45"/>
                  <a:gd name="T5" fmla="*/ 15 h 16"/>
                  <a:gd name="T6" fmla="*/ 32 w 45"/>
                  <a:gd name="T7" fmla="*/ 13 h 16"/>
                  <a:gd name="T8" fmla="*/ 25 w 45"/>
                  <a:gd name="T9" fmla="*/ 11 h 16"/>
                  <a:gd name="T10" fmla="*/ 17 w 45"/>
                  <a:gd name="T11" fmla="*/ 9 h 16"/>
                  <a:gd name="T12" fmla="*/ 10 w 45"/>
                  <a:gd name="T13" fmla="*/ 6 h 16"/>
                  <a:gd name="T14" fmla="*/ 4 w 45"/>
                  <a:gd name="T15" fmla="*/ 4 h 16"/>
                  <a:gd name="T16" fmla="*/ 0 w 45"/>
                  <a:gd name="T17" fmla="*/ 2 h 16"/>
                  <a:gd name="T18" fmla="*/ 6 w 45"/>
                  <a:gd name="T19" fmla="*/ 0 h 16"/>
                  <a:gd name="T20" fmla="*/ 14 w 45"/>
                  <a:gd name="T21" fmla="*/ 0 h 16"/>
                  <a:gd name="T22" fmla="*/ 21 w 45"/>
                  <a:gd name="T23" fmla="*/ 1 h 16"/>
                  <a:gd name="T24" fmla="*/ 29 w 45"/>
                  <a:gd name="T25" fmla="*/ 3 h 16"/>
                  <a:gd name="T26" fmla="*/ 37 w 45"/>
                  <a:gd name="T27" fmla="*/ 5 h 16"/>
                  <a:gd name="T28" fmla="*/ 42 w 45"/>
                  <a:gd name="T29" fmla="*/ 9 h 16"/>
                  <a:gd name="T30" fmla="*/ 45 w 45"/>
                  <a:gd name="T31" fmla="*/ 12 h 16"/>
                  <a:gd name="T32" fmla="*/ 45 w 45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6"/>
                  <a:gd name="T53" fmla="*/ 45 w 45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6">
                    <a:moveTo>
                      <a:pt x="45" y="16"/>
                    </a:moveTo>
                    <a:lnTo>
                      <a:pt x="43" y="16"/>
                    </a:lnTo>
                    <a:lnTo>
                      <a:pt x="38" y="15"/>
                    </a:lnTo>
                    <a:lnTo>
                      <a:pt x="32" y="13"/>
                    </a:lnTo>
                    <a:lnTo>
                      <a:pt x="25" y="11"/>
                    </a:lnTo>
                    <a:lnTo>
                      <a:pt x="17" y="9"/>
                    </a:lnTo>
                    <a:lnTo>
                      <a:pt x="10" y="6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9" y="3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5" y="12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41" name="Freeform 428">
                <a:extLst>
                  <a:ext uri="{FF2B5EF4-FFF2-40B4-BE49-F238E27FC236}">
                    <a16:creationId xmlns:a16="http://schemas.microsoft.com/office/drawing/2014/main" id="{10E89313-F6FA-4CD8-9A13-1A4A0C6C2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" y="90"/>
                <a:ext cx="219" cy="67"/>
              </a:xfrm>
              <a:custGeom>
                <a:avLst/>
                <a:gdLst>
                  <a:gd name="T0" fmla="*/ 3 w 219"/>
                  <a:gd name="T1" fmla="*/ 59 h 67"/>
                  <a:gd name="T2" fmla="*/ 2 w 219"/>
                  <a:gd name="T3" fmla="*/ 61 h 67"/>
                  <a:gd name="T4" fmla="*/ 1 w 219"/>
                  <a:gd name="T5" fmla="*/ 62 h 67"/>
                  <a:gd name="T6" fmla="*/ 1 w 219"/>
                  <a:gd name="T7" fmla="*/ 65 h 67"/>
                  <a:gd name="T8" fmla="*/ 0 w 219"/>
                  <a:gd name="T9" fmla="*/ 67 h 67"/>
                  <a:gd name="T10" fmla="*/ 16 w 219"/>
                  <a:gd name="T11" fmla="*/ 56 h 67"/>
                  <a:gd name="T12" fmla="*/ 32 w 219"/>
                  <a:gd name="T13" fmla="*/ 46 h 67"/>
                  <a:gd name="T14" fmla="*/ 47 w 219"/>
                  <a:gd name="T15" fmla="*/ 38 h 67"/>
                  <a:gd name="T16" fmla="*/ 63 w 219"/>
                  <a:gd name="T17" fmla="*/ 31 h 67"/>
                  <a:gd name="T18" fmla="*/ 78 w 219"/>
                  <a:gd name="T19" fmla="*/ 25 h 67"/>
                  <a:gd name="T20" fmla="*/ 93 w 219"/>
                  <a:gd name="T21" fmla="*/ 20 h 67"/>
                  <a:gd name="T22" fmla="*/ 108 w 219"/>
                  <a:gd name="T23" fmla="*/ 16 h 67"/>
                  <a:gd name="T24" fmla="*/ 121 w 219"/>
                  <a:gd name="T25" fmla="*/ 12 h 67"/>
                  <a:gd name="T26" fmla="*/ 136 w 219"/>
                  <a:gd name="T27" fmla="*/ 10 h 67"/>
                  <a:gd name="T28" fmla="*/ 149 w 219"/>
                  <a:gd name="T29" fmla="*/ 8 h 67"/>
                  <a:gd name="T30" fmla="*/ 162 w 219"/>
                  <a:gd name="T31" fmla="*/ 7 h 67"/>
                  <a:gd name="T32" fmla="*/ 175 w 219"/>
                  <a:gd name="T33" fmla="*/ 6 h 67"/>
                  <a:gd name="T34" fmla="*/ 187 w 219"/>
                  <a:gd name="T35" fmla="*/ 6 h 67"/>
                  <a:gd name="T36" fmla="*/ 198 w 219"/>
                  <a:gd name="T37" fmla="*/ 5 h 67"/>
                  <a:gd name="T38" fmla="*/ 209 w 219"/>
                  <a:gd name="T39" fmla="*/ 5 h 67"/>
                  <a:gd name="T40" fmla="*/ 219 w 219"/>
                  <a:gd name="T41" fmla="*/ 4 h 67"/>
                  <a:gd name="T42" fmla="*/ 212 w 219"/>
                  <a:gd name="T43" fmla="*/ 2 h 67"/>
                  <a:gd name="T44" fmla="*/ 203 w 219"/>
                  <a:gd name="T45" fmla="*/ 1 h 67"/>
                  <a:gd name="T46" fmla="*/ 193 w 219"/>
                  <a:gd name="T47" fmla="*/ 0 h 67"/>
                  <a:gd name="T48" fmla="*/ 180 w 219"/>
                  <a:gd name="T49" fmla="*/ 0 h 67"/>
                  <a:gd name="T50" fmla="*/ 165 w 219"/>
                  <a:gd name="T51" fmla="*/ 0 h 67"/>
                  <a:gd name="T52" fmla="*/ 151 w 219"/>
                  <a:gd name="T53" fmla="*/ 2 h 67"/>
                  <a:gd name="T54" fmla="*/ 134 w 219"/>
                  <a:gd name="T55" fmla="*/ 4 h 67"/>
                  <a:gd name="T56" fmla="*/ 118 w 219"/>
                  <a:gd name="T57" fmla="*/ 7 h 67"/>
                  <a:gd name="T58" fmla="*/ 101 w 219"/>
                  <a:gd name="T59" fmla="*/ 9 h 67"/>
                  <a:gd name="T60" fmla="*/ 84 w 219"/>
                  <a:gd name="T61" fmla="*/ 14 h 67"/>
                  <a:gd name="T62" fmla="*/ 68 w 219"/>
                  <a:gd name="T63" fmla="*/ 19 h 67"/>
                  <a:gd name="T64" fmla="*/ 53 w 219"/>
                  <a:gd name="T65" fmla="*/ 25 h 67"/>
                  <a:gd name="T66" fmla="*/ 38 w 219"/>
                  <a:gd name="T67" fmla="*/ 33 h 67"/>
                  <a:gd name="T68" fmla="*/ 24 w 219"/>
                  <a:gd name="T69" fmla="*/ 40 h 67"/>
                  <a:gd name="T70" fmla="*/ 13 w 219"/>
                  <a:gd name="T71" fmla="*/ 49 h 67"/>
                  <a:gd name="T72" fmla="*/ 3 w 219"/>
                  <a:gd name="T73" fmla="*/ 59 h 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9"/>
                  <a:gd name="T112" fmla="*/ 0 h 67"/>
                  <a:gd name="T113" fmla="*/ 219 w 219"/>
                  <a:gd name="T114" fmla="*/ 67 h 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9" h="67">
                    <a:moveTo>
                      <a:pt x="3" y="59"/>
                    </a:moveTo>
                    <a:lnTo>
                      <a:pt x="2" y="61"/>
                    </a:lnTo>
                    <a:lnTo>
                      <a:pt x="1" y="62"/>
                    </a:lnTo>
                    <a:lnTo>
                      <a:pt x="1" y="65"/>
                    </a:lnTo>
                    <a:lnTo>
                      <a:pt x="0" y="67"/>
                    </a:lnTo>
                    <a:lnTo>
                      <a:pt x="16" y="56"/>
                    </a:lnTo>
                    <a:lnTo>
                      <a:pt x="32" y="46"/>
                    </a:lnTo>
                    <a:lnTo>
                      <a:pt x="47" y="38"/>
                    </a:lnTo>
                    <a:lnTo>
                      <a:pt x="63" y="31"/>
                    </a:lnTo>
                    <a:lnTo>
                      <a:pt x="78" y="25"/>
                    </a:lnTo>
                    <a:lnTo>
                      <a:pt x="93" y="20"/>
                    </a:lnTo>
                    <a:lnTo>
                      <a:pt x="108" y="16"/>
                    </a:lnTo>
                    <a:lnTo>
                      <a:pt x="121" y="12"/>
                    </a:lnTo>
                    <a:lnTo>
                      <a:pt x="136" y="10"/>
                    </a:lnTo>
                    <a:lnTo>
                      <a:pt x="149" y="8"/>
                    </a:lnTo>
                    <a:lnTo>
                      <a:pt x="162" y="7"/>
                    </a:lnTo>
                    <a:lnTo>
                      <a:pt x="175" y="6"/>
                    </a:lnTo>
                    <a:lnTo>
                      <a:pt x="187" y="6"/>
                    </a:lnTo>
                    <a:lnTo>
                      <a:pt x="198" y="5"/>
                    </a:lnTo>
                    <a:lnTo>
                      <a:pt x="209" y="5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3" y="1"/>
                    </a:lnTo>
                    <a:lnTo>
                      <a:pt x="193" y="0"/>
                    </a:lnTo>
                    <a:lnTo>
                      <a:pt x="180" y="0"/>
                    </a:lnTo>
                    <a:lnTo>
                      <a:pt x="165" y="0"/>
                    </a:lnTo>
                    <a:lnTo>
                      <a:pt x="151" y="2"/>
                    </a:lnTo>
                    <a:lnTo>
                      <a:pt x="134" y="4"/>
                    </a:lnTo>
                    <a:lnTo>
                      <a:pt x="118" y="7"/>
                    </a:lnTo>
                    <a:lnTo>
                      <a:pt x="101" y="9"/>
                    </a:lnTo>
                    <a:lnTo>
                      <a:pt x="84" y="14"/>
                    </a:lnTo>
                    <a:lnTo>
                      <a:pt x="68" y="19"/>
                    </a:lnTo>
                    <a:lnTo>
                      <a:pt x="53" y="25"/>
                    </a:lnTo>
                    <a:lnTo>
                      <a:pt x="38" y="33"/>
                    </a:lnTo>
                    <a:lnTo>
                      <a:pt x="24" y="40"/>
                    </a:lnTo>
                    <a:lnTo>
                      <a:pt x="13" y="49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42" name="Freeform 429">
                <a:extLst>
                  <a:ext uri="{FF2B5EF4-FFF2-40B4-BE49-F238E27FC236}">
                    <a16:creationId xmlns:a16="http://schemas.microsoft.com/office/drawing/2014/main" id="{772C4734-7372-4BEA-9A1B-0C6C611A9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" y="94"/>
                <a:ext cx="33" cy="34"/>
              </a:xfrm>
              <a:custGeom>
                <a:avLst/>
                <a:gdLst>
                  <a:gd name="T0" fmla="*/ 32 w 33"/>
                  <a:gd name="T1" fmla="*/ 34 h 34"/>
                  <a:gd name="T2" fmla="*/ 33 w 33"/>
                  <a:gd name="T3" fmla="*/ 32 h 34"/>
                  <a:gd name="T4" fmla="*/ 32 w 33"/>
                  <a:gd name="T5" fmla="*/ 29 h 34"/>
                  <a:gd name="T6" fmla="*/ 30 w 33"/>
                  <a:gd name="T7" fmla="*/ 23 h 34"/>
                  <a:gd name="T8" fmla="*/ 26 w 33"/>
                  <a:gd name="T9" fmla="*/ 17 h 34"/>
                  <a:gd name="T10" fmla="*/ 20 w 33"/>
                  <a:gd name="T11" fmla="*/ 11 h 34"/>
                  <a:gd name="T12" fmla="*/ 14 w 33"/>
                  <a:gd name="T13" fmla="*/ 5 h 34"/>
                  <a:gd name="T14" fmla="*/ 7 w 33"/>
                  <a:gd name="T15" fmla="*/ 2 h 34"/>
                  <a:gd name="T16" fmla="*/ 0 w 33"/>
                  <a:gd name="T17" fmla="*/ 0 h 34"/>
                  <a:gd name="T18" fmla="*/ 4 w 33"/>
                  <a:gd name="T19" fmla="*/ 3 h 34"/>
                  <a:gd name="T20" fmla="*/ 8 w 33"/>
                  <a:gd name="T21" fmla="*/ 8 h 34"/>
                  <a:gd name="T22" fmla="*/ 13 w 33"/>
                  <a:gd name="T23" fmla="*/ 14 h 34"/>
                  <a:gd name="T24" fmla="*/ 18 w 33"/>
                  <a:gd name="T25" fmla="*/ 21 h 34"/>
                  <a:gd name="T26" fmla="*/ 23 w 33"/>
                  <a:gd name="T27" fmla="*/ 27 h 34"/>
                  <a:gd name="T28" fmla="*/ 27 w 33"/>
                  <a:gd name="T29" fmla="*/ 31 h 34"/>
                  <a:gd name="T30" fmla="*/ 30 w 33"/>
                  <a:gd name="T31" fmla="*/ 34 h 34"/>
                  <a:gd name="T32" fmla="*/ 32 w 33"/>
                  <a:gd name="T33" fmla="*/ 3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4"/>
                  <a:gd name="T53" fmla="*/ 33 w 33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4">
                    <a:moveTo>
                      <a:pt x="32" y="34"/>
                    </a:moveTo>
                    <a:lnTo>
                      <a:pt x="33" y="32"/>
                    </a:lnTo>
                    <a:lnTo>
                      <a:pt x="32" y="29"/>
                    </a:lnTo>
                    <a:lnTo>
                      <a:pt x="30" y="23"/>
                    </a:lnTo>
                    <a:lnTo>
                      <a:pt x="26" y="17"/>
                    </a:lnTo>
                    <a:lnTo>
                      <a:pt x="20" y="11"/>
                    </a:lnTo>
                    <a:lnTo>
                      <a:pt x="14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8"/>
                    </a:lnTo>
                    <a:lnTo>
                      <a:pt x="13" y="14"/>
                    </a:lnTo>
                    <a:lnTo>
                      <a:pt x="18" y="21"/>
                    </a:lnTo>
                    <a:lnTo>
                      <a:pt x="23" y="27"/>
                    </a:lnTo>
                    <a:lnTo>
                      <a:pt x="27" y="31"/>
                    </a:lnTo>
                    <a:lnTo>
                      <a:pt x="30" y="34"/>
                    </a:lnTo>
                    <a:lnTo>
                      <a:pt x="32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43" name="Freeform 430">
                <a:extLst>
                  <a:ext uri="{FF2B5EF4-FFF2-40B4-BE49-F238E27FC236}">
                    <a16:creationId xmlns:a16="http://schemas.microsoft.com/office/drawing/2014/main" id="{85A3DF88-97E2-4DA0-BBF2-A04BA2769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95"/>
                <a:ext cx="44" cy="39"/>
              </a:xfrm>
              <a:custGeom>
                <a:avLst/>
                <a:gdLst>
                  <a:gd name="T0" fmla="*/ 43 w 44"/>
                  <a:gd name="T1" fmla="*/ 39 h 39"/>
                  <a:gd name="T2" fmla="*/ 44 w 44"/>
                  <a:gd name="T3" fmla="*/ 36 h 39"/>
                  <a:gd name="T4" fmla="*/ 42 w 44"/>
                  <a:gd name="T5" fmla="*/ 32 h 39"/>
                  <a:gd name="T6" fmla="*/ 38 w 44"/>
                  <a:gd name="T7" fmla="*/ 26 h 39"/>
                  <a:gd name="T8" fmla="*/ 32 w 44"/>
                  <a:gd name="T9" fmla="*/ 19 h 39"/>
                  <a:gd name="T10" fmla="*/ 25 w 44"/>
                  <a:gd name="T11" fmla="*/ 12 h 39"/>
                  <a:gd name="T12" fmla="*/ 17 w 44"/>
                  <a:gd name="T13" fmla="*/ 6 h 39"/>
                  <a:gd name="T14" fmla="*/ 9 w 44"/>
                  <a:gd name="T15" fmla="*/ 2 h 39"/>
                  <a:gd name="T16" fmla="*/ 0 w 44"/>
                  <a:gd name="T17" fmla="*/ 0 h 39"/>
                  <a:gd name="T18" fmla="*/ 4 w 44"/>
                  <a:gd name="T19" fmla="*/ 2 h 39"/>
                  <a:gd name="T20" fmla="*/ 9 w 44"/>
                  <a:gd name="T21" fmla="*/ 8 h 39"/>
                  <a:gd name="T22" fmla="*/ 15 w 44"/>
                  <a:gd name="T23" fmla="*/ 15 h 39"/>
                  <a:gd name="T24" fmla="*/ 22 w 44"/>
                  <a:gd name="T25" fmla="*/ 22 h 39"/>
                  <a:gd name="T26" fmla="*/ 28 w 44"/>
                  <a:gd name="T27" fmla="*/ 29 h 39"/>
                  <a:gd name="T28" fmla="*/ 35 w 44"/>
                  <a:gd name="T29" fmla="*/ 35 h 39"/>
                  <a:gd name="T30" fmla="*/ 40 w 44"/>
                  <a:gd name="T31" fmla="*/ 39 h 39"/>
                  <a:gd name="T32" fmla="*/ 43 w 44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39"/>
                  <a:gd name="T53" fmla="*/ 44 w 44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39">
                    <a:moveTo>
                      <a:pt x="43" y="39"/>
                    </a:moveTo>
                    <a:lnTo>
                      <a:pt x="44" y="36"/>
                    </a:lnTo>
                    <a:lnTo>
                      <a:pt x="42" y="32"/>
                    </a:lnTo>
                    <a:lnTo>
                      <a:pt x="38" y="26"/>
                    </a:lnTo>
                    <a:lnTo>
                      <a:pt x="32" y="19"/>
                    </a:lnTo>
                    <a:lnTo>
                      <a:pt x="25" y="12"/>
                    </a:lnTo>
                    <a:lnTo>
                      <a:pt x="17" y="6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9" y="8"/>
                    </a:lnTo>
                    <a:lnTo>
                      <a:pt x="15" y="15"/>
                    </a:lnTo>
                    <a:lnTo>
                      <a:pt x="22" y="22"/>
                    </a:lnTo>
                    <a:lnTo>
                      <a:pt x="28" y="29"/>
                    </a:lnTo>
                    <a:lnTo>
                      <a:pt x="35" y="35"/>
                    </a:lnTo>
                    <a:lnTo>
                      <a:pt x="40" y="39"/>
                    </a:lnTo>
                    <a:lnTo>
                      <a:pt x="43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44" name="Freeform 431">
                <a:extLst>
                  <a:ext uri="{FF2B5EF4-FFF2-40B4-BE49-F238E27FC236}">
                    <a16:creationId xmlns:a16="http://schemas.microsoft.com/office/drawing/2014/main" id="{A63D0ECD-E342-4FE7-BFA0-B46AB608E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" y="99"/>
                <a:ext cx="38" cy="46"/>
              </a:xfrm>
              <a:custGeom>
                <a:avLst/>
                <a:gdLst>
                  <a:gd name="T0" fmla="*/ 37 w 38"/>
                  <a:gd name="T1" fmla="*/ 46 h 46"/>
                  <a:gd name="T2" fmla="*/ 38 w 38"/>
                  <a:gd name="T3" fmla="*/ 43 h 46"/>
                  <a:gd name="T4" fmla="*/ 37 w 38"/>
                  <a:gd name="T5" fmla="*/ 37 h 46"/>
                  <a:gd name="T6" fmla="*/ 33 w 38"/>
                  <a:gd name="T7" fmla="*/ 29 h 46"/>
                  <a:gd name="T8" fmla="*/ 28 w 38"/>
                  <a:gd name="T9" fmla="*/ 22 h 46"/>
                  <a:gd name="T10" fmla="*/ 22 w 38"/>
                  <a:gd name="T11" fmla="*/ 14 h 46"/>
                  <a:gd name="T12" fmla="*/ 14 w 38"/>
                  <a:gd name="T13" fmla="*/ 7 h 46"/>
                  <a:gd name="T14" fmla="*/ 7 w 38"/>
                  <a:gd name="T15" fmla="*/ 2 h 46"/>
                  <a:gd name="T16" fmla="*/ 0 w 38"/>
                  <a:gd name="T17" fmla="*/ 0 h 46"/>
                  <a:gd name="T18" fmla="*/ 2 w 38"/>
                  <a:gd name="T19" fmla="*/ 4 h 46"/>
                  <a:gd name="T20" fmla="*/ 6 w 38"/>
                  <a:gd name="T21" fmla="*/ 10 h 46"/>
                  <a:gd name="T22" fmla="*/ 12 w 38"/>
                  <a:gd name="T23" fmla="*/ 18 h 46"/>
                  <a:gd name="T24" fmla="*/ 18 w 38"/>
                  <a:gd name="T25" fmla="*/ 25 h 46"/>
                  <a:gd name="T26" fmla="*/ 24 w 38"/>
                  <a:gd name="T27" fmla="*/ 34 h 46"/>
                  <a:gd name="T28" fmla="*/ 30 w 38"/>
                  <a:gd name="T29" fmla="*/ 41 h 46"/>
                  <a:gd name="T30" fmla="*/ 35 w 38"/>
                  <a:gd name="T31" fmla="*/ 45 h 46"/>
                  <a:gd name="T32" fmla="*/ 37 w 38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6"/>
                  <a:gd name="T53" fmla="*/ 38 w 38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6">
                    <a:moveTo>
                      <a:pt x="37" y="46"/>
                    </a:moveTo>
                    <a:lnTo>
                      <a:pt x="38" y="43"/>
                    </a:lnTo>
                    <a:lnTo>
                      <a:pt x="37" y="37"/>
                    </a:lnTo>
                    <a:lnTo>
                      <a:pt x="33" y="29"/>
                    </a:lnTo>
                    <a:lnTo>
                      <a:pt x="28" y="22"/>
                    </a:lnTo>
                    <a:lnTo>
                      <a:pt x="22" y="14"/>
                    </a:lnTo>
                    <a:lnTo>
                      <a:pt x="14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10"/>
                    </a:lnTo>
                    <a:lnTo>
                      <a:pt x="12" y="18"/>
                    </a:lnTo>
                    <a:lnTo>
                      <a:pt x="18" y="25"/>
                    </a:lnTo>
                    <a:lnTo>
                      <a:pt x="24" y="34"/>
                    </a:lnTo>
                    <a:lnTo>
                      <a:pt x="30" y="41"/>
                    </a:lnTo>
                    <a:lnTo>
                      <a:pt x="35" y="45"/>
                    </a:lnTo>
                    <a:lnTo>
                      <a:pt x="37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45" name="Freeform 432">
                <a:extLst>
                  <a:ext uri="{FF2B5EF4-FFF2-40B4-BE49-F238E27FC236}">
                    <a16:creationId xmlns:a16="http://schemas.microsoft.com/office/drawing/2014/main" id="{984979BD-EF83-4A9D-B57C-3CF05F7D9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" y="107"/>
                <a:ext cx="33" cy="43"/>
              </a:xfrm>
              <a:custGeom>
                <a:avLst/>
                <a:gdLst>
                  <a:gd name="T0" fmla="*/ 32 w 33"/>
                  <a:gd name="T1" fmla="*/ 43 h 43"/>
                  <a:gd name="T2" fmla="*/ 33 w 33"/>
                  <a:gd name="T3" fmla="*/ 40 h 43"/>
                  <a:gd name="T4" fmla="*/ 31 w 33"/>
                  <a:gd name="T5" fmla="*/ 35 h 43"/>
                  <a:gd name="T6" fmla="*/ 28 w 33"/>
                  <a:gd name="T7" fmla="*/ 28 h 43"/>
                  <a:gd name="T8" fmla="*/ 23 w 33"/>
                  <a:gd name="T9" fmla="*/ 20 h 43"/>
                  <a:gd name="T10" fmla="*/ 18 w 33"/>
                  <a:gd name="T11" fmla="*/ 13 h 43"/>
                  <a:gd name="T12" fmla="*/ 12 w 33"/>
                  <a:gd name="T13" fmla="*/ 6 h 43"/>
                  <a:gd name="T14" fmla="*/ 5 w 33"/>
                  <a:gd name="T15" fmla="*/ 2 h 43"/>
                  <a:gd name="T16" fmla="*/ 0 w 33"/>
                  <a:gd name="T17" fmla="*/ 0 h 43"/>
                  <a:gd name="T18" fmla="*/ 2 w 33"/>
                  <a:gd name="T19" fmla="*/ 4 h 43"/>
                  <a:gd name="T20" fmla="*/ 6 w 33"/>
                  <a:gd name="T21" fmla="*/ 10 h 43"/>
                  <a:gd name="T22" fmla="*/ 10 w 33"/>
                  <a:gd name="T23" fmla="*/ 17 h 43"/>
                  <a:gd name="T24" fmla="*/ 15 w 33"/>
                  <a:gd name="T25" fmla="*/ 25 h 43"/>
                  <a:gd name="T26" fmla="*/ 19 w 33"/>
                  <a:gd name="T27" fmla="*/ 33 h 43"/>
                  <a:gd name="T28" fmla="*/ 25 w 33"/>
                  <a:gd name="T29" fmla="*/ 39 h 43"/>
                  <a:gd name="T30" fmla="*/ 29 w 33"/>
                  <a:gd name="T31" fmla="*/ 43 h 43"/>
                  <a:gd name="T32" fmla="*/ 32 w 33"/>
                  <a:gd name="T33" fmla="*/ 43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43"/>
                  <a:gd name="T53" fmla="*/ 33 w 33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43">
                    <a:moveTo>
                      <a:pt x="32" y="43"/>
                    </a:moveTo>
                    <a:lnTo>
                      <a:pt x="33" y="40"/>
                    </a:lnTo>
                    <a:lnTo>
                      <a:pt x="31" y="35"/>
                    </a:lnTo>
                    <a:lnTo>
                      <a:pt x="28" y="28"/>
                    </a:lnTo>
                    <a:lnTo>
                      <a:pt x="23" y="20"/>
                    </a:lnTo>
                    <a:lnTo>
                      <a:pt x="18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10"/>
                    </a:lnTo>
                    <a:lnTo>
                      <a:pt x="10" y="17"/>
                    </a:lnTo>
                    <a:lnTo>
                      <a:pt x="15" y="25"/>
                    </a:lnTo>
                    <a:lnTo>
                      <a:pt x="19" y="33"/>
                    </a:lnTo>
                    <a:lnTo>
                      <a:pt x="25" y="39"/>
                    </a:lnTo>
                    <a:lnTo>
                      <a:pt x="29" y="43"/>
                    </a:lnTo>
                    <a:lnTo>
                      <a:pt x="32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46" name="Freeform 433">
                <a:extLst>
                  <a:ext uri="{FF2B5EF4-FFF2-40B4-BE49-F238E27FC236}">
                    <a16:creationId xmlns:a16="http://schemas.microsoft.com/office/drawing/2014/main" id="{7E7489C7-0422-4CAB-81E4-DF64F594A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" y="114"/>
                <a:ext cx="24" cy="38"/>
              </a:xfrm>
              <a:custGeom>
                <a:avLst/>
                <a:gdLst>
                  <a:gd name="T0" fmla="*/ 22 w 24"/>
                  <a:gd name="T1" fmla="*/ 38 h 38"/>
                  <a:gd name="T2" fmla="*/ 24 w 24"/>
                  <a:gd name="T3" fmla="*/ 37 h 38"/>
                  <a:gd name="T4" fmla="*/ 24 w 24"/>
                  <a:gd name="T5" fmla="*/ 32 h 38"/>
                  <a:gd name="T6" fmla="*/ 23 w 24"/>
                  <a:gd name="T7" fmla="*/ 26 h 38"/>
                  <a:gd name="T8" fmla="*/ 21 w 24"/>
                  <a:gd name="T9" fmla="*/ 19 h 38"/>
                  <a:gd name="T10" fmla="*/ 17 w 24"/>
                  <a:gd name="T11" fmla="*/ 13 h 38"/>
                  <a:gd name="T12" fmla="*/ 13 w 24"/>
                  <a:gd name="T13" fmla="*/ 8 h 38"/>
                  <a:gd name="T14" fmla="*/ 7 w 24"/>
                  <a:gd name="T15" fmla="*/ 3 h 38"/>
                  <a:gd name="T16" fmla="*/ 0 w 24"/>
                  <a:gd name="T17" fmla="*/ 0 h 38"/>
                  <a:gd name="T18" fmla="*/ 5 w 24"/>
                  <a:gd name="T19" fmla="*/ 10 h 38"/>
                  <a:gd name="T20" fmla="*/ 11 w 24"/>
                  <a:gd name="T21" fmla="*/ 23 h 38"/>
                  <a:gd name="T22" fmla="*/ 17 w 24"/>
                  <a:gd name="T23" fmla="*/ 35 h 38"/>
                  <a:gd name="T24" fmla="*/ 22 w 24"/>
                  <a:gd name="T25" fmla="*/ 38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8"/>
                  <a:gd name="T41" fmla="*/ 24 w 24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8">
                    <a:moveTo>
                      <a:pt x="22" y="38"/>
                    </a:moveTo>
                    <a:lnTo>
                      <a:pt x="24" y="37"/>
                    </a:lnTo>
                    <a:lnTo>
                      <a:pt x="24" y="32"/>
                    </a:lnTo>
                    <a:lnTo>
                      <a:pt x="23" y="26"/>
                    </a:lnTo>
                    <a:lnTo>
                      <a:pt x="21" y="19"/>
                    </a:lnTo>
                    <a:lnTo>
                      <a:pt x="17" y="13"/>
                    </a:lnTo>
                    <a:lnTo>
                      <a:pt x="13" y="8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11" y="23"/>
                    </a:lnTo>
                    <a:lnTo>
                      <a:pt x="17" y="35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47" name="Freeform 434">
                <a:extLst>
                  <a:ext uri="{FF2B5EF4-FFF2-40B4-BE49-F238E27FC236}">
                    <a16:creationId xmlns:a16="http://schemas.microsoft.com/office/drawing/2014/main" id="{22790016-A458-44FC-92EA-6F0A1E4DB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" y="132"/>
                <a:ext cx="19" cy="29"/>
              </a:xfrm>
              <a:custGeom>
                <a:avLst/>
                <a:gdLst>
                  <a:gd name="T0" fmla="*/ 17 w 19"/>
                  <a:gd name="T1" fmla="*/ 29 h 29"/>
                  <a:gd name="T2" fmla="*/ 19 w 19"/>
                  <a:gd name="T3" fmla="*/ 23 h 29"/>
                  <a:gd name="T4" fmla="*/ 14 w 19"/>
                  <a:gd name="T5" fmla="*/ 13 h 29"/>
                  <a:gd name="T6" fmla="*/ 6 w 19"/>
                  <a:gd name="T7" fmla="*/ 4 h 29"/>
                  <a:gd name="T8" fmla="*/ 0 w 19"/>
                  <a:gd name="T9" fmla="*/ 0 h 29"/>
                  <a:gd name="T10" fmla="*/ 3 w 19"/>
                  <a:gd name="T11" fmla="*/ 7 h 29"/>
                  <a:gd name="T12" fmla="*/ 7 w 19"/>
                  <a:gd name="T13" fmla="*/ 17 h 29"/>
                  <a:gd name="T14" fmla="*/ 13 w 19"/>
                  <a:gd name="T15" fmla="*/ 25 h 29"/>
                  <a:gd name="T16" fmla="*/ 17 w 19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9"/>
                  <a:gd name="T29" fmla="*/ 19 w 1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9">
                    <a:moveTo>
                      <a:pt x="17" y="29"/>
                    </a:moveTo>
                    <a:lnTo>
                      <a:pt x="19" y="23"/>
                    </a:lnTo>
                    <a:lnTo>
                      <a:pt x="14" y="13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7" y="17"/>
                    </a:lnTo>
                    <a:lnTo>
                      <a:pt x="13" y="25"/>
                    </a:lnTo>
                    <a:lnTo>
                      <a:pt x="17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48" name="Freeform 435">
                <a:extLst>
                  <a:ext uri="{FF2B5EF4-FFF2-40B4-BE49-F238E27FC236}">
                    <a16:creationId xmlns:a16="http://schemas.microsoft.com/office/drawing/2014/main" id="{F6F79B71-9D69-44C9-AE39-82A5497BE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" y="140"/>
                <a:ext cx="14" cy="20"/>
              </a:xfrm>
              <a:custGeom>
                <a:avLst/>
                <a:gdLst>
                  <a:gd name="T0" fmla="*/ 13 w 14"/>
                  <a:gd name="T1" fmla="*/ 19 h 20"/>
                  <a:gd name="T2" fmla="*/ 14 w 14"/>
                  <a:gd name="T3" fmla="*/ 13 h 20"/>
                  <a:gd name="T4" fmla="*/ 11 w 14"/>
                  <a:gd name="T5" fmla="*/ 6 h 20"/>
                  <a:gd name="T6" fmla="*/ 7 w 14"/>
                  <a:gd name="T7" fmla="*/ 0 h 20"/>
                  <a:gd name="T8" fmla="*/ 0 w 14"/>
                  <a:gd name="T9" fmla="*/ 1 h 20"/>
                  <a:gd name="T10" fmla="*/ 5 w 14"/>
                  <a:gd name="T11" fmla="*/ 5 h 20"/>
                  <a:gd name="T12" fmla="*/ 8 w 14"/>
                  <a:gd name="T13" fmla="*/ 12 h 20"/>
                  <a:gd name="T14" fmla="*/ 10 w 14"/>
                  <a:gd name="T15" fmla="*/ 20 h 20"/>
                  <a:gd name="T16" fmla="*/ 13 w 14"/>
                  <a:gd name="T17" fmla="*/ 19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0"/>
                  <a:gd name="T29" fmla="*/ 14 w 14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0">
                    <a:moveTo>
                      <a:pt x="13" y="19"/>
                    </a:moveTo>
                    <a:lnTo>
                      <a:pt x="14" y="13"/>
                    </a:lnTo>
                    <a:lnTo>
                      <a:pt x="11" y="6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5" y="5"/>
                    </a:lnTo>
                    <a:lnTo>
                      <a:pt x="8" y="12"/>
                    </a:lnTo>
                    <a:lnTo>
                      <a:pt x="10" y="2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49" name="Freeform 436">
                <a:extLst>
                  <a:ext uri="{FF2B5EF4-FFF2-40B4-BE49-F238E27FC236}">
                    <a16:creationId xmlns:a16="http://schemas.microsoft.com/office/drawing/2014/main" id="{FC1F4BD9-3688-4815-9DF9-679CBBBC9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94"/>
                <a:ext cx="39" cy="37"/>
              </a:xfrm>
              <a:custGeom>
                <a:avLst/>
                <a:gdLst>
                  <a:gd name="T0" fmla="*/ 38 w 39"/>
                  <a:gd name="T1" fmla="*/ 37 h 37"/>
                  <a:gd name="T2" fmla="*/ 39 w 39"/>
                  <a:gd name="T3" fmla="*/ 34 h 37"/>
                  <a:gd name="T4" fmla="*/ 38 w 39"/>
                  <a:gd name="T5" fmla="*/ 30 h 37"/>
                  <a:gd name="T6" fmla="*/ 35 w 39"/>
                  <a:gd name="T7" fmla="*/ 25 h 37"/>
                  <a:gd name="T8" fmla="*/ 29 w 39"/>
                  <a:gd name="T9" fmla="*/ 18 h 37"/>
                  <a:gd name="T10" fmla="*/ 23 w 39"/>
                  <a:gd name="T11" fmla="*/ 12 h 37"/>
                  <a:gd name="T12" fmla="*/ 17 w 39"/>
                  <a:gd name="T13" fmla="*/ 6 h 37"/>
                  <a:gd name="T14" fmla="*/ 8 w 39"/>
                  <a:gd name="T15" fmla="*/ 2 h 37"/>
                  <a:gd name="T16" fmla="*/ 0 w 39"/>
                  <a:gd name="T17" fmla="*/ 0 h 37"/>
                  <a:gd name="T18" fmla="*/ 4 w 39"/>
                  <a:gd name="T19" fmla="*/ 3 h 37"/>
                  <a:gd name="T20" fmla="*/ 8 w 39"/>
                  <a:gd name="T21" fmla="*/ 7 h 37"/>
                  <a:gd name="T22" fmla="*/ 13 w 39"/>
                  <a:gd name="T23" fmla="*/ 14 h 37"/>
                  <a:gd name="T24" fmla="*/ 19 w 39"/>
                  <a:gd name="T25" fmla="*/ 21 h 37"/>
                  <a:gd name="T26" fmla="*/ 25 w 39"/>
                  <a:gd name="T27" fmla="*/ 28 h 37"/>
                  <a:gd name="T28" fmla="*/ 30 w 39"/>
                  <a:gd name="T29" fmla="*/ 33 h 37"/>
                  <a:gd name="T30" fmla="*/ 35 w 39"/>
                  <a:gd name="T31" fmla="*/ 37 h 37"/>
                  <a:gd name="T32" fmla="*/ 38 w 3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7"/>
                  <a:gd name="T53" fmla="*/ 39 w 3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7">
                    <a:moveTo>
                      <a:pt x="38" y="37"/>
                    </a:moveTo>
                    <a:lnTo>
                      <a:pt x="39" y="34"/>
                    </a:lnTo>
                    <a:lnTo>
                      <a:pt x="38" y="30"/>
                    </a:lnTo>
                    <a:lnTo>
                      <a:pt x="35" y="25"/>
                    </a:lnTo>
                    <a:lnTo>
                      <a:pt x="29" y="18"/>
                    </a:lnTo>
                    <a:lnTo>
                      <a:pt x="23" y="12"/>
                    </a:lnTo>
                    <a:lnTo>
                      <a:pt x="17" y="6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7"/>
                    </a:lnTo>
                    <a:lnTo>
                      <a:pt x="13" y="14"/>
                    </a:lnTo>
                    <a:lnTo>
                      <a:pt x="19" y="21"/>
                    </a:lnTo>
                    <a:lnTo>
                      <a:pt x="25" y="28"/>
                    </a:lnTo>
                    <a:lnTo>
                      <a:pt x="30" y="33"/>
                    </a:lnTo>
                    <a:lnTo>
                      <a:pt x="35" y="37"/>
                    </a:lnTo>
                    <a:lnTo>
                      <a:pt x="38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50" name="Freeform 437">
                <a:extLst>
                  <a:ext uri="{FF2B5EF4-FFF2-40B4-BE49-F238E27FC236}">
                    <a16:creationId xmlns:a16="http://schemas.microsoft.com/office/drawing/2014/main" id="{F95478CD-1A21-4AD2-8985-F93D63008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92"/>
                <a:ext cx="30" cy="30"/>
              </a:xfrm>
              <a:custGeom>
                <a:avLst/>
                <a:gdLst>
                  <a:gd name="T0" fmla="*/ 29 w 30"/>
                  <a:gd name="T1" fmla="*/ 30 h 30"/>
                  <a:gd name="T2" fmla="*/ 30 w 30"/>
                  <a:gd name="T3" fmla="*/ 28 h 30"/>
                  <a:gd name="T4" fmla="*/ 30 w 30"/>
                  <a:gd name="T5" fmla="*/ 25 h 30"/>
                  <a:gd name="T6" fmla="*/ 27 w 30"/>
                  <a:gd name="T7" fmla="*/ 20 h 30"/>
                  <a:gd name="T8" fmla="*/ 25 w 30"/>
                  <a:gd name="T9" fmla="*/ 15 h 30"/>
                  <a:gd name="T10" fmla="*/ 19 w 30"/>
                  <a:gd name="T11" fmla="*/ 10 h 30"/>
                  <a:gd name="T12" fmla="*/ 14 w 30"/>
                  <a:gd name="T13" fmla="*/ 5 h 30"/>
                  <a:gd name="T14" fmla="*/ 7 w 30"/>
                  <a:gd name="T15" fmla="*/ 2 h 30"/>
                  <a:gd name="T16" fmla="*/ 0 w 30"/>
                  <a:gd name="T17" fmla="*/ 0 h 30"/>
                  <a:gd name="T18" fmla="*/ 3 w 30"/>
                  <a:gd name="T19" fmla="*/ 4 h 30"/>
                  <a:gd name="T20" fmla="*/ 7 w 30"/>
                  <a:gd name="T21" fmla="*/ 8 h 30"/>
                  <a:gd name="T22" fmla="*/ 12 w 30"/>
                  <a:gd name="T23" fmla="*/ 13 h 30"/>
                  <a:gd name="T24" fmla="*/ 16 w 30"/>
                  <a:gd name="T25" fmla="*/ 19 h 30"/>
                  <a:gd name="T26" fmla="*/ 20 w 30"/>
                  <a:gd name="T27" fmla="*/ 24 h 30"/>
                  <a:gd name="T28" fmla="*/ 24 w 30"/>
                  <a:gd name="T29" fmla="*/ 28 h 30"/>
                  <a:gd name="T30" fmla="*/ 27 w 30"/>
                  <a:gd name="T31" fmla="*/ 30 h 30"/>
                  <a:gd name="T32" fmla="*/ 29 w 30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0"/>
                  <a:gd name="T53" fmla="*/ 30 w 3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0">
                    <a:moveTo>
                      <a:pt x="29" y="30"/>
                    </a:moveTo>
                    <a:lnTo>
                      <a:pt x="30" y="28"/>
                    </a:lnTo>
                    <a:lnTo>
                      <a:pt x="30" y="25"/>
                    </a:lnTo>
                    <a:lnTo>
                      <a:pt x="27" y="20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14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6" y="19"/>
                    </a:lnTo>
                    <a:lnTo>
                      <a:pt x="20" y="24"/>
                    </a:lnTo>
                    <a:lnTo>
                      <a:pt x="24" y="28"/>
                    </a:lnTo>
                    <a:lnTo>
                      <a:pt x="27" y="30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51" name="Freeform 438">
                <a:extLst>
                  <a:ext uri="{FF2B5EF4-FFF2-40B4-BE49-F238E27FC236}">
                    <a16:creationId xmlns:a16="http://schemas.microsoft.com/office/drawing/2014/main" id="{72CC39CA-7CFA-4F81-91E1-B7575A371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" y="101"/>
                <a:ext cx="34" cy="42"/>
              </a:xfrm>
              <a:custGeom>
                <a:avLst/>
                <a:gdLst>
                  <a:gd name="T0" fmla="*/ 33 w 34"/>
                  <a:gd name="T1" fmla="*/ 42 h 42"/>
                  <a:gd name="T2" fmla="*/ 34 w 34"/>
                  <a:gd name="T3" fmla="*/ 40 h 42"/>
                  <a:gd name="T4" fmla="*/ 32 w 34"/>
                  <a:gd name="T5" fmla="*/ 34 h 42"/>
                  <a:gd name="T6" fmla="*/ 28 w 34"/>
                  <a:gd name="T7" fmla="*/ 28 h 42"/>
                  <a:gd name="T8" fmla="*/ 23 w 34"/>
                  <a:gd name="T9" fmla="*/ 21 h 42"/>
                  <a:gd name="T10" fmla="*/ 18 w 34"/>
                  <a:gd name="T11" fmla="*/ 13 h 42"/>
                  <a:gd name="T12" fmla="*/ 12 w 34"/>
                  <a:gd name="T13" fmla="*/ 6 h 42"/>
                  <a:gd name="T14" fmla="*/ 5 w 34"/>
                  <a:gd name="T15" fmla="*/ 2 h 42"/>
                  <a:gd name="T16" fmla="*/ 0 w 34"/>
                  <a:gd name="T17" fmla="*/ 0 h 42"/>
                  <a:gd name="T18" fmla="*/ 3 w 34"/>
                  <a:gd name="T19" fmla="*/ 4 h 42"/>
                  <a:gd name="T20" fmla="*/ 6 w 34"/>
                  <a:gd name="T21" fmla="*/ 10 h 42"/>
                  <a:gd name="T22" fmla="*/ 10 w 34"/>
                  <a:gd name="T23" fmla="*/ 18 h 42"/>
                  <a:gd name="T24" fmla="*/ 16 w 34"/>
                  <a:gd name="T25" fmla="*/ 25 h 42"/>
                  <a:gd name="T26" fmla="*/ 20 w 34"/>
                  <a:gd name="T27" fmla="*/ 32 h 42"/>
                  <a:gd name="T28" fmla="*/ 25 w 34"/>
                  <a:gd name="T29" fmla="*/ 38 h 42"/>
                  <a:gd name="T30" fmla="*/ 29 w 34"/>
                  <a:gd name="T31" fmla="*/ 42 h 42"/>
                  <a:gd name="T32" fmla="*/ 33 w 34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42"/>
                  <a:gd name="T53" fmla="*/ 34 w 34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42">
                    <a:moveTo>
                      <a:pt x="33" y="42"/>
                    </a:moveTo>
                    <a:lnTo>
                      <a:pt x="34" y="40"/>
                    </a:lnTo>
                    <a:lnTo>
                      <a:pt x="32" y="34"/>
                    </a:lnTo>
                    <a:lnTo>
                      <a:pt x="28" y="28"/>
                    </a:lnTo>
                    <a:lnTo>
                      <a:pt x="23" y="21"/>
                    </a:lnTo>
                    <a:lnTo>
                      <a:pt x="18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6" y="10"/>
                    </a:lnTo>
                    <a:lnTo>
                      <a:pt x="10" y="18"/>
                    </a:lnTo>
                    <a:lnTo>
                      <a:pt x="16" y="25"/>
                    </a:lnTo>
                    <a:lnTo>
                      <a:pt x="20" y="32"/>
                    </a:lnTo>
                    <a:lnTo>
                      <a:pt x="25" y="38"/>
                    </a:lnTo>
                    <a:lnTo>
                      <a:pt x="29" y="42"/>
                    </a:lnTo>
                    <a:lnTo>
                      <a:pt x="3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52" name="Freeform 439">
                <a:extLst>
                  <a:ext uri="{FF2B5EF4-FFF2-40B4-BE49-F238E27FC236}">
                    <a16:creationId xmlns:a16="http://schemas.microsoft.com/office/drawing/2014/main" id="{E6E87190-4869-4C29-B976-B8EE3CD80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" y="122"/>
                <a:ext cx="25" cy="34"/>
              </a:xfrm>
              <a:custGeom>
                <a:avLst/>
                <a:gdLst>
                  <a:gd name="T0" fmla="*/ 23 w 25"/>
                  <a:gd name="T1" fmla="*/ 34 h 34"/>
                  <a:gd name="T2" fmla="*/ 25 w 25"/>
                  <a:gd name="T3" fmla="*/ 32 h 34"/>
                  <a:gd name="T4" fmla="*/ 24 w 25"/>
                  <a:gd name="T5" fmla="*/ 28 h 34"/>
                  <a:gd name="T6" fmla="*/ 21 w 25"/>
                  <a:gd name="T7" fmla="*/ 22 h 34"/>
                  <a:gd name="T8" fmla="*/ 17 w 25"/>
                  <a:gd name="T9" fmla="*/ 15 h 34"/>
                  <a:gd name="T10" fmla="*/ 13 w 25"/>
                  <a:gd name="T11" fmla="*/ 9 h 34"/>
                  <a:gd name="T12" fmla="*/ 9 w 25"/>
                  <a:gd name="T13" fmla="*/ 4 h 34"/>
                  <a:gd name="T14" fmla="*/ 3 w 25"/>
                  <a:gd name="T15" fmla="*/ 1 h 34"/>
                  <a:gd name="T16" fmla="*/ 0 w 25"/>
                  <a:gd name="T17" fmla="*/ 0 h 34"/>
                  <a:gd name="T18" fmla="*/ 4 w 25"/>
                  <a:gd name="T19" fmla="*/ 7 h 34"/>
                  <a:gd name="T20" fmla="*/ 10 w 25"/>
                  <a:gd name="T21" fmla="*/ 19 h 34"/>
                  <a:gd name="T22" fmla="*/ 17 w 25"/>
                  <a:gd name="T23" fmla="*/ 29 h 34"/>
                  <a:gd name="T24" fmla="*/ 23 w 25"/>
                  <a:gd name="T25" fmla="*/ 34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34"/>
                  <a:gd name="T41" fmla="*/ 25 w 25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34">
                    <a:moveTo>
                      <a:pt x="23" y="34"/>
                    </a:moveTo>
                    <a:lnTo>
                      <a:pt x="25" y="32"/>
                    </a:lnTo>
                    <a:lnTo>
                      <a:pt x="24" y="28"/>
                    </a:lnTo>
                    <a:lnTo>
                      <a:pt x="21" y="22"/>
                    </a:lnTo>
                    <a:lnTo>
                      <a:pt x="17" y="15"/>
                    </a:lnTo>
                    <a:lnTo>
                      <a:pt x="13" y="9"/>
                    </a:lnTo>
                    <a:lnTo>
                      <a:pt x="9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10" y="19"/>
                    </a:lnTo>
                    <a:lnTo>
                      <a:pt x="17" y="29"/>
                    </a:ln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53" name="Freeform 440">
                <a:extLst>
                  <a:ext uri="{FF2B5EF4-FFF2-40B4-BE49-F238E27FC236}">
                    <a16:creationId xmlns:a16="http://schemas.microsoft.com/office/drawing/2014/main" id="{61805639-ADB7-4C2D-B830-7690FEA22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" y="89"/>
                <a:ext cx="34" cy="6"/>
              </a:xfrm>
              <a:custGeom>
                <a:avLst/>
                <a:gdLst>
                  <a:gd name="T0" fmla="*/ 0 w 34"/>
                  <a:gd name="T1" fmla="*/ 5 h 6"/>
                  <a:gd name="T2" fmla="*/ 3 w 34"/>
                  <a:gd name="T3" fmla="*/ 5 h 6"/>
                  <a:gd name="T4" fmla="*/ 7 w 34"/>
                  <a:gd name="T5" fmla="*/ 4 h 6"/>
                  <a:gd name="T6" fmla="*/ 12 w 34"/>
                  <a:gd name="T7" fmla="*/ 3 h 6"/>
                  <a:gd name="T8" fmla="*/ 18 w 34"/>
                  <a:gd name="T9" fmla="*/ 2 h 6"/>
                  <a:gd name="T10" fmla="*/ 24 w 34"/>
                  <a:gd name="T11" fmla="*/ 1 h 6"/>
                  <a:gd name="T12" fmla="*/ 29 w 34"/>
                  <a:gd name="T13" fmla="*/ 0 h 6"/>
                  <a:gd name="T14" fmla="*/ 33 w 34"/>
                  <a:gd name="T15" fmla="*/ 0 h 6"/>
                  <a:gd name="T16" fmla="*/ 34 w 34"/>
                  <a:gd name="T17" fmla="*/ 2 h 6"/>
                  <a:gd name="T18" fmla="*/ 33 w 34"/>
                  <a:gd name="T19" fmla="*/ 4 h 6"/>
                  <a:gd name="T20" fmla="*/ 29 w 34"/>
                  <a:gd name="T21" fmla="*/ 6 h 6"/>
                  <a:gd name="T22" fmla="*/ 25 w 34"/>
                  <a:gd name="T23" fmla="*/ 6 h 6"/>
                  <a:gd name="T24" fmla="*/ 20 w 34"/>
                  <a:gd name="T25" fmla="*/ 6 h 6"/>
                  <a:gd name="T26" fmla="*/ 14 w 34"/>
                  <a:gd name="T27" fmla="*/ 6 h 6"/>
                  <a:gd name="T28" fmla="*/ 8 w 34"/>
                  <a:gd name="T29" fmla="*/ 6 h 6"/>
                  <a:gd name="T30" fmla="*/ 4 w 34"/>
                  <a:gd name="T31" fmla="*/ 5 h 6"/>
                  <a:gd name="T32" fmla="*/ 0 w 34"/>
                  <a:gd name="T33" fmla="*/ 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6"/>
                  <a:gd name="T53" fmla="*/ 34 w 3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6">
                    <a:moveTo>
                      <a:pt x="0" y="5"/>
                    </a:moveTo>
                    <a:lnTo>
                      <a:pt x="3" y="5"/>
                    </a:lnTo>
                    <a:lnTo>
                      <a:pt x="7" y="4"/>
                    </a:lnTo>
                    <a:lnTo>
                      <a:pt x="12" y="3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54" name="Freeform 441">
                <a:extLst>
                  <a:ext uri="{FF2B5EF4-FFF2-40B4-BE49-F238E27FC236}">
                    <a16:creationId xmlns:a16="http://schemas.microsoft.com/office/drawing/2014/main" id="{B6DD90A3-62E5-4D5E-BC4C-EA931D029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47"/>
                <a:ext cx="44" cy="46"/>
              </a:xfrm>
              <a:custGeom>
                <a:avLst/>
                <a:gdLst>
                  <a:gd name="T0" fmla="*/ 0 w 44"/>
                  <a:gd name="T1" fmla="*/ 46 h 46"/>
                  <a:gd name="T2" fmla="*/ 5 w 44"/>
                  <a:gd name="T3" fmla="*/ 43 h 46"/>
                  <a:gd name="T4" fmla="*/ 12 w 44"/>
                  <a:gd name="T5" fmla="*/ 37 h 46"/>
                  <a:gd name="T6" fmla="*/ 20 w 44"/>
                  <a:gd name="T7" fmla="*/ 30 h 46"/>
                  <a:gd name="T8" fmla="*/ 29 w 44"/>
                  <a:gd name="T9" fmla="*/ 22 h 46"/>
                  <a:gd name="T10" fmla="*/ 36 w 44"/>
                  <a:gd name="T11" fmla="*/ 16 h 46"/>
                  <a:gd name="T12" fmla="*/ 42 w 44"/>
                  <a:gd name="T13" fmla="*/ 9 h 46"/>
                  <a:gd name="T14" fmla="*/ 44 w 44"/>
                  <a:gd name="T15" fmla="*/ 3 h 46"/>
                  <a:gd name="T16" fmla="*/ 43 w 44"/>
                  <a:gd name="T17" fmla="*/ 0 h 46"/>
                  <a:gd name="T18" fmla="*/ 40 w 44"/>
                  <a:gd name="T19" fmla="*/ 0 h 46"/>
                  <a:gd name="T20" fmla="*/ 35 w 44"/>
                  <a:gd name="T21" fmla="*/ 4 h 46"/>
                  <a:gd name="T22" fmla="*/ 29 w 44"/>
                  <a:gd name="T23" fmla="*/ 10 h 46"/>
                  <a:gd name="T24" fmla="*/ 23 w 44"/>
                  <a:gd name="T25" fmla="*/ 19 h 46"/>
                  <a:gd name="T26" fmla="*/ 16 w 44"/>
                  <a:gd name="T27" fmla="*/ 26 h 46"/>
                  <a:gd name="T28" fmla="*/ 10 w 44"/>
                  <a:gd name="T29" fmla="*/ 35 h 46"/>
                  <a:gd name="T30" fmla="*/ 4 w 44"/>
                  <a:gd name="T31" fmla="*/ 42 h 46"/>
                  <a:gd name="T32" fmla="*/ 0 w 44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6"/>
                  <a:gd name="T53" fmla="*/ 44 w 44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6">
                    <a:moveTo>
                      <a:pt x="0" y="46"/>
                    </a:moveTo>
                    <a:lnTo>
                      <a:pt x="5" y="43"/>
                    </a:lnTo>
                    <a:lnTo>
                      <a:pt x="12" y="37"/>
                    </a:lnTo>
                    <a:lnTo>
                      <a:pt x="20" y="30"/>
                    </a:lnTo>
                    <a:lnTo>
                      <a:pt x="29" y="22"/>
                    </a:lnTo>
                    <a:lnTo>
                      <a:pt x="36" y="16"/>
                    </a:lnTo>
                    <a:lnTo>
                      <a:pt x="42" y="9"/>
                    </a:lnTo>
                    <a:lnTo>
                      <a:pt x="44" y="3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5" y="4"/>
                    </a:lnTo>
                    <a:lnTo>
                      <a:pt x="29" y="10"/>
                    </a:lnTo>
                    <a:lnTo>
                      <a:pt x="23" y="19"/>
                    </a:lnTo>
                    <a:lnTo>
                      <a:pt x="16" y="26"/>
                    </a:lnTo>
                    <a:lnTo>
                      <a:pt x="10" y="35"/>
                    </a:lnTo>
                    <a:lnTo>
                      <a:pt x="4" y="4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55" name="Freeform 442">
                <a:extLst>
                  <a:ext uri="{FF2B5EF4-FFF2-40B4-BE49-F238E27FC236}">
                    <a16:creationId xmlns:a16="http://schemas.microsoft.com/office/drawing/2014/main" id="{D274C270-2D5D-47CE-BF1A-B2DA958AC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47"/>
                <a:ext cx="41" cy="48"/>
              </a:xfrm>
              <a:custGeom>
                <a:avLst/>
                <a:gdLst>
                  <a:gd name="T0" fmla="*/ 0 w 41"/>
                  <a:gd name="T1" fmla="*/ 48 h 48"/>
                  <a:gd name="T2" fmla="*/ 5 w 41"/>
                  <a:gd name="T3" fmla="*/ 44 h 48"/>
                  <a:gd name="T4" fmla="*/ 12 w 41"/>
                  <a:gd name="T5" fmla="*/ 37 h 48"/>
                  <a:gd name="T6" fmla="*/ 19 w 41"/>
                  <a:gd name="T7" fmla="*/ 30 h 48"/>
                  <a:gd name="T8" fmla="*/ 27 w 41"/>
                  <a:gd name="T9" fmla="*/ 22 h 48"/>
                  <a:gd name="T10" fmla="*/ 34 w 41"/>
                  <a:gd name="T11" fmla="*/ 14 h 48"/>
                  <a:gd name="T12" fmla="*/ 39 w 41"/>
                  <a:gd name="T13" fmla="*/ 7 h 48"/>
                  <a:gd name="T14" fmla="*/ 41 w 41"/>
                  <a:gd name="T15" fmla="*/ 2 h 48"/>
                  <a:gd name="T16" fmla="*/ 40 w 41"/>
                  <a:gd name="T17" fmla="*/ 0 h 48"/>
                  <a:gd name="T18" fmla="*/ 35 w 41"/>
                  <a:gd name="T19" fmla="*/ 2 h 48"/>
                  <a:gd name="T20" fmla="*/ 30 w 41"/>
                  <a:gd name="T21" fmla="*/ 7 h 48"/>
                  <a:gd name="T22" fmla="*/ 25 w 41"/>
                  <a:gd name="T23" fmla="*/ 14 h 48"/>
                  <a:gd name="T24" fmla="*/ 19 w 41"/>
                  <a:gd name="T25" fmla="*/ 22 h 48"/>
                  <a:gd name="T26" fmla="*/ 13 w 41"/>
                  <a:gd name="T27" fmla="*/ 30 h 48"/>
                  <a:gd name="T28" fmla="*/ 8 w 41"/>
                  <a:gd name="T29" fmla="*/ 39 h 48"/>
                  <a:gd name="T30" fmla="*/ 4 w 41"/>
                  <a:gd name="T31" fmla="*/ 45 h 48"/>
                  <a:gd name="T32" fmla="*/ 0 w 41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8"/>
                  <a:gd name="T53" fmla="*/ 41 w 41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8">
                    <a:moveTo>
                      <a:pt x="0" y="48"/>
                    </a:moveTo>
                    <a:lnTo>
                      <a:pt x="5" y="44"/>
                    </a:lnTo>
                    <a:lnTo>
                      <a:pt x="12" y="37"/>
                    </a:lnTo>
                    <a:lnTo>
                      <a:pt x="19" y="30"/>
                    </a:lnTo>
                    <a:lnTo>
                      <a:pt x="27" y="22"/>
                    </a:lnTo>
                    <a:lnTo>
                      <a:pt x="34" y="14"/>
                    </a:lnTo>
                    <a:lnTo>
                      <a:pt x="39" y="7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7"/>
                    </a:lnTo>
                    <a:lnTo>
                      <a:pt x="25" y="14"/>
                    </a:lnTo>
                    <a:lnTo>
                      <a:pt x="19" y="22"/>
                    </a:lnTo>
                    <a:lnTo>
                      <a:pt x="13" y="30"/>
                    </a:lnTo>
                    <a:lnTo>
                      <a:pt x="8" y="39"/>
                    </a:lnTo>
                    <a:lnTo>
                      <a:pt x="4" y="45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56" name="Freeform 443">
                <a:extLst>
                  <a:ext uri="{FF2B5EF4-FFF2-40B4-BE49-F238E27FC236}">
                    <a16:creationId xmlns:a16="http://schemas.microsoft.com/office/drawing/2014/main" id="{39F6EA95-AA2F-42AB-9F5A-4E2FC7DB0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46"/>
                <a:ext cx="36" cy="51"/>
              </a:xfrm>
              <a:custGeom>
                <a:avLst/>
                <a:gdLst>
                  <a:gd name="T0" fmla="*/ 0 w 36"/>
                  <a:gd name="T1" fmla="*/ 51 h 51"/>
                  <a:gd name="T2" fmla="*/ 5 w 36"/>
                  <a:gd name="T3" fmla="*/ 46 h 51"/>
                  <a:gd name="T4" fmla="*/ 12 w 36"/>
                  <a:gd name="T5" fmla="*/ 39 h 51"/>
                  <a:gd name="T6" fmla="*/ 19 w 36"/>
                  <a:gd name="T7" fmla="*/ 30 h 51"/>
                  <a:gd name="T8" fmla="*/ 25 w 36"/>
                  <a:gd name="T9" fmla="*/ 23 h 51"/>
                  <a:gd name="T10" fmla="*/ 30 w 36"/>
                  <a:gd name="T11" fmla="*/ 14 h 51"/>
                  <a:gd name="T12" fmla="*/ 35 w 36"/>
                  <a:gd name="T13" fmla="*/ 7 h 51"/>
                  <a:gd name="T14" fmla="*/ 36 w 36"/>
                  <a:gd name="T15" fmla="*/ 2 h 51"/>
                  <a:gd name="T16" fmla="*/ 35 w 36"/>
                  <a:gd name="T17" fmla="*/ 0 h 51"/>
                  <a:gd name="T18" fmla="*/ 31 w 36"/>
                  <a:gd name="T19" fmla="*/ 2 h 51"/>
                  <a:gd name="T20" fmla="*/ 27 w 36"/>
                  <a:gd name="T21" fmla="*/ 7 h 51"/>
                  <a:gd name="T22" fmla="*/ 23 w 36"/>
                  <a:gd name="T23" fmla="*/ 14 h 51"/>
                  <a:gd name="T24" fmla="*/ 18 w 36"/>
                  <a:gd name="T25" fmla="*/ 23 h 51"/>
                  <a:gd name="T26" fmla="*/ 13 w 36"/>
                  <a:gd name="T27" fmla="*/ 32 h 51"/>
                  <a:gd name="T28" fmla="*/ 8 w 36"/>
                  <a:gd name="T29" fmla="*/ 40 h 51"/>
                  <a:gd name="T30" fmla="*/ 4 w 36"/>
                  <a:gd name="T31" fmla="*/ 47 h 51"/>
                  <a:gd name="T32" fmla="*/ 0 w 36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51"/>
                  <a:gd name="T53" fmla="*/ 36 w 36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51">
                    <a:moveTo>
                      <a:pt x="0" y="51"/>
                    </a:moveTo>
                    <a:lnTo>
                      <a:pt x="5" y="46"/>
                    </a:lnTo>
                    <a:lnTo>
                      <a:pt x="12" y="39"/>
                    </a:lnTo>
                    <a:lnTo>
                      <a:pt x="19" y="30"/>
                    </a:lnTo>
                    <a:lnTo>
                      <a:pt x="25" y="23"/>
                    </a:lnTo>
                    <a:lnTo>
                      <a:pt x="30" y="14"/>
                    </a:lnTo>
                    <a:lnTo>
                      <a:pt x="35" y="7"/>
                    </a:lnTo>
                    <a:lnTo>
                      <a:pt x="36" y="2"/>
                    </a:lnTo>
                    <a:lnTo>
                      <a:pt x="35" y="0"/>
                    </a:lnTo>
                    <a:lnTo>
                      <a:pt x="31" y="2"/>
                    </a:lnTo>
                    <a:lnTo>
                      <a:pt x="27" y="7"/>
                    </a:lnTo>
                    <a:lnTo>
                      <a:pt x="23" y="14"/>
                    </a:lnTo>
                    <a:lnTo>
                      <a:pt x="18" y="23"/>
                    </a:lnTo>
                    <a:lnTo>
                      <a:pt x="13" y="32"/>
                    </a:lnTo>
                    <a:lnTo>
                      <a:pt x="8" y="40"/>
                    </a:lnTo>
                    <a:lnTo>
                      <a:pt x="4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57" name="Freeform 444">
                <a:extLst>
                  <a:ext uri="{FF2B5EF4-FFF2-40B4-BE49-F238E27FC236}">
                    <a16:creationId xmlns:a16="http://schemas.microsoft.com/office/drawing/2014/main" id="{52459AF0-89C1-4F7B-8178-9255AC2AB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" y="55"/>
                <a:ext cx="27" cy="46"/>
              </a:xfrm>
              <a:custGeom>
                <a:avLst/>
                <a:gdLst>
                  <a:gd name="T0" fmla="*/ 0 w 27"/>
                  <a:gd name="T1" fmla="*/ 46 h 46"/>
                  <a:gd name="T2" fmla="*/ 5 w 27"/>
                  <a:gd name="T3" fmla="*/ 42 h 46"/>
                  <a:gd name="T4" fmla="*/ 10 w 27"/>
                  <a:gd name="T5" fmla="*/ 36 h 46"/>
                  <a:gd name="T6" fmla="*/ 15 w 27"/>
                  <a:gd name="T7" fmla="*/ 28 h 46"/>
                  <a:gd name="T8" fmla="*/ 20 w 27"/>
                  <a:gd name="T9" fmla="*/ 20 h 46"/>
                  <a:gd name="T10" fmla="*/ 24 w 27"/>
                  <a:gd name="T11" fmla="*/ 13 h 46"/>
                  <a:gd name="T12" fmla="*/ 27 w 27"/>
                  <a:gd name="T13" fmla="*/ 6 h 46"/>
                  <a:gd name="T14" fmla="*/ 27 w 27"/>
                  <a:gd name="T15" fmla="*/ 2 h 46"/>
                  <a:gd name="T16" fmla="*/ 24 w 27"/>
                  <a:gd name="T17" fmla="*/ 0 h 46"/>
                  <a:gd name="T18" fmla="*/ 17 w 27"/>
                  <a:gd name="T19" fmla="*/ 7 h 46"/>
                  <a:gd name="T20" fmla="*/ 12 w 27"/>
                  <a:gd name="T21" fmla="*/ 20 h 46"/>
                  <a:gd name="T22" fmla="*/ 6 w 27"/>
                  <a:gd name="T23" fmla="*/ 36 h 46"/>
                  <a:gd name="T24" fmla="*/ 0 w 27"/>
                  <a:gd name="T25" fmla="*/ 46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46"/>
                  <a:gd name="T41" fmla="*/ 27 w 27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46">
                    <a:moveTo>
                      <a:pt x="0" y="46"/>
                    </a:moveTo>
                    <a:lnTo>
                      <a:pt x="5" y="42"/>
                    </a:lnTo>
                    <a:lnTo>
                      <a:pt x="10" y="36"/>
                    </a:lnTo>
                    <a:lnTo>
                      <a:pt x="15" y="28"/>
                    </a:lnTo>
                    <a:lnTo>
                      <a:pt x="20" y="20"/>
                    </a:lnTo>
                    <a:lnTo>
                      <a:pt x="24" y="13"/>
                    </a:lnTo>
                    <a:lnTo>
                      <a:pt x="27" y="6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17" y="7"/>
                    </a:lnTo>
                    <a:lnTo>
                      <a:pt x="12" y="20"/>
                    </a:lnTo>
                    <a:lnTo>
                      <a:pt x="6" y="3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58" name="Freeform 445">
                <a:extLst>
                  <a:ext uri="{FF2B5EF4-FFF2-40B4-BE49-F238E27FC236}">
                    <a16:creationId xmlns:a16="http://schemas.microsoft.com/office/drawing/2014/main" id="{FFDA4675-2254-471E-8D13-8BC9BF7B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1"/>
                <a:ext cx="24" cy="44"/>
              </a:xfrm>
              <a:custGeom>
                <a:avLst/>
                <a:gdLst>
                  <a:gd name="T0" fmla="*/ 0 w 24"/>
                  <a:gd name="T1" fmla="*/ 44 h 44"/>
                  <a:gd name="T2" fmla="*/ 3 w 24"/>
                  <a:gd name="T3" fmla="*/ 40 h 44"/>
                  <a:gd name="T4" fmla="*/ 8 w 24"/>
                  <a:gd name="T5" fmla="*/ 34 h 44"/>
                  <a:gd name="T6" fmla="*/ 12 w 24"/>
                  <a:gd name="T7" fmla="*/ 26 h 44"/>
                  <a:gd name="T8" fmla="*/ 17 w 24"/>
                  <a:gd name="T9" fmla="*/ 17 h 44"/>
                  <a:gd name="T10" fmla="*/ 20 w 24"/>
                  <a:gd name="T11" fmla="*/ 10 h 44"/>
                  <a:gd name="T12" fmla="*/ 23 w 24"/>
                  <a:gd name="T13" fmla="*/ 4 h 44"/>
                  <a:gd name="T14" fmla="*/ 24 w 24"/>
                  <a:gd name="T15" fmla="*/ 0 h 44"/>
                  <a:gd name="T16" fmla="*/ 21 w 24"/>
                  <a:gd name="T17" fmla="*/ 0 h 44"/>
                  <a:gd name="T18" fmla="*/ 14 w 24"/>
                  <a:gd name="T19" fmla="*/ 8 h 44"/>
                  <a:gd name="T20" fmla="*/ 8 w 24"/>
                  <a:gd name="T21" fmla="*/ 21 h 44"/>
                  <a:gd name="T22" fmla="*/ 3 w 24"/>
                  <a:gd name="T23" fmla="*/ 36 h 44"/>
                  <a:gd name="T24" fmla="*/ 0 w 24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4"/>
                  <a:gd name="T41" fmla="*/ 24 w 24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4">
                    <a:moveTo>
                      <a:pt x="0" y="44"/>
                    </a:moveTo>
                    <a:lnTo>
                      <a:pt x="3" y="40"/>
                    </a:lnTo>
                    <a:lnTo>
                      <a:pt x="8" y="34"/>
                    </a:lnTo>
                    <a:lnTo>
                      <a:pt x="12" y="26"/>
                    </a:lnTo>
                    <a:lnTo>
                      <a:pt x="17" y="17"/>
                    </a:lnTo>
                    <a:lnTo>
                      <a:pt x="20" y="10"/>
                    </a:lnTo>
                    <a:lnTo>
                      <a:pt x="23" y="4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4" y="8"/>
                    </a:lnTo>
                    <a:lnTo>
                      <a:pt x="8" y="21"/>
                    </a:lnTo>
                    <a:lnTo>
                      <a:pt x="3" y="3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59" name="Freeform 446">
                <a:extLst>
                  <a:ext uri="{FF2B5EF4-FFF2-40B4-BE49-F238E27FC236}">
                    <a16:creationId xmlns:a16="http://schemas.microsoft.com/office/drawing/2014/main" id="{190AF3AC-F8BC-419F-8D17-E6C9EA47D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" y="72"/>
                <a:ext cx="12" cy="39"/>
              </a:xfrm>
              <a:custGeom>
                <a:avLst/>
                <a:gdLst>
                  <a:gd name="T0" fmla="*/ 0 w 12"/>
                  <a:gd name="T1" fmla="*/ 39 h 39"/>
                  <a:gd name="T2" fmla="*/ 6 w 12"/>
                  <a:gd name="T3" fmla="*/ 28 h 39"/>
                  <a:gd name="T4" fmla="*/ 10 w 12"/>
                  <a:gd name="T5" fmla="*/ 15 h 39"/>
                  <a:gd name="T6" fmla="*/ 12 w 12"/>
                  <a:gd name="T7" fmla="*/ 4 h 39"/>
                  <a:gd name="T8" fmla="*/ 8 w 12"/>
                  <a:gd name="T9" fmla="*/ 0 h 39"/>
                  <a:gd name="T10" fmla="*/ 3 w 12"/>
                  <a:gd name="T11" fmla="*/ 6 h 39"/>
                  <a:gd name="T12" fmla="*/ 2 w 12"/>
                  <a:gd name="T13" fmla="*/ 17 h 39"/>
                  <a:gd name="T14" fmla="*/ 2 w 12"/>
                  <a:gd name="T15" fmla="*/ 29 h 39"/>
                  <a:gd name="T16" fmla="*/ 0 w 12"/>
                  <a:gd name="T17" fmla="*/ 3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9"/>
                  <a:gd name="T29" fmla="*/ 12 w 12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9">
                    <a:moveTo>
                      <a:pt x="0" y="39"/>
                    </a:moveTo>
                    <a:lnTo>
                      <a:pt x="6" y="28"/>
                    </a:lnTo>
                    <a:lnTo>
                      <a:pt x="10" y="15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3" y="6"/>
                    </a:lnTo>
                    <a:lnTo>
                      <a:pt x="2" y="17"/>
                    </a:lnTo>
                    <a:lnTo>
                      <a:pt x="2" y="2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60" name="Freeform 447">
                <a:extLst>
                  <a:ext uri="{FF2B5EF4-FFF2-40B4-BE49-F238E27FC236}">
                    <a16:creationId xmlns:a16="http://schemas.microsoft.com/office/drawing/2014/main" id="{4C3620AB-C665-4DDC-A8D5-8D3CD9A94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" y="83"/>
                <a:ext cx="7" cy="34"/>
              </a:xfrm>
              <a:custGeom>
                <a:avLst/>
                <a:gdLst>
                  <a:gd name="T0" fmla="*/ 2 w 7"/>
                  <a:gd name="T1" fmla="*/ 34 h 34"/>
                  <a:gd name="T2" fmla="*/ 4 w 7"/>
                  <a:gd name="T3" fmla="*/ 25 h 34"/>
                  <a:gd name="T4" fmla="*/ 7 w 7"/>
                  <a:gd name="T5" fmla="*/ 14 h 34"/>
                  <a:gd name="T6" fmla="*/ 7 w 7"/>
                  <a:gd name="T7" fmla="*/ 3 h 34"/>
                  <a:gd name="T8" fmla="*/ 3 w 7"/>
                  <a:gd name="T9" fmla="*/ 0 h 34"/>
                  <a:gd name="T10" fmla="*/ 0 w 7"/>
                  <a:gd name="T11" fmla="*/ 5 h 34"/>
                  <a:gd name="T12" fmla="*/ 1 w 7"/>
                  <a:gd name="T13" fmla="*/ 14 h 34"/>
                  <a:gd name="T14" fmla="*/ 2 w 7"/>
                  <a:gd name="T15" fmla="*/ 24 h 34"/>
                  <a:gd name="T16" fmla="*/ 2 w 7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4"/>
                  <a:gd name="T29" fmla="*/ 7 w 7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4">
                    <a:moveTo>
                      <a:pt x="2" y="34"/>
                    </a:moveTo>
                    <a:lnTo>
                      <a:pt x="4" y="25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2" y="24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61" name="Freeform 448">
                <a:extLst>
                  <a:ext uri="{FF2B5EF4-FFF2-40B4-BE49-F238E27FC236}">
                    <a16:creationId xmlns:a16="http://schemas.microsoft.com/office/drawing/2014/main" id="{9571316F-5984-4A52-B5F7-AAE0F9C6D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90"/>
                <a:ext cx="8" cy="33"/>
              </a:xfrm>
              <a:custGeom>
                <a:avLst/>
                <a:gdLst>
                  <a:gd name="T0" fmla="*/ 6 w 8"/>
                  <a:gd name="T1" fmla="*/ 33 h 33"/>
                  <a:gd name="T2" fmla="*/ 8 w 8"/>
                  <a:gd name="T3" fmla="*/ 25 h 33"/>
                  <a:gd name="T4" fmla="*/ 8 w 8"/>
                  <a:gd name="T5" fmla="*/ 14 h 33"/>
                  <a:gd name="T6" fmla="*/ 7 w 8"/>
                  <a:gd name="T7" fmla="*/ 4 h 33"/>
                  <a:gd name="T8" fmla="*/ 2 w 8"/>
                  <a:gd name="T9" fmla="*/ 0 h 33"/>
                  <a:gd name="T10" fmla="*/ 0 w 8"/>
                  <a:gd name="T11" fmla="*/ 4 h 33"/>
                  <a:gd name="T12" fmla="*/ 2 w 8"/>
                  <a:gd name="T13" fmla="*/ 11 h 33"/>
                  <a:gd name="T14" fmla="*/ 4 w 8"/>
                  <a:gd name="T15" fmla="*/ 22 h 33"/>
                  <a:gd name="T16" fmla="*/ 6 w 8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3"/>
                  <a:gd name="T29" fmla="*/ 8 w 8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3">
                    <a:moveTo>
                      <a:pt x="6" y="33"/>
                    </a:moveTo>
                    <a:lnTo>
                      <a:pt x="8" y="25"/>
                    </a:lnTo>
                    <a:lnTo>
                      <a:pt x="8" y="14"/>
                    </a:lnTo>
                    <a:lnTo>
                      <a:pt x="7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4" y="22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62" name="Freeform 449">
                <a:extLst>
                  <a:ext uri="{FF2B5EF4-FFF2-40B4-BE49-F238E27FC236}">
                    <a16:creationId xmlns:a16="http://schemas.microsoft.com/office/drawing/2014/main" id="{FA7FE6B7-131C-40FB-A883-D16C0B6D1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" y="101"/>
                <a:ext cx="9" cy="32"/>
              </a:xfrm>
              <a:custGeom>
                <a:avLst/>
                <a:gdLst>
                  <a:gd name="T0" fmla="*/ 1 w 9"/>
                  <a:gd name="T1" fmla="*/ 32 h 32"/>
                  <a:gd name="T2" fmla="*/ 5 w 9"/>
                  <a:gd name="T3" fmla="*/ 27 h 32"/>
                  <a:gd name="T4" fmla="*/ 9 w 9"/>
                  <a:gd name="T5" fmla="*/ 18 h 32"/>
                  <a:gd name="T6" fmla="*/ 9 w 9"/>
                  <a:gd name="T7" fmla="*/ 7 h 32"/>
                  <a:gd name="T8" fmla="*/ 4 w 9"/>
                  <a:gd name="T9" fmla="*/ 0 h 32"/>
                  <a:gd name="T10" fmla="*/ 0 w 9"/>
                  <a:gd name="T11" fmla="*/ 3 h 32"/>
                  <a:gd name="T12" fmla="*/ 0 w 9"/>
                  <a:gd name="T13" fmla="*/ 12 h 32"/>
                  <a:gd name="T14" fmla="*/ 1 w 9"/>
                  <a:gd name="T15" fmla="*/ 23 h 32"/>
                  <a:gd name="T16" fmla="*/ 1 w 9"/>
                  <a:gd name="T17" fmla="*/ 32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32"/>
                  <a:gd name="T29" fmla="*/ 9 w 9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32">
                    <a:moveTo>
                      <a:pt x="1" y="32"/>
                    </a:moveTo>
                    <a:lnTo>
                      <a:pt x="5" y="27"/>
                    </a:lnTo>
                    <a:lnTo>
                      <a:pt x="9" y="18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12"/>
                    </a:lnTo>
                    <a:lnTo>
                      <a:pt x="1" y="23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63" name="Freeform 450">
                <a:extLst>
                  <a:ext uri="{FF2B5EF4-FFF2-40B4-BE49-F238E27FC236}">
                    <a16:creationId xmlns:a16="http://schemas.microsoft.com/office/drawing/2014/main" id="{13C19082-648D-446E-B6A7-2CDD3B760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" y="105"/>
                <a:ext cx="7" cy="36"/>
              </a:xfrm>
              <a:custGeom>
                <a:avLst/>
                <a:gdLst>
                  <a:gd name="T0" fmla="*/ 2 w 7"/>
                  <a:gd name="T1" fmla="*/ 36 h 36"/>
                  <a:gd name="T2" fmla="*/ 5 w 7"/>
                  <a:gd name="T3" fmla="*/ 28 h 36"/>
                  <a:gd name="T4" fmla="*/ 7 w 7"/>
                  <a:gd name="T5" fmla="*/ 18 h 36"/>
                  <a:gd name="T6" fmla="*/ 7 w 7"/>
                  <a:gd name="T7" fmla="*/ 7 h 36"/>
                  <a:gd name="T8" fmla="*/ 4 w 7"/>
                  <a:gd name="T9" fmla="*/ 0 h 36"/>
                  <a:gd name="T10" fmla="*/ 0 w 7"/>
                  <a:gd name="T11" fmla="*/ 3 h 36"/>
                  <a:gd name="T12" fmla="*/ 0 w 7"/>
                  <a:gd name="T13" fmla="*/ 14 h 36"/>
                  <a:gd name="T14" fmla="*/ 1 w 7"/>
                  <a:gd name="T15" fmla="*/ 27 h 36"/>
                  <a:gd name="T16" fmla="*/ 2 w 7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6"/>
                  <a:gd name="T29" fmla="*/ 7 w 7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6">
                    <a:moveTo>
                      <a:pt x="2" y="36"/>
                    </a:moveTo>
                    <a:lnTo>
                      <a:pt x="5" y="28"/>
                    </a:lnTo>
                    <a:lnTo>
                      <a:pt x="7" y="18"/>
                    </a:lnTo>
                    <a:lnTo>
                      <a:pt x="7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1" y="27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64" name="Freeform 451">
                <a:extLst>
                  <a:ext uri="{FF2B5EF4-FFF2-40B4-BE49-F238E27FC236}">
                    <a16:creationId xmlns:a16="http://schemas.microsoft.com/office/drawing/2014/main" id="{6DE806F3-5555-43F2-9AFA-CDFDC5574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" y="55"/>
                <a:ext cx="46" cy="38"/>
              </a:xfrm>
              <a:custGeom>
                <a:avLst/>
                <a:gdLst>
                  <a:gd name="T0" fmla="*/ 44 w 46"/>
                  <a:gd name="T1" fmla="*/ 0 h 38"/>
                  <a:gd name="T2" fmla="*/ 42 w 46"/>
                  <a:gd name="T3" fmla="*/ 1 h 38"/>
                  <a:gd name="T4" fmla="*/ 38 w 46"/>
                  <a:gd name="T5" fmla="*/ 5 h 38"/>
                  <a:gd name="T6" fmla="*/ 32 w 46"/>
                  <a:gd name="T7" fmla="*/ 11 h 38"/>
                  <a:gd name="T8" fmla="*/ 26 w 46"/>
                  <a:gd name="T9" fmla="*/ 17 h 38"/>
                  <a:gd name="T10" fmla="*/ 19 w 46"/>
                  <a:gd name="T11" fmla="*/ 24 h 38"/>
                  <a:gd name="T12" fmla="*/ 13 w 46"/>
                  <a:gd name="T13" fmla="*/ 30 h 38"/>
                  <a:gd name="T14" fmla="*/ 6 w 46"/>
                  <a:gd name="T15" fmla="*/ 35 h 38"/>
                  <a:gd name="T16" fmla="*/ 0 w 46"/>
                  <a:gd name="T17" fmla="*/ 38 h 38"/>
                  <a:gd name="T18" fmla="*/ 7 w 46"/>
                  <a:gd name="T19" fmla="*/ 35 h 38"/>
                  <a:gd name="T20" fmla="*/ 16 w 46"/>
                  <a:gd name="T21" fmla="*/ 30 h 38"/>
                  <a:gd name="T22" fmla="*/ 25 w 46"/>
                  <a:gd name="T23" fmla="*/ 25 h 38"/>
                  <a:gd name="T24" fmla="*/ 32 w 46"/>
                  <a:gd name="T25" fmla="*/ 18 h 38"/>
                  <a:gd name="T26" fmla="*/ 39 w 46"/>
                  <a:gd name="T27" fmla="*/ 13 h 38"/>
                  <a:gd name="T28" fmla="*/ 44 w 46"/>
                  <a:gd name="T29" fmla="*/ 7 h 38"/>
                  <a:gd name="T30" fmla="*/ 46 w 46"/>
                  <a:gd name="T31" fmla="*/ 3 h 38"/>
                  <a:gd name="T32" fmla="*/ 44 w 46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38"/>
                  <a:gd name="T53" fmla="*/ 46 w 46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38">
                    <a:moveTo>
                      <a:pt x="44" y="0"/>
                    </a:moveTo>
                    <a:lnTo>
                      <a:pt x="42" y="1"/>
                    </a:lnTo>
                    <a:lnTo>
                      <a:pt x="38" y="5"/>
                    </a:lnTo>
                    <a:lnTo>
                      <a:pt x="32" y="11"/>
                    </a:lnTo>
                    <a:lnTo>
                      <a:pt x="26" y="17"/>
                    </a:lnTo>
                    <a:lnTo>
                      <a:pt x="19" y="24"/>
                    </a:lnTo>
                    <a:lnTo>
                      <a:pt x="13" y="30"/>
                    </a:lnTo>
                    <a:lnTo>
                      <a:pt x="6" y="35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5" y="25"/>
                    </a:lnTo>
                    <a:lnTo>
                      <a:pt x="32" y="18"/>
                    </a:lnTo>
                    <a:lnTo>
                      <a:pt x="39" y="13"/>
                    </a:lnTo>
                    <a:lnTo>
                      <a:pt x="44" y="7"/>
                    </a:lnTo>
                    <a:lnTo>
                      <a:pt x="46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65" name="Freeform 452">
                <a:extLst>
                  <a:ext uri="{FF2B5EF4-FFF2-40B4-BE49-F238E27FC236}">
                    <a16:creationId xmlns:a16="http://schemas.microsoft.com/office/drawing/2014/main" id="{A7123D4F-7E2A-474B-A97B-A26D28DB0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" y="69"/>
                <a:ext cx="35" cy="25"/>
              </a:xfrm>
              <a:custGeom>
                <a:avLst/>
                <a:gdLst>
                  <a:gd name="T0" fmla="*/ 0 w 35"/>
                  <a:gd name="T1" fmla="*/ 25 h 25"/>
                  <a:gd name="T2" fmla="*/ 5 w 35"/>
                  <a:gd name="T3" fmla="*/ 22 h 25"/>
                  <a:gd name="T4" fmla="*/ 11 w 35"/>
                  <a:gd name="T5" fmla="*/ 19 h 25"/>
                  <a:gd name="T6" fmla="*/ 17 w 35"/>
                  <a:gd name="T7" fmla="*/ 15 h 25"/>
                  <a:gd name="T8" fmla="*/ 23 w 35"/>
                  <a:gd name="T9" fmla="*/ 11 h 25"/>
                  <a:gd name="T10" fmla="*/ 29 w 35"/>
                  <a:gd name="T11" fmla="*/ 8 h 25"/>
                  <a:gd name="T12" fmla="*/ 33 w 35"/>
                  <a:gd name="T13" fmla="*/ 4 h 25"/>
                  <a:gd name="T14" fmla="*/ 35 w 35"/>
                  <a:gd name="T15" fmla="*/ 2 h 25"/>
                  <a:gd name="T16" fmla="*/ 35 w 35"/>
                  <a:gd name="T17" fmla="*/ 0 h 25"/>
                  <a:gd name="T18" fmla="*/ 32 w 35"/>
                  <a:gd name="T19" fmla="*/ 0 h 25"/>
                  <a:gd name="T20" fmla="*/ 28 w 35"/>
                  <a:gd name="T21" fmla="*/ 2 h 25"/>
                  <a:gd name="T22" fmla="*/ 23 w 35"/>
                  <a:gd name="T23" fmla="*/ 6 h 25"/>
                  <a:gd name="T24" fmla="*/ 17 w 35"/>
                  <a:gd name="T25" fmla="*/ 10 h 25"/>
                  <a:gd name="T26" fmla="*/ 12 w 35"/>
                  <a:gd name="T27" fmla="*/ 15 h 25"/>
                  <a:gd name="T28" fmla="*/ 7 w 35"/>
                  <a:gd name="T29" fmla="*/ 19 h 25"/>
                  <a:gd name="T30" fmla="*/ 3 w 35"/>
                  <a:gd name="T31" fmla="*/ 23 h 25"/>
                  <a:gd name="T32" fmla="*/ 0 w 35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25"/>
                  <a:gd name="T53" fmla="*/ 35 w 3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25">
                    <a:moveTo>
                      <a:pt x="0" y="25"/>
                    </a:moveTo>
                    <a:lnTo>
                      <a:pt x="5" y="22"/>
                    </a:lnTo>
                    <a:lnTo>
                      <a:pt x="11" y="19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8"/>
                    </a:lnTo>
                    <a:lnTo>
                      <a:pt x="33" y="4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3" y="6"/>
                    </a:lnTo>
                    <a:lnTo>
                      <a:pt x="17" y="10"/>
                    </a:lnTo>
                    <a:lnTo>
                      <a:pt x="12" y="15"/>
                    </a:lnTo>
                    <a:lnTo>
                      <a:pt x="7" y="19"/>
                    </a:lnTo>
                    <a:lnTo>
                      <a:pt x="3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66" name="Freeform 453">
                <a:extLst>
                  <a:ext uri="{FF2B5EF4-FFF2-40B4-BE49-F238E27FC236}">
                    <a16:creationId xmlns:a16="http://schemas.microsoft.com/office/drawing/2014/main" id="{35FC5A8D-6655-466B-98FC-83493C18F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" y="211"/>
                <a:ext cx="190" cy="50"/>
              </a:xfrm>
              <a:custGeom>
                <a:avLst/>
                <a:gdLst>
                  <a:gd name="T0" fmla="*/ 1 w 190"/>
                  <a:gd name="T1" fmla="*/ 9 h 50"/>
                  <a:gd name="T2" fmla="*/ 0 w 190"/>
                  <a:gd name="T3" fmla="*/ 7 h 50"/>
                  <a:gd name="T4" fmla="*/ 1 w 190"/>
                  <a:gd name="T5" fmla="*/ 5 h 50"/>
                  <a:gd name="T6" fmla="*/ 2 w 190"/>
                  <a:gd name="T7" fmla="*/ 3 h 50"/>
                  <a:gd name="T8" fmla="*/ 2 w 190"/>
                  <a:gd name="T9" fmla="*/ 0 h 50"/>
                  <a:gd name="T10" fmla="*/ 14 w 190"/>
                  <a:gd name="T11" fmla="*/ 12 h 50"/>
                  <a:gd name="T12" fmla="*/ 26 w 190"/>
                  <a:gd name="T13" fmla="*/ 21 h 50"/>
                  <a:gd name="T14" fmla="*/ 39 w 190"/>
                  <a:gd name="T15" fmla="*/ 28 h 50"/>
                  <a:gd name="T16" fmla="*/ 52 w 190"/>
                  <a:gd name="T17" fmla="*/ 34 h 50"/>
                  <a:gd name="T18" fmla="*/ 65 w 190"/>
                  <a:gd name="T19" fmla="*/ 39 h 50"/>
                  <a:gd name="T20" fmla="*/ 78 w 190"/>
                  <a:gd name="T21" fmla="*/ 42 h 50"/>
                  <a:gd name="T22" fmla="*/ 91 w 190"/>
                  <a:gd name="T23" fmla="*/ 43 h 50"/>
                  <a:gd name="T24" fmla="*/ 103 w 190"/>
                  <a:gd name="T25" fmla="*/ 44 h 50"/>
                  <a:gd name="T26" fmla="*/ 116 w 190"/>
                  <a:gd name="T27" fmla="*/ 44 h 50"/>
                  <a:gd name="T28" fmla="*/ 128 w 190"/>
                  <a:gd name="T29" fmla="*/ 43 h 50"/>
                  <a:gd name="T30" fmla="*/ 140 w 190"/>
                  <a:gd name="T31" fmla="*/ 41 h 50"/>
                  <a:gd name="T32" fmla="*/ 152 w 190"/>
                  <a:gd name="T33" fmla="*/ 39 h 50"/>
                  <a:gd name="T34" fmla="*/ 162 w 190"/>
                  <a:gd name="T35" fmla="*/ 37 h 50"/>
                  <a:gd name="T36" fmla="*/ 172 w 190"/>
                  <a:gd name="T37" fmla="*/ 35 h 50"/>
                  <a:gd name="T38" fmla="*/ 182 w 190"/>
                  <a:gd name="T39" fmla="*/ 32 h 50"/>
                  <a:gd name="T40" fmla="*/ 190 w 190"/>
                  <a:gd name="T41" fmla="*/ 30 h 50"/>
                  <a:gd name="T42" fmla="*/ 184 w 190"/>
                  <a:gd name="T43" fmla="*/ 35 h 50"/>
                  <a:gd name="T44" fmla="*/ 177 w 190"/>
                  <a:gd name="T45" fmla="*/ 39 h 50"/>
                  <a:gd name="T46" fmla="*/ 166 w 190"/>
                  <a:gd name="T47" fmla="*/ 43 h 50"/>
                  <a:gd name="T48" fmla="*/ 155 w 190"/>
                  <a:gd name="T49" fmla="*/ 46 h 50"/>
                  <a:gd name="T50" fmla="*/ 142 w 190"/>
                  <a:gd name="T51" fmla="*/ 49 h 50"/>
                  <a:gd name="T52" fmla="*/ 128 w 190"/>
                  <a:gd name="T53" fmla="*/ 50 h 50"/>
                  <a:gd name="T54" fmla="*/ 114 w 190"/>
                  <a:gd name="T55" fmla="*/ 50 h 50"/>
                  <a:gd name="T56" fmla="*/ 99 w 190"/>
                  <a:gd name="T57" fmla="*/ 50 h 50"/>
                  <a:gd name="T58" fmla="*/ 85 w 190"/>
                  <a:gd name="T59" fmla="*/ 49 h 50"/>
                  <a:gd name="T60" fmla="*/ 70 w 190"/>
                  <a:gd name="T61" fmla="*/ 47 h 50"/>
                  <a:gd name="T62" fmla="*/ 55 w 190"/>
                  <a:gd name="T63" fmla="*/ 44 h 50"/>
                  <a:gd name="T64" fmla="*/ 42 w 190"/>
                  <a:gd name="T65" fmla="*/ 39 h 50"/>
                  <a:gd name="T66" fmla="*/ 30 w 190"/>
                  <a:gd name="T67" fmla="*/ 33 h 50"/>
                  <a:gd name="T68" fmla="*/ 18 w 190"/>
                  <a:gd name="T69" fmla="*/ 26 h 50"/>
                  <a:gd name="T70" fmla="*/ 9 w 190"/>
                  <a:gd name="T71" fmla="*/ 19 h 50"/>
                  <a:gd name="T72" fmla="*/ 1 w 190"/>
                  <a:gd name="T73" fmla="*/ 9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0"/>
                  <a:gd name="T112" fmla="*/ 0 h 50"/>
                  <a:gd name="T113" fmla="*/ 190 w 190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0" h="50">
                    <a:moveTo>
                      <a:pt x="1" y="9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4" y="12"/>
                    </a:lnTo>
                    <a:lnTo>
                      <a:pt x="26" y="21"/>
                    </a:lnTo>
                    <a:lnTo>
                      <a:pt x="39" y="28"/>
                    </a:lnTo>
                    <a:lnTo>
                      <a:pt x="52" y="34"/>
                    </a:lnTo>
                    <a:lnTo>
                      <a:pt x="65" y="39"/>
                    </a:lnTo>
                    <a:lnTo>
                      <a:pt x="78" y="42"/>
                    </a:lnTo>
                    <a:lnTo>
                      <a:pt x="91" y="43"/>
                    </a:lnTo>
                    <a:lnTo>
                      <a:pt x="103" y="44"/>
                    </a:lnTo>
                    <a:lnTo>
                      <a:pt x="116" y="44"/>
                    </a:lnTo>
                    <a:lnTo>
                      <a:pt x="128" y="43"/>
                    </a:lnTo>
                    <a:lnTo>
                      <a:pt x="140" y="41"/>
                    </a:lnTo>
                    <a:lnTo>
                      <a:pt x="152" y="39"/>
                    </a:lnTo>
                    <a:lnTo>
                      <a:pt x="162" y="37"/>
                    </a:lnTo>
                    <a:lnTo>
                      <a:pt x="172" y="35"/>
                    </a:lnTo>
                    <a:lnTo>
                      <a:pt x="182" y="32"/>
                    </a:lnTo>
                    <a:lnTo>
                      <a:pt x="190" y="30"/>
                    </a:lnTo>
                    <a:lnTo>
                      <a:pt x="184" y="35"/>
                    </a:lnTo>
                    <a:lnTo>
                      <a:pt x="177" y="39"/>
                    </a:lnTo>
                    <a:lnTo>
                      <a:pt x="166" y="43"/>
                    </a:lnTo>
                    <a:lnTo>
                      <a:pt x="155" y="46"/>
                    </a:lnTo>
                    <a:lnTo>
                      <a:pt x="142" y="49"/>
                    </a:lnTo>
                    <a:lnTo>
                      <a:pt x="128" y="50"/>
                    </a:lnTo>
                    <a:lnTo>
                      <a:pt x="114" y="50"/>
                    </a:lnTo>
                    <a:lnTo>
                      <a:pt x="99" y="50"/>
                    </a:lnTo>
                    <a:lnTo>
                      <a:pt x="85" y="49"/>
                    </a:lnTo>
                    <a:lnTo>
                      <a:pt x="70" y="47"/>
                    </a:lnTo>
                    <a:lnTo>
                      <a:pt x="55" y="44"/>
                    </a:lnTo>
                    <a:lnTo>
                      <a:pt x="42" y="39"/>
                    </a:lnTo>
                    <a:lnTo>
                      <a:pt x="30" y="33"/>
                    </a:lnTo>
                    <a:lnTo>
                      <a:pt x="18" y="26"/>
                    </a:lnTo>
                    <a:lnTo>
                      <a:pt x="9" y="1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67" name="Freeform 454">
                <a:extLst>
                  <a:ext uri="{FF2B5EF4-FFF2-40B4-BE49-F238E27FC236}">
                    <a16:creationId xmlns:a16="http://schemas.microsoft.com/office/drawing/2014/main" id="{8599374E-FC98-4E90-8062-DD40FE4A7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" y="208"/>
                <a:ext cx="23" cy="44"/>
              </a:xfrm>
              <a:custGeom>
                <a:avLst/>
                <a:gdLst>
                  <a:gd name="T0" fmla="*/ 0 w 23"/>
                  <a:gd name="T1" fmla="*/ 44 h 44"/>
                  <a:gd name="T2" fmla="*/ 5 w 23"/>
                  <a:gd name="T3" fmla="*/ 40 h 44"/>
                  <a:gd name="T4" fmla="*/ 10 w 23"/>
                  <a:gd name="T5" fmla="*/ 34 h 44"/>
                  <a:gd name="T6" fmla="*/ 14 w 23"/>
                  <a:gd name="T7" fmla="*/ 27 h 44"/>
                  <a:gd name="T8" fmla="*/ 18 w 23"/>
                  <a:gd name="T9" fmla="*/ 20 h 44"/>
                  <a:gd name="T10" fmla="*/ 21 w 23"/>
                  <a:gd name="T11" fmla="*/ 13 h 44"/>
                  <a:gd name="T12" fmla="*/ 23 w 23"/>
                  <a:gd name="T13" fmla="*/ 7 h 44"/>
                  <a:gd name="T14" fmla="*/ 23 w 23"/>
                  <a:gd name="T15" fmla="*/ 2 h 44"/>
                  <a:gd name="T16" fmla="*/ 23 w 23"/>
                  <a:gd name="T17" fmla="*/ 0 h 44"/>
                  <a:gd name="T18" fmla="*/ 18 w 23"/>
                  <a:gd name="T19" fmla="*/ 4 h 44"/>
                  <a:gd name="T20" fmla="*/ 14 w 23"/>
                  <a:gd name="T21" fmla="*/ 16 h 44"/>
                  <a:gd name="T22" fmla="*/ 8 w 23"/>
                  <a:gd name="T23" fmla="*/ 31 h 44"/>
                  <a:gd name="T24" fmla="*/ 0 w 23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44"/>
                  <a:gd name="T41" fmla="*/ 23 w 23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44">
                    <a:moveTo>
                      <a:pt x="0" y="44"/>
                    </a:moveTo>
                    <a:lnTo>
                      <a:pt x="5" y="40"/>
                    </a:lnTo>
                    <a:lnTo>
                      <a:pt x="10" y="34"/>
                    </a:lnTo>
                    <a:lnTo>
                      <a:pt x="14" y="27"/>
                    </a:lnTo>
                    <a:lnTo>
                      <a:pt x="18" y="20"/>
                    </a:lnTo>
                    <a:lnTo>
                      <a:pt x="21" y="13"/>
                    </a:lnTo>
                    <a:lnTo>
                      <a:pt x="23" y="7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8" y="4"/>
                    </a:lnTo>
                    <a:lnTo>
                      <a:pt x="14" y="16"/>
                    </a:lnTo>
                    <a:lnTo>
                      <a:pt x="8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68" name="Freeform 455">
                <a:extLst>
                  <a:ext uri="{FF2B5EF4-FFF2-40B4-BE49-F238E27FC236}">
                    <a16:creationId xmlns:a16="http://schemas.microsoft.com/office/drawing/2014/main" id="{2046BFED-E0B6-402B-AC17-239E0667F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" y="203"/>
                <a:ext cx="35" cy="53"/>
              </a:xfrm>
              <a:custGeom>
                <a:avLst/>
                <a:gdLst>
                  <a:gd name="T0" fmla="*/ 35 w 35"/>
                  <a:gd name="T1" fmla="*/ 0 h 53"/>
                  <a:gd name="T2" fmla="*/ 35 w 35"/>
                  <a:gd name="T3" fmla="*/ 3 h 53"/>
                  <a:gd name="T4" fmla="*/ 34 w 35"/>
                  <a:gd name="T5" fmla="*/ 7 h 53"/>
                  <a:gd name="T6" fmla="*/ 30 w 35"/>
                  <a:gd name="T7" fmla="*/ 15 h 53"/>
                  <a:gd name="T8" fmla="*/ 26 w 35"/>
                  <a:gd name="T9" fmla="*/ 24 h 53"/>
                  <a:gd name="T10" fmla="*/ 21 w 35"/>
                  <a:gd name="T11" fmla="*/ 33 h 53"/>
                  <a:gd name="T12" fmla="*/ 15 w 35"/>
                  <a:gd name="T13" fmla="*/ 41 h 53"/>
                  <a:gd name="T14" fmla="*/ 7 w 35"/>
                  <a:gd name="T15" fmla="*/ 48 h 53"/>
                  <a:gd name="T16" fmla="*/ 0 w 35"/>
                  <a:gd name="T17" fmla="*/ 53 h 53"/>
                  <a:gd name="T18" fmla="*/ 4 w 35"/>
                  <a:gd name="T19" fmla="*/ 47 h 53"/>
                  <a:gd name="T20" fmla="*/ 9 w 35"/>
                  <a:gd name="T21" fmla="*/ 39 h 53"/>
                  <a:gd name="T22" fmla="*/ 14 w 35"/>
                  <a:gd name="T23" fmla="*/ 31 h 53"/>
                  <a:gd name="T24" fmla="*/ 19 w 35"/>
                  <a:gd name="T25" fmla="*/ 21 h 53"/>
                  <a:gd name="T26" fmla="*/ 24 w 35"/>
                  <a:gd name="T27" fmla="*/ 12 h 53"/>
                  <a:gd name="T28" fmla="*/ 29 w 35"/>
                  <a:gd name="T29" fmla="*/ 5 h 53"/>
                  <a:gd name="T30" fmla="*/ 32 w 35"/>
                  <a:gd name="T31" fmla="*/ 1 h 53"/>
                  <a:gd name="T32" fmla="*/ 35 w 35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53"/>
                  <a:gd name="T53" fmla="*/ 35 w 35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53">
                    <a:moveTo>
                      <a:pt x="35" y="0"/>
                    </a:moveTo>
                    <a:lnTo>
                      <a:pt x="35" y="3"/>
                    </a:lnTo>
                    <a:lnTo>
                      <a:pt x="34" y="7"/>
                    </a:lnTo>
                    <a:lnTo>
                      <a:pt x="30" y="15"/>
                    </a:lnTo>
                    <a:lnTo>
                      <a:pt x="26" y="24"/>
                    </a:lnTo>
                    <a:lnTo>
                      <a:pt x="21" y="33"/>
                    </a:lnTo>
                    <a:lnTo>
                      <a:pt x="15" y="41"/>
                    </a:lnTo>
                    <a:lnTo>
                      <a:pt x="7" y="48"/>
                    </a:lnTo>
                    <a:lnTo>
                      <a:pt x="0" y="53"/>
                    </a:lnTo>
                    <a:lnTo>
                      <a:pt x="4" y="47"/>
                    </a:lnTo>
                    <a:lnTo>
                      <a:pt x="9" y="39"/>
                    </a:lnTo>
                    <a:lnTo>
                      <a:pt x="14" y="31"/>
                    </a:lnTo>
                    <a:lnTo>
                      <a:pt x="19" y="21"/>
                    </a:lnTo>
                    <a:lnTo>
                      <a:pt x="24" y="12"/>
                    </a:lnTo>
                    <a:lnTo>
                      <a:pt x="29" y="5"/>
                    </a:lnTo>
                    <a:lnTo>
                      <a:pt x="32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69" name="Freeform 456">
                <a:extLst>
                  <a:ext uri="{FF2B5EF4-FFF2-40B4-BE49-F238E27FC236}">
                    <a16:creationId xmlns:a16="http://schemas.microsoft.com/office/drawing/2014/main" id="{CAC3C2C0-A19B-4B8B-AF51-2A2A87B3A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98"/>
                <a:ext cx="44" cy="62"/>
              </a:xfrm>
              <a:custGeom>
                <a:avLst/>
                <a:gdLst>
                  <a:gd name="T0" fmla="*/ 44 w 44"/>
                  <a:gd name="T1" fmla="*/ 0 h 62"/>
                  <a:gd name="T2" fmla="*/ 44 w 44"/>
                  <a:gd name="T3" fmla="*/ 3 h 62"/>
                  <a:gd name="T4" fmla="*/ 42 w 44"/>
                  <a:gd name="T5" fmla="*/ 9 h 62"/>
                  <a:gd name="T6" fmla="*/ 38 w 44"/>
                  <a:gd name="T7" fmla="*/ 18 h 62"/>
                  <a:gd name="T8" fmla="*/ 31 w 44"/>
                  <a:gd name="T9" fmla="*/ 29 h 62"/>
                  <a:gd name="T10" fmla="*/ 24 w 44"/>
                  <a:gd name="T11" fmla="*/ 39 h 62"/>
                  <a:gd name="T12" fmla="*/ 15 w 44"/>
                  <a:gd name="T13" fmla="*/ 49 h 62"/>
                  <a:gd name="T14" fmla="*/ 8 w 44"/>
                  <a:gd name="T15" fmla="*/ 57 h 62"/>
                  <a:gd name="T16" fmla="*/ 0 w 44"/>
                  <a:gd name="T17" fmla="*/ 62 h 62"/>
                  <a:gd name="T18" fmla="*/ 3 w 44"/>
                  <a:gd name="T19" fmla="*/ 57 h 62"/>
                  <a:gd name="T20" fmla="*/ 8 w 44"/>
                  <a:gd name="T21" fmla="*/ 48 h 62"/>
                  <a:gd name="T22" fmla="*/ 14 w 44"/>
                  <a:gd name="T23" fmla="*/ 38 h 62"/>
                  <a:gd name="T24" fmla="*/ 22 w 44"/>
                  <a:gd name="T25" fmla="*/ 27 h 62"/>
                  <a:gd name="T26" fmla="*/ 29 w 44"/>
                  <a:gd name="T27" fmla="*/ 16 h 62"/>
                  <a:gd name="T28" fmla="*/ 35 w 44"/>
                  <a:gd name="T29" fmla="*/ 7 h 62"/>
                  <a:gd name="T30" fmla="*/ 40 w 44"/>
                  <a:gd name="T31" fmla="*/ 1 h 62"/>
                  <a:gd name="T32" fmla="*/ 44 w 44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2"/>
                  <a:gd name="T53" fmla="*/ 44 w 4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2">
                    <a:moveTo>
                      <a:pt x="44" y="0"/>
                    </a:moveTo>
                    <a:lnTo>
                      <a:pt x="44" y="3"/>
                    </a:lnTo>
                    <a:lnTo>
                      <a:pt x="42" y="9"/>
                    </a:lnTo>
                    <a:lnTo>
                      <a:pt x="38" y="18"/>
                    </a:lnTo>
                    <a:lnTo>
                      <a:pt x="31" y="29"/>
                    </a:lnTo>
                    <a:lnTo>
                      <a:pt x="24" y="39"/>
                    </a:lnTo>
                    <a:lnTo>
                      <a:pt x="15" y="49"/>
                    </a:lnTo>
                    <a:lnTo>
                      <a:pt x="8" y="57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8" y="48"/>
                    </a:lnTo>
                    <a:lnTo>
                      <a:pt x="14" y="38"/>
                    </a:lnTo>
                    <a:lnTo>
                      <a:pt x="22" y="27"/>
                    </a:lnTo>
                    <a:lnTo>
                      <a:pt x="29" y="16"/>
                    </a:lnTo>
                    <a:lnTo>
                      <a:pt x="35" y="7"/>
                    </a:lnTo>
                    <a:lnTo>
                      <a:pt x="40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70" name="Freeform 457">
                <a:extLst>
                  <a:ext uri="{FF2B5EF4-FFF2-40B4-BE49-F238E27FC236}">
                    <a16:creationId xmlns:a16="http://schemas.microsoft.com/office/drawing/2014/main" id="{D110E3E7-27D9-4E38-B051-DF29736B1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" y="190"/>
                <a:ext cx="41" cy="68"/>
              </a:xfrm>
              <a:custGeom>
                <a:avLst/>
                <a:gdLst>
                  <a:gd name="T0" fmla="*/ 40 w 41"/>
                  <a:gd name="T1" fmla="*/ 0 h 68"/>
                  <a:gd name="T2" fmla="*/ 41 w 41"/>
                  <a:gd name="T3" fmla="*/ 4 h 68"/>
                  <a:gd name="T4" fmla="*/ 39 w 41"/>
                  <a:gd name="T5" fmla="*/ 12 h 68"/>
                  <a:gd name="T6" fmla="*/ 35 w 41"/>
                  <a:gd name="T7" fmla="*/ 21 h 68"/>
                  <a:gd name="T8" fmla="*/ 29 w 41"/>
                  <a:gd name="T9" fmla="*/ 33 h 68"/>
                  <a:gd name="T10" fmla="*/ 22 w 41"/>
                  <a:gd name="T11" fmla="*/ 44 h 68"/>
                  <a:gd name="T12" fmla="*/ 15 w 41"/>
                  <a:gd name="T13" fmla="*/ 55 h 68"/>
                  <a:gd name="T14" fmla="*/ 7 w 41"/>
                  <a:gd name="T15" fmla="*/ 63 h 68"/>
                  <a:gd name="T16" fmla="*/ 0 w 41"/>
                  <a:gd name="T17" fmla="*/ 68 h 68"/>
                  <a:gd name="T18" fmla="*/ 3 w 41"/>
                  <a:gd name="T19" fmla="*/ 63 h 68"/>
                  <a:gd name="T20" fmla="*/ 7 w 41"/>
                  <a:gd name="T21" fmla="*/ 53 h 68"/>
                  <a:gd name="T22" fmla="*/ 13 w 41"/>
                  <a:gd name="T23" fmla="*/ 43 h 68"/>
                  <a:gd name="T24" fmla="*/ 19 w 41"/>
                  <a:gd name="T25" fmla="*/ 30 h 68"/>
                  <a:gd name="T26" fmla="*/ 26 w 41"/>
                  <a:gd name="T27" fmla="*/ 18 h 68"/>
                  <a:gd name="T28" fmla="*/ 32 w 41"/>
                  <a:gd name="T29" fmla="*/ 9 h 68"/>
                  <a:gd name="T30" fmla="*/ 37 w 41"/>
                  <a:gd name="T31" fmla="*/ 2 h 68"/>
                  <a:gd name="T32" fmla="*/ 40 w 41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68"/>
                  <a:gd name="T53" fmla="*/ 41 w 41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68">
                    <a:moveTo>
                      <a:pt x="40" y="0"/>
                    </a:moveTo>
                    <a:lnTo>
                      <a:pt x="41" y="4"/>
                    </a:lnTo>
                    <a:lnTo>
                      <a:pt x="39" y="12"/>
                    </a:lnTo>
                    <a:lnTo>
                      <a:pt x="35" y="21"/>
                    </a:lnTo>
                    <a:lnTo>
                      <a:pt x="29" y="33"/>
                    </a:lnTo>
                    <a:lnTo>
                      <a:pt x="22" y="44"/>
                    </a:lnTo>
                    <a:lnTo>
                      <a:pt x="15" y="55"/>
                    </a:lnTo>
                    <a:lnTo>
                      <a:pt x="7" y="63"/>
                    </a:lnTo>
                    <a:lnTo>
                      <a:pt x="0" y="68"/>
                    </a:lnTo>
                    <a:lnTo>
                      <a:pt x="3" y="63"/>
                    </a:lnTo>
                    <a:lnTo>
                      <a:pt x="7" y="53"/>
                    </a:lnTo>
                    <a:lnTo>
                      <a:pt x="13" y="43"/>
                    </a:lnTo>
                    <a:lnTo>
                      <a:pt x="19" y="30"/>
                    </a:lnTo>
                    <a:lnTo>
                      <a:pt x="26" y="18"/>
                    </a:lnTo>
                    <a:lnTo>
                      <a:pt x="32" y="9"/>
                    </a:lnTo>
                    <a:lnTo>
                      <a:pt x="37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71" name="Freeform 458">
                <a:extLst>
                  <a:ext uri="{FF2B5EF4-FFF2-40B4-BE49-F238E27FC236}">
                    <a16:creationId xmlns:a16="http://schemas.microsoft.com/office/drawing/2014/main" id="{0E209142-6858-4C27-9F9B-967CB97A9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" y="190"/>
                <a:ext cx="34" cy="61"/>
              </a:xfrm>
              <a:custGeom>
                <a:avLst/>
                <a:gdLst>
                  <a:gd name="T0" fmla="*/ 34 w 34"/>
                  <a:gd name="T1" fmla="*/ 0 h 61"/>
                  <a:gd name="T2" fmla="*/ 34 w 34"/>
                  <a:gd name="T3" fmla="*/ 3 h 61"/>
                  <a:gd name="T4" fmla="*/ 32 w 34"/>
                  <a:gd name="T5" fmla="*/ 10 h 61"/>
                  <a:gd name="T6" fmla="*/ 28 w 34"/>
                  <a:gd name="T7" fmla="*/ 18 h 61"/>
                  <a:gd name="T8" fmla="*/ 24 w 34"/>
                  <a:gd name="T9" fmla="*/ 29 h 61"/>
                  <a:gd name="T10" fmla="*/ 18 w 34"/>
                  <a:gd name="T11" fmla="*/ 41 h 61"/>
                  <a:gd name="T12" fmla="*/ 11 w 34"/>
                  <a:gd name="T13" fmla="*/ 50 h 61"/>
                  <a:gd name="T14" fmla="*/ 5 w 34"/>
                  <a:gd name="T15" fmla="*/ 57 h 61"/>
                  <a:gd name="T16" fmla="*/ 0 w 34"/>
                  <a:gd name="T17" fmla="*/ 61 h 61"/>
                  <a:gd name="T18" fmla="*/ 2 w 34"/>
                  <a:gd name="T19" fmla="*/ 55 h 61"/>
                  <a:gd name="T20" fmla="*/ 7 w 34"/>
                  <a:gd name="T21" fmla="*/ 46 h 61"/>
                  <a:gd name="T22" fmla="*/ 11 w 34"/>
                  <a:gd name="T23" fmla="*/ 36 h 61"/>
                  <a:gd name="T24" fmla="*/ 16 w 34"/>
                  <a:gd name="T25" fmla="*/ 24 h 61"/>
                  <a:gd name="T26" fmla="*/ 21 w 34"/>
                  <a:gd name="T27" fmla="*/ 15 h 61"/>
                  <a:gd name="T28" fmla="*/ 26 w 34"/>
                  <a:gd name="T29" fmla="*/ 6 h 61"/>
                  <a:gd name="T30" fmla="*/ 31 w 34"/>
                  <a:gd name="T31" fmla="*/ 1 h 61"/>
                  <a:gd name="T32" fmla="*/ 34 w 34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61"/>
                  <a:gd name="T53" fmla="*/ 34 w 34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61">
                    <a:moveTo>
                      <a:pt x="34" y="0"/>
                    </a:moveTo>
                    <a:lnTo>
                      <a:pt x="34" y="3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4" y="29"/>
                    </a:lnTo>
                    <a:lnTo>
                      <a:pt x="18" y="41"/>
                    </a:lnTo>
                    <a:lnTo>
                      <a:pt x="11" y="50"/>
                    </a:lnTo>
                    <a:lnTo>
                      <a:pt x="5" y="57"/>
                    </a:lnTo>
                    <a:lnTo>
                      <a:pt x="0" y="61"/>
                    </a:lnTo>
                    <a:lnTo>
                      <a:pt x="2" y="55"/>
                    </a:lnTo>
                    <a:lnTo>
                      <a:pt x="7" y="46"/>
                    </a:lnTo>
                    <a:lnTo>
                      <a:pt x="11" y="36"/>
                    </a:lnTo>
                    <a:lnTo>
                      <a:pt x="16" y="24"/>
                    </a:lnTo>
                    <a:lnTo>
                      <a:pt x="21" y="15"/>
                    </a:lnTo>
                    <a:lnTo>
                      <a:pt x="26" y="6"/>
                    </a:lnTo>
                    <a:lnTo>
                      <a:pt x="31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72" name="Freeform 459">
                <a:extLst>
                  <a:ext uri="{FF2B5EF4-FFF2-40B4-BE49-F238E27FC236}">
                    <a16:creationId xmlns:a16="http://schemas.microsoft.com/office/drawing/2014/main" id="{3945A795-1956-482E-8427-0DDA88301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" y="193"/>
                <a:ext cx="29" cy="51"/>
              </a:xfrm>
              <a:custGeom>
                <a:avLst/>
                <a:gdLst>
                  <a:gd name="T0" fmla="*/ 29 w 29"/>
                  <a:gd name="T1" fmla="*/ 0 h 51"/>
                  <a:gd name="T2" fmla="*/ 29 w 29"/>
                  <a:gd name="T3" fmla="*/ 3 h 51"/>
                  <a:gd name="T4" fmla="*/ 29 w 29"/>
                  <a:gd name="T5" fmla="*/ 9 h 51"/>
                  <a:gd name="T6" fmla="*/ 27 w 29"/>
                  <a:gd name="T7" fmla="*/ 16 h 51"/>
                  <a:gd name="T8" fmla="*/ 23 w 29"/>
                  <a:gd name="T9" fmla="*/ 24 h 51"/>
                  <a:gd name="T10" fmla="*/ 19 w 29"/>
                  <a:gd name="T11" fmla="*/ 33 h 51"/>
                  <a:gd name="T12" fmla="*/ 13 w 29"/>
                  <a:gd name="T13" fmla="*/ 41 h 51"/>
                  <a:gd name="T14" fmla="*/ 7 w 29"/>
                  <a:gd name="T15" fmla="*/ 47 h 51"/>
                  <a:gd name="T16" fmla="*/ 0 w 29"/>
                  <a:gd name="T17" fmla="*/ 51 h 51"/>
                  <a:gd name="T18" fmla="*/ 4 w 29"/>
                  <a:gd name="T19" fmla="*/ 46 h 51"/>
                  <a:gd name="T20" fmla="*/ 7 w 29"/>
                  <a:gd name="T21" fmla="*/ 39 h 51"/>
                  <a:gd name="T22" fmla="*/ 11 w 29"/>
                  <a:gd name="T23" fmla="*/ 30 h 51"/>
                  <a:gd name="T24" fmla="*/ 16 w 29"/>
                  <a:gd name="T25" fmla="*/ 21 h 51"/>
                  <a:gd name="T26" fmla="*/ 19 w 29"/>
                  <a:gd name="T27" fmla="*/ 13 h 51"/>
                  <a:gd name="T28" fmla="*/ 23 w 29"/>
                  <a:gd name="T29" fmla="*/ 6 h 51"/>
                  <a:gd name="T30" fmla="*/ 26 w 29"/>
                  <a:gd name="T31" fmla="*/ 1 h 51"/>
                  <a:gd name="T32" fmla="*/ 29 w 29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51"/>
                  <a:gd name="T53" fmla="*/ 29 w 29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51">
                    <a:moveTo>
                      <a:pt x="29" y="0"/>
                    </a:moveTo>
                    <a:lnTo>
                      <a:pt x="29" y="3"/>
                    </a:lnTo>
                    <a:lnTo>
                      <a:pt x="29" y="9"/>
                    </a:lnTo>
                    <a:lnTo>
                      <a:pt x="27" y="16"/>
                    </a:lnTo>
                    <a:lnTo>
                      <a:pt x="23" y="24"/>
                    </a:lnTo>
                    <a:lnTo>
                      <a:pt x="19" y="33"/>
                    </a:lnTo>
                    <a:lnTo>
                      <a:pt x="13" y="41"/>
                    </a:lnTo>
                    <a:lnTo>
                      <a:pt x="7" y="47"/>
                    </a:lnTo>
                    <a:lnTo>
                      <a:pt x="0" y="51"/>
                    </a:lnTo>
                    <a:lnTo>
                      <a:pt x="4" y="46"/>
                    </a:lnTo>
                    <a:lnTo>
                      <a:pt x="7" y="39"/>
                    </a:lnTo>
                    <a:lnTo>
                      <a:pt x="11" y="30"/>
                    </a:lnTo>
                    <a:lnTo>
                      <a:pt x="16" y="21"/>
                    </a:lnTo>
                    <a:lnTo>
                      <a:pt x="19" y="13"/>
                    </a:lnTo>
                    <a:lnTo>
                      <a:pt x="23" y="6"/>
                    </a:lnTo>
                    <a:lnTo>
                      <a:pt x="2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73" name="Freeform 460">
                <a:extLst>
                  <a:ext uri="{FF2B5EF4-FFF2-40B4-BE49-F238E27FC236}">
                    <a16:creationId xmlns:a16="http://schemas.microsoft.com/office/drawing/2014/main" id="{EA586C34-6E8A-42EC-94CD-5F28E93D6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" y="187"/>
                <a:ext cx="8" cy="30"/>
              </a:xfrm>
              <a:custGeom>
                <a:avLst/>
                <a:gdLst>
                  <a:gd name="T0" fmla="*/ 4 w 8"/>
                  <a:gd name="T1" fmla="*/ 0 h 30"/>
                  <a:gd name="T2" fmla="*/ 7 w 8"/>
                  <a:gd name="T3" fmla="*/ 5 h 30"/>
                  <a:gd name="T4" fmla="*/ 8 w 8"/>
                  <a:gd name="T5" fmla="*/ 15 h 30"/>
                  <a:gd name="T6" fmla="*/ 5 w 8"/>
                  <a:gd name="T7" fmla="*/ 24 h 30"/>
                  <a:gd name="T8" fmla="*/ 0 w 8"/>
                  <a:gd name="T9" fmla="*/ 30 h 30"/>
                  <a:gd name="T10" fmla="*/ 3 w 8"/>
                  <a:gd name="T11" fmla="*/ 21 h 30"/>
                  <a:gd name="T12" fmla="*/ 3 w 8"/>
                  <a:gd name="T13" fmla="*/ 11 h 30"/>
                  <a:gd name="T14" fmla="*/ 2 w 8"/>
                  <a:gd name="T15" fmla="*/ 2 h 30"/>
                  <a:gd name="T16" fmla="*/ 4 w 8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0"/>
                  <a:gd name="T29" fmla="*/ 8 w 8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0">
                    <a:moveTo>
                      <a:pt x="4" y="0"/>
                    </a:moveTo>
                    <a:lnTo>
                      <a:pt x="7" y="5"/>
                    </a:lnTo>
                    <a:lnTo>
                      <a:pt x="8" y="15"/>
                    </a:lnTo>
                    <a:lnTo>
                      <a:pt x="5" y="24"/>
                    </a:lnTo>
                    <a:lnTo>
                      <a:pt x="0" y="30"/>
                    </a:lnTo>
                    <a:lnTo>
                      <a:pt x="3" y="21"/>
                    </a:lnTo>
                    <a:lnTo>
                      <a:pt x="3" y="11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74" name="Freeform 461">
                <a:extLst>
                  <a:ext uri="{FF2B5EF4-FFF2-40B4-BE49-F238E27FC236}">
                    <a16:creationId xmlns:a16="http://schemas.microsoft.com/office/drawing/2014/main" id="{6C701AE6-F5AE-4AA3-B4F5-55F382CCF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" y="202"/>
                <a:ext cx="40" cy="57"/>
              </a:xfrm>
              <a:custGeom>
                <a:avLst/>
                <a:gdLst>
                  <a:gd name="T0" fmla="*/ 39 w 40"/>
                  <a:gd name="T1" fmla="*/ 0 h 57"/>
                  <a:gd name="T2" fmla="*/ 40 w 40"/>
                  <a:gd name="T3" fmla="*/ 3 h 57"/>
                  <a:gd name="T4" fmla="*/ 38 w 40"/>
                  <a:gd name="T5" fmla="*/ 9 h 57"/>
                  <a:gd name="T6" fmla="*/ 35 w 40"/>
                  <a:gd name="T7" fmla="*/ 17 h 57"/>
                  <a:gd name="T8" fmla="*/ 29 w 40"/>
                  <a:gd name="T9" fmla="*/ 27 h 57"/>
                  <a:gd name="T10" fmla="*/ 23 w 40"/>
                  <a:gd name="T11" fmla="*/ 35 h 57"/>
                  <a:gd name="T12" fmla="*/ 16 w 40"/>
                  <a:gd name="T13" fmla="*/ 45 h 57"/>
                  <a:gd name="T14" fmla="*/ 8 w 40"/>
                  <a:gd name="T15" fmla="*/ 52 h 57"/>
                  <a:gd name="T16" fmla="*/ 0 w 40"/>
                  <a:gd name="T17" fmla="*/ 57 h 57"/>
                  <a:gd name="T18" fmla="*/ 4 w 40"/>
                  <a:gd name="T19" fmla="*/ 52 h 57"/>
                  <a:gd name="T20" fmla="*/ 8 w 40"/>
                  <a:gd name="T21" fmla="*/ 44 h 57"/>
                  <a:gd name="T22" fmla="*/ 13 w 40"/>
                  <a:gd name="T23" fmla="*/ 34 h 57"/>
                  <a:gd name="T24" fmla="*/ 20 w 40"/>
                  <a:gd name="T25" fmla="*/ 25 h 57"/>
                  <a:gd name="T26" fmla="*/ 26 w 40"/>
                  <a:gd name="T27" fmla="*/ 15 h 57"/>
                  <a:gd name="T28" fmla="*/ 31 w 40"/>
                  <a:gd name="T29" fmla="*/ 6 h 57"/>
                  <a:gd name="T30" fmla="*/ 35 w 40"/>
                  <a:gd name="T31" fmla="*/ 1 h 57"/>
                  <a:gd name="T32" fmla="*/ 39 w 40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57"/>
                  <a:gd name="T53" fmla="*/ 40 w 40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57">
                    <a:moveTo>
                      <a:pt x="39" y="0"/>
                    </a:moveTo>
                    <a:lnTo>
                      <a:pt x="40" y="3"/>
                    </a:lnTo>
                    <a:lnTo>
                      <a:pt x="38" y="9"/>
                    </a:lnTo>
                    <a:lnTo>
                      <a:pt x="35" y="17"/>
                    </a:lnTo>
                    <a:lnTo>
                      <a:pt x="29" y="27"/>
                    </a:lnTo>
                    <a:lnTo>
                      <a:pt x="23" y="35"/>
                    </a:lnTo>
                    <a:lnTo>
                      <a:pt x="16" y="45"/>
                    </a:lnTo>
                    <a:lnTo>
                      <a:pt x="8" y="52"/>
                    </a:lnTo>
                    <a:lnTo>
                      <a:pt x="0" y="57"/>
                    </a:lnTo>
                    <a:lnTo>
                      <a:pt x="4" y="52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20" y="25"/>
                    </a:lnTo>
                    <a:lnTo>
                      <a:pt x="26" y="15"/>
                    </a:lnTo>
                    <a:lnTo>
                      <a:pt x="31" y="6"/>
                    </a:lnTo>
                    <a:lnTo>
                      <a:pt x="35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75" name="Freeform 462">
                <a:extLst>
                  <a:ext uri="{FF2B5EF4-FFF2-40B4-BE49-F238E27FC236}">
                    <a16:creationId xmlns:a16="http://schemas.microsoft.com/office/drawing/2014/main" id="{FCE9E1F6-8AD2-466E-910E-11EDD46FD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" y="194"/>
                <a:ext cx="39" cy="66"/>
              </a:xfrm>
              <a:custGeom>
                <a:avLst/>
                <a:gdLst>
                  <a:gd name="T0" fmla="*/ 38 w 39"/>
                  <a:gd name="T1" fmla="*/ 0 h 66"/>
                  <a:gd name="T2" fmla="*/ 39 w 39"/>
                  <a:gd name="T3" fmla="*/ 4 h 66"/>
                  <a:gd name="T4" fmla="*/ 37 w 39"/>
                  <a:gd name="T5" fmla="*/ 12 h 66"/>
                  <a:gd name="T6" fmla="*/ 34 w 39"/>
                  <a:gd name="T7" fmla="*/ 21 h 66"/>
                  <a:gd name="T8" fmla="*/ 29 w 39"/>
                  <a:gd name="T9" fmla="*/ 33 h 66"/>
                  <a:gd name="T10" fmla="*/ 22 w 39"/>
                  <a:gd name="T11" fmla="*/ 43 h 66"/>
                  <a:gd name="T12" fmla="*/ 14 w 39"/>
                  <a:gd name="T13" fmla="*/ 54 h 66"/>
                  <a:gd name="T14" fmla="*/ 7 w 39"/>
                  <a:gd name="T15" fmla="*/ 62 h 66"/>
                  <a:gd name="T16" fmla="*/ 0 w 39"/>
                  <a:gd name="T17" fmla="*/ 66 h 66"/>
                  <a:gd name="T18" fmla="*/ 3 w 39"/>
                  <a:gd name="T19" fmla="*/ 61 h 66"/>
                  <a:gd name="T20" fmla="*/ 7 w 39"/>
                  <a:gd name="T21" fmla="*/ 52 h 66"/>
                  <a:gd name="T22" fmla="*/ 12 w 39"/>
                  <a:gd name="T23" fmla="*/ 40 h 66"/>
                  <a:gd name="T24" fmla="*/ 19 w 39"/>
                  <a:gd name="T25" fmla="*/ 29 h 66"/>
                  <a:gd name="T26" fmla="*/ 25 w 39"/>
                  <a:gd name="T27" fmla="*/ 17 h 66"/>
                  <a:gd name="T28" fmla="*/ 31 w 39"/>
                  <a:gd name="T29" fmla="*/ 8 h 66"/>
                  <a:gd name="T30" fmla="*/ 36 w 39"/>
                  <a:gd name="T31" fmla="*/ 2 h 66"/>
                  <a:gd name="T32" fmla="*/ 38 w 3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66"/>
                  <a:gd name="T53" fmla="*/ 39 w 3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66">
                    <a:moveTo>
                      <a:pt x="38" y="0"/>
                    </a:moveTo>
                    <a:lnTo>
                      <a:pt x="39" y="4"/>
                    </a:lnTo>
                    <a:lnTo>
                      <a:pt x="37" y="12"/>
                    </a:lnTo>
                    <a:lnTo>
                      <a:pt x="34" y="21"/>
                    </a:lnTo>
                    <a:lnTo>
                      <a:pt x="29" y="33"/>
                    </a:lnTo>
                    <a:lnTo>
                      <a:pt x="22" y="43"/>
                    </a:lnTo>
                    <a:lnTo>
                      <a:pt x="14" y="54"/>
                    </a:lnTo>
                    <a:lnTo>
                      <a:pt x="7" y="62"/>
                    </a:lnTo>
                    <a:lnTo>
                      <a:pt x="0" y="66"/>
                    </a:lnTo>
                    <a:lnTo>
                      <a:pt x="3" y="61"/>
                    </a:lnTo>
                    <a:lnTo>
                      <a:pt x="7" y="52"/>
                    </a:lnTo>
                    <a:lnTo>
                      <a:pt x="12" y="40"/>
                    </a:lnTo>
                    <a:lnTo>
                      <a:pt x="19" y="29"/>
                    </a:lnTo>
                    <a:lnTo>
                      <a:pt x="25" y="17"/>
                    </a:lnTo>
                    <a:lnTo>
                      <a:pt x="31" y="8"/>
                    </a:lnTo>
                    <a:lnTo>
                      <a:pt x="36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76" name="Freeform 463">
                <a:extLst>
                  <a:ext uri="{FF2B5EF4-FFF2-40B4-BE49-F238E27FC236}">
                    <a16:creationId xmlns:a16="http://schemas.microsoft.com/office/drawing/2014/main" id="{F92A49A3-D092-444F-8365-F2934DEB1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" y="189"/>
                <a:ext cx="28" cy="63"/>
              </a:xfrm>
              <a:custGeom>
                <a:avLst/>
                <a:gdLst>
                  <a:gd name="T0" fmla="*/ 27 w 28"/>
                  <a:gd name="T1" fmla="*/ 0 h 63"/>
                  <a:gd name="T2" fmla="*/ 28 w 28"/>
                  <a:gd name="T3" fmla="*/ 3 h 63"/>
                  <a:gd name="T4" fmla="*/ 27 w 28"/>
                  <a:gd name="T5" fmla="*/ 10 h 63"/>
                  <a:gd name="T6" fmla="*/ 26 w 28"/>
                  <a:gd name="T7" fmla="*/ 19 h 63"/>
                  <a:gd name="T8" fmla="*/ 22 w 28"/>
                  <a:gd name="T9" fmla="*/ 29 h 63"/>
                  <a:gd name="T10" fmla="*/ 18 w 28"/>
                  <a:gd name="T11" fmla="*/ 40 h 63"/>
                  <a:gd name="T12" fmla="*/ 13 w 28"/>
                  <a:gd name="T13" fmla="*/ 49 h 63"/>
                  <a:gd name="T14" fmla="*/ 7 w 28"/>
                  <a:gd name="T15" fmla="*/ 58 h 63"/>
                  <a:gd name="T16" fmla="*/ 0 w 28"/>
                  <a:gd name="T17" fmla="*/ 63 h 63"/>
                  <a:gd name="T18" fmla="*/ 2 w 28"/>
                  <a:gd name="T19" fmla="*/ 57 h 63"/>
                  <a:gd name="T20" fmla="*/ 6 w 28"/>
                  <a:gd name="T21" fmla="*/ 47 h 63"/>
                  <a:gd name="T22" fmla="*/ 9 w 28"/>
                  <a:gd name="T23" fmla="*/ 37 h 63"/>
                  <a:gd name="T24" fmla="*/ 14 w 28"/>
                  <a:gd name="T25" fmla="*/ 26 h 63"/>
                  <a:gd name="T26" fmla="*/ 18 w 28"/>
                  <a:gd name="T27" fmla="*/ 16 h 63"/>
                  <a:gd name="T28" fmla="*/ 21 w 28"/>
                  <a:gd name="T29" fmla="*/ 7 h 63"/>
                  <a:gd name="T30" fmla="*/ 25 w 28"/>
                  <a:gd name="T31" fmla="*/ 1 h 63"/>
                  <a:gd name="T32" fmla="*/ 27 w 2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63"/>
                  <a:gd name="T53" fmla="*/ 28 w 2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63">
                    <a:moveTo>
                      <a:pt x="27" y="0"/>
                    </a:moveTo>
                    <a:lnTo>
                      <a:pt x="28" y="3"/>
                    </a:lnTo>
                    <a:lnTo>
                      <a:pt x="27" y="10"/>
                    </a:lnTo>
                    <a:lnTo>
                      <a:pt x="26" y="19"/>
                    </a:lnTo>
                    <a:lnTo>
                      <a:pt x="22" y="29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7" y="58"/>
                    </a:lnTo>
                    <a:lnTo>
                      <a:pt x="0" y="63"/>
                    </a:lnTo>
                    <a:lnTo>
                      <a:pt x="2" y="57"/>
                    </a:lnTo>
                    <a:lnTo>
                      <a:pt x="6" y="47"/>
                    </a:lnTo>
                    <a:lnTo>
                      <a:pt x="9" y="37"/>
                    </a:lnTo>
                    <a:lnTo>
                      <a:pt x="14" y="26"/>
                    </a:lnTo>
                    <a:lnTo>
                      <a:pt x="18" y="16"/>
                    </a:lnTo>
                    <a:lnTo>
                      <a:pt x="21" y="7"/>
                    </a:lnTo>
                    <a:lnTo>
                      <a:pt x="25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77" name="Freeform 464">
                <a:extLst>
                  <a:ext uri="{FF2B5EF4-FFF2-40B4-BE49-F238E27FC236}">
                    <a16:creationId xmlns:a16="http://schemas.microsoft.com/office/drawing/2014/main" id="{75373D30-9BE3-4DDE-8B52-3D774AF0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" y="191"/>
                <a:ext cx="30" cy="46"/>
              </a:xfrm>
              <a:custGeom>
                <a:avLst/>
                <a:gdLst>
                  <a:gd name="T0" fmla="*/ 29 w 30"/>
                  <a:gd name="T1" fmla="*/ 0 h 46"/>
                  <a:gd name="T2" fmla="*/ 30 w 30"/>
                  <a:gd name="T3" fmla="*/ 3 h 46"/>
                  <a:gd name="T4" fmla="*/ 27 w 30"/>
                  <a:gd name="T5" fmla="*/ 9 h 46"/>
                  <a:gd name="T6" fmla="*/ 24 w 30"/>
                  <a:gd name="T7" fmla="*/ 16 h 46"/>
                  <a:gd name="T8" fmla="*/ 20 w 30"/>
                  <a:gd name="T9" fmla="*/ 24 h 46"/>
                  <a:gd name="T10" fmla="*/ 14 w 30"/>
                  <a:gd name="T11" fmla="*/ 33 h 46"/>
                  <a:gd name="T12" fmla="*/ 8 w 30"/>
                  <a:gd name="T13" fmla="*/ 40 h 46"/>
                  <a:gd name="T14" fmla="*/ 3 w 30"/>
                  <a:gd name="T15" fmla="*/ 44 h 46"/>
                  <a:gd name="T16" fmla="*/ 0 w 30"/>
                  <a:gd name="T17" fmla="*/ 46 h 46"/>
                  <a:gd name="T18" fmla="*/ 2 w 30"/>
                  <a:gd name="T19" fmla="*/ 42 h 46"/>
                  <a:gd name="T20" fmla="*/ 6 w 30"/>
                  <a:gd name="T21" fmla="*/ 36 h 46"/>
                  <a:gd name="T22" fmla="*/ 10 w 30"/>
                  <a:gd name="T23" fmla="*/ 28 h 46"/>
                  <a:gd name="T24" fmla="*/ 14 w 30"/>
                  <a:gd name="T25" fmla="*/ 20 h 46"/>
                  <a:gd name="T26" fmla="*/ 19 w 30"/>
                  <a:gd name="T27" fmla="*/ 13 h 46"/>
                  <a:gd name="T28" fmla="*/ 23 w 30"/>
                  <a:gd name="T29" fmla="*/ 7 h 46"/>
                  <a:gd name="T30" fmla="*/ 26 w 30"/>
                  <a:gd name="T31" fmla="*/ 2 h 46"/>
                  <a:gd name="T32" fmla="*/ 29 w 30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46"/>
                  <a:gd name="T53" fmla="*/ 30 w 30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46">
                    <a:moveTo>
                      <a:pt x="29" y="0"/>
                    </a:moveTo>
                    <a:lnTo>
                      <a:pt x="30" y="3"/>
                    </a:lnTo>
                    <a:lnTo>
                      <a:pt x="27" y="9"/>
                    </a:lnTo>
                    <a:lnTo>
                      <a:pt x="24" y="16"/>
                    </a:lnTo>
                    <a:lnTo>
                      <a:pt x="20" y="24"/>
                    </a:lnTo>
                    <a:lnTo>
                      <a:pt x="14" y="33"/>
                    </a:lnTo>
                    <a:lnTo>
                      <a:pt x="8" y="40"/>
                    </a:lnTo>
                    <a:lnTo>
                      <a:pt x="3" y="44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6" y="36"/>
                    </a:lnTo>
                    <a:lnTo>
                      <a:pt x="10" y="28"/>
                    </a:lnTo>
                    <a:lnTo>
                      <a:pt x="14" y="20"/>
                    </a:lnTo>
                    <a:lnTo>
                      <a:pt x="19" y="13"/>
                    </a:lnTo>
                    <a:lnTo>
                      <a:pt x="23" y="7"/>
                    </a:lnTo>
                    <a:lnTo>
                      <a:pt x="26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78" name="Freeform 465">
                <a:extLst>
                  <a:ext uri="{FF2B5EF4-FFF2-40B4-BE49-F238E27FC236}">
                    <a16:creationId xmlns:a16="http://schemas.microsoft.com/office/drawing/2014/main" id="{C12EF614-A3A6-4DCE-9857-DCB21512C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" y="198"/>
                <a:ext cx="11" cy="34"/>
              </a:xfrm>
              <a:custGeom>
                <a:avLst/>
                <a:gdLst>
                  <a:gd name="T0" fmla="*/ 9 w 11"/>
                  <a:gd name="T1" fmla="*/ 0 h 34"/>
                  <a:gd name="T2" fmla="*/ 11 w 11"/>
                  <a:gd name="T3" fmla="*/ 6 h 34"/>
                  <a:gd name="T4" fmla="*/ 9 w 11"/>
                  <a:gd name="T5" fmla="*/ 17 h 34"/>
                  <a:gd name="T6" fmla="*/ 6 w 11"/>
                  <a:gd name="T7" fmla="*/ 28 h 34"/>
                  <a:gd name="T8" fmla="*/ 0 w 11"/>
                  <a:gd name="T9" fmla="*/ 34 h 34"/>
                  <a:gd name="T10" fmla="*/ 3 w 11"/>
                  <a:gd name="T11" fmla="*/ 25 h 34"/>
                  <a:gd name="T12" fmla="*/ 5 w 11"/>
                  <a:gd name="T13" fmla="*/ 12 h 34"/>
                  <a:gd name="T14" fmla="*/ 6 w 11"/>
                  <a:gd name="T15" fmla="*/ 3 h 34"/>
                  <a:gd name="T16" fmla="*/ 9 w 11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4"/>
                  <a:gd name="T29" fmla="*/ 11 w 11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4">
                    <a:moveTo>
                      <a:pt x="9" y="0"/>
                    </a:moveTo>
                    <a:lnTo>
                      <a:pt x="11" y="6"/>
                    </a:lnTo>
                    <a:lnTo>
                      <a:pt x="9" y="17"/>
                    </a:lnTo>
                    <a:lnTo>
                      <a:pt x="6" y="28"/>
                    </a:lnTo>
                    <a:lnTo>
                      <a:pt x="0" y="34"/>
                    </a:lnTo>
                    <a:lnTo>
                      <a:pt x="3" y="25"/>
                    </a:lnTo>
                    <a:lnTo>
                      <a:pt x="5" y="12"/>
                    </a:lnTo>
                    <a:lnTo>
                      <a:pt x="6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79" name="Freeform 466">
                <a:extLst>
                  <a:ext uri="{FF2B5EF4-FFF2-40B4-BE49-F238E27FC236}">
                    <a16:creationId xmlns:a16="http://schemas.microsoft.com/office/drawing/2014/main" id="{702B5D89-1D3D-4FE8-98E0-3D7A1B89C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" y="220"/>
                <a:ext cx="24" cy="27"/>
              </a:xfrm>
              <a:custGeom>
                <a:avLst/>
                <a:gdLst>
                  <a:gd name="T0" fmla="*/ 0 w 24"/>
                  <a:gd name="T1" fmla="*/ 27 h 27"/>
                  <a:gd name="T2" fmla="*/ 4 w 24"/>
                  <a:gd name="T3" fmla="*/ 20 h 27"/>
                  <a:gd name="T4" fmla="*/ 10 w 24"/>
                  <a:gd name="T5" fmla="*/ 10 h 27"/>
                  <a:gd name="T6" fmla="*/ 17 w 24"/>
                  <a:gd name="T7" fmla="*/ 1 h 27"/>
                  <a:gd name="T8" fmla="*/ 23 w 24"/>
                  <a:gd name="T9" fmla="*/ 0 h 27"/>
                  <a:gd name="T10" fmla="*/ 24 w 24"/>
                  <a:gd name="T11" fmla="*/ 3 h 27"/>
                  <a:gd name="T12" fmla="*/ 23 w 24"/>
                  <a:gd name="T13" fmla="*/ 7 h 27"/>
                  <a:gd name="T14" fmla="*/ 20 w 24"/>
                  <a:gd name="T15" fmla="*/ 11 h 27"/>
                  <a:gd name="T16" fmla="*/ 15 w 24"/>
                  <a:gd name="T17" fmla="*/ 14 h 27"/>
                  <a:gd name="T18" fmla="*/ 11 w 24"/>
                  <a:gd name="T19" fmla="*/ 18 h 27"/>
                  <a:gd name="T20" fmla="*/ 7 w 24"/>
                  <a:gd name="T21" fmla="*/ 21 h 27"/>
                  <a:gd name="T22" fmla="*/ 2 w 24"/>
                  <a:gd name="T23" fmla="*/ 25 h 27"/>
                  <a:gd name="T24" fmla="*/ 0 w 24"/>
                  <a:gd name="T25" fmla="*/ 27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7"/>
                  <a:gd name="T41" fmla="*/ 24 w 24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7">
                    <a:moveTo>
                      <a:pt x="0" y="27"/>
                    </a:moveTo>
                    <a:lnTo>
                      <a:pt x="4" y="20"/>
                    </a:lnTo>
                    <a:lnTo>
                      <a:pt x="10" y="10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4" y="3"/>
                    </a:lnTo>
                    <a:lnTo>
                      <a:pt x="23" y="7"/>
                    </a:lnTo>
                    <a:lnTo>
                      <a:pt x="20" y="11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7" y="21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80" name="Freeform 467">
                <a:extLst>
                  <a:ext uri="{FF2B5EF4-FFF2-40B4-BE49-F238E27FC236}">
                    <a16:creationId xmlns:a16="http://schemas.microsoft.com/office/drawing/2014/main" id="{86709CE1-EC7F-4F9F-AFD4-CACEBB9D1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238"/>
                <a:ext cx="31" cy="8"/>
              </a:xfrm>
              <a:custGeom>
                <a:avLst/>
                <a:gdLst>
                  <a:gd name="T0" fmla="*/ 0 w 31"/>
                  <a:gd name="T1" fmla="*/ 7 h 8"/>
                  <a:gd name="T2" fmla="*/ 2 w 31"/>
                  <a:gd name="T3" fmla="*/ 7 h 8"/>
                  <a:gd name="T4" fmla="*/ 6 w 31"/>
                  <a:gd name="T5" fmla="*/ 7 h 8"/>
                  <a:gd name="T6" fmla="*/ 11 w 31"/>
                  <a:gd name="T7" fmla="*/ 7 h 8"/>
                  <a:gd name="T8" fmla="*/ 16 w 31"/>
                  <a:gd name="T9" fmla="*/ 8 h 8"/>
                  <a:gd name="T10" fmla="*/ 21 w 31"/>
                  <a:gd name="T11" fmla="*/ 8 h 8"/>
                  <a:gd name="T12" fmla="*/ 27 w 31"/>
                  <a:gd name="T13" fmla="*/ 7 h 8"/>
                  <a:gd name="T14" fmla="*/ 30 w 31"/>
                  <a:gd name="T15" fmla="*/ 5 h 8"/>
                  <a:gd name="T16" fmla="*/ 31 w 31"/>
                  <a:gd name="T17" fmla="*/ 3 h 8"/>
                  <a:gd name="T18" fmla="*/ 30 w 31"/>
                  <a:gd name="T19" fmla="*/ 1 h 8"/>
                  <a:gd name="T20" fmla="*/ 27 w 31"/>
                  <a:gd name="T21" fmla="*/ 0 h 8"/>
                  <a:gd name="T22" fmla="*/ 22 w 31"/>
                  <a:gd name="T23" fmla="*/ 0 h 8"/>
                  <a:gd name="T24" fmla="*/ 18 w 31"/>
                  <a:gd name="T25" fmla="*/ 1 h 8"/>
                  <a:gd name="T26" fmla="*/ 12 w 31"/>
                  <a:gd name="T27" fmla="*/ 3 h 8"/>
                  <a:gd name="T28" fmla="*/ 8 w 31"/>
                  <a:gd name="T29" fmla="*/ 4 h 8"/>
                  <a:gd name="T30" fmla="*/ 3 w 31"/>
                  <a:gd name="T31" fmla="*/ 6 h 8"/>
                  <a:gd name="T32" fmla="*/ 0 w 31"/>
                  <a:gd name="T33" fmla="*/ 7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8"/>
                  <a:gd name="T53" fmla="*/ 31 w 3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8">
                    <a:moveTo>
                      <a:pt x="0" y="7"/>
                    </a:moveTo>
                    <a:lnTo>
                      <a:pt x="2" y="7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6" y="8"/>
                    </a:lnTo>
                    <a:lnTo>
                      <a:pt x="21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1" y="3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3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81" name="Freeform 468">
                <a:extLst>
                  <a:ext uri="{FF2B5EF4-FFF2-40B4-BE49-F238E27FC236}">
                    <a16:creationId xmlns:a16="http://schemas.microsoft.com/office/drawing/2014/main" id="{1ED6C573-B537-4133-AFEF-9AE084AD6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" y="246"/>
                <a:ext cx="31" cy="26"/>
              </a:xfrm>
              <a:custGeom>
                <a:avLst/>
                <a:gdLst>
                  <a:gd name="T0" fmla="*/ 0 w 31"/>
                  <a:gd name="T1" fmla="*/ 0 h 26"/>
                  <a:gd name="T2" fmla="*/ 4 w 31"/>
                  <a:gd name="T3" fmla="*/ 2 h 26"/>
                  <a:gd name="T4" fmla="*/ 9 w 31"/>
                  <a:gd name="T5" fmla="*/ 6 h 26"/>
                  <a:gd name="T6" fmla="*/ 15 w 31"/>
                  <a:gd name="T7" fmla="*/ 10 h 26"/>
                  <a:gd name="T8" fmla="*/ 21 w 31"/>
                  <a:gd name="T9" fmla="*/ 14 h 26"/>
                  <a:gd name="T10" fmla="*/ 25 w 31"/>
                  <a:gd name="T11" fmla="*/ 17 h 26"/>
                  <a:gd name="T12" fmla="*/ 29 w 31"/>
                  <a:gd name="T13" fmla="*/ 21 h 26"/>
                  <a:gd name="T14" fmla="*/ 31 w 31"/>
                  <a:gd name="T15" fmla="*/ 24 h 26"/>
                  <a:gd name="T16" fmla="*/ 30 w 31"/>
                  <a:gd name="T17" fmla="*/ 26 h 26"/>
                  <a:gd name="T18" fmla="*/ 27 w 31"/>
                  <a:gd name="T19" fmla="*/ 26 h 26"/>
                  <a:gd name="T20" fmla="*/ 24 w 31"/>
                  <a:gd name="T21" fmla="*/ 24 h 26"/>
                  <a:gd name="T22" fmla="*/ 20 w 31"/>
                  <a:gd name="T23" fmla="*/ 21 h 26"/>
                  <a:gd name="T24" fmla="*/ 15 w 31"/>
                  <a:gd name="T25" fmla="*/ 16 h 26"/>
                  <a:gd name="T26" fmla="*/ 10 w 31"/>
                  <a:gd name="T27" fmla="*/ 12 h 26"/>
                  <a:gd name="T28" fmla="*/ 6 w 31"/>
                  <a:gd name="T29" fmla="*/ 7 h 26"/>
                  <a:gd name="T30" fmla="*/ 3 w 31"/>
                  <a:gd name="T31" fmla="*/ 3 h 26"/>
                  <a:gd name="T32" fmla="*/ 0 w 31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26"/>
                  <a:gd name="T53" fmla="*/ 31 w 31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26">
                    <a:moveTo>
                      <a:pt x="0" y="0"/>
                    </a:moveTo>
                    <a:lnTo>
                      <a:pt x="4" y="2"/>
                    </a:lnTo>
                    <a:lnTo>
                      <a:pt x="9" y="6"/>
                    </a:lnTo>
                    <a:lnTo>
                      <a:pt x="15" y="10"/>
                    </a:lnTo>
                    <a:lnTo>
                      <a:pt x="21" y="14"/>
                    </a:lnTo>
                    <a:lnTo>
                      <a:pt x="25" y="17"/>
                    </a:lnTo>
                    <a:lnTo>
                      <a:pt x="29" y="21"/>
                    </a:lnTo>
                    <a:lnTo>
                      <a:pt x="31" y="24"/>
                    </a:lnTo>
                    <a:lnTo>
                      <a:pt x="30" y="26"/>
                    </a:lnTo>
                    <a:lnTo>
                      <a:pt x="27" y="26"/>
                    </a:lnTo>
                    <a:lnTo>
                      <a:pt x="24" y="24"/>
                    </a:lnTo>
                    <a:lnTo>
                      <a:pt x="20" y="21"/>
                    </a:lnTo>
                    <a:lnTo>
                      <a:pt x="15" y="16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82" name="Freeform 469">
                <a:extLst>
                  <a:ext uri="{FF2B5EF4-FFF2-40B4-BE49-F238E27FC236}">
                    <a16:creationId xmlns:a16="http://schemas.microsoft.com/office/drawing/2014/main" id="{D2999B5A-0633-4457-9F7F-A8166B0D8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" y="235"/>
                <a:ext cx="8" cy="44"/>
              </a:xfrm>
              <a:custGeom>
                <a:avLst/>
                <a:gdLst>
                  <a:gd name="T0" fmla="*/ 5 w 8"/>
                  <a:gd name="T1" fmla="*/ 0 h 44"/>
                  <a:gd name="T2" fmla="*/ 6 w 8"/>
                  <a:gd name="T3" fmla="*/ 12 h 44"/>
                  <a:gd name="T4" fmla="*/ 8 w 8"/>
                  <a:gd name="T5" fmla="*/ 26 h 44"/>
                  <a:gd name="T6" fmla="*/ 8 w 8"/>
                  <a:gd name="T7" fmla="*/ 38 h 44"/>
                  <a:gd name="T8" fmla="*/ 4 w 8"/>
                  <a:gd name="T9" fmla="*/ 44 h 44"/>
                  <a:gd name="T10" fmla="*/ 0 w 8"/>
                  <a:gd name="T11" fmla="*/ 39 h 44"/>
                  <a:gd name="T12" fmla="*/ 1 w 8"/>
                  <a:gd name="T13" fmla="*/ 26 h 44"/>
                  <a:gd name="T14" fmla="*/ 3 w 8"/>
                  <a:gd name="T15" fmla="*/ 12 h 44"/>
                  <a:gd name="T16" fmla="*/ 5 w 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4"/>
                  <a:gd name="T29" fmla="*/ 8 w 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4">
                    <a:moveTo>
                      <a:pt x="5" y="0"/>
                    </a:moveTo>
                    <a:lnTo>
                      <a:pt x="6" y="12"/>
                    </a:lnTo>
                    <a:lnTo>
                      <a:pt x="8" y="26"/>
                    </a:lnTo>
                    <a:lnTo>
                      <a:pt x="8" y="38"/>
                    </a:lnTo>
                    <a:lnTo>
                      <a:pt x="4" y="44"/>
                    </a:lnTo>
                    <a:lnTo>
                      <a:pt x="0" y="39"/>
                    </a:lnTo>
                    <a:lnTo>
                      <a:pt x="1" y="26"/>
                    </a:lnTo>
                    <a:lnTo>
                      <a:pt x="3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83" name="Freeform 470">
                <a:extLst>
                  <a:ext uri="{FF2B5EF4-FFF2-40B4-BE49-F238E27FC236}">
                    <a16:creationId xmlns:a16="http://schemas.microsoft.com/office/drawing/2014/main" id="{721B151D-B7E7-4B02-B3E5-A1ACF86FA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" y="229"/>
                <a:ext cx="15" cy="42"/>
              </a:xfrm>
              <a:custGeom>
                <a:avLst/>
                <a:gdLst>
                  <a:gd name="T0" fmla="*/ 15 w 15"/>
                  <a:gd name="T1" fmla="*/ 0 h 42"/>
                  <a:gd name="T2" fmla="*/ 14 w 15"/>
                  <a:gd name="T3" fmla="*/ 9 h 42"/>
                  <a:gd name="T4" fmla="*/ 11 w 15"/>
                  <a:gd name="T5" fmla="*/ 24 h 42"/>
                  <a:gd name="T6" fmla="*/ 8 w 15"/>
                  <a:gd name="T7" fmla="*/ 36 h 42"/>
                  <a:gd name="T8" fmla="*/ 2 w 15"/>
                  <a:gd name="T9" fmla="*/ 42 h 42"/>
                  <a:gd name="T10" fmla="*/ 0 w 15"/>
                  <a:gd name="T11" fmla="*/ 36 h 42"/>
                  <a:gd name="T12" fmla="*/ 5 w 15"/>
                  <a:gd name="T13" fmla="*/ 24 h 42"/>
                  <a:gd name="T14" fmla="*/ 11 w 15"/>
                  <a:gd name="T15" fmla="*/ 9 h 42"/>
                  <a:gd name="T16" fmla="*/ 15 w 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2"/>
                  <a:gd name="T29" fmla="*/ 15 w 15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2">
                    <a:moveTo>
                      <a:pt x="15" y="0"/>
                    </a:moveTo>
                    <a:lnTo>
                      <a:pt x="14" y="9"/>
                    </a:lnTo>
                    <a:lnTo>
                      <a:pt x="11" y="24"/>
                    </a:lnTo>
                    <a:lnTo>
                      <a:pt x="8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1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84" name="Freeform 471">
                <a:extLst>
                  <a:ext uri="{FF2B5EF4-FFF2-40B4-BE49-F238E27FC236}">
                    <a16:creationId xmlns:a16="http://schemas.microsoft.com/office/drawing/2014/main" id="{BA7AC779-CF04-4FFC-96B3-B3956A20E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" y="237"/>
                <a:ext cx="8" cy="41"/>
              </a:xfrm>
              <a:custGeom>
                <a:avLst/>
                <a:gdLst>
                  <a:gd name="T0" fmla="*/ 2 w 8"/>
                  <a:gd name="T1" fmla="*/ 0 h 41"/>
                  <a:gd name="T2" fmla="*/ 5 w 8"/>
                  <a:gd name="T3" fmla="*/ 6 h 41"/>
                  <a:gd name="T4" fmla="*/ 8 w 8"/>
                  <a:gd name="T5" fmla="*/ 19 h 41"/>
                  <a:gd name="T6" fmla="*/ 8 w 8"/>
                  <a:gd name="T7" fmla="*/ 32 h 41"/>
                  <a:gd name="T8" fmla="*/ 3 w 8"/>
                  <a:gd name="T9" fmla="*/ 41 h 41"/>
                  <a:gd name="T10" fmla="*/ 0 w 8"/>
                  <a:gd name="T11" fmla="*/ 38 h 41"/>
                  <a:gd name="T12" fmla="*/ 0 w 8"/>
                  <a:gd name="T13" fmla="*/ 26 h 41"/>
                  <a:gd name="T14" fmla="*/ 2 w 8"/>
                  <a:gd name="T15" fmla="*/ 12 h 41"/>
                  <a:gd name="T16" fmla="*/ 2 w 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1"/>
                  <a:gd name="T29" fmla="*/ 8 w 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1">
                    <a:moveTo>
                      <a:pt x="2" y="0"/>
                    </a:moveTo>
                    <a:lnTo>
                      <a:pt x="5" y="6"/>
                    </a:lnTo>
                    <a:lnTo>
                      <a:pt x="8" y="19"/>
                    </a:lnTo>
                    <a:lnTo>
                      <a:pt x="8" y="32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85" name="Freeform 472">
                <a:extLst>
                  <a:ext uri="{FF2B5EF4-FFF2-40B4-BE49-F238E27FC236}">
                    <a16:creationId xmlns:a16="http://schemas.microsoft.com/office/drawing/2014/main" id="{D778AB97-4761-4F00-B103-F7F55437A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" y="244"/>
                <a:ext cx="8" cy="44"/>
              </a:xfrm>
              <a:custGeom>
                <a:avLst/>
                <a:gdLst>
                  <a:gd name="T0" fmla="*/ 0 w 8"/>
                  <a:gd name="T1" fmla="*/ 0 h 44"/>
                  <a:gd name="T2" fmla="*/ 3 w 8"/>
                  <a:gd name="T3" fmla="*/ 9 h 44"/>
                  <a:gd name="T4" fmla="*/ 6 w 8"/>
                  <a:gd name="T5" fmla="*/ 22 h 44"/>
                  <a:gd name="T6" fmla="*/ 8 w 8"/>
                  <a:gd name="T7" fmla="*/ 36 h 44"/>
                  <a:gd name="T8" fmla="*/ 6 w 8"/>
                  <a:gd name="T9" fmla="*/ 44 h 44"/>
                  <a:gd name="T10" fmla="*/ 3 w 8"/>
                  <a:gd name="T11" fmla="*/ 41 h 44"/>
                  <a:gd name="T12" fmla="*/ 1 w 8"/>
                  <a:gd name="T13" fmla="*/ 29 h 44"/>
                  <a:gd name="T14" fmla="*/ 1 w 8"/>
                  <a:gd name="T15" fmla="*/ 14 h 44"/>
                  <a:gd name="T16" fmla="*/ 0 w 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4"/>
                  <a:gd name="T29" fmla="*/ 8 w 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4">
                    <a:moveTo>
                      <a:pt x="0" y="0"/>
                    </a:moveTo>
                    <a:lnTo>
                      <a:pt x="3" y="9"/>
                    </a:lnTo>
                    <a:lnTo>
                      <a:pt x="6" y="22"/>
                    </a:lnTo>
                    <a:lnTo>
                      <a:pt x="8" y="36"/>
                    </a:lnTo>
                    <a:lnTo>
                      <a:pt x="6" y="44"/>
                    </a:lnTo>
                    <a:lnTo>
                      <a:pt x="3" y="41"/>
                    </a:lnTo>
                    <a:lnTo>
                      <a:pt x="1" y="29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86" name="Freeform 473">
                <a:extLst>
                  <a:ext uri="{FF2B5EF4-FFF2-40B4-BE49-F238E27FC236}">
                    <a16:creationId xmlns:a16="http://schemas.microsoft.com/office/drawing/2014/main" id="{E0C633EA-D398-49F4-B952-B0FB060FE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251"/>
                <a:ext cx="11" cy="43"/>
              </a:xfrm>
              <a:custGeom>
                <a:avLst/>
                <a:gdLst>
                  <a:gd name="T0" fmla="*/ 0 w 11"/>
                  <a:gd name="T1" fmla="*/ 0 h 43"/>
                  <a:gd name="T2" fmla="*/ 4 w 11"/>
                  <a:gd name="T3" fmla="*/ 10 h 43"/>
                  <a:gd name="T4" fmla="*/ 9 w 11"/>
                  <a:gd name="T5" fmla="*/ 24 h 43"/>
                  <a:gd name="T6" fmla="*/ 11 w 11"/>
                  <a:gd name="T7" fmla="*/ 37 h 43"/>
                  <a:gd name="T8" fmla="*/ 9 w 11"/>
                  <a:gd name="T9" fmla="*/ 43 h 43"/>
                  <a:gd name="T10" fmla="*/ 5 w 11"/>
                  <a:gd name="T11" fmla="*/ 38 h 43"/>
                  <a:gd name="T12" fmla="*/ 3 w 11"/>
                  <a:gd name="T13" fmla="*/ 26 h 43"/>
                  <a:gd name="T14" fmla="*/ 2 w 11"/>
                  <a:gd name="T15" fmla="*/ 12 h 43"/>
                  <a:gd name="T16" fmla="*/ 0 w 1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43"/>
                  <a:gd name="T29" fmla="*/ 11 w 1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43">
                    <a:moveTo>
                      <a:pt x="0" y="0"/>
                    </a:moveTo>
                    <a:lnTo>
                      <a:pt x="4" y="10"/>
                    </a:lnTo>
                    <a:lnTo>
                      <a:pt x="9" y="24"/>
                    </a:lnTo>
                    <a:lnTo>
                      <a:pt x="11" y="37"/>
                    </a:lnTo>
                    <a:lnTo>
                      <a:pt x="9" y="43"/>
                    </a:lnTo>
                    <a:lnTo>
                      <a:pt x="5" y="38"/>
                    </a:lnTo>
                    <a:lnTo>
                      <a:pt x="3" y="26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87" name="Freeform 474">
                <a:extLst>
                  <a:ext uri="{FF2B5EF4-FFF2-40B4-BE49-F238E27FC236}">
                    <a16:creationId xmlns:a16="http://schemas.microsoft.com/office/drawing/2014/main" id="{4E705060-7C77-4740-9A05-92E8E49E7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" y="254"/>
                <a:ext cx="13" cy="48"/>
              </a:xfrm>
              <a:custGeom>
                <a:avLst/>
                <a:gdLst>
                  <a:gd name="T0" fmla="*/ 0 w 13"/>
                  <a:gd name="T1" fmla="*/ 0 h 48"/>
                  <a:gd name="T2" fmla="*/ 6 w 13"/>
                  <a:gd name="T3" fmla="*/ 12 h 48"/>
                  <a:gd name="T4" fmla="*/ 11 w 13"/>
                  <a:gd name="T5" fmla="*/ 28 h 48"/>
                  <a:gd name="T6" fmla="*/ 13 w 13"/>
                  <a:gd name="T7" fmla="*/ 41 h 48"/>
                  <a:gd name="T8" fmla="*/ 10 w 13"/>
                  <a:gd name="T9" fmla="*/ 48 h 48"/>
                  <a:gd name="T10" fmla="*/ 4 w 13"/>
                  <a:gd name="T11" fmla="*/ 42 h 48"/>
                  <a:gd name="T12" fmla="*/ 3 w 13"/>
                  <a:gd name="T13" fmla="*/ 28 h 48"/>
                  <a:gd name="T14" fmla="*/ 2 w 13"/>
                  <a:gd name="T15" fmla="*/ 11 h 48"/>
                  <a:gd name="T16" fmla="*/ 0 w 13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8"/>
                  <a:gd name="T29" fmla="*/ 13 w 13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8">
                    <a:moveTo>
                      <a:pt x="0" y="0"/>
                    </a:moveTo>
                    <a:lnTo>
                      <a:pt x="6" y="12"/>
                    </a:lnTo>
                    <a:lnTo>
                      <a:pt x="11" y="28"/>
                    </a:lnTo>
                    <a:lnTo>
                      <a:pt x="13" y="41"/>
                    </a:lnTo>
                    <a:lnTo>
                      <a:pt x="10" y="48"/>
                    </a:lnTo>
                    <a:lnTo>
                      <a:pt x="4" y="42"/>
                    </a:lnTo>
                    <a:lnTo>
                      <a:pt x="3" y="28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88" name="Freeform 475">
                <a:extLst>
                  <a:ext uri="{FF2B5EF4-FFF2-40B4-BE49-F238E27FC236}">
                    <a16:creationId xmlns:a16="http://schemas.microsoft.com/office/drawing/2014/main" id="{275D71FA-ADB6-4C3F-97E0-7CB1E1E9B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" y="257"/>
                <a:ext cx="18" cy="51"/>
              </a:xfrm>
              <a:custGeom>
                <a:avLst/>
                <a:gdLst>
                  <a:gd name="T0" fmla="*/ 0 w 18"/>
                  <a:gd name="T1" fmla="*/ 0 h 51"/>
                  <a:gd name="T2" fmla="*/ 6 w 18"/>
                  <a:gd name="T3" fmla="*/ 11 h 51"/>
                  <a:gd name="T4" fmla="*/ 13 w 18"/>
                  <a:gd name="T5" fmla="*/ 30 h 51"/>
                  <a:gd name="T6" fmla="*/ 18 w 18"/>
                  <a:gd name="T7" fmla="*/ 45 h 51"/>
                  <a:gd name="T8" fmla="*/ 15 w 18"/>
                  <a:gd name="T9" fmla="*/ 51 h 51"/>
                  <a:gd name="T10" fmla="*/ 9 w 18"/>
                  <a:gd name="T11" fmla="*/ 43 h 51"/>
                  <a:gd name="T12" fmla="*/ 6 w 18"/>
                  <a:gd name="T13" fmla="*/ 27 h 51"/>
                  <a:gd name="T14" fmla="*/ 2 w 18"/>
                  <a:gd name="T15" fmla="*/ 10 h 51"/>
                  <a:gd name="T16" fmla="*/ 0 w 18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51"/>
                  <a:gd name="T29" fmla="*/ 18 w 18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51">
                    <a:moveTo>
                      <a:pt x="0" y="0"/>
                    </a:moveTo>
                    <a:lnTo>
                      <a:pt x="6" y="11"/>
                    </a:lnTo>
                    <a:lnTo>
                      <a:pt x="13" y="30"/>
                    </a:lnTo>
                    <a:lnTo>
                      <a:pt x="18" y="45"/>
                    </a:lnTo>
                    <a:lnTo>
                      <a:pt x="15" y="51"/>
                    </a:lnTo>
                    <a:lnTo>
                      <a:pt x="9" y="43"/>
                    </a:lnTo>
                    <a:lnTo>
                      <a:pt x="6" y="27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89" name="Freeform 476">
                <a:extLst>
                  <a:ext uri="{FF2B5EF4-FFF2-40B4-BE49-F238E27FC236}">
                    <a16:creationId xmlns:a16="http://schemas.microsoft.com/office/drawing/2014/main" id="{7D44B52C-B9C2-4B4A-BBBA-FD97B4401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" y="256"/>
                <a:ext cx="23" cy="56"/>
              </a:xfrm>
              <a:custGeom>
                <a:avLst/>
                <a:gdLst>
                  <a:gd name="T0" fmla="*/ 0 w 23"/>
                  <a:gd name="T1" fmla="*/ 0 h 56"/>
                  <a:gd name="T2" fmla="*/ 5 w 23"/>
                  <a:gd name="T3" fmla="*/ 5 h 56"/>
                  <a:gd name="T4" fmla="*/ 10 w 23"/>
                  <a:gd name="T5" fmla="*/ 12 h 56"/>
                  <a:gd name="T6" fmla="*/ 14 w 23"/>
                  <a:gd name="T7" fmla="*/ 21 h 56"/>
                  <a:gd name="T8" fmla="*/ 19 w 23"/>
                  <a:gd name="T9" fmla="*/ 31 h 56"/>
                  <a:gd name="T10" fmla="*/ 21 w 23"/>
                  <a:gd name="T11" fmla="*/ 40 h 56"/>
                  <a:gd name="T12" fmla="*/ 23 w 23"/>
                  <a:gd name="T13" fmla="*/ 48 h 56"/>
                  <a:gd name="T14" fmla="*/ 22 w 23"/>
                  <a:gd name="T15" fmla="*/ 54 h 56"/>
                  <a:gd name="T16" fmla="*/ 19 w 23"/>
                  <a:gd name="T17" fmla="*/ 56 h 56"/>
                  <a:gd name="T18" fmla="*/ 13 w 23"/>
                  <a:gd name="T19" fmla="*/ 50 h 56"/>
                  <a:gd name="T20" fmla="*/ 7 w 23"/>
                  <a:gd name="T21" fmla="*/ 33 h 56"/>
                  <a:gd name="T22" fmla="*/ 3 w 23"/>
                  <a:gd name="T23" fmla="*/ 14 h 56"/>
                  <a:gd name="T24" fmla="*/ 0 w 2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6"/>
                  <a:gd name="T41" fmla="*/ 23 w 23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6">
                    <a:moveTo>
                      <a:pt x="0" y="0"/>
                    </a:moveTo>
                    <a:lnTo>
                      <a:pt x="5" y="5"/>
                    </a:lnTo>
                    <a:lnTo>
                      <a:pt x="10" y="12"/>
                    </a:lnTo>
                    <a:lnTo>
                      <a:pt x="14" y="21"/>
                    </a:lnTo>
                    <a:lnTo>
                      <a:pt x="19" y="31"/>
                    </a:lnTo>
                    <a:lnTo>
                      <a:pt x="21" y="40"/>
                    </a:lnTo>
                    <a:lnTo>
                      <a:pt x="23" y="48"/>
                    </a:lnTo>
                    <a:lnTo>
                      <a:pt x="22" y="54"/>
                    </a:lnTo>
                    <a:lnTo>
                      <a:pt x="19" y="56"/>
                    </a:lnTo>
                    <a:lnTo>
                      <a:pt x="13" y="50"/>
                    </a:lnTo>
                    <a:lnTo>
                      <a:pt x="7" y="33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90" name="Freeform 477">
                <a:extLst>
                  <a:ext uri="{FF2B5EF4-FFF2-40B4-BE49-F238E27FC236}">
                    <a16:creationId xmlns:a16="http://schemas.microsoft.com/office/drawing/2014/main" id="{95BF776D-D648-4A98-A492-57D37DA1E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" y="254"/>
                <a:ext cx="35" cy="51"/>
              </a:xfrm>
              <a:custGeom>
                <a:avLst/>
                <a:gdLst>
                  <a:gd name="T0" fmla="*/ 0 w 35"/>
                  <a:gd name="T1" fmla="*/ 0 h 51"/>
                  <a:gd name="T2" fmla="*/ 6 w 35"/>
                  <a:gd name="T3" fmla="*/ 4 h 51"/>
                  <a:gd name="T4" fmla="*/ 12 w 35"/>
                  <a:gd name="T5" fmla="*/ 10 h 51"/>
                  <a:gd name="T6" fmla="*/ 18 w 35"/>
                  <a:gd name="T7" fmla="*/ 18 h 51"/>
                  <a:gd name="T8" fmla="*/ 24 w 35"/>
                  <a:gd name="T9" fmla="*/ 27 h 51"/>
                  <a:gd name="T10" fmla="*/ 30 w 35"/>
                  <a:gd name="T11" fmla="*/ 35 h 51"/>
                  <a:gd name="T12" fmla="*/ 33 w 35"/>
                  <a:gd name="T13" fmla="*/ 42 h 51"/>
                  <a:gd name="T14" fmla="*/ 35 w 35"/>
                  <a:gd name="T15" fmla="*/ 48 h 51"/>
                  <a:gd name="T16" fmla="*/ 34 w 35"/>
                  <a:gd name="T17" fmla="*/ 51 h 51"/>
                  <a:gd name="T18" fmla="*/ 30 w 35"/>
                  <a:gd name="T19" fmla="*/ 51 h 51"/>
                  <a:gd name="T20" fmla="*/ 26 w 35"/>
                  <a:gd name="T21" fmla="*/ 47 h 51"/>
                  <a:gd name="T22" fmla="*/ 21 w 35"/>
                  <a:gd name="T23" fmla="*/ 41 h 51"/>
                  <a:gd name="T24" fmla="*/ 16 w 35"/>
                  <a:gd name="T25" fmla="*/ 34 h 51"/>
                  <a:gd name="T26" fmla="*/ 11 w 35"/>
                  <a:gd name="T27" fmla="*/ 25 h 51"/>
                  <a:gd name="T28" fmla="*/ 6 w 35"/>
                  <a:gd name="T29" fmla="*/ 16 h 51"/>
                  <a:gd name="T30" fmla="*/ 2 w 35"/>
                  <a:gd name="T31" fmla="*/ 7 h 51"/>
                  <a:gd name="T32" fmla="*/ 0 w 35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51"/>
                  <a:gd name="T53" fmla="*/ 35 w 35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51">
                    <a:moveTo>
                      <a:pt x="0" y="0"/>
                    </a:moveTo>
                    <a:lnTo>
                      <a:pt x="6" y="4"/>
                    </a:lnTo>
                    <a:lnTo>
                      <a:pt x="12" y="10"/>
                    </a:lnTo>
                    <a:lnTo>
                      <a:pt x="18" y="18"/>
                    </a:lnTo>
                    <a:lnTo>
                      <a:pt x="24" y="27"/>
                    </a:lnTo>
                    <a:lnTo>
                      <a:pt x="30" y="35"/>
                    </a:lnTo>
                    <a:lnTo>
                      <a:pt x="33" y="42"/>
                    </a:lnTo>
                    <a:lnTo>
                      <a:pt x="35" y="48"/>
                    </a:lnTo>
                    <a:lnTo>
                      <a:pt x="34" y="51"/>
                    </a:lnTo>
                    <a:lnTo>
                      <a:pt x="30" y="51"/>
                    </a:lnTo>
                    <a:lnTo>
                      <a:pt x="26" y="47"/>
                    </a:lnTo>
                    <a:lnTo>
                      <a:pt x="21" y="41"/>
                    </a:lnTo>
                    <a:lnTo>
                      <a:pt x="16" y="34"/>
                    </a:lnTo>
                    <a:lnTo>
                      <a:pt x="11" y="25"/>
                    </a:lnTo>
                    <a:lnTo>
                      <a:pt x="6" y="16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91" name="Freeform 478">
                <a:extLst>
                  <a:ext uri="{FF2B5EF4-FFF2-40B4-BE49-F238E27FC236}">
                    <a16:creationId xmlns:a16="http://schemas.microsoft.com/office/drawing/2014/main" id="{C1E48AAA-F84C-44AE-BBBB-1638E7EBB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" y="252"/>
                <a:ext cx="43" cy="42"/>
              </a:xfrm>
              <a:custGeom>
                <a:avLst/>
                <a:gdLst>
                  <a:gd name="T0" fmla="*/ 0 w 43"/>
                  <a:gd name="T1" fmla="*/ 0 h 42"/>
                  <a:gd name="T2" fmla="*/ 6 w 43"/>
                  <a:gd name="T3" fmla="*/ 3 h 42"/>
                  <a:gd name="T4" fmla="*/ 12 w 43"/>
                  <a:gd name="T5" fmla="*/ 9 h 42"/>
                  <a:gd name="T6" fmla="*/ 20 w 43"/>
                  <a:gd name="T7" fmla="*/ 14 h 42"/>
                  <a:gd name="T8" fmla="*/ 28 w 43"/>
                  <a:gd name="T9" fmla="*/ 21 h 42"/>
                  <a:gd name="T10" fmla="*/ 36 w 43"/>
                  <a:gd name="T11" fmla="*/ 28 h 42"/>
                  <a:gd name="T12" fmla="*/ 41 w 43"/>
                  <a:gd name="T13" fmla="*/ 34 h 42"/>
                  <a:gd name="T14" fmla="*/ 43 w 43"/>
                  <a:gd name="T15" fmla="*/ 39 h 42"/>
                  <a:gd name="T16" fmla="*/ 43 w 43"/>
                  <a:gd name="T17" fmla="*/ 42 h 42"/>
                  <a:gd name="T18" fmla="*/ 38 w 43"/>
                  <a:gd name="T19" fmla="*/ 42 h 42"/>
                  <a:gd name="T20" fmla="*/ 33 w 43"/>
                  <a:gd name="T21" fmla="*/ 39 h 42"/>
                  <a:gd name="T22" fmla="*/ 26 w 43"/>
                  <a:gd name="T23" fmla="*/ 34 h 42"/>
                  <a:gd name="T24" fmla="*/ 18 w 43"/>
                  <a:gd name="T25" fmla="*/ 27 h 42"/>
                  <a:gd name="T26" fmla="*/ 12 w 43"/>
                  <a:gd name="T27" fmla="*/ 18 h 42"/>
                  <a:gd name="T28" fmla="*/ 6 w 43"/>
                  <a:gd name="T29" fmla="*/ 11 h 42"/>
                  <a:gd name="T30" fmla="*/ 2 w 43"/>
                  <a:gd name="T31" fmla="*/ 5 h 42"/>
                  <a:gd name="T32" fmla="*/ 0 w 43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2"/>
                  <a:gd name="T53" fmla="*/ 43 w 4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2">
                    <a:moveTo>
                      <a:pt x="0" y="0"/>
                    </a:moveTo>
                    <a:lnTo>
                      <a:pt x="6" y="3"/>
                    </a:lnTo>
                    <a:lnTo>
                      <a:pt x="12" y="9"/>
                    </a:lnTo>
                    <a:lnTo>
                      <a:pt x="20" y="14"/>
                    </a:lnTo>
                    <a:lnTo>
                      <a:pt x="28" y="21"/>
                    </a:lnTo>
                    <a:lnTo>
                      <a:pt x="36" y="28"/>
                    </a:lnTo>
                    <a:lnTo>
                      <a:pt x="41" y="34"/>
                    </a:lnTo>
                    <a:lnTo>
                      <a:pt x="43" y="39"/>
                    </a:lnTo>
                    <a:lnTo>
                      <a:pt x="43" y="42"/>
                    </a:lnTo>
                    <a:lnTo>
                      <a:pt x="38" y="42"/>
                    </a:lnTo>
                    <a:lnTo>
                      <a:pt x="33" y="39"/>
                    </a:lnTo>
                    <a:lnTo>
                      <a:pt x="26" y="34"/>
                    </a:lnTo>
                    <a:lnTo>
                      <a:pt x="18" y="27"/>
                    </a:lnTo>
                    <a:lnTo>
                      <a:pt x="12" y="18"/>
                    </a:lnTo>
                    <a:lnTo>
                      <a:pt x="6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92" name="Freeform 479">
                <a:extLst>
                  <a:ext uri="{FF2B5EF4-FFF2-40B4-BE49-F238E27FC236}">
                    <a16:creationId xmlns:a16="http://schemas.microsoft.com/office/drawing/2014/main" id="{975C92C8-5C31-4D2E-950C-0C07F2185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" y="249"/>
                <a:ext cx="37" cy="39"/>
              </a:xfrm>
              <a:custGeom>
                <a:avLst/>
                <a:gdLst>
                  <a:gd name="T0" fmla="*/ 36 w 37"/>
                  <a:gd name="T1" fmla="*/ 39 h 39"/>
                  <a:gd name="T2" fmla="*/ 34 w 37"/>
                  <a:gd name="T3" fmla="*/ 38 h 39"/>
                  <a:gd name="T4" fmla="*/ 31 w 37"/>
                  <a:gd name="T5" fmla="*/ 35 h 39"/>
                  <a:gd name="T6" fmla="*/ 25 w 37"/>
                  <a:gd name="T7" fmla="*/ 29 h 39"/>
                  <a:gd name="T8" fmla="*/ 20 w 37"/>
                  <a:gd name="T9" fmla="*/ 22 h 39"/>
                  <a:gd name="T10" fmla="*/ 15 w 37"/>
                  <a:gd name="T11" fmla="*/ 15 h 39"/>
                  <a:gd name="T12" fmla="*/ 9 w 37"/>
                  <a:gd name="T13" fmla="*/ 9 h 39"/>
                  <a:gd name="T14" fmla="*/ 4 w 37"/>
                  <a:gd name="T15" fmla="*/ 4 h 39"/>
                  <a:gd name="T16" fmla="*/ 0 w 37"/>
                  <a:gd name="T17" fmla="*/ 0 h 39"/>
                  <a:gd name="T18" fmla="*/ 6 w 37"/>
                  <a:gd name="T19" fmla="*/ 2 h 39"/>
                  <a:gd name="T20" fmla="*/ 13 w 37"/>
                  <a:gd name="T21" fmla="*/ 6 h 39"/>
                  <a:gd name="T22" fmla="*/ 20 w 37"/>
                  <a:gd name="T23" fmla="*/ 12 h 39"/>
                  <a:gd name="T24" fmla="*/ 27 w 37"/>
                  <a:gd name="T25" fmla="*/ 17 h 39"/>
                  <a:gd name="T26" fmla="*/ 32 w 37"/>
                  <a:gd name="T27" fmla="*/ 24 h 39"/>
                  <a:gd name="T28" fmla="*/ 37 w 37"/>
                  <a:gd name="T29" fmla="*/ 30 h 39"/>
                  <a:gd name="T30" fmla="*/ 37 w 37"/>
                  <a:gd name="T31" fmla="*/ 35 h 39"/>
                  <a:gd name="T32" fmla="*/ 36 w 37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9"/>
                  <a:gd name="T53" fmla="*/ 37 w 37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9">
                    <a:moveTo>
                      <a:pt x="36" y="39"/>
                    </a:moveTo>
                    <a:lnTo>
                      <a:pt x="34" y="38"/>
                    </a:lnTo>
                    <a:lnTo>
                      <a:pt x="31" y="35"/>
                    </a:lnTo>
                    <a:lnTo>
                      <a:pt x="25" y="29"/>
                    </a:lnTo>
                    <a:lnTo>
                      <a:pt x="20" y="22"/>
                    </a:lnTo>
                    <a:lnTo>
                      <a:pt x="15" y="15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7" y="17"/>
                    </a:lnTo>
                    <a:lnTo>
                      <a:pt x="32" y="24"/>
                    </a:lnTo>
                    <a:lnTo>
                      <a:pt x="37" y="30"/>
                    </a:lnTo>
                    <a:lnTo>
                      <a:pt x="37" y="35"/>
                    </a:lnTo>
                    <a:lnTo>
                      <a:pt x="36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93" name="Freeform 480">
                <a:extLst>
                  <a:ext uri="{FF2B5EF4-FFF2-40B4-BE49-F238E27FC236}">
                    <a16:creationId xmlns:a16="http://schemas.microsoft.com/office/drawing/2014/main" id="{B6641384-5392-40BE-8148-415D2FE0B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158"/>
                <a:ext cx="176" cy="43"/>
              </a:xfrm>
              <a:custGeom>
                <a:avLst/>
                <a:gdLst>
                  <a:gd name="T0" fmla="*/ 0 w 176"/>
                  <a:gd name="T1" fmla="*/ 6 h 43"/>
                  <a:gd name="T2" fmla="*/ 0 w 176"/>
                  <a:gd name="T3" fmla="*/ 4 h 43"/>
                  <a:gd name="T4" fmla="*/ 1 w 176"/>
                  <a:gd name="T5" fmla="*/ 3 h 43"/>
                  <a:gd name="T6" fmla="*/ 2 w 176"/>
                  <a:gd name="T7" fmla="*/ 1 h 43"/>
                  <a:gd name="T8" fmla="*/ 4 w 176"/>
                  <a:gd name="T9" fmla="*/ 0 h 43"/>
                  <a:gd name="T10" fmla="*/ 15 w 176"/>
                  <a:gd name="T11" fmla="*/ 10 h 43"/>
                  <a:gd name="T12" fmla="*/ 27 w 176"/>
                  <a:gd name="T13" fmla="*/ 19 h 43"/>
                  <a:gd name="T14" fmla="*/ 38 w 176"/>
                  <a:gd name="T15" fmla="*/ 24 h 43"/>
                  <a:gd name="T16" fmla="*/ 50 w 176"/>
                  <a:gd name="T17" fmla="*/ 29 h 43"/>
                  <a:gd name="T18" fmla="*/ 62 w 176"/>
                  <a:gd name="T19" fmla="*/ 32 h 43"/>
                  <a:gd name="T20" fmla="*/ 74 w 176"/>
                  <a:gd name="T21" fmla="*/ 34 h 43"/>
                  <a:gd name="T22" fmla="*/ 86 w 176"/>
                  <a:gd name="T23" fmla="*/ 34 h 43"/>
                  <a:gd name="T24" fmla="*/ 98 w 176"/>
                  <a:gd name="T25" fmla="*/ 34 h 43"/>
                  <a:gd name="T26" fmla="*/ 109 w 176"/>
                  <a:gd name="T27" fmla="*/ 33 h 43"/>
                  <a:gd name="T28" fmla="*/ 120 w 176"/>
                  <a:gd name="T29" fmla="*/ 31 h 43"/>
                  <a:gd name="T30" fmla="*/ 132 w 176"/>
                  <a:gd name="T31" fmla="*/ 28 h 43"/>
                  <a:gd name="T32" fmla="*/ 142 w 176"/>
                  <a:gd name="T33" fmla="*/ 25 h 43"/>
                  <a:gd name="T34" fmla="*/ 151 w 176"/>
                  <a:gd name="T35" fmla="*/ 22 h 43"/>
                  <a:gd name="T36" fmla="*/ 161 w 176"/>
                  <a:gd name="T37" fmla="*/ 19 h 43"/>
                  <a:gd name="T38" fmla="*/ 169 w 176"/>
                  <a:gd name="T39" fmla="*/ 16 h 43"/>
                  <a:gd name="T40" fmla="*/ 176 w 176"/>
                  <a:gd name="T41" fmla="*/ 13 h 43"/>
                  <a:gd name="T42" fmla="*/ 173 w 176"/>
                  <a:gd name="T43" fmla="*/ 19 h 43"/>
                  <a:gd name="T44" fmla="*/ 166 w 176"/>
                  <a:gd name="T45" fmla="*/ 24 h 43"/>
                  <a:gd name="T46" fmla="*/ 158 w 176"/>
                  <a:gd name="T47" fmla="*/ 29 h 43"/>
                  <a:gd name="T48" fmla="*/ 148 w 176"/>
                  <a:gd name="T49" fmla="*/ 33 h 43"/>
                  <a:gd name="T50" fmla="*/ 137 w 176"/>
                  <a:gd name="T51" fmla="*/ 37 h 43"/>
                  <a:gd name="T52" fmla="*/ 124 w 176"/>
                  <a:gd name="T53" fmla="*/ 40 h 43"/>
                  <a:gd name="T54" fmla="*/ 110 w 176"/>
                  <a:gd name="T55" fmla="*/ 42 h 43"/>
                  <a:gd name="T56" fmla="*/ 96 w 176"/>
                  <a:gd name="T57" fmla="*/ 43 h 43"/>
                  <a:gd name="T58" fmla="*/ 82 w 176"/>
                  <a:gd name="T59" fmla="*/ 43 h 43"/>
                  <a:gd name="T60" fmla="*/ 68 w 176"/>
                  <a:gd name="T61" fmla="*/ 42 h 43"/>
                  <a:gd name="T62" fmla="*/ 53 w 176"/>
                  <a:gd name="T63" fmla="*/ 39 h 43"/>
                  <a:gd name="T64" fmla="*/ 41 w 176"/>
                  <a:gd name="T65" fmla="*/ 36 h 43"/>
                  <a:gd name="T66" fmla="*/ 29 w 176"/>
                  <a:gd name="T67" fmla="*/ 30 h 43"/>
                  <a:gd name="T68" fmla="*/ 17 w 176"/>
                  <a:gd name="T69" fmla="*/ 24 h 43"/>
                  <a:gd name="T70" fmla="*/ 8 w 176"/>
                  <a:gd name="T71" fmla="*/ 16 h 43"/>
                  <a:gd name="T72" fmla="*/ 0 w 176"/>
                  <a:gd name="T73" fmla="*/ 6 h 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6"/>
                  <a:gd name="T112" fmla="*/ 0 h 43"/>
                  <a:gd name="T113" fmla="*/ 176 w 176"/>
                  <a:gd name="T114" fmla="*/ 43 h 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6" h="43">
                    <a:moveTo>
                      <a:pt x="0" y="6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5" y="10"/>
                    </a:lnTo>
                    <a:lnTo>
                      <a:pt x="27" y="19"/>
                    </a:lnTo>
                    <a:lnTo>
                      <a:pt x="38" y="24"/>
                    </a:lnTo>
                    <a:lnTo>
                      <a:pt x="50" y="29"/>
                    </a:lnTo>
                    <a:lnTo>
                      <a:pt x="62" y="32"/>
                    </a:lnTo>
                    <a:lnTo>
                      <a:pt x="74" y="34"/>
                    </a:lnTo>
                    <a:lnTo>
                      <a:pt x="86" y="34"/>
                    </a:lnTo>
                    <a:lnTo>
                      <a:pt x="98" y="34"/>
                    </a:lnTo>
                    <a:lnTo>
                      <a:pt x="109" y="33"/>
                    </a:lnTo>
                    <a:lnTo>
                      <a:pt x="120" y="31"/>
                    </a:lnTo>
                    <a:lnTo>
                      <a:pt x="132" y="28"/>
                    </a:lnTo>
                    <a:lnTo>
                      <a:pt x="142" y="25"/>
                    </a:lnTo>
                    <a:lnTo>
                      <a:pt x="151" y="22"/>
                    </a:lnTo>
                    <a:lnTo>
                      <a:pt x="161" y="19"/>
                    </a:lnTo>
                    <a:lnTo>
                      <a:pt x="169" y="16"/>
                    </a:lnTo>
                    <a:lnTo>
                      <a:pt x="176" y="13"/>
                    </a:lnTo>
                    <a:lnTo>
                      <a:pt x="173" y="19"/>
                    </a:lnTo>
                    <a:lnTo>
                      <a:pt x="166" y="24"/>
                    </a:lnTo>
                    <a:lnTo>
                      <a:pt x="158" y="29"/>
                    </a:lnTo>
                    <a:lnTo>
                      <a:pt x="148" y="33"/>
                    </a:lnTo>
                    <a:lnTo>
                      <a:pt x="137" y="37"/>
                    </a:lnTo>
                    <a:lnTo>
                      <a:pt x="124" y="40"/>
                    </a:lnTo>
                    <a:lnTo>
                      <a:pt x="110" y="42"/>
                    </a:lnTo>
                    <a:lnTo>
                      <a:pt x="96" y="43"/>
                    </a:lnTo>
                    <a:lnTo>
                      <a:pt x="82" y="43"/>
                    </a:lnTo>
                    <a:lnTo>
                      <a:pt x="68" y="42"/>
                    </a:lnTo>
                    <a:lnTo>
                      <a:pt x="53" y="39"/>
                    </a:lnTo>
                    <a:lnTo>
                      <a:pt x="41" y="36"/>
                    </a:lnTo>
                    <a:lnTo>
                      <a:pt x="29" y="30"/>
                    </a:lnTo>
                    <a:lnTo>
                      <a:pt x="17" y="24"/>
                    </a:lnTo>
                    <a:lnTo>
                      <a:pt x="8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94" name="Freeform 481">
                <a:extLst>
                  <a:ext uri="{FF2B5EF4-FFF2-40B4-BE49-F238E27FC236}">
                    <a16:creationId xmlns:a16="http://schemas.microsoft.com/office/drawing/2014/main" id="{3A66311A-CBB3-44AA-947F-18EFB089F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" y="141"/>
                <a:ext cx="20" cy="44"/>
              </a:xfrm>
              <a:custGeom>
                <a:avLst/>
                <a:gdLst>
                  <a:gd name="T0" fmla="*/ 0 w 20"/>
                  <a:gd name="T1" fmla="*/ 44 h 44"/>
                  <a:gd name="T2" fmla="*/ 9 w 20"/>
                  <a:gd name="T3" fmla="*/ 34 h 44"/>
                  <a:gd name="T4" fmla="*/ 16 w 20"/>
                  <a:gd name="T5" fmla="*/ 19 h 44"/>
                  <a:gd name="T6" fmla="*/ 20 w 20"/>
                  <a:gd name="T7" fmla="*/ 7 h 44"/>
                  <a:gd name="T8" fmla="*/ 19 w 20"/>
                  <a:gd name="T9" fmla="*/ 0 h 44"/>
                  <a:gd name="T10" fmla="*/ 16 w 20"/>
                  <a:gd name="T11" fmla="*/ 4 h 44"/>
                  <a:gd name="T12" fmla="*/ 11 w 20"/>
                  <a:gd name="T13" fmla="*/ 16 h 44"/>
                  <a:gd name="T14" fmla="*/ 6 w 20"/>
                  <a:gd name="T15" fmla="*/ 31 h 44"/>
                  <a:gd name="T16" fmla="*/ 0 w 20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4"/>
                  <a:gd name="T29" fmla="*/ 20 w 20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4">
                    <a:moveTo>
                      <a:pt x="0" y="44"/>
                    </a:moveTo>
                    <a:lnTo>
                      <a:pt x="9" y="34"/>
                    </a:lnTo>
                    <a:lnTo>
                      <a:pt x="16" y="19"/>
                    </a:lnTo>
                    <a:lnTo>
                      <a:pt x="20" y="7"/>
                    </a:lnTo>
                    <a:lnTo>
                      <a:pt x="19" y="0"/>
                    </a:lnTo>
                    <a:lnTo>
                      <a:pt x="16" y="4"/>
                    </a:lnTo>
                    <a:lnTo>
                      <a:pt x="11" y="16"/>
                    </a:lnTo>
                    <a:lnTo>
                      <a:pt x="6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95" name="Freeform 482">
                <a:extLst>
                  <a:ext uri="{FF2B5EF4-FFF2-40B4-BE49-F238E27FC236}">
                    <a16:creationId xmlns:a16="http://schemas.microsoft.com/office/drawing/2014/main" id="{7DD3F0C4-27B1-4EEC-AB64-32D6B10E6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142"/>
                <a:ext cx="21" cy="49"/>
              </a:xfrm>
              <a:custGeom>
                <a:avLst/>
                <a:gdLst>
                  <a:gd name="T0" fmla="*/ 21 w 21"/>
                  <a:gd name="T1" fmla="*/ 0 h 49"/>
                  <a:gd name="T2" fmla="*/ 21 w 21"/>
                  <a:gd name="T3" fmla="*/ 7 h 49"/>
                  <a:gd name="T4" fmla="*/ 18 w 21"/>
                  <a:gd name="T5" fmla="*/ 20 h 49"/>
                  <a:gd name="T6" fmla="*/ 10 w 21"/>
                  <a:gd name="T7" fmla="*/ 37 h 49"/>
                  <a:gd name="T8" fmla="*/ 0 w 21"/>
                  <a:gd name="T9" fmla="*/ 49 h 49"/>
                  <a:gd name="T10" fmla="*/ 5 w 21"/>
                  <a:gd name="T11" fmla="*/ 36 h 49"/>
                  <a:gd name="T12" fmla="*/ 12 w 21"/>
                  <a:gd name="T13" fmla="*/ 19 h 49"/>
                  <a:gd name="T14" fmla="*/ 17 w 21"/>
                  <a:gd name="T15" fmla="*/ 6 h 49"/>
                  <a:gd name="T16" fmla="*/ 21 w 21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9"/>
                  <a:gd name="T29" fmla="*/ 21 w 21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9">
                    <a:moveTo>
                      <a:pt x="21" y="0"/>
                    </a:moveTo>
                    <a:lnTo>
                      <a:pt x="21" y="7"/>
                    </a:lnTo>
                    <a:lnTo>
                      <a:pt x="18" y="20"/>
                    </a:lnTo>
                    <a:lnTo>
                      <a:pt x="10" y="37"/>
                    </a:lnTo>
                    <a:lnTo>
                      <a:pt x="0" y="49"/>
                    </a:lnTo>
                    <a:lnTo>
                      <a:pt x="5" y="36"/>
                    </a:lnTo>
                    <a:lnTo>
                      <a:pt x="12" y="19"/>
                    </a:lnTo>
                    <a:lnTo>
                      <a:pt x="17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96" name="Freeform 483">
                <a:extLst>
                  <a:ext uri="{FF2B5EF4-FFF2-40B4-BE49-F238E27FC236}">
                    <a16:creationId xmlns:a16="http://schemas.microsoft.com/office/drawing/2014/main" id="{3DAEA0D0-0E14-46FC-83E5-7B49D375C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" y="134"/>
                <a:ext cx="31" cy="64"/>
              </a:xfrm>
              <a:custGeom>
                <a:avLst/>
                <a:gdLst>
                  <a:gd name="T0" fmla="*/ 30 w 31"/>
                  <a:gd name="T1" fmla="*/ 0 h 64"/>
                  <a:gd name="T2" fmla="*/ 31 w 31"/>
                  <a:gd name="T3" fmla="*/ 3 h 64"/>
                  <a:gd name="T4" fmla="*/ 30 w 31"/>
                  <a:gd name="T5" fmla="*/ 10 h 64"/>
                  <a:gd name="T6" fmla="*/ 28 w 31"/>
                  <a:gd name="T7" fmla="*/ 18 h 64"/>
                  <a:gd name="T8" fmla="*/ 23 w 31"/>
                  <a:gd name="T9" fmla="*/ 29 h 64"/>
                  <a:gd name="T10" fmla="*/ 18 w 31"/>
                  <a:gd name="T11" fmla="*/ 40 h 64"/>
                  <a:gd name="T12" fmla="*/ 13 w 31"/>
                  <a:gd name="T13" fmla="*/ 49 h 64"/>
                  <a:gd name="T14" fmla="*/ 6 w 31"/>
                  <a:gd name="T15" fmla="*/ 58 h 64"/>
                  <a:gd name="T16" fmla="*/ 0 w 31"/>
                  <a:gd name="T17" fmla="*/ 64 h 64"/>
                  <a:gd name="T18" fmla="*/ 3 w 31"/>
                  <a:gd name="T19" fmla="*/ 59 h 64"/>
                  <a:gd name="T20" fmla="*/ 6 w 31"/>
                  <a:gd name="T21" fmla="*/ 50 h 64"/>
                  <a:gd name="T22" fmla="*/ 11 w 31"/>
                  <a:gd name="T23" fmla="*/ 40 h 64"/>
                  <a:gd name="T24" fmla="*/ 16 w 31"/>
                  <a:gd name="T25" fmla="*/ 28 h 64"/>
                  <a:gd name="T26" fmla="*/ 20 w 31"/>
                  <a:gd name="T27" fmla="*/ 17 h 64"/>
                  <a:gd name="T28" fmla="*/ 24 w 31"/>
                  <a:gd name="T29" fmla="*/ 8 h 64"/>
                  <a:gd name="T30" fmla="*/ 28 w 31"/>
                  <a:gd name="T31" fmla="*/ 2 h 64"/>
                  <a:gd name="T32" fmla="*/ 30 w 31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64"/>
                  <a:gd name="T53" fmla="*/ 31 w 31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64">
                    <a:moveTo>
                      <a:pt x="30" y="0"/>
                    </a:moveTo>
                    <a:lnTo>
                      <a:pt x="31" y="3"/>
                    </a:lnTo>
                    <a:lnTo>
                      <a:pt x="30" y="10"/>
                    </a:lnTo>
                    <a:lnTo>
                      <a:pt x="28" y="18"/>
                    </a:lnTo>
                    <a:lnTo>
                      <a:pt x="23" y="29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6" y="58"/>
                    </a:lnTo>
                    <a:lnTo>
                      <a:pt x="0" y="64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11" y="40"/>
                    </a:lnTo>
                    <a:lnTo>
                      <a:pt x="16" y="28"/>
                    </a:lnTo>
                    <a:lnTo>
                      <a:pt x="20" y="17"/>
                    </a:lnTo>
                    <a:lnTo>
                      <a:pt x="24" y="8"/>
                    </a:lnTo>
                    <a:lnTo>
                      <a:pt x="2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97" name="Freeform 484">
                <a:extLst>
                  <a:ext uri="{FF2B5EF4-FFF2-40B4-BE49-F238E27FC236}">
                    <a16:creationId xmlns:a16="http://schemas.microsoft.com/office/drawing/2014/main" id="{87D37474-0836-4ED5-982A-201251F3E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127"/>
                <a:ext cx="34" cy="70"/>
              </a:xfrm>
              <a:custGeom>
                <a:avLst/>
                <a:gdLst>
                  <a:gd name="T0" fmla="*/ 33 w 34"/>
                  <a:gd name="T1" fmla="*/ 0 h 70"/>
                  <a:gd name="T2" fmla="*/ 34 w 34"/>
                  <a:gd name="T3" fmla="*/ 4 h 70"/>
                  <a:gd name="T4" fmla="*/ 32 w 34"/>
                  <a:gd name="T5" fmla="*/ 12 h 70"/>
                  <a:gd name="T6" fmla="*/ 29 w 34"/>
                  <a:gd name="T7" fmla="*/ 22 h 70"/>
                  <a:gd name="T8" fmla="*/ 25 w 34"/>
                  <a:gd name="T9" fmla="*/ 33 h 70"/>
                  <a:gd name="T10" fmla="*/ 19 w 34"/>
                  <a:gd name="T11" fmla="*/ 46 h 70"/>
                  <a:gd name="T12" fmla="*/ 13 w 34"/>
                  <a:gd name="T13" fmla="*/ 56 h 70"/>
                  <a:gd name="T14" fmla="*/ 6 w 34"/>
                  <a:gd name="T15" fmla="*/ 65 h 70"/>
                  <a:gd name="T16" fmla="*/ 0 w 34"/>
                  <a:gd name="T17" fmla="*/ 70 h 70"/>
                  <a:gd name="T18" fmla="*/ 2 w 34"/>
                  <a:gd name="T19" fmla="*/ 65 h 70"/>
                  <a:gd name="T20" fmla="*/ 6 w 34"/>
                  <a:gd name="T21" fmla="*/ 55 h 70"/>
                  <a:gd name="T22" fmla="*/ 11 w 34"/>
                  <a:gd name="T23" fmla="*/ 44 h 70"/>
                  <a:gd name="T24" fmla="*/ 16 w 34"/>
                  <a:gd name="T25" fmla="*/ 31 h 70"/>
                  <a:gd name="T26" fmla="*/ 22 w 34"/>
                  <a:gd name="T27" fmla="*/ 20 h 70"/>
                  <a:gd name="T28" fmla="*/ 26 w 34"/>
                  <a:gd name="T29" fmla="*/ 9 h 70"/>
                  <a:gd name="T30" fmla="*/ 31 w 34"/>
                  <a:gd name="T31" fmla="*/ 2 h 70"/>
                  <a:gd name="T32" fmla="*/ 33 w 34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70"/>
                  <a:gd name="T53" fmla="*/ 34 w 34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70">
                    <a:moveTo>
                      <a:pt x="33" y="0"/>
                    </a:moveTo>
                    <a:lnTo>
                      <a:pt x="34" y="4"/>
                    </a:lnTo>
                    <a:lnTo>
                      <a:pt x="32" y="12"/>
                    </a:lnTo>
                    <a:lnTo>
                      <a:pt x="29" y="22"/>
                    </a:lnTo>
                    <a:lnTo>
                      <a:pt x="25" y="33"/>
                    </a:lnTo>
                    <a:lnTo>
                      <a:pt x="19" y="46"/>
                    </a:lnTo>
                    <a:lnTo>
                      <a:pt x="13" y="56"/>
                    </a:lnTo>
                    <a:lnTo>
                      <a:pt x="6" y="65"/>
                    </a:lnTo>
                    <a:lnTo>
                      <a:pt x="0" y="70"/>
                    </a:lnTo>
                    <a:lnTo>
                      <a:pt x="2" y="65"/>
                    </a:lnTo>
                    <a:lnTo>
                      <a:pt x="6" y="55"/>
                    </a:lnTo>
                    <a:lnTo>
                      <a:pt x="11" y="44"/>
                    </a:lnTo>
                    <a:lnTo>
                      <a:pt x="16" y="31"/>
                    </a:lnTo>
                    <a:lnTo>
                      <a:pt x="22" y="20"/>
                    </a:lnTo>
                    <a:lnTo>
                      <a:pt x="26" y="9"/>
                    </a:lnTo>
                    <a:lnTo>
                      <a:pt x="31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98" name="Freeform 485">
                <a:extLst>
                  <a:ext uri="{FF2B5EF4-FFF2-40B4-BE49-F238E27FC236}">
                    <a16:creationId xmlns:a16="http://schemas.microsoft.com/office/drawing/2014/main" id="{5B1BA943-98E0-433A-AE9E-2C9416C49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135"/>
                <a:ext cx="37" cy="57"/>
              </a:xfrm>
              <a:custGeom>
                <a:avLst/>
                <a:gdLst>
                  <a:gd name="T0" fmla="*/ 37 w 37"/>
                  <a:gd name="T1" fmla="*/ 0 h 57"/>
                  <a:gd name="T2" fmla="*/ 37 w 37"/>
                  <a:gd name="T3" fmla="*/ 3 h 57"/>
                  <a:gd name="T4" fmla="*/ 35 w 37"/>
                  <a:gd name="T5" fmla="*/ 10 h 57"/>
                  <a:gd name="T6" fmla="*/ 30 w 37"/>
                  <a:gd name="T7" fmla="*/ 18 h 57"/>
                  <a:gd name="T8" fmla="*/ 25 w 37"/>
                  <a:gd name="T9" fmla="*/ 28 h 57"/>
                  <a:gd name="T10" fmla="*/ 18 w 37"/>
                  <a:gd name="T11" fmla="*/ 39 h 57"/>
                  <a:gd name="T12" fmla="*/ 11 w 37"/>
                  <a:gd name="T13" fmla="*/ 47 h 57"/>
                  <a:gd name="T14" fmla="*/ 5 w 37"/>
                  <a:gd name="T15" fmla="*/ 54 h 57"/>
                  <a:gd name="T16" fmla="*/ 0 w 37"/>
                  <a:gd name="T17" fmla="*/ 57 h 57"/>
                  <a:gd name="T18" fmla="*/ 4 w 37"/>
                  <a:gd name="T19" fmla="*/ 51 h 57"/>
                  <a:gd name="T20" fmla="*/ 8 w 37"/>
                  <a:gd name="T21" fmla="*/ 44 h 57"/>
                  <a:gd name="T22" fmla="*/ 13 w 37"/>
                  <a:gd name="T23" fmla="*/ 34 h 57"/>
                  <a:gd name="T24" fmla="*/ 18 w 37"/>
                  <a:gd name="T25" fmla="*/ 23 h 57"/>
                  <a:gd name="T26" fmla="*/ 24 w 37"/>
                  <a:gd name="T27" fmla="*/ 14 h 57"/>
                  <a:gd name="T28" fmla="*/ 29 w 37"/>
                  <a:gd name="T29" fmla="*/ 6 h 57"/>
                  <a:gd name="T30" fmla="*/ 34 w 37"/>
                  <a:gd name="T31" fmla="*/ 1 h 57"/>
                  <a:gd name="T32" fmla="*/ 37 w 37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57"/>
                  <a:gd name="T53" fmla="*/ 37 w 37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57">
                    <a:moveTo>
                      <a:pt x="37" y="0"/>
                    </a:moveTo>
                    <a:lnTo>
                      <a:pt x="37" y="3"/>
                    </a:lnTo>
                    <a:lnTo>
                      <a:pt x="35" y="10"/>
                    </a:lnTo>
                    <a:lnTo>
                      <a:pt x="30" y="18"/>
                    </a:lnTo>
                    <a:lnTo>
                      <a:pt x="25" y="28"/>
                    </a:lnTo>
                    <a:lnTo>
                      <a:pt x="18" y="39"/>
                    </a:lnTo>
                    <a:lnTo>
                      <a:pt x="11" y="47"/>
                    </a:lnTo>
                    <a:lnTo>
                      <a:pt x="5" y="54"/>
                    </a:lnTo>
                    <a:lnTo>
                      <a:pt x="0" y="57"/>
                    </a:lnTo>
                    <a:lnTo>
                      <a:pt x="4" y="51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18" y="23"/>
                    </a:lnTo>
                    <a:lnTo>
                      <a:pt x="24" y="14"/>
                    </a:lnTo>
                    <a:lnTo>
                      <a:pt x="29" y="6"/>
                    </a:lnTo>
                    <a:lnTo>
                      <a:pt x="34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99" name="Freeform 486">
                <a:extLst>
                  <a:ext uri="{FF2B5EF4-FFF2-40B4-BE49-F238E27FC236}">
                    <a16:creationId xmlns:a16="http://schemas.microsoft.com/office/drawing/2014/main" id="{FE73C6ED-867D-45BD-99C5-0D4BDA05E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" y="139"/>
                <a:ext cx="33" cy="47"/>
              </a:xfrm>
              <a:custGeom>
                <a:avLst/>
                <a:gdLst>
                  <a:gd name="T0" fmla="*/ 32 w 33"/>
                  <a:gd name="T1" fmla="*/ 0 h 47"/>
                  <a:gd name="T2" fmla="*/ 33 w 33"/>
                  <a:gd name="T3" fmla="*/ 3 h 47"/>
                  <a:gd name="T4" fmla="*/ 31 w 33"/>
                  <a:gd name="T5" fmla="*/ 8 h 47"/>
                  <a:gd name="T6" fmla="*/ 28 w 33"/>
                  <a:gd name="T7" fmla="*/ 14 h 47"/>
                  <a:gd name="T8" fmla="*/ 25 w 33"/>
                  <a:gd name="T9" fmla="*/ 22 h 47"/>
                  <a:gd name="T10" fmla="*/ 20 w 33"/>
                  <a:gd name="T11" fmla="*/ 31 h 47"/>
                  <a:gd name="T12" fmla="*/ 14 w 33"/>
                  <a:gd name="T13" fmla="*/ 38 h 47"/>
                  <a:gd name="T14" fmla="*/ 7 w 33"/>
                  <a:gd name="T15" fmla="*/ 43 h 47"/>
                  <a:gd name="T16" fmla="*/ 0 w 33"/>
                  <a:gd name="T17" fmla="*/ 47 h 47"/>
                  <a:gd name="T18" fmla="*/ 3 w 33"/>
                  <a:gd name="T19" fmla="*/ 42 h 47"/>
                  <a:gd name="T20" fmla="*/ 8 w 33"/>
                  <a:gd name="T21" fmla="*/ 36 h 47"/>
                  <a:gd name="T22" fmla="*/ 12 w 33"/>
                  <a:gd name="T23" fmla="*/ 27 h 47"/>
                  <a:gd name="T24" fmla="*/ 17 w 33"/>
                  <a:gd name="T25" fmla="*/ 18 h 47"/>
                  <a:gd name="T26" fmla="*/ 21 w 33"/>
                  <a:gd name="T27" fmla="*/ 11 h 47"/>
                  <a:gd name="T28" fmla="*/ 26 w 33"/>
                  <a:gd name="T29" fmla="*/ 5 h 47"/>
                  <a:gd name="T30" fmla="*/ 29 w 33"/>
                  <a:gd name="T31" fmla="*/ 1 h 47"/>
                  <a:gd name="T32" fmla="*/ 32 w 33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47"/>
                  <a:gd name="T53" fmla="*/ 33 w 33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47">
                    <a:moveTo>
                      <a:pt x="32" y="0"/>
                    </a:moveTo>
                    <a:lnTo>
                      <a:pt x="33" y="3"/>
                    </a:lnTo>
                    <a:lnTo>
                      <a:pt x="31" y="8"/>
                    </a:lnTo>
                    <a:lnTo>
                      <a:pt x="28" y="14"/>
                    </a:lnTo>
                    <a:lnTo>
                      <a:pt x="25" y="22"/>
                    </a:lnTo>
                    <a:lnTo>
                      <a:pt x="20" y="31"/>
                    </a:lnTo>
                    <a:lnTo>
                      <a:pt x="14" y="38"/>
                    </a:lnTo>
                    <a:lnTo>
                      <a:pt x="7" y="43"/>
                    </a:lnTo>
                    <a:lnTo>
                      <a:pt x="0" y="47"/>
                    </a:lnTo>
                    <a:lnTo>
                      <a:pt x="3" y="42"/>
                    </a:lnTo>
                    <a:lnTo>
                      <a:pt x="8" y="36"/>
                    </a:lnTo>
                    <a:lnTo>
                      <a:pt x="12" y="27"/>
                    </a:lnTo>
                    <a:lnTo>
                      <a:pt x="17" y="18"/>
                    </a:lnTo>
                    <a:lnTo>
                      <a:pt x="21" y="1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00" name="Freeform 487">
                <a:extLst>
                  <a:ext uri="{FF2B5EF4-FFF2-40B4-BE49-F238E27FC236}">
                    <a16:creationId xmlns:a16="http://schemas.microsoft.com/office/drawing/2014/main" id="{39BAA63B-5B1B-4D3E-B8FB-0C6C7AFB0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" y="140"/>
                <a:ext cx="27" cy="35"/>
              </a:xfrm>
              <a:custGeom>
                <a:avLst/>
                <a:gdLst>
                  <a:gd name="T0" fmla="*/ 27 w 27"/>
                  <a:gd name="T1" fmla="*/ 0 h 35"/>
                  <a:gd name="T2" fmla="*/ 27 w 27"/>
                  <a:gd name="T3" fmla="*/ 3 h 35"/>
                  <a:gd name="T4" fmla="*/ 25 w 27"/>
                  <a:gd name="T5" fmla="*/ 7 h 35"/>
                  <a:gd name="T6" fmla="*/ 22 w 27"/>
                  <a:gd name="T7" fmla="*/ 12 h 35"/>
                  <a:gd name="T8" fmla="*/ 18 w 27"/>
                  <a:gd name="T9" fmla="*/ 19 h 35"/>
                  <a:gd name="T10" fmla="*/ 13 w 27"/>
                  <a:gd name="T11" fmla="*/ 25 h 35"/>
                  <a:gd name="T12" fmla="*/ 7 w 27"/>
                  <a:gd name="T13" fmla="*/ 30 h 35"/>
                  <a:gd name="T14" fmla="*/ 3 w 27"/>
                  <a:gd name="T15" fmla="*/ 34 h 35"/>
                  <a:gd name="T16" fmla="*/ 0 w 27"/>
                  <a:gd name="T17" fmla="*/ 35 h 35"/>
                  <a:gd name="T18" fmla="*/ 2 w 27"/>
                  <a:gd name="T19" fmla="*/ 31 h 35"/>
                  <a:gd name="T20" fmla="*/ 6 w 27"/>
                  <a:gd name="T21" fmla="*/ 26 h 35"/>
                  <a:gd name="T22" fmla="*/ 9 w 27"/>
                  <a:gd name="T23" fmla="*/ 20 h 35"/>
                  <a:gd name="T24" fmla="*/ 13 w 27"/>
                  <a:gd name="T25" fmla="*/ 14 h 35"/>
                  <a:gd name="T26" fmla="*/ 18 w 27"/>
                  <a:gd name="T27" fmla="*/ 10 h 35"/>
                  <a:gd name="T28" fmla="*/ 21 w 27"/>
                  <a:gd name="T29" fmla="*/ 5 h 35"/>
                  <a:gd name="T30" fmla="*/ 25 w 27"/>
                  <a:gd name="T31" fmla="*/ 2 h 35"/>
                  <a:gd name="T32" fmla="*/ 27 w 2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5"/>
                  <a:gd name="T53" fmla="*/ 27 w 27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5">
                    <a:moveTo>
                      <a:pt x="27" y="0"/>
                    </a:moveTo>
                    <a:lnTo>
                      <a:pt x="27" y="3"/>
                    </a:lnTo>
                    <a:lnTo>
                      <a:pt x="25" y="7"/>
                    </a:lnTo>
                    <a:lnTo>
                      <a:pt x="22" y="12"/>
                    </a:lnTo>
                    <a:lnTo>
                      <a:pt x="18" y="19"/>
                    </a:lnTo>
                    <a:lnTo>
                      <a:pt x="13" y="25"/>
                    </a:lnTo>
                    <a:lnTo>
                      <a:pt x="7" y="30"/>
                    </a:lnTo>
                    <a:lnTo>
                      <a:pt x="3" y="34"/>
                    </a:lnTo>
                    <a:lnTo>
                      <a:pt x="0" y="35"/>
                    </a:lnTo>
                    <a:lnTo>
                      <a:pt x="2" y="31"/>
                    </a:lnTo>
                    <a:lnTo>
                      <a:pt x="6" y="26"/>
                    </a:lnTo>
                    <a:lnTo>
                      <a:pt x="9" y="20"/>
                    </a:lnTo>
                    <a:lnTo>
                      <a:pt x="13" y="14"/>
                    </a:lnTo>
                    <a:lnTo>
                      <a:pt x="18" y="10"/>
                    </a:lnTo>
                    <a:lnTo>
                      <a:pt x="21" y="5"/>
                    </a:lnTo>
                    <a:lnTo>
                      <a:pt x="25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01" name="Freeform 488">
                <a:extLst>
                  <a:ext uri="{FF2B5EF4-FFF2-40B4-BE49-F238E27FC236}">
                    <a16:creationId xmlns:a16="http://schemas.microsoft.com/office/drawing/2014/main" id="{83CCAA13-8104-4DB0-BE09-83440C3D3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" y="146"/>
                <a:ext cx="19" cy="22"/>
              </a:xfrm>
              <a:custGeom>
                <a:avLst/>
                <a:gdLst>
                  <a:gd name="T0" fmla="*/ 19 w 19"/>
                  <a:gd name="T1" fmla="*/ 0 h 22"/>
                  <a:gd name="T2" fmla="*/ 18 w 19"/>
                  <a:gd name="T3" fmla="*/ 5 h 22"/>
                  <a:gd name="T4" fmla="*/ 14 w 19"/>
                  <a:gd name="T5" fmla="*/ 13 h 22"/>
                  <a:gd name="T6" fmla="*/ 7 w 19"/>
                  <a:gd name="T7" fmla="*/ 21 h 22"/>
                  <a:gd name="T8" fmla="*/ 0 w 19"/>
                  <a:gd name="T9" fmla="*/ 22 h 22"/>
                  <a:gd name="T10" fmla="*/ 7 w 19"/>
                  <a:gd name="T11" fmla="*/ 17 h 22"/>
                  <a:gd name="T12" fmla="*/ 12 w 19"/>
                  <a:gd name="T13" fmla="*/ 7 h 22"/>
                  <a:gd name="T14" fmla="*/ 17 w 19"/>
                  <a:gd name="T15" fmla="*/ 0 h 22"/>
                  <a:gd name="T16" fmla="*/ 19 w 19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2"/>
                  <a:gd name="T29" fmla="*/ 19 w 19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2">
                    <a:moveTo>
                      <a:pt x="19" y="0"/>
                    </a:moveTo>
                    <a:lnTo>
                      <a:pt x="18" y="5"/>
                    </a:lnTo>
                    <a:lnTo>
                      <a:pt x="14" y="13"/>
                    </a:lnTo>
                    <a:lnTo>
                      <a:pt x="7" y="21"/>
                    </a:lnTo>
                    <a:lnTo>
                      <a:pt x="0" y="22"/>
                    </a:lnTo>
                    <a:lnTo>
                      <a:pt x="7" y="17"/>
                    </a:lnTo>
                    <a:lnTo>
                      <a:pt x="12" y="7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02" name="Freeform 489">
                <a:extLst>
                  <a:ext uri="{FF2B5EF4-FFF2-40B4-BE49-F238E27FC236}">
                    <a16:creationId xmlns:a16="http://schemas.microsoft.com/office/drawing/2014/main" id="{5859444D-F6BF-457F-A726-0F78B1949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49"/>
                <a:ext cx="21" cy="28"/>
              </a:xfrm>
              <a:custGeom>
                <a:avLst/>
                <a:gdLst>
                  <a:gd name="T0" fmla="*/ 0 w 21"/>
                  <a:gd name="T1" fmla="*/ 28 h 28"/>
                  <a:gd name="T2" fmla="*/ 2 w 21"/>
                  <a:gd name="T3" fmla="*/ 21 h 28"/>
                  <a:gd name="T4" fmla="*/ 8 w 21"/>
                  <a:gd name="T5" fmla="*/ 10 h 28"/>
                  <a:gd name="T6" fmla="*/ 15 w 21"/>
                  <a:gd name="T7" fmla="*/ 2 h 28"/>
                  <a:gd name="T8" fmla="*/ 20 w 21"/>
                  <a:gd name="T9" fmla="*/ 0 h 28"/>
                  <a:gd name="T10" fmla="*/ 21 w 21"/>
                  <a:gd name="T11" fmla="*/ 2 h 28"/>
                  <a:gd name="T12" fmla="*/ 20 w 21"/>
                  <a:gd name="T13" fmla="*/ 5 h 28"/>
                  <a:gd name="T14" fmla="*/ 17 w 21"/>
                  <a:gd name="T15" fmla="*/ 9 h 28"/>
                  <a:gd name="T16" fmla="*/ 14 w 21"/>
                  <a:gd name="T17" fmla="*/ 14 h 28"/>
                  <a:gd name="T18" fmla="*/ 9 w 21"/>
                  <a:gd name="T19" fmla="*/ 18 h 28"/>
                  <a:gd name="T20" fmla="*/ 6 w 21"/>
                  <a:gd name="T21" fmla="*/ 22 h 28"/>
                  <a:gd name="T22" fmla="*/ 2 w 21"/>
                  <a:gd name="T23" fmla="*/ 26 h 28"/>
                  <a:gd name="T24" fmla="*/ 0 w 21"/>
                  <a:gd name="T25" fmla="*/ 28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8"/>
                  <a:gd name="T41" fmla="*/ 21 w 21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8">
                    <a:moveTo>
                      <a:pt x="0" y="28"/>
                    </a:moveTo>
                    <a:lnTo>
                      <a:pt x="2" y="21"/>
                    </a:lnTo>
                    <a:lnTo>
                      <a:pt x="8" y="10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20" y="5"/>
                    </a:lnTo>
                    <a:lnTo>
                      <a:pt x="17" y="9"/>
                    </a:lnTo>
                    <a:lnTo>
                      <a:pt x="14" y="14"/>
                    </a:lnTo>
                    <a:lnTo>
                      <a:pt x="9" y="18"/>
                    </a:lnTo>
                    <a:lnTo>
                      <a:pt x="6" y="22"/>
                    </a:lnTo>
                    <a:lnTo>
                      <a:pt x="2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03" name="Freeform 490">
                <a:extLst>
                  <a:ext uri="{FF2B5EF4-FFF2-40B4-BE49-F238E27FC236}">
                    <a16:creationId xmlns:a16="http://schemas.microsoft.com/office/drawing/2014/main" id="{3FC6D6E3-8E8F-4A1E-A2DE-0056FAABD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" y="179"/>
                <a:ext cx="27" cy="11"/>
              </a:xfrm>
              <a:custGeom>
                <a:avLst/>
                <a:gdLst>
                  <a:gd name="T0" fmla="*/ 0 w 27"/>
                  <a:gd name="T1" fmla="*/ 0 h 11"/>
                  <a:gd name="T2" fmla="*/ 2 w 27"/>
                  <a:gd name="T3" fmla="*/ 0 h 11"/>
                  <a:gd name="T4" fmla="*/ 5 w 27"/>
                  <a:gd name="T5" fmla="*/ 2 h 11"/>
                  <a:gd name="T6" fmla="*/ 9 w 27"/>
                  <a:gd name="T7" fmla="*/ 4 h 11"/>
                  <a:gd name="T8" fmla="*/ 13 w 27"/>
                  <a:gd name="T9" fmla="*/ 7 h 11"/>
                  <a:gd name="T10" fmla="*/ 17 w 27"/>
                  <a:gd name="T11" fmla="*/ 9 h 11"/>
                  <a:gd name="T12" fmla="*/ 22 w 27"/>
                  <a:gd name="T13" fmla="*/ 11 h 11"/>
                  <a:gd name="T14" fmla="*/ 25 w 27"/>
                  <a:gd name="T15" fmla="*/ 11 h 11"/>
                  <a:gd name="T16" fmla="*/ 27 w 27"/>
                  <a:gd name="T17" fmla="*/ 10 h 11"/>
                  <a:gd name="T18" fmla="*/ 27 w 27"/>
                  <a:gd name="T19" fmla="*/ 8 h 11"/>
                  <a:gd name="T20" fmla="*/ 25 w 27"/>
                  <a:gd name="T21" fmla="*/ 5 h 11"/>
                  <a:gd name="T22" fmla="*/ 22 w 27"/>
                  <a:gd name="T23" fmla="*/ 4 h 11"/>
                  <a:gd name="T24" fmla="*/ 17 w 27"/>
                  <a:gd name="T25" fmla="*/ 2 h 11"/>
                  <a:gd name="T26" fmla="*/ 12 w 27"/>
                  <a:gd name="T27" fmla="*/ 1 h 11"/>
                  <a:gd name="T28" fmla="*/ 7 w 27"/>
                  <a:gd name="T29" fmla="*/ 0 h 11"/>
                  <a:gd name="T30" fmla="*/ 3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13" y="7"/>
                    </a:lnTo>
                    <a:lnTo>
                      <a:pt x="17" y="9"/>
                    </a:lnTo>
                    <a:lnTo>
                      <a:pt x="22" y="11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5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04" name="Freeform 491">
                <a:extLst>
                  <a:ext uri="{FF2B5EF4-FFF2-40B4-BE49-F238E27FC236}">
                    <a16:creationId xmlns:a16="http://schemas.microsoft.com/office/drawing/2014/main" id="{FC555CA3-3E26-4215-A9EF-D17850B72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165"/>
                <a:ext cx="29" cy="10"/>
              </a:xfrm>
              <a:custGeom>
                <a:avLst/>
                <a:gdLst>
                  <a:gd name="T0" fmla="*/ 0 w 29"/>
                  <a:gd name="T1" fmla="*/ 10 h 10"/>
                  <a:gd name="T2" fmla="*/ 2 w 29"/>
                  <a:gd name="T3" fmla="*/ 10 h 10"/>
                  <a:gd name="T4" fmla="*/ 6 w 29"/>
                  <a:gd name="T5" fmla="*/ 10 h 10"/>
                  <a:gd name="T6" fmla="*/ 11 w 29"/>
                  <a:gd name="T7" fmla="*/ 9 h 10"/>
                  <a:gd name="T8" fmla="*/ 17 w 29"/>
                  <a:gd name="T9" fmla="*/ 9 h 10"/>
                  <a:gd name="T10" fmla="*/ 21 w 29"/>
                  <a:gd name="T11" fmla="*/ 8 h 10"/>
                  <a:gd name="T12" fmla="*/ 26 w 29"/>
                  <a:gd name="T13" fmla="*/ 7 h 10"/>
                  <a:gd name="T14" fmla="*/ 29 w 29"/>
                  <a:gd name="T15" fmla="*/ 6 h 10"/>
                  <a:gd name="T16" fmla="*/ 29 w 29"/>
                  <a:gd name="T17" fmla="*/ 3 h 10"/>
                  <a:gd name="T18" fmla="*/ 29 w 29"/>
                  <a:gd name="T19" fmla="*/ 1 h 10"/>
                  <a:gd name="T20" fmla="*/ 26 w 29"/>
                  <a:gd name="T21" fmla="*/ 0 h 10"/>
                  <a:gd name="T22" fmla="*/ 22 w 29"/>
                  <a:gd name="T23" fmla="*/ 1 h 10"/>
                  <a:gd name="T24" fmla="*/ 17 w 29"/>
                  <a:gd name="T25" fmla="*/ 3 h 10"/>
                  <a:gd name="T26" fmla="*/ 12 w 29"/>
                  <a:gd name="T27" fmla="*/ 5 h 10"/>
                  <a:gd name="T28" fmla="*/ 7 w 29"/>
                  <a:gd name="T29" fmla="*/ 7 h 10"/>
                  <a:gd name="T30" fmla="*/ 3 w 29"/>
                  <a:gd name="T31" fmla="*/ 9 h 10"/>
                  <a:gd name="T32" fmla="*/ 0 w 29"/>
                  <a:gd name="T33" fmla="*/ 1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0"/>
                  <a:gd name="T53" fmla="*/ 29 w 29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10"/>
                    </a:lnTo>
                    <a:lnTo>
                      <a:pt x="11" y="9"/>
                    </a:lnTo>
                    <a:lnTo>
                      <a:pt x="17" y="9"/>
                    </a:lnTo>
                    <a:lnTo>
                      <a:pt x="21" y="8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05" name="Freeform 492">
                <a:extLst>
                  <a:ext uri="{FF2B5EF4-FFF2-40B4-BE49-F238E27FC236}">
                    <a16:creationId xmlns:a16="http://schemas.microsoft.com/office/drawing/2014/main" id="{F5C02B00-ADD1-4A2A-9DEB-62E94CDB6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" y="183"/>
                <a:ext cx="28" cy="24"/>
              </a:xfrm>
              <a:custGeom>
                <a:avLst/>
                <a:gdLst>
                  <a:gd name="T0" fmla="*/ 0 w 28"/>
                  <a:gd name="T1" fmla="*/ 0 h 24"/>
                  <a:gd name="T2" fmla="*/ 4 w 28"/>
                  <a:gd name="T3" fmla="*/ 2 h 24"/>
                  <a:gd name="T4" fmla="*/ 9 w 28"/>
                  <a:gd name="T5" fmla="*/ 5 h 24"/>
                  <a:gd name="T6" fmla="*/ 13 w 28"/>
                  <a:gd name="T7" fmla="*/ 8 h 24"/>
                  <a:gd name="T8" fmla="*/ 18 w 28"/>
                  <a:gd name="T9" fmla="*/ 12 h 24"/>
                  <a:gd name="T10" fmla="*/ 23 w 28"/>
                  <a:gd name="T11" fmla="*/ 16 h 24"/>
                  <a:gd name="T12" fmla="*/ 26 w 28"/>
                  <a:gd name="T13" fmla="*/ 19 h 24"/>
                  <a:gd name="T14" fmla="*/ 28 w 28"/>
                  <a:gd name="T15" fmla="*/ 22 h 24"/>
                  <a:gd name="T16" fmla="*/ 28 w 28"/>
                  <a:gd name="T17" fmla="*/ 23 h 24"/>
                  <a:gd name="T18" fmla="*/ 25 w 28"/>
                  <a:gd name="T19" fmla="*/ 24 h 24"/>
                  <a:gd name="T20" fmla="*/ 22 w 28"/>
                  <a:gd name="T21" fmla="*/ 23 h 24"/>
                  <a:gd name="T22" fmla="*/ 18 w 28"/>
                  <a:gd name="T23" fmla="*/ 20 h 24"/>
                  <a:gd name="T24" fmla="*/ 14 w 28"/>
                  <a:gd name="T25" fmla="*/ 15 h 24"/>
                  <a:gd name="T26" fmla="*/ 10 w 28"/>
                  <a:gd name="T27" fmla="*/ 11 h 24"/>
                  <a:gd name="T28" fmla="*/ 6 w 28"/>
                  <a:gd name="T29" fmla="*/ 6 h 24"/>
                  <a:gd name="T30" fmla="*/ 2 w 28"/>
                  <a:gd name="T31" fmla="*/ 2 h 24"/>
                  <a:gd name="T32" fmla="*/ 0 w 2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24"/>
                  <a:gd name="T53" fmla="*/ 28 w 2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24">
                    <a:moveTo>
                      <a:pt x="0" y="0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3" y="8"/>
                    </a:lnTo>
                    <a:lnTo>
                      <a:pt x="18" y="12"/>
                    </a:lnTo>
                    <a:lnTo>
                      <a:pt x="23" y="16"/>
                    </a:lnTo>
                    <a:lnTo>
                      <a:pt x="26" y="19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5" y="24"/>
                    </a:lnTo>
                    <a:lnTo>
                      <a:pt x="22" y="23"/>
                    </a:lnTo>
                    <a:lnTo>
                      <a:pt x="18" y="20"/>
                    </a:lnTo>
                    <a:lnTo>
                      <a:pt x="14" y="15"/>
                    </a:lnTo>
                    <a:lnTo>
                      <a:pt x="10" y="11"/>
                    </a:ln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06" name="Freeform 493">
                <a:extLst>
                  <a:ext uri="{FF2B5EF4-FFF2-40B4-BE49-F238E27FC236}">
                    <a16:creationId xmlns:a16="http://schemas.microsoft.com/office/drawing/2014/main" id="{E42FED32-20BC-47EB-BC8D-EE21C040B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" y="173"/>
                <a:ext cx="7" cy="42"/>
              </a:xfrm>
              <a:custGeom>
                <a:avLst/>
                <a:gdLst>
                  <a:gd name="T0" fmla="*/ 4 w 7"/>
                  <a:gd name="T1" fmla="*/ 0 h 42"/>
                  <a:gd name="T2" fmla="*/ 6 w 7"/>
                  <a:gd name="T3" fmla="*/ 10 h 42"/>
                  <a:gd name="T4" fmla="*/ 7 w 7"/>
                  <a:gd name="T5" fmla="*/ 24 h 42"/>
                  <a:gd name="T6" fmla="*/ 6 w 7"/>
                  <a:gd name="T7" fmla="*/ 36 h 42"/>
                  <a:gd name="T8" fmla="*/ 3 w 7"/>
                  <a:gd name="T9" fmla="*/ 42 h 42"/>
                  <a:gd name="T10" fmla="*/ 0 w 7"/>
                  <a:gd name="T11" fmla="*/ 38 h 42"/>
                  <a:gd name="T12" fmla="*/ 1 w 7"/>
                  <a:gd name="T13" fmla="*/ 26 h 42"/>
                  <a:gd name="T14" fmla="*/ 3 w 7"/>
                  <a:gd name="T15" fmla="*/ 11 h 42"/>
                  <a:gd name="T16" fmla="*/ 4 w 7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2"/>
                  <a:gd name="T29" fmla="*/ 7 w 7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2">
                    <a:moveTo>
                      <a:pt x="4" y="0"/>
                    </a:moveTo>
                    <a:lnTo>
                      <a:pt x="6" y="10"/>
                    </a:lnTo>
                    <a:lnTo>
                      <a:pt x="7" y="24"/>
                    </a:lnTo>
                    <a:lnTo>
                      <a:pt x="6" y="36"/>
                    </a:lnTo>
                    <a:lnTo>
                      <a:pt x="3" y="42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3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07" name="Freeform 494">
                <a:extLst>
                  <a:ext uri="{FF2B5EF4-FFF2-40B4-BE49-F238E27FC236}">
                    <a16:creationId xmlns:a16="http://schemas.microsoft.com/office/drawing/2014/main" id="{52D546D5-ACA2-4CF2-B874-3CD6E1708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" y="167"/>
                <a:ext cx="11" cy="42"/>
              </a:xfrm>
              <a:custGeom>
                <a:avLst/>
                <a:gdLst>
                  <a:gd name="T0" fmla="*/ 11 w 11"/>
                  <a:gd name="T1" fmla="*/ 0 h 42"/>
                  <a:gd name="T2" fmla="*/ 11 w 11"/>
                  <a:gd name="T3" fmla="*/ 10 h 42"/>
                  <a:gd name="T4" fmla="*/ 10 w 11"/>
                  <a:gd name="T5" fmla="*/ 24 h 42"/>
                  <a:gd name="T6" fmla="*/ 7 w 11"/>
                  <a:gd name="T7" fmla="*/ 37 h 42"/>
                  <a:gd name="T8" fmla="*/ 2 w 11"/>
                  <a:gd name="T9" fmla="*/ 42 h 42"/>
                  <a:gd name="T10" fmla="*/ 0 w 11"/>
                  <a:gd name="T11" fmla="*/ 37 h 42"/>
                  <a:gd name="T12" fmla="*/ 3 w 11"/>
                  <a:gd name="T13" fmla="*/ 24 h 42"/>
                  <a:gd name="T14" fmla="*/ 7 w 11"/>
                  <a:gd name="T15" fmla="*/ 10 h 42"/>
                  <a:gd name="T16" fmla="*/ 11 w 1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42"/>
                  <a:gd name="T29" fmla="*/ 11 w 1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42">
                    <a:moveTo>
                      <a:pt x="11" y="0"/>
                    </a:moveTo>
                    <a:lnTo>
                      <a:pt x="11" y="10"/>
                    </a:lnTo>
                    <a:lnTo>
                      <a:pt x="10" y="24"/>
                    </a:lnTo>
                    <a:lnTo>
                      <a:pt x="7" y="37"/>
                    </a:lnTo>
                    <a:lnTo>
                      <a:pt x="2" y="42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08" name="Freeform 495">
                <a:extLst>
                  <a:ext uri="{FF2B5EF4-FFF2-40B4-BE49-F238E27FC236}">
                    <a16:creationId xmlns:a16="http://schemas.microsoft.com/office/drawing/2014/main" id="{33366B7A-D702-4CBF-849D-5BC58806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" y="185"/>
                <a:ext cx="7" cy="41"/>
              </a:xfrm>
              <a:custGeom>
                <a:avLst/>
                <a:gdLst>
                  <a:gd name="T0" fmla="*/ 1 w 7"/>
                  <a:gd name="T1" fmla="*/ 0 h 41"/>
                  <a:gd name="T2" fmla="*/ 4 w 7"/>
                  <a:gd name="T3" fmla="*/ 6 h 41"/>
                  <a:gd name="T4" fmla="*/ 6 w 7"/>
                  <a:gd name="T5" fmla="*/ 19 h 41"/>
                  <a:gd name="T6" fmla="*/ 7 w 7"/>
                  <a:gd name="T7" fmla="*/ 32 h 41"/>
                  <a:gd name="T8" fmla="*/ 3 w 7"/>
                  <a:gd name="T9" fmla="*/ 41 h 41"/>
                  <a:gd name="T10" fmla="*/ 0 w 7"/>
                  <a:gd name="T11" fmla="*/ 38 h 41"/>
                  <a:gd name="T12" fmla="*/ 0 w 7"/>
                  <a:gd name="T13" fmla="*/ 26 h 41"/>
                  <a:gd name="T14" fmla="*/ 1 w 7"/>
                  <a:gd name="T15" fmla="*/ 12 h 41"/>
                  <a:gd name="T16" fmla="*/ 1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1" y="0"/>
                    </a:moveTo>
                    <a:lnTo>
                      <a:pt x="4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1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09" name="Freeform 496">
                <a:extLst>
                  <a:ext uri="{FF2B5EF4-FFF2-40B4-BE49-F238E27FC236}">
                    <a16:creationId xmlns:a16="http://schemas.microsoft.com/office/drawing/2014/main" id="{26E111C4-90C2-4C3F-8E36-AC88621A2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189"/>
                <a:ext cx="15" cy="46"/>
              </a:xfrm>
              <a:custGeom>
                <a:avLst/>
                <a:gdLst>
                  <a:gd name="T0" fmla="*/ 0 w 15"/>
                  <a:gd name="T1" fmla="*/ 0 h 46"/>
                  <a:gd name="T2" fmla="*/ 6 w 15"/>
                  <a:gd name="T3" fmla="*/ 12 h 46"/>
                  <a:gd name="T4" fmla="*/ 12 w 15"/>
                  <a:gd name="T5" fmla="*/ 26 h 46"/>
                  <a:gd name="T6" fmla="*/ 15 w 15"/>
                  <a:gd name="T7" fmla="*/ 40 h 46"/>
                  <a:gd name="T8" fmla="*/ 12 w 15"/>
                  <a:gd name="T9" fmla="*/ 46 h 46"/>
                  <a:gd name="T10" fmla="*/ 7 w 15"/>
                  <a:gd name="T11" fmla="*/ 42 h 46"/>
                  <a:gd name="T12" fmla="*/ 5 w 15"/>
                  <a:gd name="T13" fmla="*/ 27 h 46"/>
                  <a:gd name="T14" fmla="*/ 3 w 15"/>
                  <a:gd name="T15" fmla="*/ 12 h 46"/>
                  <a:gd name="T16" fmla="*/ 0 w 15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6"/>
                  <a:gd name="T29" fmla="*/ 15 w 15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6">
                    <a:moveTo>
                      <a:pt x="0" y="0"/>
                    </a:moveTo>
                    <a:lnTo>
                      <a:pt x="6" y="12"/>
                    </a:lnTo>
                    <a:lnTo>
                      <a:pt x="12" y="26"/>
                    </a:lnTo>
                    <a:lnTo>
                      <a:pt x="15" y="40"/>
                    </a:lnTo>
                    <a:lnTo>
                      <a:pt x="12" y="46"/>
                    </a:lnTo>
                    <a:lnTo>
                      <a:pt x="7" y="42"/>
                    </a:lnTo>
                    <a:lnTo>
                      <a:pt x="5" y="27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10" name="Freeform 497">
                <a:extLst>
                  <a:ext uri="{FF2B5EF4-FFF2-40B4-BE49-F238E27FC236}">
                    <a16:creationId xmlns:a16="http://schemas.microsoft.com/office/drawing/2014/main" id="{C6C4ED15-DDD6-42A8-9311-F8B0E79BC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195"/>
                <a:ext cx="16" cy="51"/>
              </a:xfrm>
              <a:custGeom>
                <a:avLst/>
                <a:gdLst>
                  <a:gd name="T0" fmla="*/ 0 w 16"/>
                  <a:gd name="T1" fmla="*/ 0 h 51"/>
                  <a:gd name="T2" fmla="*/ 5 w 16"/>
                  <a:gd name="T3" fmla="*/ 11 h 51"/>
                  <a:gd name="T4" fmla="*/ 12 w 16"/>
                  <a:gd name="T5" fmla="*/ 29 h 51"/>
                  <a:gd name="T6" fmla="*/ 16 w 16"/>
                  <a:gd name="T7" fmla="*/ 44 h 51"/>
                  <a:gd name="T8" fmla="*/ 15 w 16"/>
                  <a:gd name="T9" fmla="*/ 51 h 51"/>
                  <a:gd name="T10" fmla="*/ 9 w 16"/>
                  <a:gd name="T11" fmla="*/ 43 h 51"/>
                  <a:gd name="T12" fmla="*/ 5 w 16"/>
                  <a:gd name="T13" fmla="*/ 27 h 51"/>
                  <a:gd name="T14" fmla="*/ 2 w 16"/>
                  <a:gd name="T15" fmla="*/ 11 h 51"/>
                  <a:gd name="T16" fmla="*/ 0 w 16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1"/>
                  <a:gd name="T29" fmla="*/ 16 w 16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1">
                    <a:moveTo>
                      <a:pt x="0" y="0"/>
                    </a:moveTo>
                    <a:lnTo>
                      <a:pt x="5" y="11"/>
                    </a:lnTo>
                    <a:lnTo>
                      <a:pt x="12" y="29"/>
                    </a:lnTo>
                    <a:lnTo>
                      <a:pt x="16" y="44"/>
                    </a:lnTo>
                    <a:lnTo>
                      <a:pt x="15" y="51"/>
                    </a:lnTo>
                    <a:lnTo>
                      <a:pt x="9" y="43"/>
                    </a:lnTo>
                    <a:lnTo>
                      <a:pt x="5" y="27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11" name="Freeform 498">
                <a:extLst>
                  <a:ext uri="{FF2B5EF4-FFF2-40B4-BE49-F238E27FC236}">
                    <a16:creationId xmlns:a16="http://schemas.microsoft.com/office/drawing/2014/main" id="{9F1DAEF3-E0D4-492E-9121-3FF15C614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" y="193"/>
                <a:ext cx="28" cy="53"/>
              </a:xfrm>
              <a:custGeom>
                <a:avLst/>
                <a:gdLst>
                  <a:gd name="T0" fmla="*/ 0 w 28"/>
                  <a:gd name="T1" fmla="*/ 0 h 53"/>
                  <a:gd name="T2" fmla="*/ 5 w 28"/>
                  <a:gd name="T3" fmla="*/ 5 h 53"/>
                  <a:gd name="T4" fmla="*/ 10 w 28"/>
                  <a:gd name="T5" fmla="*/ 12 h 53"/>
                  <a:gd name="T6" fmla="*/ 15 w 28"/>
                  <a:gd name="T7" fmla="*/ 19 h 53"/>
                  <a:gd name="T8" fmla="*/ 20 w 28"/>
                  <a:gd name="T9" fmla="*/ 28 h 53"/>
                  <a:gd name="T10" fmla="*/ 24 w 28"/>
                  <a:gd name="T11" fmla="*/ 37 h 53"/>
                  <a:gd name="T12" fmla="*/ 27 w 28"/>
                  <a:gd name="T13" fmla="*/ 44 h 53"/>
                  <a:gd name="T14" fmla="*/ 28 w 28"/>
                  <a:gd name="T15" fmla="*/ 50 h 53"/>
                  <a:gd name="T16" fmla="*/ 27 w 28"/>
                  <a:gd name="T17" fmla="*/ 53 h 53"/>
                  <a:gd name="T18" fmla="*/ 24 w 28"/>
                  <a:gd name="T19" fmla="*/ 52 h 53"/>
                  <a:gd name="T20" fmla="*/ 21 w 28"/>
                  <a:gd name="T21" fmla="*/ 47 h 53"/>
                  <a:gd name="T22" fmla="*/ 18 w 28"/>
                  <a:gd name="T23" fmla="*/ 40 h 53"/>
                  <a:gd name="T24" fmla="*/ 14 w 28"/>
                  <a:gd name="T25" fmla="*/ 30 h 53"/>
                  <a:gd name="T26" fmla="*/ 11 w 28"/>
                  <a:gd name="T27" fmla="*/ 20 h 53"/>
                  <a:gd name="T28" fmla="*/ 7 w 28"/>
                  <a:gd name="T29" fmla="*/ 11 h 53"/>
                  <a:gd name="T30" fmla="*/ 4 w 28"/>
                  <a:gd name="T31" fmla="*/ 4 h 53"/>
                  <a:gd name="T32" fmla="*/ 0 w 28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3"/>
                  <a:gd name="T53" fmla="*/ 28 w 2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3">
                    <a:moveTo>
                      <a:pt x="0" y="0"/>
                    </a:moveTo>
                    <a:lnTo>
                      <a:pt x="5" y="5"/>
                    </a:lnTo>
                    <a:lnTo>
                      <a:pt x="10" y="12"/>
                    </a:lnTo>
                    <a:lnTo>
                      <a:pt x="15" y="19"/>
                    </a:lnTo>
                    <a:lnTo>
                      <a:pt x="20" y="28"/>
                    </a:lnTo>
                    <a:lnTo>
                      <a:pt x="24" y="37"/>
                    </a:lnTo>
                    <a:lnTo>
                      <a:pt x="27" y="44"/>
                    </a:lnTo>
                    <a:lnTo>
                      <a:pt x="28" y="50"/>
                    </a:lnTo>
                    <a:lnTo>
                      <a:pt x="27" y="53"/>
                    </a:lnTo>
                    <a:lnTo>
                      <a:pt x="24" y="52"/>
                    </a:lnTo>
                    <a:lnTo>
                      <a:pt x="21" y="47"/>
                    </a:lnTo>
                    <a:lnTo>
                      <a:pt x="18" y="40"/>
                    </a:lnTo>
                    <a:lnTo>
                      <a:pt x="14" y="30"/>
                    </a:lnTo>
                    <a:lnTo>
                      <a:pt x="11" y="20"/>
                    </a:lnTo>
                    <a:lnTo>
                      <a:pt x="7" y="11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12" name="Freeform 499">
                <a:extLst>
                  <a:ext uri="{FF2B5EF4-FFF2-40B4-BE49-F238E27FC236}">
                    <a16:creationId xmlns:a16="http://schemas.microsoft.com/office/drawing/2014/main" id="{3AD2A8FC-FE39-4826-A3B9-A3DB475A1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185"/>
                <a:ext cx="31" cy="49"/>
              </a:xfrm>
              <a:custGeom>
                <a:avLst/>
                <a:gdLst>
                  <a:gd name="T0" fmla="*/ 0 w 31"/>
                  <a:gd name="T1" fmla="*/ 0 h 49"/>
                  <a:gd name="T2" fmla="*/ 4 w 31"/>
                  <a:gd name="T3" fmla="*/ 4 h 49"/>
                  <a:gd name="T4" fmla="*/ 10 w 31"/>
                  <a:gd name="T5" fmla="*/ 10 h 49"/>
                  <a:gd name="T6" fmla="*/ 15 w 31"/>
                  <a:gd name="T7" fmla="*/ 18 h 49"/>
                  <a:gd name="T8" fmla="*/ 21 w 31"/>
                  <a:gd name="T9" fmla="*/ 25 h 49"/>
                  <a:gd name="T10" fmla="*/ 26 w 31"/>
                  <a:gd name="T11" fmla="*/ 34 h 49"/>
                  <a:gd name="T12" fmla="*/ 30 w 31"/>
                  <a:gd name="T13" fmla="*/ 41 h 49"/>
                  <a:gd name="T14" fmla="*/ 31 w 31"/>
                  <a:gd name="T15" fmla="*/ 47 h 49"/>
                  <a:gd name="T16" fmla="*/ 30 w 31"/>
                  <a:gd name="T17" fmla="*/ 49 h 49"/>
                  <a:gd name="T18" fmla="*/ 27 w 31"/>
                  <a:gd name="T19" fmla="*/ 49 h 49"/>
                  <a:gd name="T20" fmla="*/ 23 w 31"/>
                  <a:gd name="T21" fmla="*/ 44 h 49"/>
                  <a:gd name="T22" fmla="*/ 19 w 31"/>
                  <a:gd name="T23" fmla="*/ 37 h 49"/>
                  <a:gd name="T24" fmla="*/ 15 w 31"/>
                  <a:gd name="T25" fmla="*/ 27 h 49"/>
                  <a:gd name="T26" fmla="*/ 10 w 31"/>
                  <a:gd name="T27" fmla="*/ 19 h 49"/>
                  <a:gd name="T28" fmla="*/ 6 w 31"/>
                  <a:gd name="T29" fmla="*/ 10 h 49"/>
                  <a:gd name="T30" fmla="*/ 3 w 31"/>
                  <a:gd name="T31" fmla="*/ 4 h 49"/>
                  <a:gd name="T32" fmla="*/ 0 w 31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49"/>
                  <a:gd name="T53" fmla="*/ 31 w 31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49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5" y="18"/>
                    </a:lnTo>
                    <a:lnTo>
                      <a:pt x="21" y="25"/>
                    </a:lnTo>
                    <a:lnTo>
                      <a:pt x="26" y="34"/>
                    </a:lnTo>
                    <a:lnTo>
                      <a:pt x="30" y="41"/>
                    </a:lnTo>
                    <a:lnTo>
                      <a:pt x="31" y="47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3" y="44"/>
                    </a:lnTo>
                    <a:lnTo>
                      <a:pt x="19" y="37"/>
                    </a:lnTo>
                    <a:lnTo>
                      <a:pt x="15" y="27"/>
                    </a:lnTo>
                    <a:lnTo>
                      <a:pt x="10" y="19"/>
                    </a:lnTo>
                    <a:lnTo>
                      <a:pt x="6" y="10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13" name="Freeform 500">
                <a:extLst>
                  <a:ext uri="{FF2B5EF4-FFF2-40B4-BE49-F238E27FC236}">
                    <a16:creationId xmlns:a16="http://schemas.microsoft.com/office/drawing/2014/main" id="{5C2D62E0-4B79-4D47-A1AC-3E84EE18B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" y="196"/>
                <a:ext cx="28" cy="45"/>
              </a:xfrm>
              <a:custGeom>
                <a:avLst/>
                <a:gdLst>
                  <a:gd name="T0" fmla="*/ 0 w 28"/>
                  <a:gd name="T1" fmla="*/ 0 h 45"/>
                  <a:gd name="T2" fmla="*/ 4 w 28"/>
                  <a:gd name="T3" fmla="*/ 4 h 45"/>
                  <a:gd name="T4" fmla="*/ 8 w 28"/>
                  <a:gd name="T5" fmla="*/ 10 h 45"/>
                  <a:gd name="T6" fmla="*/ 13 w 28"/>
                  <a:gd name="T7" fmla="*/ 17 h 45"/>
                  <a:gd name="T8" fmla="*/ 18 w 28"/>
                  <a:gd name="T9" fmla="*/ 25 h 45"/>
                  <a:gd name="T10" fmla="*/ 23 w 28"/>
                  <a:gd name="T11" fmla="*/ 32 h 45"/>
                  <a:gd name="T12" fmla="*/ 27 w 28"/>
                  <a:gd name="T13" fmla="*/ 38 h 45"/>
                  <a:gd name="T14" fmla="*/ 28 w 28"/>
                  <a:gd name="T15" fmla="*/ 43 h 45"/>
                  <a:gd name="T16" fmla="*/ 26 w 28"/>
                  <a:gd name="T17" fmla="*/ 45 h 45"/>
                  <a:gd name="T18" fmla="*/ 23 w 28"/>
                  <a:gd name="T19" fmla="*/ 44 h 45"/>
                  <a:gd name="T20" fmla="*/ 18 w 28"/>
                  <a:gd name="T21" fmla="*/ 39 h 45"/>
                  <a:gd name="T22" fmla="*/ 15 w 28"/>
                  <a:gd name="T23" fmla="*/ 34 h 45"/>
                  <a:gd name="T24" fmla="*/ 11 w 28"/>
                  <a:gd name="T25" fmla="*/ 25 h 45"/>
                  <a:gd name="T26" fmla="*/ 7 w 28"/>
                  <a:gd name="T27" fmla="*/ 17 h 45"/>
                  <a:gd name="T28" fmla="*/ 5 w 28"/>
                  <a:gd name="T29" fmla="*/ 10 h 45"/>
                  <a:gd name="T30" fmla="*/ 2 w 28"/>
                  <a:gd name="T31" fmla="*/ 4 h 45"/>
                  <a:gd name="T32" fmla="*/ 0 w 28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5"/>
                  <a:gd name="T53" fmla="*/ 28 w 28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5">
                    <a:moveTo>
                      <a:pt x="0" y="0"/>
                    </a:moveTo>
                    <a:lnTo>
                      <a:pt x="4" y="4"/>
                    </a:lnTo>
                    <a:lnTo>
                      <a:pt x="8" y="10"/>
                    </a:lnTo>
                    <a:lnTo>
                      <a:pt x="13" y="17"/>
                    </a:lnTo>
                    <a:lnTo>
                      <a:pt x="18" y="25"/>
                    </a:lnTo>
                    <a:lnTo>
                      <a:pt x="23" y="32"/>
                    </a:lnTo>
                    <a:lnTo>
                      <a:pt x="27" y="38"/>
                    </a:lnTo>
                    <a:lnTo>
                      <a:pt x="28" y="43"/>
                    </a:lnTo>
                    <a:lnTo>
                      <a:pt x="26" y="45"/>
                    </a:lnTo>
                    <a:lnTo>
                      <a:pt x="23" y="44"/>
                    </a:lnTo>
                    <a:lnTo>
                      <a:pt x="18" y="39"/>
                    </a:lnTo>
                    <a:lnTo>
                      <a:pt x="15" y="34"/>
                    </a:lnTo>
                    <a:lnTo>
                      <a:pt x="11" y="25"/>
                    </a:lnTo>
                    <a:lnTo>
                      <a:pt x="7" y="17"/>
                    </a:lnTo>
                    <a:lnTo>
                      <a:pt x="5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14" name="Freeform 501">
                <a:extLst>
                  <a:ext uri="{FF2B5EF4-FFF2-40B4-BE49-F238E27FC236}">
                    <a16:creationId xmlns:a16="http://schemas.microsoft.com/office/drawing/2014/main" id="{51CBA2AB-D055-44B1-86A0-C42B8293D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130"/>
                <a:ext cx="33" cy="70"/>
              </a:xfrm>
              <a:custGeom>
                <a:avLst/>
                <a:gdLst>
                  <a:gd name="T0" fmla="*/ 32 w 33"/>
                  <a:gd name="T1" fmla="*/ 0 h 70"/>
                  <a:gd name="T2" fmla="*/ 33 w 33"/>
                  <a:gd name="T3" fmla="*/ 4 h 70"/>
                  <a:gd name="T4" fmla="*/ 32 w 33"/>
                  <a:gd name="T5" fmla="*/ 12 h 70"/>
                  <a:gd name="T6" fmla="*/ 29 w 33"/>
                  <a:gd name="T7" fmla="*/ 21 h 70"/>
                  <a:gd name="T8" fmla="*/ 24 w 33"/>
                  <a:gd name="T9" fmla="*/ 33 h 70"/>
                  <a:gd name="T10" fmla="*/ 19 w 33"/>
                  <a:gd name="T11" fmla="*/ 46 h 70"/>
                  <a:gd name="T12" fmla="*/ 13 w 33"/>
                  <a:gd name="T13" fmla="*/ 56 h 70"/>
                  <a:gd name="T14" fmla="*/ 6 w 33"/>
                  <a:gd name="T15" fmla="*/ 65 h 70"/>
                  <a:gd name="T16" fmla="*/ 0 w 33"/>
                  <a:gd name="T17" fmla="*/ 70 h 70"/>
                  <a:gd name="T18" fmla="*/ 2 w 33"/>
                  <a:gd name="T19" fmla="*/ 65 h 70"/>
                  <a:gd name="T20" fmla="*/ 6 w 33"/>
                  <a:gd name="T21" fmla="*/ 55 h 70"/>
                  <a:gd name="T22" fmla="*/ 10 w 33"/>
                  <a:gd name="T23" fmla="*/ 44 h 70"/>
                  <a:gd name="T24" fmla="*/ 15 w 33"/>
                  <a:gd name="T25" fmla="*/ 31 h 70"/>
                  <a:gd name="T26" fmla="*/ 21 w 33"/>
                  <a:gd name="T27" fmla="*/ 20 h 70"/>
                  <a:gd name="T28" fmla="*/ 26 w 33"/>
                  <a:gd name="T29" fmla="*/ 9 h 70"/>
                  <a:gd name="T30" fmla="*/ 30 w 33"/>
                  <a:gd name="T31" fmla="*/ 2 h 70"/>
                  <a:gd name="T32" fmla="*/ 32 w 33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70"/>
                  <a:gd name="T53" fmla="*/ 33 w 33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70">
                    <a:moveTo>
                      <a:pt x="32" y="0"/>
                    </a:moveTo>
                    <a:lnTo>
                      <a:pt x="33" y="4"/>
                    </a:lnTo>
                    <a:lnTo>
                      <a:pt x="32" y="12"/>
                    </a:lnTo>
                    <a:lnTo>
                      <a:pt x="29" y="21"/>
                    </a:lnTo>
                    <a:lnTo>
                      <a:pt x="24" y="33"/>
                    </a:lnTo>
                    <a:lnTo>
                      <a:pt x="19" y="46"/>
                    </a:lnTo>
                    <a:lnTo>
                      <a:pt x="13" y="56"/>
                    </a:lnTo>
                    <a:lnTo>
                      <a:pt x="6" y="65"/>
                    </a:lnTo>
                    <a:lnTo>
                      <a:pt x="0" y="70"/>
                    </a:lnTo>
                    <a:lnTo>
                      <a:pt x="2" y="65"/>
                    </a:lnTo>
                    <a:lnTo>
                      <a:pt x="6" y="55"/>
                    </a:lnTo>
                    <a:lnTo>
                      <a:pt x="10" y="44"/>
                    </a:lnTo>
                    <a:lnTo>
                      <a:pt x="15" y="31"/>
                    </a:lnTo>
                    <a:lnTo>
                      <a:pt x="21" y="20"/>
                    </a:lnTo>
                    <a:lnTo>
                      <a:pt x="26" y="9"/>
                    </a:lnTo>
                    <a:lnTo>
                      <a:pt x="3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15" name="Freeform 502">
                <a:extLst>
                  <a:ext uri="{FF2B5EF4-FFF2-40B4-BE49-F238E27FC236}">
                    <a16:creationId xmlns:a16="http://schemas.microsoft.com/office/drawing/2014/main" id="{5ABFDD0A-66D5-48C5-B86A-328A9191E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" y="140"/>
                <a:ext cx="30" cy="55"/>
              </a:xfrm>
              <a:custGeom>
                <a:avLst/>
                <a:gdLst>
                  <a:gd name="T0" fmla="*/ 29 w 30"/>
                  <a:gd name="T1" fmla="*/ 0 h 55"/>
                  <a:gd name="T2" fmla="*/ 30 w 30"/>
                  <a:gd name="T3" fmla="*/ 3 h 55"/>
                  <a:gd name="T4" fmla="*/ 28 w 30"/>
                  <a:gd name="T5" fmla="*/ 8 h 55"/>
                  <a:gd name="T6" fmla="*/ 27 w 30"/>
                  <a:gd name="T7" fmla="*/ 15 h 55"/>
                  <a:gd name="T8" fmla="*/ 22 w 30"/>
                  <a:gd name="T9" fmla="*/ 24 h 55"/>
                  <a:gd name="T10" fmla="*/ 18 w 30"/>
                  <a:gd name="T11" fmla="*/ 34 h 55"/>
                  <a:gd name="T12" fmla="*/ 13 w 30"/>
                  <a:gd name="T13" fmla="*/ 42 h 55"/>
                  <a:gd name="T14" fmla="*/ 7 w 30"/>
                  <a:gd name="T15" fmla="*/ 50 h 55"/>
                  <a:gd name="T16" fmla="*/ 0 w 30"/>
                  <a:gd name="T17" fmla="*/ 55 h 55"/>
                  <a:gd name="T18" fmla="*/ 3 w 30"/>
                  <a:gd name="T19" fmla="*/ 49 h 55"/>
                  <a:gd name="T20" fmla="*/ 8 w 30"/>
                  <a:gd name="T21" fmla="*/ 40 h 55"/>
                  <a:gd name="T22" fmla="*/ 12 w 30"/>
                  <a:gd name="T23" fmla="*/ 32 h 55"/>
                  <a:gd name="T24" fmla="*/ 16 w 30"/>
                  <a:gd name="T25" fmla="*/ 22 h 55"/>
                  <a:gd name="T26" fmla="*/ 21 w 30"/>
                  <a:gd name="T27" fmla="*/ 13 h 55"/>
                  <a:gd name="T28" fmla="*/ 24 w 30"/>
                  <a:gd name="T29" fmla="*/ 6 h 55"/>
                  <a:gd name="T30" fmla="*/ 27 w 30"/>
                  <a:gd name="T31" fmla="*/ 1 h 55"/>
                  <a:gd name="T32" fmla="*/ 29 w 3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5"/>
                  <a:gd name="T53" fmla="*/ 30 w 3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5">
                    <a:moveTo>
                      <a:pt x="29" y="0"/>
                    </a:moveTo>
                    <a:lnTo>
                      <a:pt x="30" y="3"/>
                    </a:lnTo>
                    <a:lnTo>
                      <a:pt x="28" y="8"/>
                    </a:lnTo>
                    <a:lnTo>
                      <a:pt x="27" y="15"/>
                    </a:lnTo>
                    <a:lnTo>
                      <a:pt x="22" y="24"/>
                    </a:lnTo>
                    <a:lnTo>
                      <a:pt x="18" y="34"/>
                    </a:lnTo>
                    <a:lnTo>
                      <a:pt x="13" y="42"/>
                    </a:lnTo>
                    <a:lnTo>
                      <a:pt x="7" y="50"/>
                    </a:lnTo>
                    <a:lnTo>
                      <a:pt x="0" y="55"/>
                    </a:lnTo>
                    <a:lnTo>
                      <a:pt x="3" y="49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6" y="22"/>
                    </a:lnTo>
                    <a:lnTo>
                      <a:pt x="21" y="13"/>
                    </a:lnTo>
                    <a:lnTo>
                      <a:pt x="24" y="6"/>
                    </a:lnTo>
                    <a:lnTo>
                      <a:pt x="27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16" name="Freeform 503">
                <a:extLst>
                  <a:ext uri="{FF2B5EF4-FFF2-40B4-BE49-F238E27FC236}">
                    <a16:creationId xmlns:a16="http://schemas.microsoft.com/office/drawing/2014/main" id="{112BFF9F-90F5-4BCF-867A-705F70A91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191"/>
                <a:ext cx="31" cy="48"/>
              </a:xfrm>
              <a:custGeom>
                <a:avLst/>
                <a:gdLst>
                  <a:gd name="T0" fmla="*/ 0 w 31"/>
                  <a:gd name="T1" fmla="*/ 0 h 48"/>
                  <a:gd name="T2" fmla="*/ 4 w 31"/>
                  <a:gd name="T3" fmla="*/ 4 h 48"/>
                  <a:gd name="T4" fmla="*/ 10 w 31"/>
                  <a:gd name="T5" fmla="*/ 10 h 48"/>
                  <a:gd name="T6" fmla="*/ 15 w 31"/>
                  <a:gd name="T7" fmla="*/ 17 h 48"/>
                  <a:gd name="T8" fmla="*/ 21 w 31"/>
                  <a:gd name="T9" fmla="*/ 25 h 48"/>
                  <a:gd name="T10" fmla="*/ 26 w 31"/>
                  <a:gd name="T11" fmla="*/ 33 h 48"/>
                  <a:gd name="T12" fmla="*/ 30 w 31"/>
                  <a:gd name="T13" fmla="*/ 40 h 48"/>
                  <a:gd name="T14" fmla="*/ 31 w 31"/>
                  <a:gd name="T15" fmla="*/ 45 h 48"/>
                  <a:gd name="T16" fmla="*/ 30 w 31"/>
                  <a:gd name="T17" fmla="*/ 48 h 48"/>
                  <a:gd name="T18" fmla="*/ 27 w 31"/>
                  <a:gd name="T19" fmla="*/ 47 h 48"/>
                  <a:gd name="T20" fmla="*/ 23 w 31"/>
                  <a:gd name="T21" fmla="*/ 43 h 48"/>
                  <a:gd name="T22" fmla="*/ 19 w 31"/>
                  <a:gd name="T23" fmla="*/ 36 h 48"/>
                  <a:gd name="T24" fmla="*/ 14 w 31"/>
                  <a:gd name="T25" fmla="*/ 27 h 48"/>
                  <a:gd name="T26" fmla="*/ 10 w 31"/>
                  <a:gd name="T27" fmla="*/ 17 h 48"/>
                  <a:gd name="T28" fmla="*/ 6 w 31"/>
                  <a:gd name="T29" fmla="*/ 10 h 48"/>
                  <a:gd name="T30" fmla="*/ 3 w 31"/>
                  <a:gd name="T31" fmla="*/ 3 h 48"/>
                  <a:gd name="T32" fmla="*/ 0 w 31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48"/>
                  <a:gd name="T53" fmla="*/ 31 w 31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48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5" y="17"/>
                    </a:lnTo>
                    <a:lnTo>
                      <a:pt x="21" y="25"/>
                    </a:lnTo>
                    <a:lnTo>
                      <a:pt x="26" y="33"/>
                    </a:lnTo>
                    <a:lnTo>
                      <a:pt x="30" y="40"/>
                    </a:lnTo>
                    <a:lnTo>
                      <a:pt x="31" y="45"/>
                    </a:lnTo>
                    <a:lnTo>
                      <a:pt x="30" y="48"/>
                    </a:lnTo>
                    <a:lnTo>
                      <a:pt x="27" y="47"/>
                    </a:lnTo>
                    <a:lnTo>
                      <a:pt x="23" y="43"/>
                    </a:lnTo>
                    <a:lnTo>
                      <a:pt x="19" y="36"/>
                    </a:lnTo>
                    <a:lnTo>
                      <a:pt x="14" y="27"/>
                    </a:lnTo>
                    <a:lnTo>
                      <a:pt x="10" y="17"/>
                    </a:lnTo>
                    <a:lnTo>
                      <a:pt x="6" y="1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17" name="Freeform 504">
                <a:extLst>
                  <a:ext uri="{FF2B5EF4-FFF2-40B4-BE49-F238E27FC236}">
                    <a16:creationId xmlns:a16="http://schemas.microsoft.com/office/drawing/2014/main" id="{FD4CFDF9-06CC-4E0B-A8F0-0C9A7AA59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" y="82"/>
                <a:ext cx="150" cy="36"/>
              </a:xfrm>
              <a:custGeom>
                <a:avLst/>
                <a:gdLst>
                  <a:gd name="T0" fmla="*/ 0 w 150"/>
                  <a:gd name="T1" fmla="*/ 4 h 36"/>
                  <a:gd name="T2" fmla="*/ 0 w 150"/>
                  <a:gd name="T3" fmla="*/ 3 h 36"/>
                  <a:gd name="T4" fmla="*/ 0 w 150"/>
                  <a:gd name="T5" fmla="*/ 1 h 36"/>
                  <a:gd name="T6" fmla="*/ 1 w 150"/>
                  <a:gd name="T7" fmla="*/ 0 h 36"/>
                  <a:gd name="T8" fmla="*/ 3 w 150"/>
                  <a:gd name="T9" fmla="*/ 0 h 36"/>
                  <a:gd name="T10" fmla="*/ 12 w 150"/>
                  <a:gd name="T11" fmla="*/ 9 h 36"/>
                  <a:gd name="T12" fmla="*/ 22 w 150"/>
                  <a:gd name="T13" fmla="*/ 15 h 36"/>
                  <a:gd name="T14" fmla="*/ 32 w 150"/>
                  <a:gd name="T15" fmla="*/ 20 h 36"/>
                  <a:gd name="T16" fmla="*/ 43 w 150"/>
                  <a:gd name="T17" fmla="*/ 24 h 36"/>
                  <a:gd name="T18" fmla="*/ 53 w 150"/>
                  <a:gd name="T19" fmla="*/ 27 h 36"/>
                  <a:gd name="T20" fmla="*/ 63 w 150"/>
                  <a:gd name="T21" fmla="*/ 28 h 36"/>
                  <a:gd name="T22" fmla="*/ 73 w 150"/>
                  <a:gd name="T23" fmla="*/ 28 h 36"/>
                  <a:gd name="T24" fmla="*/ 83 w 150"/>
                  <a:gd name="T25" fmla="*/ 28 h 36"/>
                  <a:gd name="T26" fmla="*/ 92 w 150"/>
                  <a:gd name="T27" fmla="*/ 27 h 36"/>
                  <a:gd name="T28" fmla="*/ 102 w 150"/>
                  <a:gd name="T29" fmla="*/ 25 h 36"/>
                  <a:gd name="T30" fmla="*/ 111 w 150"/>
                  <a:gd name="T31" fmla="*/ 23 h 36"/>
                  <a:gd name="T32" fmla="*/ 120 w 150"/>
                  <a:gd name="T33" fmla="*/ 20 h 36"/>
                  <a:gd name="T34" fmla="*/ 128 w 150"/>
                  <a:gd name="T35" fmla="*/ 17 h 36"/>
                  <a:gd name="T36" fmla="*/ 136 w 150"/>
                  <a:gd name="T37" fmla="*/ 15 h 36"/>
                  <a:gd name="T38" fmla="*/ 143 w 150"/>
                  <a:gd name="T39" fmla="*/ 13 h 36"/>
                  <a:gd name="T40" fmla="*/ 150 w 150"/>
                  <a:gd name="T41" fmla="*/ 10 h 36"/>
                  <a:gd name="T42" fmla="*/ 147 w 150"/>
                  <a:gd name="T43" fmla="*/ 15 h 36"/>
                  <a:gd name="T44" fmla="*/ 141 w 150"/>
                  <a:gd name="T45" fmla="*/ 19 h 36"/>
                  <a:gd name="T46" fmla="*/ 135 w 150"/>
                  <a:gd name="T47" fmla="*/ 23 h 36"/>
                  <a:gd name="T48" fmla="*/ 126 w 150"/>
                  <a:gd name="T49" fmla="*/ 27 h 36"/>
                  <a:gd name="T50" fmla="*/ 116 w 150"/>
                  <a:gd name="T51" fmla="*/ 31 h 36"/>
                  <a:gd name="T52" fmla="*/ 105 w 150"/>
                  <a:gd name="T53" fmla="*/ 33 h 36"/>
                  <a:gd name="T54" fmla="*/ 93 w 150"/>
                  <a:gd name="T55" fmla="*/ 35 h 36"/>
                  <a:gd name="T56" fmla="*/ 81 w 150"/>
                  <a:gd name="T57" fmla="*/ 36 h 36"/>
                  <a:gd name="T58" fmla="*/ 69 w 150"/>
                  <a:gd name="T59" fmla="*/ 36 h 36"/>
                  <a:gd name="T60" fmla="*/ 57 w 150"/>
                  <a:gd name="T61" fmla="*/ 35 h 36"/>
                  <a:gd name="T62" fmla="*/ 45 w 150"/>
                  <a:gd name="T63" fmla="*/ 32 h 36"/>
                  <a:gd name="T64" fmla="*/ 34 w 150"/>
                  <a:gd name="T65" fmla="*/ 29 h 36"/>
                  <a:gd name="T66" fmla="*/ 24 w 150"/>
                  <a:gd name="T67" fmla="*/ 25 h 36"/>
                  <a:gd name="T68" fmla="*/ 14 w 150"/>
                  <a:gd name="T69" fmla="*/ 19 h 36"/>
                  <a:gd name="T70" fmla="*/ 6 w 150"/>
                  <a:gd name="T71" fmla="*/ 13 h 36"/>
                  <a:gd name="T72" fmla="*/ 0 w 150"/>
                  <a:gd name="T73" fmla="*/ 4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"/>
                  <a:gd name="T112" fmla="*/ 0 h 36"/>
                  <a:gd name="T113" fmla="*/ 150 w 150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" h="36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2" y="9"/>
                    </a:lnTo>
                    <a:lnTo>
                      <a:pt x="22" y="15"/>
                    </a:lnTo>
                    <a:lnTo>
                      <a:pt x="32" y="20"/>
                    </a:lnTo>
                    <a:lnTo>
                      <a:pt x="43" y="24"/>
                    </a:lnTo>
                    <a:lnTo>
                      <a:pt x="53" y="27"/>
                    </a:lnTo>
                    <a:lnTo>
                      <a:pt x="63" y="28"/>
                    </a:lnTo>
                    <a:lnTo>
                      <a:pt x="73" y="28"/>
                    </a:lnTo>
                    <a:lnTo>
                      <a:pt x="83" y="28"/>
                    </a:lnTo>
                    <a:lnTo>
                      <a:pt x="92" y="27"/>
                    </a:lnTo>
                    <a:lnTo>
                      <a:pt x="102" y="25"/>
                    </a:lnTo>
                    <a:lnTo>
                      <a:pt x="111" y="23"/>
                    </a:lnTo>
                    <a:lnTo>
                      <a:pt x="120" y="20"/>
                    </a:lnTo>
                    <a:lnTo>
                      <a:pt x="128" y="17"/>
                    </a:lnTo>
                    <a:lnTo>
                      <a:pt x="136" y="15"/>
                    </a:lnTo>
                    <a:lnTo>
                      <a:pt x="143" y="13"/>
                    </a:lnTo>
                    <a:lnTo>
                      <a:pt x="150" y="10"/>
                    </a:lnTo>
                    <a:lnTo>
                      <a:pt x="147" y="15"/>
                    </a:lnTo>
                    <a:lnTo>
                      <a:pt x="141" y="19"/>
                    </a:lnTo>
                    <a:lnTo>
                      <a:pt x="135" y="23"/>
                    </a:lnTo>
                    <a:lnTo>
                      <a:pt x="126" y="27"/>
                    </a:lnTo>
                    <a:lnTo>
                      <a:pt x="116" y="31"/>
                    </a:lnTo>
                    <a:lnTo>
                      <a:pt x="105" y="33"/>
                    </a:lnTo>
                    <a:lnTo>
                      <a:pt x="93" y="35"/>
                    </a:lnTo>
                    <a:lnTo>
                      <a:pt x="81" y="36"/>
                    </a:lnTo>
                    <a:lnTo>
                      <a:pt x="69" y="36"/>
                    </a:lnTo>
                    <a:lnTo>
                      <a:pt x="57" y="35"/>
                    </a:lnTo>
                    <a:lnTo>
                      <a:pt x="45" y="32"/>
                    </a:lnTo>
                    <a:lnTo>
                      <a:pt x="34" y="29"/>
                    </a:lnTo>
                    <a:lnTo>
                      <a:pt x="24" y="25"/>
                    </a:lnTo>
                    <a:lnTo>
                      <a:pt x="14" y="19"/>
                    </a:lnTo>
                    <a:lnTo>
                      <a:pt x="6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18" name="Freeform 505">
                <a:extLst>
                  <a:ext uri="{FF2B5EF4-FFF2-40B4-BE49-F238E27FC236}">
                    <a16:creationId xmlns:a16="http://schemas.microsoft.com/office/drawing/2014/main" id="{F72B939F-8FE5-41BC-96ED-93C693F01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3" y="67"/>
                <a:ext cx="17" cy="37"/>
              </a:xfrm>
              <a:custGeom>
                <a:avLst/>
                <a:gdLst>
                  <a:gd name="T0" fmla="*/ 0 w 17"/>
                  <a:gd name="T1" fmla="*/ 37 h 37"/>
                  <a:gd name="T2" fmla="*/ 7 w 17"/>
                  <a:gd name="T3" fmla="*/ 28 h 37"/>
                  <a:gd name="T4" fmla="*/ 13 w 17"/>
                  <a:gd name="T5" fmla="*/ 16 h 37"/>
                  <a:gd name="T6" fmla="*/ 17 w 17"/>
                  <a:gd name="T7" fmla="*/ 5 h 37"/>
                  <a:gd name="T8" fmla="*/ 16 w 17"/>
                  <a:gd name="T9" fmla="*/ 0 h 37"/>
                  <a:gd name="T10" fmla="*/ 12 w 17"/>
                  <a:gd name="T11" fmla="*/ 2 h 37"/>
                  <a:gd name="T12" fmla="*/ 10 w 17"/>
                  <a:gd name="T13" fmla="*/ 13 h 37"/>
                  <a:gd name="T14" fmla="*/ 5 w 17"/>
                  <a:gd name="T15" fmla="*/ 26 h 37"/>
                  <a:gd name="T16" fmla="*/ 0 w 17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7"/>
                  <a:gd name="T29" fmla="*/ 17 w 17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7">
                    <a:moveTo>
                      <a:pt x="0" y="37"/>
                    </a:moveTo>
                    <a:lnTo>
                      <a:pt x="7" y="28"/>
                    </a:lnTo>
                    <a:lnTo>
                      <a:pt x="13" y="16"/>
                    </a:lnTo>
                    <a:lnTo>
                      <a:pt x="17" y="5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0" y="13"/>
                    </a:lnTo>
                    <a:lnTo>
                      <a:pt x="5" y="2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19" name="Freeform 506">
                <a:extLst>
                  <a:ext uri="{FF2B5EF4-FFF2-40B4-BE49-F238E27FC236}">
                    <a16:creationId xmlns:a16="http://schemas.microsoft.com/office/drawing/2014/main" id="{E8CD265A-4363-4EB8-8565-7A749D10F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" y="68"/>
                <a:ext cx="19" cy="41"/>
              </a:xfrm>
              <a:custGeom>
                <a:avLst/>
                <a:gdLst>
                  <a:gd name="T0" fmla="*/ 18 w 19"/>
                  <a:gd name="T1" fmla="*/ 0 h 41"/>
                  <a:gd name="T2" fmla="*/ 19 w 19"/>
                  <a:gd name="T3" fmla="*/ 5 h 41"/>
                  <a:gd name="T4" fmla="*/ 16 w 19"/>
                  <a:gd name="T5" fmla="*/ 17 h 41"/>
                  <a:gd name="T6" fmla="*/ 10 w 19"/>
                  <a:gd name="T7" fmla="*/ 30 h 41"/>
                  <a:gd name="T8" fmla="*/ 0 w 19"/>
                  <a:gd name="T9" fmla="*/ 41 h 41"/>
                  <a:gd name="T10" fmla="*/ 5 w 19"/>
                  <a:gd name="T11" fmla="*/ 29 h 41"/>
                  <a:gd name="T12" fmla="*/ 11 w 19"/>
                  <a:gd name="T13" fmla="*/ 16 h 41"/>
                  <a:gd name="T14" fmla="*/ 15 w 19"/>
                  <a:gd name="T15" fmla="*/ 4 h 41"/>
                  <a:gd name="T16" fmla="*/ 18 w 19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1"/>
                  <a:gd name="T29" fmla="*/ 19 w 19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1">
                    <a:moveTo>
                      <a:pt x="18" y="0"/>
                    </a:moveTo>
                    <a:lnTo>
                      <a:pt x="19" y="5"/>
                    </a:lnTo>
                    <a:lnTo>
                      <a:pt x="16" y="17"/>
                    </a:lnTo>
                    <a:lnTo>
                      <a:pt x="10" y="30"/>
                    </a:lnTo>
                    <a:lnTo>
                      <a:pt x="0" y="41"/>
                    </a:lnTo>
                    <a:lnTo>
                      <a:pt x="5" y="29"/>
                    </a:lnTo>
                    <a:lnTo>
                      <a:pt x="11" y="16"/>
                    </a:lnTo>
                    <a:lnTo>
                      <a:pt x="15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20" name="Freeform 507">
                <a:extLst>
                  <a:ext uri="{FF2B5EF4-FFF2-40B4-BE49-F238E27FC236}">
                    <a16:creationId xmlns:a16="http://schemas.microsoft.com/office/drawing/2014/main" id="{8CA12882-F31B-48E8-8066-709240D2F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" y="61"/>
                <a:ext cx="27" cy="54"/>
              </a:xfrm>
              <a:custGeom>
                <a:avLst/>
                <a:gdLst>
                  <a:gd name="T0" fmla="*/ 26 w 27"/>
                  <a:gd name="T1" fmla="*/ 0 h 54"/>
                  <a:gd name="T2" fmla="*/ 27 w 27"/>
                  <a:gd name="T3" fmla="*/ 3 h 54"/>
                  <a:gd name="T4" fmla="*/ 26 w 27"/>
                  <a:gd name="T5" fmla="*/ 8 h 54"/>
                  <a:gd name="T6" fmla="*/ 23 w 27"/>
                  <a:gd name="T7" fmla="*/ 15 h 54"/>
                  <a:gd name="T8" fmla="*/ 20 w 27"/>
                  <a:gd name="T9" fmla="*/ 24 h 54"/>
                  <a:gd name="T10" fmla="*/ 16 w 27"/>
                  <a:gd name="T11" fmla="*/ 33 h 54"/>
                  <a:gd name="T12" fmla="*/ 11 w 27"/>
                  <a:gd name="T13" fmla="*/ 41 h 54"/>
                  <a:gd name="T14" fmla="*/ 5 w 27"/>
                  <a:gd name="T15" fmla="*/ 49 h 54"/>
                  <a:gd name="T16" fmla="*/ 0 w 27"/>
                  <a:gd name="T17" fmla="*/ 54 h 54"/>
                  <a:gd name="T18" fmla="*/ 3 w 27"/>
                  <a:gd name="T19" fmla="*/ 49 h 54"/>
                  <a:gd name="T20" fmla="*/ 5 w 27"/>
                  <a:gd name="T21" fmla="*/ 42 h 54"/>
                  <a:gd name="T22" fmla="*/ 10 w 27"/>
                  <a:gd name="T23" fmla="*/ 33 h 54"/>
                  <a:gd name="T24" fmla="*/ 13 w 27"/>
                  <a:gd name="T25" fmla="*/ 23 h 54"/>
                  <a:gd name="T26" fmla="*/ 17 w 27"/>
                  <a:gd name="T27" fmla="*/ 14 h 54"/>
                  <a:gd name="T28" fmla="*/ 21 w 27"/>
                  <a:gd name="T29" fmla="*/ 6 h 54"/>
                  <a:gd name="T30" fmla="*/ 23 w 27"/>
                  <a:gd name="T31" fmla="*/ 1 h 54"/>
                  <a:gd name="T32" fmla="*/ 26 w 27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54"/>
                  <a:gd name="T53" fmla="*/ 27 w 27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54">
                    <a:moveTo>
                      <a:pt x="26" y="0"/>
                    </a:moveTo>
                    <a:lnTo>
                      <a:pt x="27" y="3"/>
                    </a:lnTo>
                    <a:lnTo>
                      <a:pt x="26" y="8"/>
                    </a:lnTo>
                    <a:lnTo>
                      <a:pt x="23" y="15"/>
                    </a:lnTo>
                    <a:lnTo>
                      <a:pt x="20" y="24"/>
                    </a:lnTo>
                    <a:lnTo>
                      <a:pt x="16" y="33"/>
                    </a:lnTo>
                    <a:lnTo>
                      <a:pt x="11" y="41"/>
                    </a:lnTo>
                    <a:lnTo>
                      <a:pt x="5" y="49"/>
                    </a:lnTo>
                    <a:lnTo>
                      <a:pt x="0" y="54"/>
                    </a:lnTo>
                    <a:lnTo>
                      <a:pt x="3" y="49"/>
                    </a:lnTo>
                    <a:lnTo>
                      <a:pt x="5" y="42"/>
                    </a:lnTo>
                    <a:lnTo>
                      <a:pt x="10" y="33"/>
                    </a:lnTo>
                    <a:lnTo>
                      <a:pt x="13" y="23"/>
                    </a:lnTo>
                    <a:lnTo>
                      <a:pt x="17" y="14"/>
                    </a:lnTo>
                    <a:lnTo>
                      <a:pt x="21" y="6"/>
                    </a:lnTo>
                    <a:lnTo>
                      <a:pt x="23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21" name="Freeform 508">
                <a:extLst>
                  <a:ext uri="{FF2B5EF4-FFF2-40B4-BE49-F238E27FC236}">
                    <a16:creationId xmlns:a16="http://schemas.microsoft.com/office/drawing/2014/main" id="{61BA2FEB-613E-4D6B-8E42-BFFCA5ECF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" y="55"/>
                <a:ext cx="29" cy="59"/>
              </a:xfrm>
              <a:custGeom>
                <a:avLst/>
                <a:gdLst>
                  <a:gd name="T0" fmla="*/ 28 w 29"/>
                  <a:gd name="T1" fmla="*/ 0 h 59"/>
                  <a:gd name="T2" fmla="*/ 29 w 29"/>
                  <a:gd name="T3" fmla="*/ 3 h 59"/>
                  <a:gd name="T4" fmla="*/ 27 w 29"/>
                  <a:gd name="T5" fmla="*/ 10 h 59"/>
                  <a:gd name="T6" fmla="*/ 25 w 29"/>
                  <a:gd name="T7" fmla="*/ 18 h 59"/>
                  <a:gd name="T8" fmla="*/ 20 w 29"/>
                  <a:gd name="T9" fmla="*/ 28 h 59"/>
                  <a:gd name="T10" fmla="*/ 16 w 29"/>
                  <a:gd name="T11" fmla="*/ 38 h 59"/>
                  <a:gd name="T12" fmla="*/ 10 w 29"/>
                  <a:gd name="T13" fmla="*/ 47 h 59"/>
                  <a:gd name="T14" fmla="*/ 5 w 29"/>
                  <a:gd name="T15" fmla="*/ 54 h 59"/>
                  <a:gd name="T16" fmla="*/ 0 w 29"/>
                  <a:gd name="T17" fmla="*/ 59 h 59"/>
                  <a:gd name="T18" fmla="*/ 1 w 29"/>
                  <a:gd name="T19" fmla="*/ 54 h 59"/>
                  <a:gd name="T20" fmla="*/ 5 w 29"/>
                  <a:gd name="T21" fmla="*/ 46 h 59"/>
                  <a:gd name="T22" fmla="*/ 9 w 29"/>
                  <a:gd name="T23" fmla="*/ 37 h 59"/>
                  <a:gd name="T24" fmla="*/ 13 w 29"/>
                  <a:gd name="T25" fmla="*/ 26 h 59"/>
                  <a:gd name="T26" fmla="*/ 19 w 29"/>
                  <a:gd name="T27" fmla="*/ 16 h 59"/>
                  <a:gd name="T28" fmla="*/ 23 w 29"/>
                  <a:gd name="T29" fmla="*/ 8 h 59"/>
                  <a:gd name="T30" fmla="*/ 26 w 29"/>
                  <a:gd name="T31" fmla="*/ 2 h 59"/>
                  <a:gd name="T32" fmla="*/ 28 w 29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59"/>
                  <a:gd name="T53" fmla="*/ 29 w 29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59">
                    <a:moveTo>
                      <a:pt x="28" y="0"/>
                    </a:moveTo>
                    <a:lnTo>
                      <a:pt x="29" y="3"/>
                    </a:lnTo>
                    <a:lnTo>
                      <a:pt x="27" y="10"/>
                    </a:lnTo>
                    <a:lnTo>
                      <a:pt x="25" y="18"/>
                    </a:lnTo>
                    <a:lnTo>
                      <a:pt x="20" y="28"/>
                    </a:lnTo>
                    <a:lnTo>
                      <a:pt x="16" y="38"/>
                    </a:lnTo>
                    <a:lnTo>
                      <a:pt x="10" y="47"/>
                    </a:lnTo>
                    <a:lnTo>
                      <a:pt x="5" y="54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5" y="46"/>
                    </a:lnTo>
                    <a:lnTo>
                      <a:pt x="9" y="37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8"/>
                    </a:lnTo>
                    <a:lnTo>
                      <a:pt x="26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22" name="Freeform 509">
                <a:extLst>
                  <a:ext uri="{FF2B5EF4-FFF2-40B4-BE49-F238E27FC236}">
                    <a16:creationId xmlns:a16="http://schemas.microsoft.com/office/drawing/2014/main" id="{DB955FB3-B67D-4AE1-91DE-CAAF0D96B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" y="62"/>
                <a:ext cx="32" cy="48"/>
              </a:xfrm>
              <a:custGeom>
                <a:avLst/>
                <a:gdLst>
                  <a:gd name="T0" fmla="*/ 32 w 32"/>
                  <a:gd name="T1" fmla="*/ 0 h 48"/>
                  <a:gd name="T2" fmla="*/ 32 w 32"/>
                  <a:gd name="T3" fmla="*/ 2 h 48"/>
                  <a:gd name="T4" fmla="*/ 30 w 32"/>
                  <a:gd name="T5" fmla="*/ 7 h 48"/>
                  <a:gd name="T6" fmla="*/ 26 w 32"/>
                  <a:gd name="T7" fmla="*/ 15 h 48"/>
                  <a:gd name="T8" fmla="*/ 21 w 32"/>
                  <a:gd name="T9" fmla="*/ 24 h 48"/>
                  <a:gd name="T10" fmla="*/ 15 w 32"/>
                  <a:gd name="T11" fmla="*/ 33 h 48"/>
                  <a:gd name="T12" fmla="*/ 9 w 32"/>
                  <a:gd name="T13" fmla="*/ 39 h 48"/>
                  <a:gd name="T14" fmla="*/ 4 w 32"/>
                  <a:gd name="T15" fmla="*/ 45 h 48"/>
                  <a:gd name="T16" fmla="*/ 0 w 32"/>
                  <a:gd name="T17" fmla="*/ 48 h 48"/>
                  <a:gd name="T18" fmla="*/ 2 w 32"/>
                  <a:gd name="T19" fmla="*/ 43 h 48"/>
                  <a:gd name="T20" fmla="*/ 7 w 32"/>
                  <a:gd name="T21" fmla="*/ 36 h 48"/>
                  <a:gd name="T22" fmla="*/ 11 w 32"/>
                  <a:gd name="T23" fmla="*/ 29 h 48"/>
                  <a:gd name="T24" fmla="*/ 16 w 32"/>
                  <a:gd name="T25" fmla="*/ 19 h 48"/>
                  <a:gd name="T26" fmla="*/ 21 w 32"/>
                  <a:gd name="T27" fmla="*/ 11 h 48"/>
                  <a:gd name="T28" fmla="*/ 26 w 32"/>
                  <a:gd name="T29" fmla="*/ 5 h 48"/>
                  <a:gd name="T30" fmla="*/ 29 w 32"/>
                  <a:gd name="T31" fmla="*/ 1 h 48"/>
                  <a:gd name="T32" fmla="*/ 32 w 32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48"/>
                  <a:gd name="T53" fmla="*/ 32 w 32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48">
                    <a:moveTo>
                      <a:pt x="32" y="0"/>
                    </a:moveTo>
                    <a:lnTo>
                      <a:pt x="32" y="2"/>
                    </a:lnTo>
                    <a:lnTo>
                      <a:pt x="30" y="7"/>
                    </a:lnTo>
                    <a:lnTo>
                      <a:pt x="26" y="15"/>
                    </a:lnTo>
                    <a:lnTo>
                      <a:pt x="21" y="24"/>
                    </a:lnTo>
                    <a:lnTo>
                      <a:pt x="15" y="33"/>
                    </a:lnTo>
                    <a:lnTo>
                      <a:pt x="9" y="39"/>
                    </a:lnTo>
                    <a:lnTo>
                      <a:pt x="4" y="45"/>
                    </a:lnTo>
                    <a:lnTo>
                      <a:pt x="0" y="48"/>
                    </a:lnTo>
                    <a:lnTo>
                      <a:pt x="2" y="43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6" y="19"/>
                    </a:lnTo>
                    <a:lnTo>
                      <a:pt x="21" y="1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23" name="Freeform 510">
                <a:extLst>
                  <a:ext uri="{FF2B5EF4-FFF2-40B4-BE49-F238E27FC236}">
                    <a16:creationId xmlns:a16="http://schemas.microsoft.com/office/drawing/2014/main" id="{C17C0EA9-1F43-439C-BC83-2105B68FA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" y="65"/>
                <a:ext cx="28" cy="40"/>
              </a:xfrm>
              <a:custGeom>
                <a:avLst/>
                <a:gdLst>
                  <a:gd name="T0" fmla="*/ 27 w 28"/>
                  <a:gd name="T1" fmla="*/ 0 h 40"/>
                  <a:gd name="T2" fmla="*/ 28 w 28"/>
                  <a:gd name="T3" fmla="*/ 2 h 40"/>
                  <a:gd name="T4" fmla="*/ 26 w 28"/>
                  <a:gd name="T5" fmla="*/ 6 h 40"/>
                  <a:gd name="T6" fmla="*/ 24 w 28"/>
                  <a:gd name="T7" fmla="*/ 12 h 40"/>
                  <a:gd name="T8" fmla="*/ 21 w 28"/>
                  <a:gd name="T9" fmla="*/ 19 h 40"/>
                  <a:gd name="T10" fmla="*/ 16 w 28"/>
                  <a:gd name="T11" fmla="*/ 26 h 40"/>
                  <a:gd name="T12" fmla="*/ 11 w 28"/>
                  <a:gd name="T13" fmla="*/ 32 h 40"/>
                  <a:gd name="T14" fmla="*/ 6 w 28"/>
                  <a:gd name="T15" fmla="*/ 37 h 40"/>
                  <a:gd name="T16" fmla="*/ 0 w 28"/>
                  <a:gd name="T17" fmla="*/ 40 h 40"/>
                  <a:gd name="T18" fmla="*/ 3 w 28"/>
                  <a:gd name="T19" fmla="*/ 35 h 40"/>
                  <a:gd name="T20" fmla="*/ 6 w 28"/>
                  <a:gd name="T21" fmla="*/ 30 h 40"/>
                  <a:gd name="T22" fmla="*/ 10 w 28"/>
                  <a:gd name="T23" fmla="*/ 23 h 40"/>
                  <a:gd name="T24" fmla="*/ 15 w 28"/>
                  <a:gd name="T25" fmla="*/ 15 h 40"/>
                  <a:gd name="T26" fmla="*/ 18 w 28"/>
                  <a:gd name="T27" fmla="*/ 9 h 40"/>
                  <a:gd name="T28" fmla="*/ 22 w 28"/>
                  <a:gd name="T29" fmla="*/ 4 h 40"/>
                  <a:gd name="T30" fmla="*/ 25 w 28"/>
                  <a:gd name="T31" fmla="*/ 1 h 40"/>
                  <a:gd name="T32" fmla="*/ 27 w 2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0"/>
                  <a:gd name="T53" fmla="*/ 28 w 28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0">
                    <a:moveTo>
                      <a:pt x="27" y="0"/>
                    </a:moveTo>
                    <a:lnTo>
                      <a:pt x="28" y="2"/>
                    </a:lnTo>
                    <a:lnTo>
                      <a:pt x="26" y="6"/>
                    </a:lnTo>
                    <a:lnTo>
                      <a:pt x="24" y="12"/>
                    </a:lnTo>
                    <a:lnTo>
                      <a:pt x="21" y="19"/>
                    </a:lnTo>
                    <a:lnTo>
                      <a:pt x="16" y="26"/>
                    </a:lnTo>
                    <a:lnTo>
                      <a:pt x="11" y="32"/>
                    </a:lnTo>
                    <a:lnTo>
                      <a:pt x="6" y="37"/>
                    </a:lnTo>
                    <a:lnTo>
                      <a:pt x="0" y="40"/>
                    </a:lnTo>
                    <a:lnTo>
                      <a:pt x="3" y="35"/>
                    </a:lnTo>
                    <a:lnTo>
                      <a:pt x="6" y="30"/>
                    </a:lnTo>
                    <a:lnTo>
                      <a:pt x="10" y="23"/>
                    </a:lnTo>
                    <a:lnTo>
                      <a:pt x="15" y="15"/>
                    </a:lnTo>
                    <a:lnTo>
                      <a:pt x="18" y="9"/>
                    </a:lnTo>
                    <a:lnTo>
                      <a:pt x="22" y="4"/>
                    </a:lnTo>
                    <a:lnTo>
                      <a:pt x="25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24" name="Freeform 511">
                <a:extLst>
                  <a:ext uri="{FF2B5EF4-FFF2-40B4-BE49-F238E27FC236}">
                    <a16:creationId xmlns:a16="http://schemas.microsoft.com/office/drawing/2014/main" id="{13F23121-013A-4A32-AC6B-2FA80CACD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66"/>
                <a:ext cx="25" cy="29"/>
              </a:xfrm>
              <a:custGeom>
                <a:avLst/>
                <a:gdLst>
                  <a:gd name="T0" fmla="*/ 24 w 25"/>
                  <a:gd name="T1" fmla="*/ 0 h 29"/>
                  <a:gd name="T2" fmla="*/ 25 w 25"/>
                  <a:gd name="T3" fmla="*/ 2 h 29"/>
                  <a:gd name="T4" fmla="*/ 23 w 25"/>
                  <a:gd name="T5" fmla="*/ 5 h 29"/>
                  <a:gd name="T6" fmla="*/ 20 w 25"/>
                  <a:gd name="T7" fmla="*/ 10 h 29"/>
                  <a:gd name="T8" fmla="*/ 16 w 25"/>
                  <a:gd name="T9" fmla="*/ 16 h 29"/>
                  <a:gd name="T10" fmla="*/ 12 w 25"/>
                  <a:gd name="T11" fmla="*/ 21 h 29"/>
                  <a:gd name="T12" fmla="*/ 7 w 25"/>
                  <a:gd name="T13" fmla="*/ 26 h 29"/>
                  <a:gd name="T14" fmla="*/ 3 w 25"/>
                  <a:gd name="T15" fmla="*/ 28 h 29"/>
                  <a:gd name="T16" fmla="*/ 0 w 25"/>
                  <a:gd name="T17" fmla="*/ 29 h 29"/>
                  <a:gd name="T18" fmla="*/ 6 w 25"/>
                  <a:gd name="T19" fmla="*/ 22 h 29"/>
                  <a:gd name="T20" fmla="*/ 12 w 25"/>
                  <a:gd name="T21" fmla="*/ 12 h 29"/>
                  <a:gd name="T22" fmla="*/ 19 w 25"/>
                  <a:gd name="T23" fmla="*/ 3 h 29"/>
                  <a:gd name="T24" fmla="*/ 24 w 25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9"/>
                  <a:gd name="T41" fmla="*/ 25 w 25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9">
                    <a:moveTo>
                      <a:pt x="24" y="0"/>
                    </a:moveTo>
                    <a:lnTo>
                      <a:pt x="25" y="2"/>
                    </a:lnTo>
                    <a:lnTo>
                      <a:pt x="23" y="5"/>
                    </a:lnTo>
                    <a:lnTo>
                      <a:pt x="20" y="10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7" y="26"/>
                    </a:lnTo>
                    <a:lnTo>
                      <a:pt x="3" y="28"/>
                    </a:lnTo>
                    <a:lnTo>
                      <a:pt x="0" y="29"/>
                    </a:lnTo>
                    <a:lnTo>
                      <a:pt x="6" y="22"/>
                    </a:lnTo>
                    <a:lnTo>
                      <a:pt x="12" y="12"/>
                    </a:lnTo>
                    <a:lnTo>
                      <a:pt x="19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25" name="Freeform 512">
                <a:extLst>
                  <a:ext uri="{FF2B5EF4-FFF2-40B4-BE49-F238E27FC236}">
                    <a16:creationId xmlns:a16="http://schemas.microsoft.com/office/drawing/2014/main" id="{08B05EA0-67ED-4FCA-BCE9-7730DD89D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" y="70"/>
                <a:ext cx="15" cy="19"/>
              </a:xfrm>
              <a:custGeom>
                <a:avLst/>
                <a:gdLst>
                  <a:gd name="T0" fmla="*/ 15 w 15"/>
                  <a:gd name="T1" fmla="*/ 0 h 19"/>
                  <a:gd name="T2" fmla="*/ 15 w 15"/>
                  <a:gd name="T3" fmla="*/ 5 h 19"/>
                  <a:gd name="T4" fmla="*/ 11 w 15"/>
                  <a:gd name="T5" fmla="*/ 12 h 19"/>
                  <a:gd name="T6" fmla="*/ 6 w 15"/>
                  <a:gd name="T7" fmla="*/ 18 h 19"/>
                  <a:gd name="T8" fmla="*/ 0 w 15"/>
                  <a:gd name="T9" fmla="*/ 19 h 19"/>
                  <a:gd name="T10" fmla="*/ 5 w 15"/>
                  <a:gd name="T11" fmla="*/ 15 h 19"/>
                  <a:gd name="T12" fmla="*/ 9 w 15"/>
                  <a:gd name="T13" fmla="*/ 7 h 19"/>
                  <a:gd name="T14" fmla="*/ 13 w 15"/>
                  <a:gd name="T15" fmla="*/ 0 h 19"/>
                  <a:gd name="T16" fmla="*/ 15 w 15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9"/>
                  <a:gd name="T29" fmla="*/ 15 w 1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9">
                    <a:moveTo>
                      <a:pt x="15" y="0"/>
                    </a:moveTo>
                    <a:lnTo>
                      <a:pt x="15" y="5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0" y="19"/>
                    </a:lnTo>
                    <a:lnTo>
                      <a:pt x="5" y="15"/>
                    </a:lnTo>
                    <a:lnTo>
                      <a:pt x="9" y="7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26" name="Freeform 513">
                <a:extLst>
                  <a:ext uri="{FF2B5EF4-FFF2-40B4-BE49-F238E27FC236}">
                    <a16:creationId xmlns:a16="http://schemas.microsoft.com/office/drawing/2014/main" id="{114779D5-0289-4EF8-8EEB-DD238083C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72"/>
                <a:ext cx="18" cy="25"/>
              </a:xfrm>
              <a:custGeom>
                <a:avLst/>
                <a:gdLst>
                  <a:gd name="T0" fmla="*/ 0 w 18"/>
                  <a:gd name="T1" fmla="*/ 25 h 25"/>
                  <a:gd name="T2" fmla="*/ 3 w 18"/>
                  <a:gd name="T3" fmla="*/ 20 h 25"/>
                  <a:gd name="T4" fmla="*/ 8 w 18"/>
                  <a:gd name="T5" fmla="*/ 10 h 25"/>
                  <a:gd name="T6" fmla="*/ 13 w 18"/>
                  <a:gd name="T7" fmla="*/ 2 h 25"/>
                  <a:gd name="T8" fmla="*/ 18 w 18"/>
                  <a:gd name="T9" fmla="*/ 0 h 25"/>
                  <a:gd name="T10" fmla="*/ 18 w 18"/>
                  <a:gd name="T11" fmla="*/ 6 h 25"/>
                  <a:gd name="T12" fmla="*/ 12 w 18"/>
                  <a:gd name="T13" fmla="*/ 13 h 25"/>
                  <a:gd name="T14" fmla="*/ 6 w 18"/>
                  <a:gd name="T15" fmla="*/ 21 h 25"/>
                  <a:gd name="T16" fmla="*/ 0 w 18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5"/>
                  <a:gd name="T29" fmla="*/ 18 w 18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5">
                    <a:moveTo>
                      <a:pt x="0" y="25"/>
                    </a:moveTo>
                    <a:lnTo>
                      <a:pt x="3" y="20"/>
                    </a:lnTo>
                    <a:lnTo>
                      <a:pt x="8" y="10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3"/>
                    </a:lnTo>
                    <a:lnTo>
                      <a:pt x="6" y="2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27" name="Freeform 514">
                <a:extLst>
                  <a:ext uri="{FF2B5EF4-FFF2-40B4-BE49-F238E27FC236}">
                    <a16:creationId xmlns:a16="http://schemas.microsoft.com/office/drawing/2014/main" id="{23A12C6B-8021-41D0-932E-EE1A7119E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98"/>
                <a:ext cx="23" cy="10"/>
              </a:xfrm>
              <a:custGeom>
                <a:avLst/>
                <a:gdLst>
                  <a:gd name="T0" fmla="*/ 0 w 23"/>
                  <a:gd name="T1" fmla="*/ 0 h 10"/>
                  <a:gd name="T2" fmla="*/ 4 w 23"/>
                  <a:gd name="T3" fmla="*/ 2 h 10"/>
                  <a:gd name="T4" fmla="*/ 11 w 23"/>
                  <a:gd name="T5" fmla="*/ 7 h 10"/>
                  <a:gd name="T6" fmla="*/ 18 w 23"/>
                  <a:gd name="T7" fmla="*/ 10 h 10"/>
                  <a:gd name="T8" fmla="*/ 23 w 23"/>
                  <a:gd name="T9" fmla="*/ 9 h 10"/>
                  <a:gd name="T10" fmla="*/ 23 w 23"/>
                  <a:gd name="T11" fmla="*/ 7 h 10"/>
                  <a:gd name="T12" fmla="*/ 21 w 23"/>
                  <a:gd name="T13" fmla="*/ 5 h 10"/>
                  <a:gd name="T14" fmla="*/ 18 w 23"/>
                  <a:gd name="T15" fmla="*/ 4 h 10"/>
                  <a:gd name="T16" fmla="*/ 14 w 23"/>
                  <a:gd name="T17" fmla="*/ 3 h 10"/>
                  <a:gd name="T18" fmla="*/ 10 w 23"/>
                  <a:gd name="T19" fmla="*/ 2 h 10"/>
                  <a:gd name="T20" fmla="*/ 6 w 23"/>
                  <a:gd name="T21" fmla="*/ 1 h 10"/>
                  <a:gd name="T22" fmla="*/ 2 w 23"/>
                  <a:gd name="T23" fmla="*/ 0 h 10"/>
                  <a:gd name="T24" fmla="*/ 0 w 2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10"/>
                  <a:gd name="T41" fmla="*/ 23 w 2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10">
                    <a:moveTo>
                      <a:pt x="0" y="0"/>
                    </a:moveTo>
                    <a:lnTo>
                      <a:pt x="4" y="2"/>
                    </a:lnTo>
                    <a:lnTo>
                      <a:pt x="11" y="7"/>
                    </a:lnTo>
                    <a:lnTo>
                      <a:pt x="18" y="10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28" name="Freeform 515">
                <a:extLst>
                  <a:ext uri="{FF2B5EF4-FFF2-40B4-BE49-F238E27FC236}">
                    <a16:creationId xmlns:a16="http://schemas.microsoft.com/office/drawing/2014/main" id="{7062399D-74BA-4CA3-9323-2654D2B3A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87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 w 25"/>
                  <a:gd name="T3" fmla="*/ 9 h 9"/>
                  <a:gd name="T4" fmla="*/ 5 w 25"/>
                  <a:gd name="T5" fmla="*/ 8 h 9"/>
                  <a:gd name="T6" fmla="*/ 9 w 25"/>
                  <a:gd name="T7" fmla="*/ 8 h 9"/>
                  <a:gd name="T8" fmla="*/ 14 w 25"/>
                  <a:gd name="T9" fmla="*/ 8 h 9"/>
                  <a:gd name="T10" fmla="*/ 18 w 25"/>
                  <a:gd name="T11" fmla="*/ 7 h 9"/>
                  <a:gd name="T12" fmla="*/ 21 w 25"/>
                  <a:gd name="T13" fmla="*/ 6 h 9"/>
                  <a:gd name="T14" fmla="*/ 24 w 25"/>
                  <a:gd name="T15" fmla="*/ 4 h 9"/>
                  <a:gd name="T16" fmla="*/ 25 w 25"/>
                  <a:gd name="T17" fmla="*/ 2 h 9"/>
                  <a:gd name="T18" fmla="*/ 21 w 25"/>
                  <a:gd name="T19" fmla="*/ 0 h 9"/>
                  <a:gd name="T20" fmla="*/ 14 w 25"/>
                  <a:gd name="T21" fmla="*/ 2 h 9"/>
                  <a:gd name="T22" fmla="*/ 6 w 25"/>
                  <a:gd name="T23" fmla="*/ 6 h 9"/>
                  <a:gd name="T24" fmla="*/ 0 w 25"/>
                  <a:gd name="T25" fmla="*/ 9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9"/>
                  <a:gd name="T41" fmla="*/ 25 w 25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9">
                    <a:moveTo>
                      <a:pt x="0" y="9"/>
                    </a:moveTo>
                    <a:lnTo>
                      <a:pt x="2" y="9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21" y="6"/>
                    </a:lnTo>
                    <a:lnTo>
                      <a:pt x="24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29" name="Freeform 516">
                <a:extLst>
                  <a:ext uri="{FF2B5EF4-FFF2-40B4-BE49-F238E27FC236}">
                    <a16:creationId xmlns:a16="http://schemas.microsoft.com/office/drawing/2014/main" id="{6D00951C-5818-4815-9446-9E9CF5E28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02"/>
                <a:ext cx="24" cy="21"/>
              </a:xfrm>
              <a:custGeom>
                <a:avLst/>
                <a:gdLst>
                  <a:gd name="T0" fmla="*/ 0 w 24"/>
                  <a:gd name="T1" fmla="*/ 0 h 21"/>
                  <a:gd name="T2" fmla="*/ 3 w 24"/>
                  <a:gd name="T3" fmla="*/ 2 h 21"/>
                  <a:gd name="T4" fmla="*/ 7 w 24"/>
                  <a:gd name="T5" fmla="*/ 4 h 21"/>
                  <a:gd name="T6" fmla="*/ 11 w 24"/>
                  <a:gd name="T7" fmla="*/ 7 h 21"/>
                  <a:gd name="T8" fmla="*/ 16 w 24"/>
                  <a:gd name="T9" fmla="*/ 10 h 21"/>
                  <a:gd name="T10" fmla="*/ 20 w 24"/>
                  <a:gd name="T11" fmla="*/ 14 h 21"/>
                  <a:gd name="T12" fmla="*/ 22 w 24"/>
                  <a:gd name="T13" fmla="*/ 17 h 21"/>
                  <a:gd name="T14" fmla="*/ 24 w 24"/>
                  <a:gd name="T15" fmla="*/ 19 h 21"/>
                  <a:gd name="T16" fmla="*/ 24 w 24"/>
                  <a:gd name="T17" fmla="*/ 21 h 21"/>
                  <a:gd name="T18" fmla="*/ 20 w 24"/>
                  <a:gd name="T19" fmla="*/ 20 h 21"/>
                  <a:gd name="T20" fmla="*/ 12 w 24"/>
                  <a:gd name="T21" fmla="*/ 13 h 21"/>
                  <a:gd name="T22" fmla="*/ 5 w 24"/>
                  <a:gd name="T23" fmla="*/ 6 h 21"/>
                  <a:gd name="T24" fmla="*/ 0 w 24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1"/>
                  <a:gd name="T41" fmla="*/ 24 w 24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1">
                    <a:moveTo>
                      <a:pt x="0" y="0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1" y="7"/>
                    </a:lnTo>
                    <a:lnTo>
                      <a:pt x="16" y="10"/>
                    </a:lnTo>
                    <a:lnTo>
                      <a:pt x="20" y="14"/>
                    </a:lnTo>
                    <a:lnTo>
                      <a:pt x="22" y="17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0" y="20"/>
                    </a:lnTo>
                    <a:lnTo>
                      <a:pt x="12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30" name="Freeform 517">
                <a:extLst>
                  <a:ext uri="{FF2B5EF4-FFF2-40B4-BE49-F238E27FC236}">
                    <a16:creationId xmlns:a16="http://schemas.microsoft.com/office/drawing/2014/main" id="{96E59921-D1B5-4427-AC09-FB78D3169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" y="94"/>
                <a:ext cx="7" cy="36"/>
              </a:xfrm>
              <a:custGeom>
                <a:avLst/>
                <a:gdLst>
                  <a:gd name="T0" fmla="*/ 4 w 7"/>
                  <a:gd name="T1" fmla="*/ 0 h 36"/>
                  <a:gd name="T2" fmla="*/ 6 w 7"/>
                  <a:gd name="T3" fmla="*/ 8 h 36"/>
                  <a:gd name="T4" fmla="*/ 7 w 7"/>
                  <a:gd name="T5" fmla="*/ 21 h 36"/>
                  <a:gd name="T6" fmla="*/ 6 w 7"/>
                  <a:gd name="T7" fmla="*/ 30 h 36"/>
                  <a:gd name="T8" fmla="*/ 2 w 7"/>
                  <a:gd name="T9" fmla="*/ 36 h 36"/>
                  <a:gd name="T10" fmla="*/ 0 w 7"/>
                  <a:gd name="T11" fmla="*/ 32 h 36"/>
                  <a:gd name="T12" fmla="*/ 1 w 7"/>
                  <a:gd name="T13" fmla="*/ 22 h 36"/>
                  <a:gd name="T14" fmla="*/ 3 w 7"/>
                  <a:gd name="T15" fmla="*/ 9 h 36"/>
                  <a:gd name="T16" fmla="*/ 4 w 7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6"/>
                  <a:gd name="T29" fmla="*/ 7 w 7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6">
                    <a:moveTo>
                      <a:pt x="4" y="0"/>
                    </a:moveTo>
                    <a:lnTo>
                      <a:pt x="6" y="8"/>
                    </a:lnTo>
                    <a:lnTo>
                      <a:pt x="7" y="21"/>
                    </a:lnTo>
                    <a:lnTo>
                      <a:pt x="6" y="30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1" y="22"/>
                    </a:lnTo>
                    <a:lnTo>
                      <a:pt x="3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31" name="Freeform 518">
                <a:extLst>
                  <a:ext uri="{FF2B5EF4-FFF2-40B4-BE49-F238E27FC236}">
                    <a16:creationId xmlns:a16="http://schemas.microsoft.com/office/drawing/2014/main" id="{A623022D-5CEA-40DE-89F6-EF0F129BB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" y="89"/>
                <a:ext cx="9" cy="35"/>
              </a:xfrm>
              <a:custGeom>
                <a:avLst/>
                <a:gdLst>
                  <a:gd name="T0" fmla="*/ 9 w 9"/>
                  <a:gd name="T1" fmla="*/ 0 h 35"/>
                  <a:gd name="T2" fmla="*/ 9 w 9"/>
                  <a:gd name="T3" fmla="*/ 8 h 35"/>
                  <a:gd name="T4" fmla="*/ 9 w 9"/>
                  <a:gd name="T5" fmla="*/ 20 h 35"/>
                  <a:gd name="T6" fmla="*/ 6 w 9"/>
                  <a:gd name="T7" fmla="*/ 31 h 35"/>
                  <a:gd name="T8" fmla="*/ 2 w 9"/>
                  <a:gd name="T9" fmla="*/ 35 h 35"/>
                  <a:gd name="T10" fmla="*/ 0 w 9"/>
                  <a:gd name="T11" fmla="*/ 31 h 35"/>
                  <a:gd name="T12" fmla="*/ 3 w 9"/>
                  <a:gd name="T13" fmla="*/ 20 h 35"/>
                  <a:gd name="T14" fmla="*/ 7 w 9"/>
                  <a:gd name="T15" fmla="*/ 8 h 35"/>
                  <a:gd name="T16" fmla="*/ 9 w 9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35"/>
                  <a:gd name="T29" fmla="*/ 9 w 9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35">
                    <a:moveTo>
                      <a:pt x="9" y="0"/>
                    </a:moveTo>
                    <a:lnTo>
                      <a:pt x="9" y="8"/>
                    </a:lnTo>
                    <a:lnTo>
                      <a:pt x="9" y="20"/>
                    </a:lnTo>
                    <a:lnTo>
                      <a:pt x="6" y="31"/>
                    </a:lnTo>
                    <a:lnTo>
                      <a:pt x="2" y="35"/>
                    </a:lnTo>
                    <a:lnTo>
                      <a:pt x="0" y="31"/>
                    </a:lnTo>
                    <a:lnTo>
                      <a:pt x="3" y="20"/>
                    </a:lnTo>
                    <a:lnTo>
                      <a:pt x="7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32" name="Freeform 519">
                <a:extLst>
                  <a:ext uri="{FF2B5EF4-FFF2-40B4-BE49-F238E27FC236}">
                    <a16:creationId xmlns:a16="http://schemas.microsoft.com/office/drawing/2014/main" id="{AC4B20AC-238F-4828-9056-2ADCADEAE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" y="104"/>
                <a:ext cx="6" cy="34"/>
              </a:xfrm>
              <a:custGeom>
                <a:avLst/>
                <a:gdLst>
                  <a:gd name="T0" fmla="*/ 2 w 6"/>
                  <a:gd name="T1" fmla="*/ 0 h 34"/>
                  <a:gd name="T2" fmla="*/ 4 w 6"/>
                  <a:gd name="T3" fmla="*/ 5 h 34"/>
                  <a:gd name="T4" fmla="*/ 6 w 6"/>
                  <a:gd name="T5" fmla="*/ 16 h 34"/>
                  <a:gd name="T6" fmla="*/ 6 w 6"/>
                  <a:gd name="T7" fmla="*/ 27 h 34"/>
                  <a:gd name="T8" fmla="*/ 4 w 6"/>
                  <a:gd name="T9" fmla="*/ 34 h 34"/>
                  <a:gd name="T10" fmla="*/ 0 w 6"/>
                  <a:gd name="T11" fmla="*/ 32 h 34"/>
                  <a:gd name="T12" fmla="*/ 0 w 6"/>
                  <a:gd name="T13" fmla="*/ 22 h 34"/>
                  <a:gd name="T14" fmla="*/ 2 w 6"/>
                  <a:gd name="T15" fmla="*/ 10 h 34"/>
                  <a:gd name="T16" fmla="*/ 2 w 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4"/>
                  <a:gd name="T29" fmla="*/ 6 w 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4">
                    <a:moveTo>
                      <a:pt x="2" y="0"/>
                    </a:moveTo>
                    <a:lnTo>
                      <a:pt x="4" y="5"/>
                    </a:lnTo>
                    <a:lnTo>
                      <a:pt x="6" y="16"/>
                    </a:lnTo>
                    <a:lnTo>
                      <a:pt x="6" y="27"/>
                    </a:lnTo>
                    <a:lnTo>
                      <a:pt x="4" y="34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33" name="Freeform 520">
                <a:extLst>
                  <a:ext uri="{FF2B5EF4-FFF2-40B4-BE49-F238E27FC236}">
                    <a16:creationId xmlns:a16="http://schemas.microsoft.com/office/drawing/2014/main" id="{216B723E-4669-4BA7-875C-C085CB899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" y="107"/>
                <a:ext cx="12" cy="40"/>
              </a:xfrm>
              <a:custGeom>
                <a:avLst/>
                <a:gdLst>
                  <a:gd name="T0" fmla="*/ 0 w 12"/>
                  <a:gd name="T1" fmla="*/ 0 h 40"/>
                  <a:gd name="T2" fmla="*/ 5 w 12"/>
                  <a:gd name="T3" fmla="*/ 10 h 40"/>
                  <a:gd name="T4" fmla="*/ 10 w 12"/>
                  <a:gd name="T5" fmla="*/ 22 h 40"/>
                  <a:gd name="T6" fmla="*/ 12 w 12"/>
                  <a:gd name="T7" fmla="*/ 34 h 40"/>
                  <a:gd name="T8" fmla="*/ 10 w 12"/>
                  <a:gd name="T9" fmla="*/ 40 h 40"/>
                  <a:gd name="T10" fmla="*/ 6 w 12"/>
                  <a:gd name="T11" fmla="*/ 36 h 40"/>
                  <a:gd name="T12" fmla="*/ 3 w 12"/>
                  <a:gd name="T13" fmla="*/ 23 h 40"/>
                  <a:gd name="T14" fmla="*/ 2 w 12"/>
                  <a:gd name="T15" fmla="*/ 10 h 40"/>
                  <a:gd name="T16" fmla="*/ 0 w 12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0"/>
                  <a:gd name="T29" fmla="*/ 12 w 12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0">
                    <a:moveTo>
                      <a:pt x="0" y="0"/>
                    </a:moveTo>
                    <a:lnTo>
                      <a:pt x="5" y="10"/>
                    </a:lnTo>
                    <a:lnTo>
                      <a:pt x="10" y="22"/>
                    </a:lnTo>
                    <a:lnTo>
                      <a:pt x="12" y="34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3" y="23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34" name="Freeform 521">
                <a:extLst>
                  <a:ext uri="{FF2B5EF4-FFF2-40B4-BE49-F238E27FC236}">
                    <a16:creationId xmlns:a16="http://schemas.microsoft.com/office/drawing/2014/main" id="{9E28D511-FBEC-4F52-B18A-66A58343C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113"/>
                <a:ext cx="14" cy="42"/>
              </a:xfrm>
              <a:custGeom>
                <a:avLst/>
                <a:gdLst>
                  <a:gd name="T0" fmla="*/ 0 w 14"/>
                  <a:gd name="T1" fmla="*/ 0 h 42"/>
                  <a:gd name="T2" fmla="*/ 5 w 14"/>
                  <a:gd name="T3" fmla="*/ 10 h 42"/>
                  <a:gd name="T4" fmla="*/ 10 w 14"/>
                  <a:gd name="T5" fmla="*/ 24 h 42"/>
                  <a:gd name="T6" fmla="*/ 14 w 14"/>
                  <a:gd name="T7" fmla="*/ 38 h 42"/>
                  <a:gd name="T8" fmla="*/ 12 w 14"/>
                  <a:gd name="T9" fmla="*/ 42 h 42"/>
                  <a:gd name="T10" fmla="*/ 8 w 14"/>
                  <a:gd name="T11" fmla="*/ 37 h 42"/>
                  <a:gd name="T12" fmla="*/ 4 w 14"/>
                  <a:gd name="T13" fmla="*/ 23 h 42"/>
                  <a:gd name="T14" fmla="*/ 2 w 14"/>
                  <a:gd name="T15" fmla="*/ 9 h 42"/>
                  <a:gd name="T16" fmla="*/ 0 w 14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2"/>
                  <a:gd name="T29" fmla="*/ 14 w 14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2">
                    <a:moveTo>
                      <a:pt x="0" y="0"/>
                    </a:moveTo>
                    <a:lnTo>
                      <a:pt x="5" y="10"/>
                    </a:lnTo>
                    <a:lnTo>
                      <a:pt x="10" y="24"/>
                    </a:lnTo>
                    <a:lnTo>
                      <a:pt x="14" y="38"/>
                    </a:lnTo>
                    <a:lnTo>
                      <a:pt x="12" y="42"/>
                    </a:lnTo>
                    <a:lnTo>
                      <a:pt x="8" y="37"/>
                    </a:lnTo>
                    <a:lnTo>
                      <a:pt x="4" y="23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35" name="Freeform 522">
                <a:extLst>
                  <a:ext uri="{FF2B5EF4-FFF2-40B4-BE49-F238E27FC236}">
                    <a16:creationId xmlns:a16="http://schemas.microsoft.com/office/drawing/2014/main" id="{4EA31CF9-CC1E-44D5-A426-50227804B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" y="111"/>
                <a:ext cx="24" cy="45"/>
              </a:xfrm>
              <a:custGeom>
                <a:avLst/>
                <a:gdLst>
                  <a:gd name="T0" fmla="*/ 0 w 24"/>
                  <a:gd name="T1" fmla="*/ 0 h 45"/>
                  <a:gd name="T2" fmla="*/ 5 w 24"/>
                  <a:gd name="T3" fmla="*/ 4 h 45"/>
                  <a:gd name="T4" fmla="*/ 9 w 24"/>
                  <a:gd name="T5" fmla="*/ 10 h 45"/>
                  <a:gd name="T6" fmla="*/ 13 w 24"/>
                  <a:gd name="T7" fmla="*/ 16 h 45"/>
                  <a:gd name="T8" fmla="*/ 18 w 24"/>
                  <a:gd name="T9" fmla="*/ 24 h 45"/>
                  <a:gd name="T10" fmla="*/ 21 w 24"/>
                  <a:gd name="T11" fmla="*/ 31 h 45"/>
                  <a:gd name="T12" fmla="*/ 24 w 24"/>
                  <a:gd name="T13" fmla="*/ 38 h 45"/>
                  <a:gd name="T14" fmla="*/ 24 w 24"/>
                  <a:gd name="T15" fmla="*/ 42 h 45"/>
                  <a:gd name="T16" fmla="*/ 24 w 24"/>
                  <a:gd name="T17" fmla="*/ 45 h 45"/>
                  <a:gd name="T18" fmla="*/ 18 w 24"/>
                  <a:gd name="T19" fmla="*/ 40 h 45"/>
                  <a:gd name="T20" fmla="*/ 12 w 24"/>
                  <a:gd name="T21" fmla="*/ 25 h 45"/>
                  <a:gd name="T22" fmla="*/ 6 w 24"/>
                  <a:gd name="T23" fmla="*/ 9 h 45"/>
                  <a:gd name="T24" fmla="*/ 0 w 24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5"/>
                  <a:gd name="T41" fmla="*/ 24 w 24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5">
                    <a:moveTo>
                      <a:pt x="0" y="0"/>
                    </a:moveTo>
                    <a:lnTo>
                      <a:pt x="5" y="4"/>
                    </a:lnTo>
                    <a:lnTo>
                      <a:pt x="9" y="10"/>
                    </a:lnTo>
                    <a:lnTo>
                      <a:pt x="13" y="16"/>
                    </a:lnTo>
                    <a:lnTo>
                      <a:pt x="18" y="24"/>
                    </a:lnTo>
                    <a:lnTo>
                      <a:pt x="21" y="31"/>
                    </a:lnTo>
                    <a:lnTo>
                      <a:pt x="24" y="38"/>
                    </a:lnTo>
                    <a:lnTo>
                      <a:pt x="24" y="42"/>
                    </a:lnTo>
                    <a:lnTo>
                      <a:pt x="24" y="45"/>
                    </a:lnTo>
                    <a:lnTo>
                      <a:pt x="18" y="40"/>
                    </a:lnTo>
                    <a:lnTo>
                      <a:pt x="12" y="25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36" name="Freeform 523">
                <a:extLst>
                  <a:ext uri="{FF2B5EF4-FFF2-40B4-BE49-F238E27FC236}">
                    <a16:creationId xmlns:a16="http://schemas.microsoft.com/office/drawing/2014/main" id="{170E11E1-85B2-48F4-8988-C17BC0F2F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" y="104"/>
                <a:ext cx="28" cy="42"/>
              </a:xfrm>
              <a:custGeom>
                <a:avLst/>
                <a:gdLst>
                  <a:gd name="T0" fmla="*/ 0 w 28"/>
                  <a:gd name="T1" fmla="*/ 0 h 42"/>
                  <a:gd name="T2" fmla="*/ 3 w 28"/>
                  <a:gd name="T3" fmla="*/ 3 h 42"/>
                  <a:gd name="T4" fmla="*/ 8 w 28"/>
                  <a:gd name="T5" fmla="*/ 9 h 42"/>
                  <a:gd name="T6" fmla="*/ 13 w 28"/>
                  <a:gd name="T7" fmla="*/ 15 h 42"/>
                  <a:gd name="T8" fmla="*/ 18 w 28"/>
                  <a:gd name="T9" fmla="*/ 21 h 42"/>
                  <a:gd name="T10" fmla="*/ 22 w 28"/>
                  <a:gd name="T11" fmla="*/ 28 h 42"/>
                  <a:gd name="T12" fmla="*/ 26 w 28"/>
                  <a:gd name="T13" fmla="*/ 34 h 42"/>
                  <a:gd name="T14" fmla="*/ 28 w 28"/>
                  <a:gd name="T15" fmla="*/ 39 h 42"/>
                  <a:gd name="T16" fmla="*/ 27 w 28"/>
                  <a:gd name="T17" fmla="*/ 42 h 42"/>
                  <a:gd name="T18" fmla="*/ 24 w 28"/>
                  <a:gd name="T19" fmla="*/ 41 h 42"/>
                  <a:gd name="T20" fmla="*/ 21 w 28"/>
                  <a:gd name="T21" fmla="*/ 37 h 42"/>
                  <a:gd name="T22" fmla="*/ 16 w 28"/>
                  <a:gd name="T23" fmla="*/ 31 h 42"/>
                  <a:gd name="T24" fmla="*/ 13 w 28"/>
                  <a:gd name="T25" fmla="*/ 23 h 42"/>
                  <a:gd name="T26" fmla="*/ 9 w 28"/>
                  <a:gd name="T27" fmla="*/ 16 h 42"/>
                  <a:gd name="T28" fmla="*/ 5 w 28"/>
                  <a:gd name="T29" fmla="*/ 9 h 42"/>
                  <a:gd name="T30" fmla="*/ 3 w 28"/>
                  <a:gd name="T31" fmla="*/ 3 h 42"/>
                  <a:gd name="T32" fmla="*/ 0 w 28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2"/>
                  <a:gd name="T53" fmla="*/ 28 w 2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2">
                    <a:moveTo>
                      <a:pt x="0" y="0"/>
                    </a:moveTo>
                    <a:lnTo>
                      <a:pt x="3" y="3"/>
                    </a:lnTo>
                    <a:lnTo>
                      <a:pt x="8" y="9"/>
                    </a:lnTo>
                    <a:lnTo>
                      <a:pt x="13" y="15"/>
                    </a:lnTo>
                    <a:lnTo>
                      <a:pt x="18" y="21"/>
                    </a:lnTo>
                    <a:lnTo>
                      <a:pt x="22" y="28"/>
                    </a:lnTo>
                    <a:lnTo>
                      <a:pt x="26" y="34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4" y="41"/>
                    </a:lnTo>
                    <a:lnTo>
                      <a:pt x="21" y="37"/>
                    </a:lnTo>
                    <a:lnTo>
                      <a:pt x="16" y="31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5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37" name="Freeform 524">
                <a:extLst>
                  <a:ext uri="{FF2B5EF4-FFF2-40B4-BE49-F238E27FC236}">
                    <a16:creationId xmlns:a16="http://schemas.microsoft.com/office/drawing/2014/main" id="{F50D97EA-7203-4BB4-9C81-216DBA923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114"/>
                <a:ext cx="23" cy="37"/>
              </a:xfrm>
              <a:custGeom>
                <a:avLst/>
                <a:gdLst>
                  <a:gd name="T0" fmla="*/ 0 w 23"/>
                  <a:gd name="T1" fmla="*/ 0 h 37"/>
                  <a:gd name="T2" fmla="*/ 2 w 23"/>
                  <a:gd name="T3" fmla="*/ 3 h 37"/>
                  <a:gd name="T4" fmla="*/ 7 w 23"/>
                  <a:gd name="T5" fmla="*/ 8 h 37"/>
                  <a:gd name="T6" fmla="*/ 11 w 23"/>
                  <a:gd name="T7" fmla="*/ 13 h 37"/>
                  <a:gd name="T8" fmla="*/ 16 w 23"/>
                  <a:gd name="T9" fmla="*/ 20 h 37"/>
                  <a:gd name="T10" fmla="*/ 20 w 23"/>
                  <a:gd name="T11" fmla="*/ 26 h 37"/>
                  <a:gd name="T12" fmla="*/ 22 w 23"/>
                  <a:gd name="T13" fmla="*/ 32 h 37"/>
                  <a:gd name="T14" fmla="*/ 23 w 23"/>
                  <a:gd name="T15" fmla="*/ 36 h 37"/>
                  <a:gd name="T16" fmla="*/ 21 w 23"/>
                  <a:gd name="T17" fmla="*/ 37 h 37"/>
                  <a:gd name="T18" fmla="*/ 15 w 23"/>
                  <a:gd name="T19" fmla="*/ 33 h 37"/>
                  <a:gd name="T20" fmla="*/ 9 w 23"/>
                  <a:gd name="T21" fmla="*/ 21 h 37"/>
                  <a:gd name="T22" fmla="*/ 3 w 23"/>
                  <a:gd name="T23" fmla="*/ 8 h 37"/>
                  <a:gd name="T24" fmla="*/ 0 w 23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37"/>
                  <a:gd name="T41" fmla="*/ 23 w 23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37">
                    <a:moveTo>
                      <a:pt x="0" y="0"/>
                    </a:moveTo>
                    <a:lnTo>
                      <a:pt x="2" y="3"/>
                    </a:lnTo>
                    <a:lnTo>
                      <a:pt x="7" y="8"/>
                    </a:lnTo>
                    <a:lnTo>
                      <a:pt x="11" y="13"/>
                    </a:lnTo>
                    <a:lnTo>
                      <a:pt x="16" y="20"/>
                    </a:lnTo>
                    <a:lnTo>
                      <a:pt x="20" y="26"/>
                    </a:lnTo>
                    <a:lnTo>
                      <a:pt x="22" y="32"/>
                    </a:lnTo>
                    <a:lnTo>
                      <a:pt x="23" y="36"/>
                    </a:lnTo>
                    <a:lnTo>
                      <a:pt x="21" y="37"/>
                    </a:lnTo>
                    <a:lnTo>
                      <a:pt x="15" y="33"/>
                    </a:lnTo>
                    <a:lnTo>
                      <a:pt x="9" y="21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38" name="Freeform 525">
                <a:extLst>
                  <a:ext uri="{FF2B5EF4-FFF2-40B4-BE49-F238E27FC236}">
                    <a16:creationId xmlns:a16="http://schemas.microsoft.com/office/drawing/2014/main" id="{2432DA24-AE49-4697-B756-C51E0BB70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57"/>
                <a:ext cx="30" cy="60"/>
              </a:xfrm>
              <a:custGeom>
                <a:avLst/>
                <a:gdLst>
                  <a:gd name="T0" fmla="*/ 29 w 30"/>
                  <a:gd name="T1" fmla="*/ 0 h 60"/>
                  <a:gd name="T2" fmla="*/ 30 w 30"/>
                  <a:gd name="T3" fmla="*/ 4 h 60"/>
                  <a:gd name="T4" fmla="*/ 29 w 30"/>
                  <a:gd name="T5" fmla="*/ 10 h 60"/>
                  <a:gd name="T6" fmla="*/ 25 w 30"/>
                  <a:gd name="T7" fmla="*/ 19 h 60"/>
                  <a:gd name="T8" fmla="*/ 22 w 30"/>
                  <a:gd name="T9" fmla="*/ 29 h 60"/>
                  <a:gd name="T10" fmla="*/ 17 w 30"/>
                  <a:gd name="T11" fmla="*/ 39 h 60"/>
                  <a:gd name="T12" fmla="*/ 12 w 30"/>
                  <a:gd name="T13" fmla="*/ 48 h 60"/>
                  <a:gd name="T14" fmla="*/ 6 w 30"/>
                  <a:gd name="T15" fmla="*/ 55 h 60"/>
                  <a:gd name="T16" fmla="*/ 0 w 30"/>
                  <a:gd name="T17" fmla="*/ 60 h 60"/>
                  <a:gd name="T18" fmla="*/ 2 w 30"/>
                  <a:gd name="T19" fmla="*/ 55 h 60"/>
                  <a:gd name="T20" fmla="*/ 6 w 30"/>
                  <a:gd name="T21" fmla="*/ 47 h 60"/>
                  <a:gd name="T22" fmla="*/ 10 w 30"/>
                  <a:gd name="T23" fmla="*/ 38 h 60"/>
                  <a:gd name="T24" fmla="*/ 14 w 30"/>
                  <a:gd name="T25" fmla="*/ 27 h 60"/>
                  <a:gd name="T26" fmla="*/ 19 w 30"/>
                  <a:gd name="T27" fmla="*/ 16 h 60"/>
                  <a:gd name="T28" fmla="*/ 24 w 30"/>
                  <a:gd name="T29" fmla="*/ 8 h 60"/>
                  <a:gd name="T30" fmla="*/ 27 w 30"/>
                  <a:gd name="T31" fmla="*/ 2 h 60"/>
                  <a:gd name="T32" fmla="*/ 29 w 3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0"/>
                  <a:gd name="T53" fmla="*/ 30 w 3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0">
                    <a:moveTo>
                      <a:pt x="29" y="0"/>
                    </a:moveTo>
                    <a:lnTo>
                      <a:pt x="30" y="4"/>
                    </a:lnTo>
                    <a:lnTo>
                      <a:pt x="29" y="10"/>
                    </a:lnTo>
                    <a:lnTo>
                      <a:pt x="25" y="19"/>
                    </a:lnTo>
                    <a:lnTo>
                      <a:pt x="22" y="29"/>
                    </a:lnTo>
                    <a:lnTo>
                      <a:pt x="17" y="39"/>
                    </a:lnTo>
                    <a:lnTo>
                      <a:pt x="12" y="48"/>
                    </a:lnTo>
                    <a:lnTo>
                      <a:pt x="6" y="55"/>
                    </a:lnTo>
                    <a:lnTo>
                      <a:pt x="0" y="60"/>
                    </a:lnTo>
                    <a:lnTo>
                      <a:pt x="2" y="55"/>
                    </a:lnTo>
                    <a:lnTo>
                      <a:pt x="6" y="47"/>
                    </a:lnTo>
                    <a:lnTo>
                      <a:pt x="10" y="38"/>
                    </a:lnTo>
                    <a:lnTo>
                      <a:pt x="14" y="27"/>
                    </a:lnTo>
                    <a:lnTo>
                      <a:pt x="19" y="16"/>
                    </a:lnTo>
                    <a:lnTo>
                      <a:pt x="24" y="8"/>
                    </a:lnTo>
                    <a:lnTo>
                      <a:pt x="2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39" name="Freeform 526">
                <a:extLst>
                  <a:ext uri="{FF2B5EF4-FFF2-40B4-BE49-F238E27FC236}">
                    <a16:creationId xmlns:a16="http://schemas.microsoft.com/office/drawing/2014/main" id="{784B5811-FA33-49CB-8219-25E793421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" y="66"/>
                <a:ext cx="25" cy="46"/>
              </a:xfrm>
              <a:custGeom>
                <a:avLst/>
                <a:gdLst>
                  <a:gd name="T0" fmla="*/ 25 w 25"/>
                  <a:gd name="T1" fmla="*/ 0 h 46"/>
                  <a:gd name="T2" fmla="*/ 25 w 25"/>
                  <a:gd name="T3" fmla="*/ 2 h 46"/>
                  <a:gd name="T4" fmla="*/ 24 w 25"/>
                  <a:gd name="T5" fmla="*/ 6 h 46"/>
                  <a:gd name="T6" fmla="*/ 22 w 25"/>
                  <a:gd name="T7" fmla="*/ 13 h 46"/>
                  <a:gd name="T8" fmla="*/ 19 w 25"/>
                  <a:gd name="T9" fmla="*/ 20 h 46"/>
                  <a:gd name="T10" fmla="*/ 15 w 25"/>
                  <a:gd name="T11" fmla="*/ 29 h 46"/>
                  <a:gd name="T12" fmla="*/ 10 w 25"/>
                  <a:gd name="T13" fmla="*/ 35 h 46"/>
                  <a:gd name="T14" fmla="*/ 5 w 25"/>
                  <a:gd name="T15" fmla="*/ 42 h 46"/>
                  <a:gd name="T16" fmla="*/ 0 w 25"/>
                  <a:gd name="T17" fmla="*/ 46 h 46"/>
                  <a:gd name="T18" fmla="*/ 6 w 25"/>
                  <a:gd name="T19" fmla="*/ 34 h 46"/>
                  <a:gd name="T20" fmla="*/ 14 w 25"/>
                  <a:gd name="T21" fmla="*/ 18 h 46"/>
                  <a:gd name="T22" fmla="*/ 21 w 25"/>
                  <a:gd name="T23" fmla="*/ 4 h 46"/>
                  <a:gd name="T24" fmla="*/ 25 w 25"/>
                  <a:gd name="T25" fmla="*/ 0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46"/>
                  <a:gd name="T41" fmla="*/ 25 w 25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46">
                    <a:moveTo>
                      <a:pt x="25" y="0"/>
                    </a:moveTo>
                    <a:lnTo>
                      <a:pt x="25" y="2"/>
                    </a:lnTo>
                    <a:lnTo>
                      <a:pt x="24" y="6"/>
                    </a:lnTo>
                    <a:lnTo>
                      <a:pt x="22" y="13"/>
                    </a:lnTo>
                    <a:lnTo>
                      <a:pt x="19" y="20"/>
                    </a:lnTo>
                    <a:lnTo>
                      <a:pt x="15" y="29"/>
                    </a:lnTo>
                    <a:lnTo>
                      <a:pt x="10" y="35"/>
                    </a:lnTo>
                    <a:lnTo>
                      <a:pt x="5" y="42"/>
                    </a:lnTo>
                    <a:lnTo>
                      <a:pt x="0" y="46"/>
                    </a:lnTo>
                    <a:lnTo>
                      <a:pt x="6" y="34"/>
                    </a:lnTo>
                    <a:lnTo>
                      <a:pt x="14" y="18"/>
                    </a:lnTo>
                    <a:lnTo>
                      <a:pt x="21" y="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40" name="Freeform 527">
                <a:extLst>
                  <a:ext uri="{FF2B5EF4-FFF2-40B4-BE49-F238E27FC236}">
                    <a16:creationId xmlns:a16="http://schemas.microsoft.com/office/drawing/2014/main" id="{0A40DEB3-A749-467C-8C79-0DE8B2694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7" y="109"/>
                <a:ext cx="26" cy="41"/>
              </a:xfrm>
              <a:custGeom>
                <a:avLst/>
                <a:gdLst>
                  <a:gd name="T0" fmla="*/ 0 w 26"/>
                  <a:gd name="T1" fmla="*/ 0 h 41"/>
                  <a:gd name="T2" fmla="*/ 3 w 26"/>
                  <a:gd name="T3" fmla="*/ 3 h 41"/>
                  <a:gd name="T4" fmla="*/ 7 w 26"/>
                  <a:gd name="T5" fmla="*/ 9 h 41"/>
                  <a:gd name="T6" fmla="*/ 12 w 26"/>
                  <a:gd name="T7" fmla="*/ 15 h 41"/>
                  <a:gd name="T8" fmla="*/ 17 w 26"/>
                  <a:gd name="T9" fmla="*/ 21 h 41"/>
                  <a:gd name="T10" fmla="*/ 21 w 26"/>
                  <a:gd name="T11" fmla="*/ 28 h 41"/>
                  <a:gd name="T12" fmla="*/ 24 w 26"/>
                  <a:gd name="T13" fmla="*/ 34 h 41"/>
                  <a:gd name="T14" fmla="*/ 26 w 26"/>
                  <a:gd name="T15" fmla="*/ 38 h 41"/>
                  <a:gd name="T16" fmla="*/ 25 w 26"/>
                  <a:gd name="T17" fmla="*/ 41 h 41"/>
                  <a:gd name="T18" fmla="*/ 23 w 26"/>
                  <a:gd name="T19" fmla="*/ 41 h 41"/>
                  <a:gd name="T20" fmla="*/ 19 w 26"/>
                  <a:gd name="T21" fmla="*/ 37 h 41"/>
                  <a:gd name="T22" fmla="*/ 15 w 26"/>
                  <a:gd name="T23" fmla="*/ 31 h 41"/>
                  <a:gd name="T24" fmla="*/ 12 w 26"/>
                  <a:gd name="T25" fmla="*/ 23 h 41"/>
                  <a:gd name="T26" fmla="*/ 8 w 26"/>
                  <a:gd name="T27" fmla="*/ 15 h 41"/>
                  <a:gd name="T28" fmla="*/ 5 w 26"/>
                  <a:gd name="T29" fmla="*/ 9 h 41"/>
                  <a:gd name="T30" fmla="*/ 1 w 26"/>
                  <a:gd name="T31" fmla="*/ 3 h 41"/>
                  <a:gd name="T32" fmla="*/ 0 w 26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41"/>
                  <a:gd name="T53" fmla="*/ 26 w 26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41">
                    <a:moveTo>
                      <a:pt x="0" y="0"/>
                    </a:moveTo>
                    <a:lnTo>
                      <a:pt x="3" y="3"/>
                    </a:lnTo>
                    <a:lnTo>
                      <a:pt x="7" y="9"/>
                    </a:lnTo>
                    <a:lnTo>
                      <a:pt x="12" y="15"/>
                    </a:lnTo>
                    <a:lnTo>
                      <a:pt x="17" y="21"/>
                    </a:lnTo>
                    <a:lnTo>
                      <a:pt x="21" y="28"/>
                    </a:lnTo>
                    <a:lnTo>
                      <a:pt x="24" y="34"/>
                    </a:lnTo>
                    <a:lnTo>
                      <a:pt x="26" y="38"/>
                    </a:lnTo>
                    <a:lnTo>
                      <a:pt x="25" y="41"/>
                    </a:lnTo>
                    <a:lnTo>
                      <a:pt x="23" y="41"/>
                    </a:lnTo>
                    <a:lnTo>
                      <a:pt x="19" y="37"/>
                    </a:lnTo>
                    <a:lnTo>
                      <a:pt x="15" y="31"/>
                    </a:lnTo>
                    <a:lnTo>
                      <a:pt x="12" y="23"/>
                    </a:lnTo>
                    <a:lnTo>
                      <a:pt x="8" y="15"/>
                    </a:lnTo>
                    <a:lnTo>
                      <a:pt x="5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41" name="Freeform 528">
                <a:extLst>
                  <a:ext uri="{FF2B5EF4-FFF2-40B4-BE49-F238E27FC236}">
                    <a16:creationId xmlns:a16="http://schemas.microsoft.com/office/drawing/2014/main" id="{E34A9F5B-7541-481E-89DB-2C29EC914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" y="727"/>
                <a:ext cx="66" cy="191"/>
              </a:xfrm>
              <a:custGeom>
                <a:avLst/>
                <a:gdLst>
                  <a:gd name="T0" fmla="*/ 12 w 66"/>
                  <a:gd name="T1" fmla="*/ 0 h 191"/>
                  <a:gd name="T2" fmla="*/ 13 w 66"/>
                  <a:gd name="T3" fmla="*/ 0 h 191"/>
                  <a:gd name="T4" fmla="*/ 14 w 66"/>
                  <a:gd name="T5" fmla="*/ 2 h 191"/>
                  <a:gd name="T6" fmla="*/ 15 w 66"/>
                  <a:gd name="T7" fmla="*/ 4 h 191"/>
                  <a:gd name="T8" fmla="*/ 16 w 66"/>
                  <a:gd name="T9" fmla="*/ 5 h 191"/>
                  <a:gd name="T10" fmla="*/ 9 w 66"/>
                  <a:gd name="T11" fmla="*/ 35 h 191"/>
                  <a:gd name="T12" fmla="*/ 8 w 66"/>
                  <a:gd name="T13" fmla="*/ 64 h 191"/>
                  <a:gd name="T14" fmla="*/ 12 w 66"/>
                  <a:gd name="T15" fmla="*/ 91 h 191"/>
                  <a:gd name="T16" fmla="*/ 21 w 66"/>
                  <a:gd name="T17" fmla="*/ 115 h 191"/>
                  <a:gd name="T18" fmla="*/ 31 w 66"/>
                  <a:gd name="T19" fmla="*/ 138 h 191"/>
                  <a:gd name="T20" fmla="*/ 43 w 66"/>
                  <a:gd name="T21" fmla="*/ 159 h 191"/>
                  <a:gd name="T22" fmla="*/ 55 w 66"/>
                  <a:gd name="T23" fmla="*/ 177 h 191"/>
                  <a:gd name="T24" fmla="*/ 66 w 66"/>
                  <a:gd name="T25" fmla="*/ 191 h 191"/>
                  <a:gd name="T26" fmla="*/ 53 w 66"/>
                  <a:gd name="T27" fmla="*/ 184 h 191"/>
                  <a:gd name="T28" fmla="*/ 39 w 66"/>
                  <a:gd name="T29" fmla="*/ 166 h 191"/>
                  <a:gd name="T30" fmla="*/ 25 w 66"/>
                  <a:gd name="T31" fmla="*/ 143 h 191"/>
                  <a:gd name="T32" fmla="*/ 13 w 66"/>
                  <a:gd name="T33" fmla="*/ 114 h 191"/>
                  <a:gd name="T34" fmla="*/ 5 w 66"/>
                  <a:gd name="T35" fmla="*/ 84 h 191"/>
                  <a:gd name="T36" fmla="*/ 0 w 66"/>
                  <a:gd name="T37" fmla="*/ 54 h 191"/>
                  <a:gd name="T38" fmla="*/ 3 w 66"/>
                  <a:gd name="T39" fmla="*/ 25 h 191"/>
                  <a:gd name="T40" fmla="*/ 12 w 66"/>
                  <a:gd name="T41" fmla="*/ 0 h 1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191"/>
                  <a:gd name="T65" fmla="*/ 66 w 66"/>
                  <a:gd name="T66" fmla="*/ 191 h 1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191">
                    <a:moveTo>
                      <a:pt x="12" y="0"/>
                    </a:moveTo>
                    <a:lnTo>
                      <a:pt x="13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9" y="35"/>
                    </a:lnTo>
                    <a:lnTo>
                      <a:pt x="8" y="64"/>
                    </a:lnTo>
                    <a:lnTo>
                      <a:pt x="12" y="91"/>
                    </a:lnTo>
                    <a:lnTo>
                      <a:pt x="21" y="115"/>
                    </a:lnTo>
                    <a:lnTo>
                      <a:pt x="31" y="138"/>
                    </a:lnTo>
                    <a:lnTo>
                      <a:pt x="43" y="159"/>
                    </a:lnTo>
                    <a:lnTo>
                      <a:pt x="55" y="177"/>
                    </a:lnTo>
                    <a:lnTo>
                      <a:pt x="66" y="191"/>
                    </a:lnTo>
                    <a:lnTo>
                      <a:pt x="53" y="184"/>
                    </a:lnTo>
                    <a:lnTo>
                      <a:pt x="39" y="166"/>
                    </a:lnTo>
                    <a:lnTo>
                      <a:pt x="25" y="143"/>
                    </a:lnTo>
                    <a:lnTo>
                      <a:pt x="13" y="114"/>
                    </a:lnTo>
                    <a:lnTo>
                      <a:pt x="5" y="84"/>
                    </a:lnTo>
                    <a:lnTo>
                      <a:pt x="0" y="54"/>
                    </a:lnTo>
                    <a:lnTo>
                      <a:pt x="3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42" name="Freeform 529">
                <a:extLst>
                  <a:ext uri="{FF2B5EF4-FFF2-40B4-BE49-F238E27FC236}">
                    <a16:creationId xmlns:a16="http://schemas.microsoft.com/office/drawing/2014/main" id="{8F056ED0-578E-4282-BBCA-67F585783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876"/>
                <a:ext cx="57" cy="14"/>
              </a:xfrm>
              <a:custGeom>
                <a:avLst/>
                <a:gdLst>
                  <a:gd name="T0" fmla="*/ 57 w 57"/>
                  <a:gd name="T1" fmla="*/ 12 h 14"/>
                  <a:gd name="T2" fmla="*/ 55 w 57"/>
                  <a:gd name="T3" fmla="*/ 13 h 14"/>
                  <a:gd name="T4" fmla="*/ 50 w 57"/>
                  <a:gd name="T5" fmla="*/ 14 h 14"/>
                  <a:gd name="T6" fmla="*/ 43 w 57"/>
                  <a:gd name="T7" fmla="*/ 14 h 14"/>
                  <a:gd name="T8" fmla="*/ 34 w 57"/>
                  <a:gd name="T9" fmla="*/ 13 h 14"/>
                  <a:gd name="T10" fmla="*/ 24 w 57"/>
                  <a:gd name="T11" fmla="*/ 12 h 14"/>
                  <a:gd name="T12" fmla="*/ 15 w 57"/>
                  <a:gd name="T13" fmla="*/ 9 h 14"/>
                  <a:gd name="T14" fmla="*/ 7 w 57"/>
                  <a:gd name="T15" fmla="*/ 5 h 14"/>
                  <a:gd name="T16" fmla="*/ 0 w 57"/>
                  <a:gd name="T17" fmla="*/ 0 h 14"/>
                  <a:gd name="T18" fmla="*/ 6 w 57"/>
                  <a:gd name="T19" fmla="*/ 1 h 14"/>
                  <a:gd name="T20" fmla="*/ 15 w 57"/>
                  <a:gd name="T21" fmla="*/ 3 h 14"/>
                  <a:gd name="T22" fmla="*/ 24 w 57"/>
                  <a:gd name="T23" fmla="*/ 4 h 14"/>
                  <a:gd name="T24" fmla="*/ 34 w 57"/>
                  <a:gd name="T25" fmla="*/ 6 h 14"/>
                  <a:gd name="T26" fmla="*/ 42 w 57"/>
                  <a:gd name="T27" fmla="*/ 7 h 14"/>
                  <a:gd name="T28" fmla="*/ 50 w 57"/>
                  <a:gd name="T29" fmla="*/ 9 h 14"/>
                  <a:gd name="T30" fmla="*/ 55 w 57"/>
                  <a:gd name="T31" fmla="*/ 10 h 14"/>
                  <a:gd name="T32" fmla="*/ 57 w 57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4"/>
                  <a:gd name="T53" fmla="*/ 57 w 57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4">
                    <a:moveTo>
                      <a:pt x="57" y="12"/>
                    </a:moveTo>
                    <a:lnTo>
                      <a:pt x="55" y="13"/>
                    </a:lnTo>
                    <a:lnTo>
                      <a:pt x="50" y="14"/>
                    </a:lnTo>
                    <a:lnTo>
                      <a:pt x="43" y="14"/>
                    </a:lnTo>
                    <a:lnTo>
                      <a:pt x="34" y="13"/>
                    </a:lnTo>
                    <a:lnTo>
                      <a:pt x="24" y="12"/>
                    </a:lnTo>
                    <a:lnTo>
                      <a:pt x="15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5" y="3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2" y="7"/>
                    </a:lnTo>
                    <a:lnTo>
                      <a:pt x="50" y="9"/>
                    </a:lnTo>
                    <a:lnTo>
                      <a:pt x="55" y="10"/>
                    </a:lnTo>
                    <a:lnTo>
                      <a:pt x="57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43" name="Freeform 530">
                <a:extLst>
                  <a:ext uri="{FF2B5EF4-FFF2-40B4-BE49-F238E27FC236}">
                    <a16:creationId xmlns:a16="http://schemas.microsoft.com/office/drawing/2014/main" id="{0C42974E-61A0-447A-8DA3-B7135697B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859"/>
                <a:ext cx="68" cy="19"/>
              </a:xfrm>
              <a:custGeom>
                <a:avLst/>
                <a:gdLst>
                  <a:gd name="T0" fmla="*/ 68 w 68"/>
                  <a:gd name="T1" fmla="*/ 16 h 19"/>
                  <a:gd name="T2" fmla="*/ 65 w 68"/>
                  <a:gd name="T3" fmla="*/ 18 h 19"/>
                  <a:gd name="T4" fmla="*/ 59 w 68"/>
                  <a:gd name="T5" fmla="*/ 19 h 19"/>
                  <a:gd name="T6" fmla="*/ 49 w 68"/>
                  <a:gd name="T7" fmla="*/ 18 h 19"/>
                  <a:gd name="T8" fmla="*/ 39 w 68"/>
                  <a:gd name="T9" fmla="*/ 16 h 19"/>
                  <a:gd name="T10" fmla="*/ 28 w 68"/>
                  <a:gd name="T11" fmla="*/ 13 h 19"/>
                  <a:gd name="T12" fmla="*/ 17 w 68"/>
                  <a:gd name="T13" fmla="*/ 9 h 19"/>
                  <a:gd name="T14" fmla="*/ 7 w 68"/>
                  <a:gd name="T15" fmla="*/ 5 h 19"/>
                  <a:gd name="T16" fmla="*/ 0 w 68"/>
                  <a:gd name="T17" fmla="*/ 0 h 19"/>
                  <a:gd name="T18" fmla="*/ 5 w 68"/>
                  <a:gd name="T19" fmla="*/ 2 h 19"/>
                  <a:gd name="T20" fmla="*/ 14 w 68"/>
                  <a:gd name="T21" fmla="*/ 3 h 19"/>
                  <a:gd name="T22" fmla="*/ 25 w 68"/>
                  <a:gd name="T23" fmla="*/ 4 h 19"/>
                  <a:gd name="T24" fmla="*/ 37 w 68"/>
                  <a:gd name="T25" fmla="*/ 6 h 19"/>
                  <a:gd name="T26" fmla="*/ 49 w 68"/>
                  <a:gd name="T27" fmla="*/ 9 h 19"/>
                  <a:gd name="T28" fmla="*/ 58 w 68"/>
                  <a:gd name="T29" fmla="*/ 11 h 19"/>
                  <a:gd name="T30" fmla="*/ 65 w 68"/>
                  <a:gd name="T31" fmla="*/ 13 h 19"/>
                  <a:gd name="T32" fmla="*/ 68 w 68"/>
                  <a:gd name="T33" fmla="*/ 16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9"/>
                  <a:gd name="T53" fmla="*/ 68 w 68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9">
                    <a:moveTo>
                      <a:pt x="68" y="16"/>
                    </a:moveTo>
                    <a:lnTo>
                      <a:pt x="65" y="18"/>
                    </a:lnTo>
                    <a:lnTo>
                      <a:pt x="59" y="19"/>
                    </a:lnTo>
                    <a:lnTo>
                      <a:pt x="49" y="18"/>
                    </a:lnTo>
                    <a:lnTo>
                      <a:pt x="39" y="16"/>
                    </a:lnTo>
                    <a:lnTo>
                      <a:pt x="28" y="13"/>
                    </a:lnTo>
                    <a:lnTo>
                      <a:pt x="17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4" y="3"/>
                    </a:lnTo>
                    <a:lnTo>
                      <a:pt x="25" y="4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8" y="11"/>
                    </a:lnTo>
                    <a:lnTo>
                      <a:pt x="65" y="13"/>
                    </a:lnTo>
                    <a:lnTo>
                      <a:pt x="68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44" name="Freeform 531">
                <a:extLst>
                  <a:ext uri="{FF2B5EF4-FFF2-40B4-BE49-F238E27FC236}">
                    <a16:creationId xmlns:a16="http://schemas.microsoft.com/office/drawing/2014/main" id="{3DE3D2AE-BD18-4DF1-B80C-A39A9822C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" y="832"/>
                <a:ext cx="71" cy="14"/>
              </a:xfrm>
              <a:custGeom>
                <a:avLst/>
                <a:gdLst>
                  <a:gd name="T0" fmla="*/ 71 w 71"/>
                  <a:gd name="T1" fmla="*/ 10 h 14"/>
                  <a:gd name="T2" fmla="*/ 67 w 71"/>
                  <a:gd name="T3" fmla="*/ 12 h 14"/>
                  <a:gd name="T4" fmla="*/ 61 w 71"/>
                  <a:gd name="T5" fmla="*/ 14 h 14"/>
                  <a:gd name="T6" fmla="*/ 51 w 71"/>
                  <a:gd name="T7" fmla="*/ 14 h 14"/>
                  <a:gd name="T8" fmla="*/ 39 w 71"/>
                  <a:gd name="T9" fmla="*/ 13 h 14"/>
                  <a:gd name="T10" fmla="*/ 27 w 71"/>
                  <a:gd name="T11" fmla="*/ 11 h 14"/>
                  <a:gd name="T12" fmla="*/ 16 w 71"/>
                  <a:gd name="T13" fmla="*/ 8 h 14"/>
                  <a:gd name="T14" fmla="*/ 6 w 71"/>
                  <a:gd name="T15" fmla="*/ 4 h 14"/>
                  <a:gd name="T16" fmla="*/ 0 w 71"/>
                  <a:gd name="T17" fmla="*/ 0 h 14"/>
                  <a:gd name="T18" fmla="*/ 5 w 71"/>
                  <a:gd name="T19" fmla="*/ 1 h 14"/>
                  <a:gd name="T20" fmla="*/ 14 w 71"/>
                  <a:gd name="T21" fmla="*/ 1 h 14"/>
                  <a:gd name="T22" fmla="*/ 25 w 71"/>
                  <a:gd name="T23" fmla="*/ 3 h 14"/>
                  <a:gd name="T24" fmla="*/ 38 w 71"/>
                  <a:gd name="T25" fmla="*/ 4 h 14"/>
                  <a:gd name="T26" fmla="*/ 50 w 71"/>
                  <a:gd name="T27" fmla="*/ 5 h 14"/>
                  <a:gd name="T28" fmla="*/ 61 w 71"/>
                  <a:gd name="T29" fmla="*/ 6 h 14"/>
                  <a:gd name="T30" fmla="*/ 68 w 71"/>
                  <a:gd name="T31" fmla="*/ 8 h 14"/>
                  <a:gd name="T32" fmla="*/ 71 w 71"/>
                  <a:gd name="T33" fmla="*/ 1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14"/>
                  <a:gd name="T53" fmla="*/ 71 w 71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14">
                    <a:moveTo>
                      <a:pt x="71" y="10"/>
                    </a:moveTo>
                    <a:lnTo>
                      <a:pt x="67" y="12"/>
                    </a:lnTo>
                    <a:lnTo>
                      <a:pt x="61" y="14"/>
                    </a:lnTo>
                    <a:lnTo>
                      <a:pt x="51" y="14"/>
                    </a:lnTo>
                    <a:lnTo>
                      <a:pt x="39" y="13"/>
                    </a:lnTo>
                    <a:lnTo>
                      <a:pt x="27" y="11"/>
                    </a:lnTo>
                    <a:lnTo>
                      <a:pt x="16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4" y="1"/>
                    </a:lnTo>
                    <a:lnTo>
                      <a:pt x="25" y="3"/>
                    </a:lnTo>
                    <a:lnTo>
                      <a:pt x="38" y="4"/>
                    </a:lnTo>
                    <a:lnTo>
                      <a:pt x="50" y="5"/>
                    </a:lnTo>
                    <a:lnTo>
                      <a:pt x="61" y="6"/>
                    </a:lnTo>
                    <a:lnTo>
                      <a:pt x="68" y="8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45" name="Freeform 532">
                <a:extLst>
                  <a:ext uri="{FF2B5EF4-FFF2-40B4-BE49-F238E27FC236}">
                    <a16:creationId xmlns:a16="http://schemas.microsoft.com/office/drawing/2014/main" id="{C55594BF-4387-4DF9-995E-353F2A4D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" y="814"/>
                <a:ext cx="63" cy="11"/>
              </a:xfrm>
              <a:custGeom>
                <a:avLst/>
                <a:gdLst>
                  <a:gd name="T0" fmla="*/ 63 w 63"/>
                  <a:gd name="T1" fmla="*/ 9 h 11"/>
                  <a:gd name="T2" fmla="*/ 61 w 63"/>
                  <a:gd name="T3" fmla="*/ 10 h 11"/>
                  <a:gd name="T4" fmla="*/ 54 w 63"/>
                  <a:gd name="T5" fmla="*/ 11 h 11"/>
                  <a:gd name="T6" fmla="*/ 46 w 63"/>
                  <a:gd name="T7" fmla="*/ 11 h 11"/>
                  <a:gd name="T8" fmla="*/ 35 w 63"/>
                  <a:gd name="T9" fmla="*/ 10 h 11"/>
                  <a:gd name="T10" fmla="*/ 23 w 63"/>
                  <a:gd name="T11" fmla="*/ 9 h 11"/>
                  <a:gd name="T12" fmla="*/ 13 w 63"/>
                  <a:gd name="T13" fmla="*/ 7 h 11"/>
                  <a:gd name="T14" fmla="*/ 5 w 63"/>
                  <a:gd name="T15" fmla="*/ 4 h 11"/>
                  <a:gd name="T16" fmla="*/ 0 w 63"/>
                  <a:gd name="T17" fmla="*/ 0 h 11"/>
                  <a:gd name="T18" fmla="*/ 6 w 63"/>
                  <a:gd name="T19" fmla="*/ 1 h 11"/>
                  <a:gd name="T20" fmla="*/ 15 w 63"/>
                  <a:gd name="T21" fmla="*/ 1 h 11"/>
                  <a:gd name="T22" fmla="*/ 25 w 63"/>
                  <a:gd name="T23" fmla="*/ 1 h 11"/>
                  <a:gd name="T24" fmla="*/ 35 w 63"/>
                  <a:gd name="T25" fmla="*/ 2 h 11"/>
                  <a:gd name="T26" fmla="*/ 47 w 63"/>
                  <a:gd name="T27" fmla="*/ 3 h 11"/>
                  <a:gd name="T28" fmla="*/ 55 w 63"/>
                  <a:gd name="T29" fmla="*/ 4 h 11"/>
                  <a:gd name="T30" fmla="*/ 61 w 63"/>
                  <a:gd name="T31" fmla="*/ 6 h 11"/>
                  <a:gd name="T32" fmla="*/ 63 w 63"/>
                  <a:gd name="T33" fmla="*/ 9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1"/>
                  <a:gd name="T53" fmla="*/ 63 w 63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1">
                    <a:moveTo>
                      <a:pt x="63" y="9"/>
                    </a:moveTo>
                    <a:lnTo>
                      <a:pt x="61" y="10"/>
                    </a:lnTo>
                    <a:lnTo>
                      <a:pt x="54" y="11"/>
                    </a:lnTo>
                    <a:lnTo>
                      <a:pt x="46" y="11"/>
                    </a:lnTo>
                    <a:lnTo>
                      <a:pt x="35" y="10"/>
                    </a:lnTo>
                    <a:lnTo>
                      <a:pt x="23" y="9"/>
                    </a:lnTo>
                    <a:lnTo>
                      <a:pt x="13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5" y="1"/>
                    </a:lnTo>
                    <a:lnTo>
                      <a:pt x="25" y="1"/>
                    </a:lnTo>
                    <a:lnTo>
                      <a:pt x="35" y="2"/>
                    </a:lnTo>
                    <a:lnTo>
                      <a:pt x="47" y="3"/>
                    </a:lnTo>
                    <a:lnTo>
                      <a:pt x="55" y="4"/>
                    </a:lnTo>
                    <a:lnTo>
                      <a:pt x="61" y="6"/>
                    </a:lnTo>
                    <a:lnTo>
                      <a:pt x="63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46" name="Freeform 533">
                <a:extLst>
                  <a:ext uri="{FF2B5EF4-FFF2-40B4-BE49-F238E27FC236}">
                    <a16:creationId xmlns:a16="http://schemas.microsoft.com/office/drawing/2014/main" id="{6D1D8C64-B836-46DE-936D-7ED26ADC4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" y="782"/>
                <a:ext cx="54" cy="10"/>
              </a:xfrm>
              <a:custGeom>
                <a:avLst/>
                <a:gdLst>
                  <a:gd name="T0" fmla="*/ 54 w 54"/>
                  <a:gd name="T1" fmla="*/ 3 h 10"/>
                  <a:gd name="T2" fmla="*/ 52 w 54"/>
                  <a:gd name="T3" fmla="*/ 5 h 10"/>
                  <a:gd name="T4" fmla="*/ 47 w 54"/>
                  <a:gd name="T5" fmla="*/ 8 h 10"/>
                  <a:gd name="T6" fmla="*/ 40 w 54"/>
                  <a:gd name="T7" fmla="*/ 9 h 10"/>
                  <a:gd name="T8" fmla="*/ 33 w 54"/>
                  <a:gd name="T9" fmla="*/ 10 h 10"/>
                  <a:gd name="T10" fmla="*/ 23 w 54"/>
                  <a:gd name="T11" fmla="*/ 10 h 10"/>
                  <a:gd name="T12" fmla="*/ 15 w 54"/>
                  <a:gd name="T13" fmla="*/ 8 h 10"/>
                  <a:gd name="T14" fmla="*/ 7 w 54"/>
                  <a:gd name="T15" fmla="*/ 5 h 10"/>
                  <a:gd name="T16" fmla="*/ 0 w 54"/>
                  <a:gd name="T17" fmla="*/ 1 h 10"/>
                  <a:gd name="T18" fmla="*/ 5 w 54"/>
                  <a:gd name="T19" fmla="*/ 1 h 10"/>
                  <a:gd name="T20" fmla="*/ 13 w 54"/>
                  <a:gd name="T21" fmla="*/ 1 h 10"/>
                  <a:gd name="T22" fmla="*/ 22 w 54"/>
                  <a:gd name="T23" fmla="*/ 1 h 10"/>
                  <a:gd name="T24" fmla="*/ 31 w 54"/>
                  <a:gd name="T25" fmla="*/ 0 h 10"/>
                  <a:gd name="T26" fmla="*/ 40 w 54"/>
                  <a:gd name="T27" fmla="*/ 0 h 10"/>
                  <a:gd name="T28" fmla="*/ 47 w 54"/>
                  <a:gd name="T29" fmla="*/ 0 h 10"/>
                  <a:gd name="T30" fmla="*/ 52 w 54"/>
                  <a:gd name="T31" fmla="*/ 1 h 10"/>
                  <a:gd name="T32" fmla="*/ 54 w 54"/>
                  <a:gd name="T33" fmla="*/ 3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10"/>
                  <a:gd name="T53" fmla="*/ 54 w 54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10">
                    <a:moveTo>
                      <a:pt x="54" y="3"/>
                    </a:moveTo>
                    <a:lnTo>
                      <a:pt x="52" y="5"/>
                    </a:lnTo>
                    <a:lnTo>
                      <a:pt x="47" y="8"/>
                    </a:lnTo>
                    <a:lnTo>
                      <a:pt x="40" y="9"/>
                    </a:lnTo>
                    <a:lnTo>
                      <a:pt x="33" y="10"/>
                    </a:lnTo>
                    <a:lnTo>
                      <a:pt x="23" y="10"/>
                    </a:lnTo>
                    <a:lnTo>
                      <a:pt x="15" y="8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31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4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47" name="Freeform 534">
                <a:extLst>
                  <a:ext uri="{FF2B5EF4-FFF2-40B4-BE49-F238E27FC236}">
                    <a16:creationId xmlns:a16="http://schemas.microsoft.com/office/drawing/2014/main" id="{9DABB497-7F48-41EE-917D-1B2C83A76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732"/>
                <a:ext cx="26" cy="12"/>
              </a:xfrm>
              <a:custGeom>
                <a:avLst/>
                <a:gdLst>
                  <a:gd name="T0" fmla="*/ 26 w 26"/>
                  <a:gd name="T1" fmla="*/ 2 h 12"/>
                  <a:gd name="T2" fmla="*/ 25 w 26"/>
                  <a:gd name="T3" fmla="*/ 4 h 12"/>
                  <a:gd name="T4" fmla="*/ 22 w 26"/>
                  <a:gd name="T5" fmla="*/ 6 h 12"/>
                  <a:gd name="T6" fmla="*/ 19 w 26"/>
                  <a:gd name="T7" fmla="*/ 8 h 12"/>
                  <a:gd name="T8" fmla="*/ 14 w 26"/>
                  <a:gd name="T9" fmla="*/ 10 h 12"/>
                  <a:gd name="T10" fmla="*/ 10 w 26"/>
                  <a:gd name="T11" fmla="*/ 12 h 12"/>
                  <a:gd name="T12" fmla="*/ 6 w 26"/>
                  <a:gd name="T13" fmla="*/ 12 h 12"/>
                  <a:gd name="T14" fmla="*/ 2 w 26"/>
                  <a:gd name="T15" fmla="*/ 11 h 12"/>
                  <a:gd name="T16" fmla="*/ 0 w 26"/>
                  <a:gd name="T17" fmla="*/ 9 h 12"/>
                  <a:gd name="T18" fmla="*/ 3 w 26"/>
                  <a:gd name="T19" fmla="*/ 10 h 12"/>
                  <a:gd name="T20" fmla="*/ 8 w 26"/>
                  <a:gd name="T21" fmla="*/ 9 h 12"/>
                  <a:gd name="T22" fmla="*/ 12 w 26"/>
                  <a:gd name="T23" fmla="*/ 7 h 12"/>
                  <a:gd name="T24" fmla="*/ 16 w 26"/>
                  <a:gd name="T25" fmla="*/ 4 h 12"/>
                  <a:gd name="T26" fmla="*/ 20 w 26"/>
                  <a:gd name="T27" fmla="*/ 2 h 12"/>
                  <a:gd name="T28" fmla="*/ 23 w 26"/>
                  <a:gd name="T29" fmla="*/ 0 h 12"/>
                  <a:gd name="T30" fmla="*/ 25 w 26"/>
                  <a:gd name="T31" fmla="*/ 0 h 12"/>
                  <a:gd name="T32" fmla="*/ 26 w 26"/>
                  <a:gd name="T33" fmla="*/ 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2"/>
                  <a:gd name="T53" fmla="*/ 26 w 2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2">
                    <a:moveTo>
                      <a:pt x="26" y="2"/>
                    </a:moveTo>
                    <a:lnTo>
                      <a:pt x="25" y="4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4" y="10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8" y="9"/>
                    </a:lnTo>
                    <a:lnTo>
                      <a:pt x="12" y="7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48" name="Freeform 535">
                <a:extLst>
                  <a:ext uri="{FF2B5EF4-FFF2-40B4-BE49-F238E27FC236}">
                    <a16:creationId xmlns:a16="http://schemas.microsoft.com/office/drawing/2014/main" id="{BB137EBD-C613-4592-934C-6AE7C7E56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" y="894"/>
                <a:ext cx="48" cy="14"/>
              </a:xfrm>
              <a:custGeom>
                <a:avLst/>
                <a:gdLst>
                  <a:gd name="T0" fmla="*/ 48 w 48"/>
                  <a:gd name="T1" fmla="*/ 12 h 14"/>
                  <a:gd name="T2" fmla="*/ 46 w 48"/>
                  <a:gd name="T3" fmla="*/ 13 h 14"/>
                  <a:gd name="T4" fmla="*/ 43 w 48"/>
                  <a:gd name="T5" fmla="*/ 14 h 14"/>
                  <a:gd name="T6" fmla="*/ 37 w 48"/>
                  <a:gd name="T7" fmla="*/ 14 h 14"/>
                  <a:gd name="T8" fmla="*/ 29 w 48"/>
                  <a:gd name="T9" fmla="*/ 13 h 14"/>
                  <a:gd name="T10" fmla="*/ 21 w 48"/>
                  <a:gd name="T11" fmla="*/ 12 h 14"/>
                  <a:gd name="T12" fmla="*/ 14 w 48"/>
                  <a:gd name="T13" fmla="*/ 9 h 14"/>
                  <a:gd name="T14" fmla="*/ 6 w 48"/>
                  <a:gd name="T15" fmla="*/ 5 h 14"/>
                  <a:gd name="T16" fmla="*/ 0 w 48"/>
                  <a:gd name="T17" fmla="*/ 0 h 14"/>
                  <a:gd name="T18" fmla="*/ 6 w 48"/>
                  <a:gd name="T19" fmla="*/ 2 h 14"/>
                  <a:gd name="T20" fmla="*/ 13 w 48"/>
                  <a:gd name="T21" fmla="*/ 3 h 14"/>
                  <a:gd name="T22" fmla="*/ 21 w 48"/>
                  <a:gd name="T23" fmla="*/ 5 h 14"/>
                  <a:gd name="T24" fmla="*/ 29 w 48"/>
                  <a:gd name="T25" fmla="*/ 6 h 14"/>
                  <a:gd name="T26" fmla="*/ 36 w 48"/>
                  <a:gd name="T27" fmla="*/ 7 h 14"/>
                  <a:gd name="T28" fmla="*/ 42 w 48"/>
                  <a:gd name="T29" fmla="*/ 9 h 14"/>
                  <a:gd name="T30" fmla="*/ 46 w 48"/>
                  <a:gd name="T31" fmla="*/ 10 h 14"/>
                  <a:gd name="T32" fmla="*/ 48 w 48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14"/>
                  <a:gd name="T53" fmla="*/ 48 w 48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14">
                    <a:moveTo>
                      <a:pt x="48" y="12"/>
                    </a:moveTo>
                    <a:lnTo>
                      <a:pt x="46" y="13"/>
                    </a:lnTo>
                    <a:lnTo>
                      <a:pt x="43" y="14"/>
                    </a:lnTo>
                    <a:lnTo>
                      <a:pt x="37" y="14"/>
                    </a:lnTo>
                    <a:lnTo>
                      <a:pt x="29" y="13"/>
                    </a:lnTo>
                    <a:lnTo>
                      <a:pt x="21" y="12"/>
                    </a:lnTo>
                    <a:lnTo>
                      <a:pt x="14" y="9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3"/>
                    </a:lnTo>
                    <a:lnTo>
                      <a:pt x="21" y="5"/>
                    </a:lnTo>
                    <a:lnTo>
                      <a:pt x="29" y="6"/>
                    </a:lnTo>
                    <a:lnTo>
                      <a:pt x="36" y="7"/>
                    </a:lnTo>
                    <a:lnTo>
                      <a:pt x="42" y="9"/>
                    </a:lnTo>
                    <a:lnTo>
                      <a:pt x="46" y="1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49" name="Freeform 536">
                <a:extLst>
                  <a:ext uri="{FF2B5EF4-FFF2-40B4-BE49-F238E27FC236}">
                    <a16:creationId xmlns:a16="http://schemas.microsoft.com/office/drawing/2014/main" id="{5D7C3289-62F5-425F-BD5F-50DE55484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" y="847"/>
                <a:ext cx="69" cy="15"/>
              </a:xfrm>
              <a:custGeom>
                <a:avLst/>
                <a:gdLst>
                  <a:gd name="T0" fmla="*/ 69 w 69"/>
                  <a:gd name="T1" fmla="*/ 11 h 15"/>
                  <a:gd name="T2" fmla="*/ 67 w 69"/>
                  <a:gd name="T3" fmla="*/ 13 h 15"/>
                  <a:gd name="T4" fmla="*/ 60 w 69"/>
                  <a:gd name="T5" fmla="*/ 15 h 15"/>
                  <a:gd name="T6" fmla="*/ 50 w 69"/>
                  <a:gd name="T7" fmla="*/ 15 h 15"/>
                  <a:gd name="T8" fmla="*/ 39 w 69"/>
                  <a:gd name="T9" fmla="*/ 14 h 15"/>
                  <a:gd name="T10" fmla="*/ 27 w 69"/>
                  <a:gd name="T11" fmla="*/ 12 h 15"/>
                  <a:gd name="T12" fmla="*/ 16 w 69"/>
                  <a:gd name="T13" fmla="*/ 9 h 15"/>
                  <a:gd name="T14" fmla="*/ 6 w 69"/>
                  <a:gd name="T15" fmla="*/ 5 h 15"/>
                  <a:gd name="T16" fmla="*/ 0 w 69"/>
                  <a:gd name="T17" fmla="*/ 0 h 15"/>
                  <a:gd name="T18" fmla="*/ 6 w 69"/>
                  <a:gd name="T19" fmla="*/ 0 h 15"/>
                  <a:gd name="T20" fmla="*/ 14 w 69"/>
                  <a:gd name="T21" fmla="*/ 1 h 15"/>
                  <a:gd name="T22" fmla="*/ 25 w 69"/>
                  <a:gd name="T23" fmla="*/ 2 h 15"/>
                  <a:gd name="T24" fmla="*/ 37 w 69"/>
                  <a:gd name="T25" fmla="*/ 4 h 15"/>
                  <a:gd name="T26" fmla="*/ 49 w 69"/>
                  <a:gd name="T27" fmla="*/ 5 h 15"/>
                  <a:gd name="T28" fmla="*/ 60 w 69"/>
                  <a:gd name="T29" fmla="*/ 7 h 15"/>
                  <a:gd name="T30" fmla="*/ 67 w 69"/>
                  <a:gd name="T31" fmla="*/ 9 h 15"/>
                  <a:gd name="T32" fmla="*/ 69 w 69"/>
                  <a:gd name="T33" fmla="*/ 1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69" y="11"/>
                    </a:moveTo>
                    <a:lnTo>
                      <a:pt x="67" y="13"/>
                    </a:lnTo>
                    <a:lnTo>
                      <a:pt x="60" y="15"/>
                    </a:lnTo>
                    <a:lnTo>
                      <a:pt x="50" y="15"/>
                    </a:lnTo>
                    <a:lnTo>
                      <a:pt x="39" y="14"/>
                    </a:lnTo>
                    <a:lnTo>
                      <a:pt x="27" y="12"/>
                    </a:lnTo>
                    <a:lnTo>
                      <a:pt x="16" y="9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1"/>
                    </a:lnTo>
                    <a:lnTo>
                      <a:pt x="25" y="2"/>
                    </a:lnTo>
                    <a:lnTo>
                      <a:pt x="37" y="4"/>
                    </a:lnTo>
                    <a:lnTo>
                      <a:pt x="49" y="5"/>
                    </a:lnTo>
                    <a:lnTo>
                      <a:pt x="60" y="7"/>
                    </a:lnTo>
                    <a:lnTo>
                      <a:pt x="67" y="9"/>
                    </a:ln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50" name="Freeform 537">
                <a:extLst>
                  <a:ext uri="{FF2B5EF4-FFF2-40B4-BE49-F238E27FC236}">
                    <a16:creationId xmlns:a16="http://schemas.microsoft.com/office/drawing/2014/main" id="{6E58E0CE-756A-442F-B593-337BAB74F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" y="797"/>
                <a:ext cx="62" cy="9"/>
              </a:xfrm>
              <a:custGeom>
                <a:avLst/>
                <a:gdLst>
                  <a:gd name="T0" fmla="*/ 62 w 62"/>
                  <a:gd name="T1" fmla="*/ 3 h 9"/>
                  <a:gd name="T2" fmla="*/ 59 w 62"/>
                  <a:gd name="T3" fmla="*/ 5 h 9"/>
                  <a:gd name="T4" fmla="*/ 54 w 62"/>
                  <a:gd name="T5" fmla="*/ 7 h 9"/>
                  <a:gd name="T6" fmla="*/ 45 w 62"/>
                  <a:gd name="T7" fmla="*/ 9 h 9"/>
                  <a:gd name="T8" fmla="*/ 36 w 62"/>
                  <a:gd name="T9" fmla="*/ 9 h 9"/>
                  <a:gd name="T10" fmla="*/ 25 w 62"/>
                  <a:gd name="T11" fmla="*/ 9 h 9"/>
                  <a:gd name="T12" fmla="*/ 15 w 62"/>
                  <a:gd name="T13" fmla="*/ 8 h 9"/>
                  <a:gd name="T14" fmla="*/ 7 w 62"/>
                  <a:gd name="T15" fmla="*/ 5 h 9"/>
                  <a:gd name="T16" fmla="*/ 0 w 62"/>
                  <a:gd name="T17" fmla="*/ 1 h 9"/>
                  <a:gd name="T18" fmla="*/ 6 w 62"/>
                  <a:gd name="T19" fmla="*/ 1 h 9"/>
                  <a:gd name="T20" fmla="*/ 14 w 62"/>
                  <a:gd name="T21" fmla="*/ 1 h 9"/>
                  <a:gd name="T22" fmla="*/ 24 w 62"/>
                  <a:gd name="T23" fmla="*/ 1 h 9"/>
                  <a:gd name="T24" fmla="*/ 35 w 62"/>
                  <a:gd name="T25" fmla="*/ 0 h 9"/>
                  <a:gd name="T26" fmla="*/ 45 w 62"/>
                  <a:gd name="T27" fmla="*/ 0 h 9"/>
                  <a:gd name="T28" fmla="*/ 54 w 62"/>
                  <a:gd name="T29" fmla="*/ 0 h 9"/>
                  <a:gd name="T30" fmla="*/ 59 w 62"/>
                  <a:gd name="T31" fmla="*/ 1 h 9"/>
                  <a:gd name="T32" fmla="*/ 62 w 62"/>
                  <a:gd name="T33" fmla="*/ 3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9"/>
                  <a:gd name="T53" fmla="*/ 62 w 62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9">
                    <a:moveTo>
                      <a:pt x="62" y="3"/>
                    </a:moveTo>
                    <a:lnTo>
                      <a:pt x="59" y="5"/>
                    </a:lnTo>
                    <a:lnTo>
                      <a:pt x="54" y="7"/>
                    </a:lnTo>
                    <a:lnTo>
                      <a:pt x="45" y="9"/>
                    </a:lnTo>
                    <a:lnTo>
                      <a:pt x="36" y="9"/>
                    </a:lnTo>
                    <a:lnTo>
                      <a:pt x="25" y="9"/>
                    </a:lnTo>
                    <a:lnTo>
                      <a:pt x="15" y="8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4" y="1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59" y="1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51" name="Freeform 538">
                <a:extLst>
                  <a:ext uri="{FF2B5EF4-FFF2-40B4-BE49-F238E27FC236}">
                    <a16:creationId xmlns:a16="http://schemas.microsoft.com/office/drawing/2014/main" id="{886A197D-562E-41BF-ADD1-3913A8EFE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" y="769"/>
                <a:ext cx="51" cy="8"/>
              </a:xfrm>
              <a:custGeom>
                <a:avLst/>
                <a:gdLst>
                  <a:gd name="T0" fmla="*/ 51 w 51"/>
                  <a:gd name="T1" fmla="*/ 5 h 8"/>
                  <a:gd name="T2" fmla="*/ 49 w 51"/>
                  <a:gd name="T3" fmla="*/ 7 h 8"/>
                  <a:gd name="T4" fmla="*/ 43 w 51"/>
                  <a:gd name="T5" fmla="*/ 8 h 8"/>
                  <a:gd name="T6" fmla="*/ 35 w 51"/>
                  <a:gd name="T7" fmla="*/ 8 h 8"/>
                  <a:gd name="T8" fmla="*/ 26 w 51"/>
                  <a:gd name="T9" fmla="*/ 8 h 8"/>
                  <a:gd name="T10" fmla="*/ 17 w 51"/>
                  <a:gd name="T11" fmla="*/ 7 h 8"/>
                  <a:gd name="T12" fmla="*/ 9 w 51"/>
                  <a:gd name="T13" fmla="*/ 5 h 8"/>
                  <a:gd name="T14" fmla="*/ 3 w 51"/>
                  <a:gd name="T15" fmla="*/ 3 h 8"/>
                  <a:gd name="T16" fmla="*/ 0 w 51"/>
                  <a:gd name="T17" fmla="*/ 0 h 8"/>
                  <a:gd name="T18" fmla="*/ 5 w 51"/>
                  <a:gd name="T19" fmla="*/ 0 h 8"/>
                  <a:gd name="T20" fmla="*/ 11 w 51"/>
                  <a:gd name="T21" fmla="*/ 0 h 8"/>
                  <a:gd name="T22" fmla="*/ 19 w 51"/>
                  <a:gd name="T23" fmla="*/ 1 h 8"/>
                  <a:gd name="T24" fmla="*/ 27 w 51"/>
                  <a:gd name="T25" fmla="*/ 1 h 8"/>
                  <a:gd name="T26" fmla="*/ 35 w 51"/>
                  <a:gd name="T27" fmla="*/ 1 h 8"/>
                  <a:gd name="T28" fmla="*/ 43 w 51"/>
                  <a:gd name="T29" fmla="*/ 2 h 8"/>
                  <a:gd name="T30" fmla="*/ 48 w 51"/>
                  <a:gd name="T31" fmla="*/ 3 h 8"/>
                  <a:gd name="T32" fmla="*/ 51 w 51"/>
                  <a:gd name="T33" fmla="*/ 5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8"/>
                  <a:gd name="T53" fmla="*/ 51 w 5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8">
                    <a:moveTo>
                      <a:pt x="51" y="5"/>
                    </a:moveTo>
                    <a:lnTo>
                      <a:pt x="49" y="7"/>
                    </a:lnTo>
                    <a:lnTo>
                      <a:pt x="43" y="8"/>
                    </a:lnTo>
                    <a:lnTo>
                      <a:pt x="35" y="8"/>
                    </a:lnTo>
                    <a:lnTo>
                      <a:pt x="26" y="8"/>
                    </a:lnTo>
                    <a:lnTo>
                      <a:pt x="17" y="7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9" y="1"/>
                    </a:lnTo>
                    <a:lnTo>
                      <a:pt x="27" y="1"/>
                    </a:lnTo>
                    <a:lnTo>
                      <a:pt x="35" y="1"/>
                    </a:lnTo>
                    <a:lnTo>
                      <a:pt x="43" y="2"/>
                    </a:lnTo>
                    <a:lnTo>
                      <a:pt x="48" y="3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52" name="Freeform 539">
                <a:extLst>
                  <a:ext uri="{FF2B5EF4-FFF2-40B4-BE49-F238E27FC236}">
                    <a16:creationId xmlns:a16="http://schemas.microsoft.com/office/drawing/2014/main" id="{67B0319A-DDEA-4E9D-A77F-A44C1465F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" y="751"/>
                <a:ext cx="31" cy="8"/>
              </a:xfrm>
              <a:custGeom>
                <a:avLst/>
                <a:gdLst>
                  <a:gd name="T0" fmla="*/ 31 w 31"/>
                  <a:gd name="T1" fmla="*/ 2 h 8"/>
                  <a:gd name="T2" fmla="*/ 31 w 31"/>
                  <a:gd name="T3" fmla="*/ 3 h 8"/>
                  <a:gd name="T4" fmla="*/ 27 w 31"/>
                  <a:gd name="T5" fmla="*/ 5 h 8"/>
                  <a:gd name="T6" fmla="*/ 23 w 31"/>
                  <a:gd name="T7" fmla="*/ 6 h 8"/>
                  <a:gd name="T8" fmla="*/ 18 w 31"/>
                  <a:gd name="T9" fmla="*/ 8 h 8"/>
                  <a:gd name="T10" fmla="*/ 12 w 31"/>
                  <a:gd name="T11" fmla="*/ 8 h 8"/>
                  <a:gd name="T12" fmla="*/ 6 w 31"/>
                  <a:gd name="T13" fmla="*/ 8 h 8"/>
                  <a:gd name="T14" fmla="*/ 2 w 31"/>
                  <a:gd name="T15" fmla="*/ 7 h 8"/>
                  <a:gd name="T16" fmla="*/ 0 w 31"/>
                  <a:gd name="T17" fmla="*/ 4 h 8"/>
                  <a:gd name="T18" fmla="*/ 4 w 31"/>
                  <a:gd name="T19" fmla="*/ 5 h 8"/>
                  <a:gd name="T20" fmla="*/ 8 w 31"/>
                  <a:gd name="T21" fmla="*/ 5 h 8"/>
                  <a:gd name="T22" fmla="*/ 14 w 31"/>
                  <a:gd name="T23" fmla="*/ 3 h 8"/>
                  <a:gd name="T24" fmla="*/ 19 w 31"/>
                  <a:gd name="T25" fmla="*/ 2 h 8"/>
                  <a:gd name="T26" fmla="*/ 24 w 31"/>
                  <a:gd name="T27" fmla="*/ 1 h 8"/>
                  <a:gd name="T28" fmla="*/ 28 w 31"/>
                  <a:gd name="T29" fmla="*/ 0 h 8"/>
                  <a:gd name="T30" fmla="*/ 31 w 31"/>
                  <a:gd name="T31" fmla="*/ 0 h 8"/>
                  <a:gd name="T32" fmla="*/ 31 w 31"/>
                  <a:gd name="T33" fmla="*/ 2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8"/>
                  <a:gd name="T53" fmla="*/ 31 w 3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8">
                    <a:moveTo>
                      <a:pt x="31" y="2"/>
                    </a:moveTo>
                    <a:lnTo>
                      <a:pt x="31" y="3"/>
                    </a:lnTo>
                    <a:lnTo>
                      <a:pt x="27" y="5"/>
                    </a:lnTo>
                    <a:lnTo>
                      <a:pt x="23" y="6"/>
                    </a:lnTo>
                    <a:lnTo>
                      <a:pt x="18" y="8"/>
                    </a:lnTo>
                    <a:lnTo>
                      <a:pt x="12" y="8"/>
                    </a:lnTo>
                    <a:lnTo>
                      <a:pt x="6" y="8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4" y="5"/>
                    </a:lnTo>
                    <a:lnTo>
                      <a:pt x="8" y="5"/>
                    </a:lnTo>
                    <a:lnTo>
                      <a:pt x="14" y="3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53" name="Freeform 540">
                <a:extLst>
                  <a:ext uri="{FF2B5EF4-FFF2-40B4-BE49-F238E27FC236}">
                    <a16:creationId xmlns:a16="http://schemas.microsoft.com/office/drawing/2014/main" id="{2F145859-6468-44EF-9626-30D677682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" y="910"/>
                <a:ext cx="31" cy="13"/>
              </a:xfrm>
              <a:custGeom>
                <a:avLst/>
                <a:gdLst>
                  <a:gd name="T0" fmla="*/ 0 w 31"/>
                  <a:gd name="T1" fmla="*/ 0 h 13"/>
                  <a:gd name="T2" fmla="*/ 3 w 31"/>
                  <a:gd name="T3" fmla="*/ 0 h 13"/>
                  <a:gd name="T4" fmla="*/ 7 w 31"/>
                  <a:gd name="T5" fmla="*/ 1 h 13"/>
                  <a:gd name="T6" fmla="*/ 12 w 31"/>
                  <a:gd name="T7" fmla="*/ 2 h 13"/>
                  <a:gd name="T8" fmla="*/ 18 w 31"/>
                  <a:gd name="T9" fmla="*/ 3 h 13"/>
                  <a:gd name="T10" fmla="*/ 23 w 31"/>
                  <a:gd name="T11" fmla="*/ 5 h 13"/>
                  <a:gd name="T12" fmla="*/ 28 w 31"/>
                  <a:gd name="T13" fmla="*/ 6 h 13"/>
                  <a:gd name="T14" fmla="*/ 30 w 31"/>
                  <a:gd name="T15" fmla="*/ 8 h 13"/>
                  <a:gd name="T16" fmla="*/ 31 w 31"/>
                  <a:gd name="T17" fmla="*/ 11 h 13"/>
                  <a:gd name="T18" fmla="*/ 30 w 31"/>
                  <a:gd name="T19" fmla="*/ 13 h 13"/>
                  <a:gd name="T20" fmla="*/ 26 w 31"/>
                  <a:gd name="T21" fmla="*/ 13 h 13"/>
                  <a:gd name="T22" fmla="*/ 21 w 31"/>
                  <a:gd name="T23" fmla="*/ 12 h 13"/>
                  <a:gd name="T24" fmla="*/ 17 w 31"/>
                  <a:gd name="T25" fmla="*/ 9 h 13"/>
                  <a:gd name="T26" fmla="*/ 11 w 31"/>
                  <a:gd name="T27" fmla="*/ 7 h 13"/>
                  <a:gd name="T28" fmla="*/ 7 w 31"/>
                  <a:gd name="T29" fmla="*/ 4 h 13"/>
                  <a:gd name="T30" fmla="*/ 3 w 31"/>
                  <a:gd name="T31" fmla="*/ 2 h 13"/>
                  <a:gd name="T32" fmla="*/ 0 w 31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13"/>
                  <a:gd name="T53" fmla="*/ 31 w 31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13">
                    <a:moveTo>
                      <a:pt x="0" y="0"/>
                    </a:moveTo>
                    <a:lnTo>
                      <a:pt x="3" y="0"/>
                    </a:lnTo>
                    <a:lnTo>
                      <a:pt x="7" y="1"/>
                    </a:lnTo>
                    <a:lnTo>
                      <a:pt x="12" y="2"/>
                    </a:lnTo>
                    <a:lnTo>
                      <a:pt x="18" y="3"/>
                    </a:lnTo>
                    <a:lnTo>
                      <a:pt x="23" y="5"/>
                    </a:lnTo>
                    <a:lnTo>
                      <a:pt x="28" y="6"/>
                    </a:lnTo>
                    <a:lnTo>
                      <a:pt x="30" y="8"/>
                    </a:lnTo>
                    <a:lnTo>
                      <a:pt x="31" y="11"/>
                    </a:lnTo>
                    <a:lnTo>
                      <a:pt x="30" y="13"/>
                    </a:lnTo>
                    <a:lnTo>
                      <a:pt x="26" y="13"/>
                    </a:lnTo>
                    <a:lnTo>
                      <a:pt x="21" y="12"/>
                    </a:lnTo>
                    <a:lnTo>
                      <a:pt x="17" y="9"/>
                    </a:lnTo>
                    <a:lnTo>
                      <a:pt x="11" y="7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54" name="Freeform 541">
                <a:extLst>
                  <a:ext uri="{FF2B5EF4-FFF2-40B4-BE49-F238E27FC236}">
                    <a16:creationId xmlns:a16="http://schemas.microsoft.com/office/drawing/2014/main" id="{1211F777-1147-435D-A9E8-3352B2B5A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" y="908"/>
                <a:ext cx="6" cy="33"/>
              </a:xfrm>
              <a:custGeom>
                <a:avLst/>
                <a:gdLst>
                  <a:gd name="T0" fmla="*/ 1 w 6"/>
                  <a:gd name="T1" fmla="*/ 0 h 33"/>
                  <a:gd name="T2" fmla="*/ 1 w 6"/>
                  <a:gd name="T3" fmla="*/ 6 h 33"/>
                  <a:gd name="T4" fmla="*/ 0 w 6"/>
                  <a:gd name="T5" fmla="*/ 17 h 33"/>
                  <a:gd name="T6" fmla="*/ 0 w 6"/>
                  <a:gd name="T7" fmla="*/ 28 h 33"/>
                  <a:gd name="T8" fmla="*/ 3 w 6"/>
                  <a:gd name="T9" fmla="*/ 33 h 33"/>
                  <a:gd name="T10" fmla="*/ 6 w 6"/>
                  <a:gd name="T11" fmla="*/ 29 h 33"/>
                  <a:gd name="T12" fmla="*/ 5 w 6"/>
                  <a:gd name="T13" fmla="*/ 19 h 33"/>
                  <a:gd name="T14" fmla="*/ 2 w 6"/>
                  <a:gd name="T15" fmla="*/ 8 h 33"/>
                  <a:gd name="T16" fmla="*/ 1 w 6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3"/>
                  <a:gd name="T29" fmla="*/ 6 w 6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3">
                    <a:moveTo>
                      <a:pt x="1" y="0"/>
                    </a:moveTo>
                    <a:lnTo>
                      <a:pt x="1" y="6"/>
                    </a:lnTo>
                    <a:lnTo>
                      <a:pt x="0" y="17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6" y="29"/>
                    </a:lnTo>
                    <a:lnTo>
                      <a:pt x="5" y="19"/>
                    </a:lnTo>
                    <a:lnTo>
                      <a:pt x="2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55" name="Freeform 542">
                <a:extLst>
                  <a:ext uri="{FF2B5EF4-FFF2-40B4-BE49-F238E27FC236}">
                    <a16:creationId xmlns:a16="http://schemas.microsoft.com/office/drawing/2014/main" id="{661B91B0-7457-4E11-9CA3-80674BE1C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" y="918"/>
                <a:ext cx="18" cy="27"/>
              </a:xfrm>
              <a:custGeom>
                <a:avLst/>
                <a:gdLst>
                  <a:gd name="T0" fmla="*/ 0 w 18"/>
                  <a:gd name="T1" fmla="*/ 0 h 27"/>
                  <a:gd name="T2" fmla="*/ 2 w 18"/>
                  <a:gd name="T3" fmla="*/ 5 h 27"/>
                  <a:gd name="T4" fmla="*/ 8 w 18"/>
                  <a:gd name="T5" fmla="*/ 16 h 27"/>
                  <a:gd name="T6" fmla="*/ 12 w 18"/>
                  <a:gd name="T7" fmla="*/ 25 h 27"/>
                  <a:gd name="T8" fmla="*/ 17 w 18"/>
                  <a:gd name="T9" fmla="*/ 27 h 27"/>
                  <a:gd name="T10" fmla="*/ 18 w 18"/>
                  <a:gd name="T11" fmla="*/ 23 h 27"/>
                  <a:gd name="T12" fmla="*/ 13 w 18"/>
                  <a:gd name="T13" fmla="*/ 14 h 27"/>
                  <a:gd name="T14" fmla="*/ 5 w 18"/>
                  <a:gd name="T15" fmla="*/ 5 h 27"/>
                  <a:gd name="T16" fmla="*/ 0 w 18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7"/>
                  <a:gd name="T29" fmla="*/ 18 w 18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7">
                    <a:moveTo>
                      <a:pt x="0" y="0"/>
                    </a:moveTo>
                    <a:lnTo>
                      <a:pt x="2" y="5"/>
                    </a:lnTo>
                    <a:lnTo>
                      <a:pt x="8" y="16"/>
                    </a:lnTo>
                    <a:lnTo>
                      <a:pt x="12" y="25"/>
                    </a:lnTo>
                    <a:lnTo>
                      <a:pt x="17" y="27"/>
                    </a:lnTo>
                    <a:lnTo>
                      <a:pt x="18" y="23"/>
                    </a:lnTo>
                    <a:lnTo>
                      <a:pt x="13" y="14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56" name="Freeform 543">
                <a:extLst>
                  <a:ext uri="{FF2B5EF4-FFF2-40B4-BE49-F238E27FC236}">
                    <a16:creationId xmlns:a16="http://schemas.microsoft.com/office/drawing/2014/main" id="{5500E6F8-4D99-4669-9366-3AF879A64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" y="754"/>
                <a:ext cx="39" cy="9"/>
              </a:xfrm>
              <a:custGeom>
                <a:avLst/>
                <a:gdLst>
                  <a:gd name="T0" fmla="*/ 39 w 39"/>
                  <a:gd name="T1" fmla="*/ 1 h 9"/>
                  <a:gd name="T2" fmla="*/ 35 w 39"/>
                  <a:gd name="T3" fmla="*/ 4 h 9"/>
                  <a:gd name="T4" fmla="*/ 30 w 39"/>
                  <a:gd name="T5" fmla="*/ 6 h 9"/>
                  <a:gd name="T6" fmla="*/ 24 w 39"/>
                  <a:gd name="T7" fmla="*/ 8 h 9"/>
                  <a:gd name="T8" fmla="*/ 18 w 39"/>
                  <a:gd name="T9" fmla="*/ 9 h 9"/>
                  <a:gd name="T10" fmla="*/ 11 w 39"/>
                  <a:gd name="T11" fmla="*/ 9 h 9"/>
                  <a:gd name="T12" fmla="*/ 5 w 39"/>
                  <a:gd name="T13" fmla="*/ 8 h 9"/>
                  <a:gd name="T14" fmla="*/ 2 w 39"/>
                  <a:gd name="T15" fmla="*/ 6 h 9"/>
                  <a:gd name="T16" fmla="*/ 0 w 39"/>
                  <a:gd name="T17" fmla="*/ 3 h 9"/>
                  <a:gd name="T18" fmla="*/ 1 w 39"/>
                  <a:gd name="T19" fmla="*/ 0 h 9"/>
                  <a:gd name="T20" fmla="*/ 5 w 39"/>
                  <a:gd name="T21" fmla="*/ 0 h 9"/>
                  <a:gd name="T22" fmla="*/ 9 w 39"/>
                  <a:gd name="T23" fmla="*/ 0 h 9"/>
                  <a:gd name="T24" fmla="*/ 16 w 39"/>
                  <a:gd name="T25" fmla="*/ 0 h 9"/>
                  <a:gd name="T26" fmla="*/ 22 w 39"/>
                  <a:gd name="T27" fmla="*/ 0 h 9"/>
                  <a:gd name="T28" fmla="*/ 29 w 39"/>
                  <a:gd name="T29" fmla="*/ 0 h 9"/>
                  <a:gd name="T30" fmla="*/ 35 w 39"/>
                  <a:gd name="T31" fmla="*/ 1 h 9"/>
                  <a:gd name="T32" fmla="*/ 39 w 39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39" y="1"/>
                    </a:moveTo>
                    <a:lnTo>
                      <a:pt x="35" y="4"/>
                    </a:lnTo>
                    <a:lnTo>
                      <a:pt x="30" y="6"/>
                    </a:lnTo>
                    <a:lnTo>
                      <a:pt x="24" y="8"/>
                    </a:lnTo>
                    <a:lnTo>
                      <a:pt x="18" y="9"/>
                    </a:lnTo>
                    <a:lnTo>
                      <a:pt x="11" y="9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57" name="Freeform 544">
                <a:extLst>
                  <a:ext uri="{FF2B5EF4-FFF2-40B4-BE49-F238E27FC236}">
                    <a16:creationId xmlns:a16="http://schemas.microsoft.com/office/drawing/2014/main" id="{AEBA051F-09A3-4A3C-83B9-920D54F7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721"/>
                <a:ext cx="37" cy="17"/>
              </a:xfrm>
              <a:custGeom>
                <a:avLst/>
                <a:gdLst>
                  <a:gd name="T0" fmla="*/ 37 w 37"/>
                  <a:gd name="T1" fmla="*/ 17 h 17"/>
                  <a:gd name="T2" fmla="*/ 33 w 37"/>
                  <a:gd name="T3" fmla="*/ 17 h 17"/>
                  <a:gd name="T4" fmla="*/ 27 w 37"/>
                  <a:gd name="T5" fmla="*/ 16 h 17"/>
                  <a:gd name="T6" fmla="*/ 21 w 37"/>
                  <a:gd name="T7" fmla="*/ 14 h 17"/>
                  <a:gd name="T8" fmla="*/ 15 w 37"/>
                  <a:gd name="T9" fmla="*/ 12 h 17"/>
                  <a:gd name="T10" fmla="*/ 9 w 37"/>
                  <a:gd name="T11" fmla="*/ 10 h 17"/>
                  <a:gd name="T12" fmla="*/ 4 w 37"/>
                  <a:gd name="T13" fmla="*/ 7 h 17"/>
                  <a:gd name="T14" fmla="*/ 1 w 37"/>
                  <a:gd name="T15" fmla="*/ 5 h 17"/>
                  <a:gd name="T16" fmla="*/ 0 w 37"/>
                  <a:gd name="T17" fmla="*/ 2 h 17"/>
                  <a:gd name="T18" fmla="*/ 2 w 37"/>
                  <a:gd name="T19" fmla="*/ 0 h 17"/>
                  <a:gd name="T20" fmla="*/ 5 w 37"/>
                  <a:gd name="T21" fmla="*/ 0 h 17"/>
                  <a:gd name="T22" fmla="*/ 10 w 37"/>
                  <a:gd name="T23" fmla="*/ 2 h 17"/>
                  <a:gd name="T24" fmla="*/ 17 w 37"/>
                  <a:gd name="T25" fmla="*/ 5 h 17"/>
                  <a:gd name="T26" fmla="*/ 23 w 37"/>
                  <a:gd name="T27" fmla="*/ 8 h 17"/>
                  <a:gd name="T28" fmla="*/ 29 w 37"/>
                  <a:gd name="T29" fmla="*/ 12 h 17"/>
                  <a:gd name="T30" fmla="*/ 34 w 37"/>
                  <a:gd name="T31" fmla="*/ 15 h 17"/>
                  <a:gd name="T32" fmla="*/ 37 w 37"/>
                  <a:gd name="T33" fmla="*/ 17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17"/>
                  <a:gd name="T53" fmla="*/ 37 w 3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17">
                    <a:moveTo>
                      <a:pt x="37" y="17"/>
                    </a:moveTo>
                    <a:lnTo>
                      <a:pt x="33" y="17"/>
                    </a:lnTo>
                    <a:lnTo>
                      <a:pt x="27" y="16"/>
                    </a:lnTo>
                    <a:lnTo>
                      <a:pt x="21" y="14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4" y="7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7" y="5"/>
                    </a:lnTo>
                    <a:lnTo>
                      <a:pt x="23" y="8"/>
                    </a:lnTo>
                    <a:lnTo>
                      <a:pt x="29" y="12"/>
                    </a:lnTo>
                    <a:lnTo>
                      <a:pt x="34" y="15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58" name="Freeform 545">
                <a:extLst>
                  <a:ext uri="{FF2B5EF4-FFF2-40B4-BE49-F238E27FC236}">
                    <a16:creationId xmlns:a16="http://schemas.microsoft.com/office/drawing/2014/main" id="{0D3DBA99-8064-4BE0-8454-BAA79E90B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" y="769"/>
                <a:ext cx="36" cy="10"/>
              </a:xfrm>
              <a:custGeom>
                <a:avLst/>
                <a:gdLst>
                  <a:gd name="T0" fmla="*/ 36 w 36"/>
                  <a:gd name="T1" fmla="*/ 0 h 10"/>
                  <a:gd name="T2" fmla="*/ 34 w 36"/>
                  <a:gd name="T3" fmla="*/ 3 h 10"/>
                  <a:gd name="T4" fmla="*/ 30 w 36"/>
                  <a:gd name="T5" fmla="*/ 6 h 10"/>
                  <a:gd name="T6" fmla="*/ 25 w 36"/>
                  <a:gd name="T7" fmla="*/ 8 h 10"/>
                  <a:gd name="T8" fmla="*/ 19 w 36"/>
                  <a:gd name="T9" fmla="*/ 10 h 10"/>
                  <a:gd name="T10" fmla="*/ 13 w 36"/>
                  <a:gd name="T11" fmla="*/ 10 h 10"/>
                  <a:gd name="T12" fmla="*/ 8 w 36"/>
                  <a:gd name="T13" fmla="*/ 10 h 10"/>
                  <a:gd name="T14" fmla="*/ 3 w 36"/>
                  <a:gd name="T15" fmla="*/ 8 h 10"/>
                  <a:gd name="T16" fmla="*/ 0 w 36"/>
                  <a:gd name="T17" fmla="*/ 6 h 10"/>
                  <a:gd name="T18" fmla="*/ 0 w 36"/>
                  <a:gd name="T19" fmla="*/ 4 h 10"/>
                  <a:gd name="T20" fmla="*/ 2 w 36"/>
                  <a:gd name="T21" fmla="*/ 2 h 10"/>
                  <a:gd name="T22" fmla="*/ 6 w 36"/>
                  <a:gd name="T23" fmla="*/ 1 h 10"/>
                  <a:gd name="T24" fmla="*/ 12 w 36"/>
                  <a:gd name="T25" fmla="*/ 1 h 10"/>
                  <a:gd name="T26" fmla="*/ 19 w 36"/>
                  <a:gd name="T27" fmla="*/ 1 h 10"/>
                  <a:gd name="T28" fmla="*/ 25 w 36"/>
                  <a:gd name="T29" fmla="*/ 1 h 10"/>
                  <a:gd name="T30" fmla="*/ 31 w 36"/>
                  <a:gd name="T31" fmla="*/ 1 h 10"/>
                  <a:gd name="T32" fmla="*/ 36 w 36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0"/>
                  <a:gd name="T53" fmla="*/ 36 w 3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0">
                    <a:moveTo>
                      <a:pt x="36" y="0"/>
                    </a:moveTo>
                    <a:lnTo>
                      <a:pt x="34" y="3"/>
                    </a:lnTo>
                    <a:lnTo>
                      <a:pt x="30" y="6"/>
                    </a:lnTo>
                    <a:lnTo>
                      <a:pt x="25" y="8"/>
                    </a:lnTo>
                    <a:lnTo>
                      <a:pt x="19" y="10"/>
                    </a:lnTo>
                    <a:lnTo>
                      <a:pt x="13" y="10"/>
                    </a:lnTo>
                    <a:lnTo>
                      <a:pt x="8" y="10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1"/>
                    </a:lnTo>
                    <a:lnTo>
                      <a:pt x="19" y="1"/>
                    </a:lnTo>
                    <a:lnTo>
                      <a:pt x="25" y="1"/>
                    </a:lnTo>
                    <a:lnTo>
                      <a:pt x="31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59" name="Freeform 546">
                <a:extLst>
                  <a:ext uri="{FF2B5EF4-FFF2-40B4-BE49-F238E27FC236}">
                    <a16:creationId xmlns:a16="http://schemas.microsoft.com/office/drawing/2014/main" id="{4DB3D9E2-21F0-4EAC-857C-73691773E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" y="783"/>
                <a:ext cx="38" cy="14"/>
              </a:xfrm>
              <a:custGeom>
                <a:avLst/>
                <a:gdLst>
                  <a:gd name="T0" fmla="*/ 38 w 38"/>
                  <a:gd name="T1" fmla="*/ 0 h 14"/>
                  <a:gd name="T2" fmla="*/ 35 w 38"/>
                  <a:gd name="T3" fmla="*/ 4 h 14"/>
                  <a:gd name="T4" fmla="*/ 31 w 38"/>
                  <a:gd name="T5" fmla="*/ 7 h 14"/>
                  <a:gd name="T6" fmla="*/ 26 w 38"/>
                  <a:gd name="T7" fmla="*/ 10 h 14"/>
                  <a:gd name="T8" fmla="*/ 19 w 38"/>
                  <a:gd name="T9" fmla="*/ 12 h 14"/>
                  <a:gd name="T10" fmla="*/ 13 w 38"/>
                  <a:gd name="T11" fmla="*/ 13 h 14"/>
                  <a:gd name="T12" fmla="*/ 7 w 38"/>
                  <a:gd name="T13" fmla="*/ 14 h 14"/>
                  <a:gd name="T14" fmla="*/ 2 w 38"/>
                  <a:gd name="T15" fmla="*/ 13 h 14"/>
                  <a:gd name="T16" fmla="*/ 0 w 38"/>
                  <a:gd name="T17" fmla="*/ 11 h 14"/>
                  <a:gd name="T18" fmla="*/ 0 w 38"/>
                  <a:gd name="T19" fmla="*/ 9 h 14"/>
                  <a:gd name="T20" fmla="*/ 2 w 38"/>
                  <a:gd name="T21" fmla="*/ 8 h 14"/>
                  <a:gd name="T22" fmla="*/ 7 w 38"/>
                  <a:gd name="T23" fmla="*/ 6 h 14"/>
                  <a:gd name="T24" fmla="*/ 12 w 38"/>
                  <a:gd name="T25" fmla="*/ 5 h 14"/>
                  <a:gd name="T26" fmla="*/ 19 w 38"/>
                  <a:gd name="T27" fmla="*/ 5 h 14"/>
                  <a:gd name="T28" fmla="*/ 26 w 38"/>
                  <a:gd name="T29" fmla="*/ 3 h 14"/>
                  <a:gd name="T30" fmla="*/ 32 w 38"/>
                  <a:gd name="T31" fmla="*/ 2 h 14"/>
                  <a:gd name="T32" fmla="*/ 38 w 38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14"/>
                  <a:gd name="T53" fmla="*/ 38 w 38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14">
                    <a:moveTo>
                      <a:pt x="38" y="0"/>
                    </a:moveTo>
                    <a:lnTo>
                      <a:pt x="35" y="4"/>
                    </a:lnTo>
                    <a:lnTo>
                      <a:pt x="31" y="7"/>
                    </a:lnTo>
                    <a:lnTo>
                      <a:pt x="26" y="10"/>
                    </a:lnTo>
                    <a:lnTo>
                      <a:pt x="19" y="12"/>
                    </a:lnTo>
                    <a:lnTo>
                      <a:pt x="13" y="13"/>
                    </a:lnTo>
                    <a:lnTo>
                      <a:pt x="7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7" y="6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26" y="3"/>
                    </a:lnTo>
                    <a:lnTo>
                      <a:pt x="32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60" name="Freeform 547">
                <a:extLst>
                  <a:ext uri="{FF2B5EF4-FFF2-40B4-BE49-F238E27FC236}">
                    <a16:creationId xmlns:a16="http://schemas.microsoft.com/office/drawing/2014/main" id="{620C74A0-2607-4080-8EC1-B8CFE7FA6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" y="796"/>
                <a:ext cx="36" cy="17"/>
              </a:xfrm>
              <a:custGeom>
                <a:avLst/>
                <a:gdLst>
                  <a:gd name="T0" fmla="*/ 36 w 36"/>
                  <a:gd name="T1" fmla="*/ 0 h 17"/>
                  <a:gd name="T2" fmla="*/ 34 w 36"/>
                  <a:gd name="T3" fmla="*/ 4 h 17"/>
                  <a:gd name="T4" fmla="*/ 29 w 36"/>
                  <a:gd name="T5" fmla="*/ 9 h 17"/>
                  <a:gd name="T6" fmla="*/ 24 w 36"/>
                  <a:gd name="T7" fmla="*/ 12 h 17"/>
                  <a:gd name="T8" fmla="*/ 18 w 36"/>
                  <a:gd name="T9" fmla="*/ 14 h 17"/>
                  <a:gd name="T10" fmla="*/ 12 w 36"/>
                  <a:gd name="T11" fmla="*/ 16 h 17"/>
                  <a:gd name="T12" fmla="*/ 6 w 36"/>
                  <a:gd name="T13" fmla="*/ 17 h 17"/>
                  <a:gd name="T14" fmla="*/ 2 w 36"/>
                  <a:gd name="T15" fmla="*/ 17 h 17"/>
                  <a:gd name="T16" fmla="*/ 0 w 36"/>
                  <a:gd name="T17" fmla="*/ 15 h 17"/>
                  <a:gd name="T18" fmla="*/ 1 w 36"/>
                  <a:gd name="T19" fmla="*/ 13 h 17"/>
                  <a:gd name="T20" fmla="*/ 4 w 36"/>
                  <a:gd name="T21" fmla="*/ 11 h 17"/>
                  <a:gd name="T22" fmla="*/ 8 w 36"/>
                  <a:gd name="T23" fmla="*/ 9 h 17"/>
                  <a:gd name="T24" fmla="*/ 14 w 36"/>
                  <a:gd name="T25" fmla="*/ 8 h 17"/>
                  <a:gd name="T26" fmla="*/ 20 w 36"/>
                  <a:gd name="T27" fmla="*/ 6 h 17"/>
                  <a:gd name="T28" fmla="*/ 26 w 36"/>
                  <a:gd name="T29" fmla="*/ 4 h 17"/>
                  <a:gd name="T30" fmla="*/ 32 w 36"/>
                  <a:gd name="T31" fmla="*/ 2 h 17"/>
                  <a:gd name="T32" fmla="*/ 36 w 36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7"/>
                  <a:gd name="T53" fmla="*/ 36 w 36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7">
                    <a:moveTo>
                      <a:pt x="36" y="0"/>
                    </a:moveTo>
                    <a:lnTo>
                      <a:pt x="34" y="4"/>
                    </a:lnTo>
                    <a:lnTo>
                      <a:pt x="29" y="9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12" y="16"/>
                    </a:lnTo>
                    <a:lnTo>
                      <a:pt x="6" y="17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4" y="11"/>
                    </a:lnTo>
                    <a:lnTo>
                      <a:pt x="8" y="9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6" y="4"/>
                    </a:lnTo>
                    <a:lnTo>
                      <a:pt x="32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61" name="Freeform 548">
                <a:extLst>
                  <a:ext uri="{FF2B5EF4-FFF2-40B4-BE49-F238E27FC236}">
                    <a16:creationId xmlns:a16="http://schemas.microsoft.com/office/drawing/2014/main" id="{41F026FE-9F27-4F10-89B6-1A2D5774F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" y="811"/>
                <a:ext cx="38" cy="26"/>
              </a:xfrm>
              <a:custGeom>
                <a:avLst/>
                <a:gdLst>
                  <a:gd name="T0" fmla="*/ 38 w 38"/>
                  <a:gd name="T1" fmla="*/ 0 h 26"/>
                  <a:gd name="T2" fmla="*/ 34 w 38"/>
                  <a:gd name="T3" fmla="*/ 4 h 26"/>
                  <a:gd name="T4" fmla="*/ 29 w 38"/>
                  <a:gd name="T5" fmla="*/ 9 h 26"/>
                  <a:gd name="T6" fmla="*/ 23 w 38"/>
                  <a:gd name="T7" fmla="*/ 15 h 26"/>
                  <a:gd name="T8" fmla="*/ 17 w 38"/>
                  <a:gd name="T9" fmla="*/ 20 h 26"/>
                  <a:gd name="T10" fmla="*/ 11 w 38"/>
                  <a:gd name="T11" fmla="*/ 24 h 26"/>
                  <a:gd name="T12" fmla="*/ 7 w 38"/>
                  <a:gd name="T13" fmla="*/ 25 h 26"/>
                  <a:gd name="T14" fmla="*/ 3 w 38"/>
                  <a:gd name="T15" fmla="*/ 26 h 26"/>
                  <a:gd name="T16" fmla="*/ 0 w 38"/>
                  <a:gd name="T17" fmla="*/ 25 h 26"/>
                  <a:gd name="T18" fmla="*/ 0 w 38"/>
                  <a:gd name="T19" fmla="*/ 22 h 26"/>
                  <a:gd name="T20" fmla="*/ 3 w 38"/>
                  <a:gd name="T21" fmla="*/ 18 h 26"/>
                  <a:gd name="T22" fmla="*/ 8 w 38"/>
                  <a:gd name="T23" fmla="*/ 15 h 26"/>
                  <a:gd name="T24" fmla="*/ 15 w 38"/>
                  <a:gd name="T25" fmla="*/ 11 h 26"/>
                  <a:gd name="T26" fmla="*/ 22 w 38"/>
                  <a:gd name="T27" fmla="*/ 8 h 26"/>
                  <a:gd name="T28" fmla="*/ 28 w 38"/>
                  <a:gd name="T29" fmla="*/ 5 h 26"/>
                  <a:gd name="T30" fmla="*/ 34 w 38"/>
                  <a:gd name="T31" fmla="*/ 2 h 26"/>
                  <a:gd name="T32" fmla="*/ 38 w 38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26"/>
                  <a:gd name="T53" fmla="*/ 38 w 38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26">
                    <a:moveTo>
                      <a:pt x="38" y="0"/>
                    </a:moveTo>
                    <a:lnTo>
                      <a:pt x="34" y="4"/>
                    </a:lnTo>
                    <a:lnTo>
                      <a:pt x="29" y="9"/>
                    </a:lnTo>
                    <a:lnTo>
                      <a:pt x="23" y="15"/>
                    </a:lnTo>
                    <a:lnTo>
                      <a:pt x="17" y="20"/>
                    </a:lnTo>
                    <a:lnTo>
                      <a:pt x="11" y="24"/>
                    </a:lnTo>
                    <a:lnTo>
                      <a:pt x="7" y="25"/>
                    </a:lnTo>
                    <a:lnTo>
                      <a:pt x="3" y="26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3" y="18"/>
                    </a:lnTo>
                    <a:lnTo>
                      <a:pt x="8" y="15"/>
                    </a:lnTo>
                    <a:lnTo>
                      <a:pt x="15" y="11"/>
                    </a:lnTo>
                    <a:lnTo>
                      <a:pt x="22" y="8"/>
                    </a:lnTo>
                    <a:lnTo>
                      <a:pt x="28" y="5"/>
                    </a:lnTo>
                    <a:lnTo>
                      <a:pt x="34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62" name="Freeform 549">
                <a:extLst>
                  <a:ext uri="{FF2B5EF4-FFF2-40B4-BE49-F238E27FC236}">
                    <a16:creationId xmlns:a16="http://schemas.microsoft.com/office/drawing/2014/main" id="{7B11A711-567D-48B4-97A2-F99E6C963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829"/>
                <a:ext cx="37" cy="35"/>
              </a:xfrm>
              <a:custGeom>
                <a:avLst/>
                <a:gdLst>
                  <a:gd name="T0" fmla="*/ 37 w 37"/>
                  <a:gd name="T1" fmla="*/ 0 h 35"/>
                  <a:gd name="T2" fmla="*/ 33 w 37"/>
                  <a:gd name="T3" fmla="*/ 4 h 35"/>
                  <a:gd name="T4" fmla="*/ 29 w 37"/>
                  <a:gd name="T5" fmla="*/ 9 h 35"/>
                  <a:gd name="T6" fmla="*/ 23 w 37"/>
                  <a:gd name="T7" fmla="*/ 16 h 35"/>
                  <a:gd name="T8" fmla="*/ 17 w 37"/>
                  <a:gd name="T9" fmla="*/ 23 h 35"/>
                  <a:gd name="T10" fmla="*/ 11 w 37"/>
                  <a:gd name="T11" fmla="*/ 29 h 35"/>
                  <a:gd name="T12" fmla="*/ 6 w 37"/>
                  <a:gd name="T13" fmla="*/ 34 h 35"/>
                  <a:gd name="T14" fmla="*/ 2 w 37"/>
                  <a:gd name="T15" fmla="*/ 35 h 35"/>
                  <a:gd name="T16" fmla="*/ 0 w 37"/>
                  <a:gd name="T17" fmla="*/ 34 h 35"/>
                  <a:gd name="T18" fmla="*/ 1 w 37"/>
                  <a:gd name="T19" fmla="*/ 30 h 35"/>
                  <a:gd name="T20" fmla="*/ 4 w 37"/>
                  <a:gd name="T21" fmla="*/ 25 h 35"/>
                  <a:gd name="T22" fmla="*/ 9 w 37"/>
                  <a:gd name="T23" fmla="*/ 20 h 35"/>
                  <a:gd name="T24" fmla="*/ 16 w 37"/>
                  <a:gd name="T25" fmla="*/ 15 h 35"/>
                  <a:gd name="T26" fmla="*/ 22 w 37"/>
                  <a:gd name="T27" fmla="*/ 10 h 35"/>
                  <a:gd name="T28" fmla="*/ 29 w 37"/>
                  <a:gd name="T29" fmla="*/ 6 h 35"/>
                  <a:gd name="T30" fmla="*/ 34 w 37"/>
                  <a:gd name="T31" fmla="*/ 3 h 35"/>
                  <a:gd name="T32" fmla="*/ 37 w 3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5"/>
                  <a:gd name="T53" fmla="*/ 37 w 37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5">
                    <a:moveTo>
                      <a:pt x="37" y="0"/>
                    </a:moveTo>
                    <a:lnTo>
                      <a:pt x="33" y="4"/>
                    </a:lnTo>
                    <a:lnTo>
                      <a:pt x="29" y="9"/>
                    </a:lnTo>
                    <a:lnTo>
                      <a:pt x="23" y="16"/>
                    </a:lnTo>
                    <a:lnTo>
                      <a:pt x="17" y="23"/>
                    </a:lnTo>
                    <a:lnTo>
                      <a:pt x="11" y="29"/>
                    </a:lnTo>
                    <a:lnTo>
                      <a:pt x="6" y="34"/>
                    </a:lnTo>
                    <a:lnTo>
                      <a:pt x="2" y="35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4" y="25"/>
                    </a:lnTo>
                    <a:lnTo>
                      <a:pt x="9" y="20"/>
                    </a:lnTo>
                    <a:lnTo>
                      <a:pt x="16" y="15"/>
                    </a:lnTo>
                    <a:lnTo>
                      <a:pt x="22" y="10"/>
                    </a:lnTo>
                    <a:lnTo>
                      <a:pt x="29" y="6"/>
                    </a:lnTo>
                    <a:lnTo>
                      <a:pt x="34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63" name="Freeform 550">
                <a:extLst>
                  <a:ext uri="{FF2B5EF4-FFF2-40B4-BE49-F238E27FC236}">
                    <a16:creationId xmlns:a16="http://schemas.microsoft.com/office/drawing/2014/main" id="{639EF2FA-5B3C-4CB7-88DC-DD35324A1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849"/>
                <a:ext cx="38" cy="41"/>
              </a:xfrm>
              <a:custGeom>
                <a:avLst/>
                <a:gdLst>
                  <a:gd name="T0" fmla="*/ 38 w 38"/>
                  <a:gd name="T1" fmla="*/ 0 h 41"/>
                  <a:gd name="T2" fmla="*/ 35 w 38"/>
                  <a:gd name="T3" fmla="*/ 5 h 41"/>
                  <a:gd name="T4" fmla="*/ 31 w 38"/>
                  <a:gd name="T5" fmla="*/ 12 h 41"/>
                  <a:gd name="T6" fmla="*/ 25 w 38"/>
                  <a:gd name="T7" fmla="*/ 19 h 41"/>
                  <a:gd name="T8" fmla="*/ 19 w 38"/>
                  <a:gd name="T9" fmla="*/ 27 h 41"/>
                  <a:gd name="T10" fmla="*/ 13 w 38"/>
                  <a:gd name="T11" fmla="*/ 34 h 41"/>
                  <a:gd name="T12" fmla="*/ 8 w 38"/>
                  <a:gd name="T13" fmla="*/ 39 h 41"/>
                  <a:gd name="T14" fmla="*/ 3 w 38"/>
                  <a:gd name="T15" fmla="*/ 41 h 41"/>
                  <a:gd name="T16" fmla="*/ 0 w 38"/>
                  <a:gd name="T17" fmla="*/ 39 h 41"/>
                  <a:gd name="T18" fmla="*/ 0 w 38"/>
                  <a:gd name="T19" fmla="*/ 35 h 41"/>
                  <a:gd name="T20" fmla="*/ 3 w 38"/>
                  <a:gd name="T21" fmla="*/ 30 h 41"/>
                  <a:gd name="T22" fmla="*/ 9 w 38"/>
                  <a:gd name="T23" fmla="*/ 25 h 41"/>
                  <a:gd name="T24" fmla="*/ 16 w 38"/>
                  <a:gd name="T25" fmla="*/ 19 h 41"/>
                  <a:gd name="T26" fmla="*/ 22 w 38"/>
                  <a:gd name="T27" fmla="*/ 14 h 41"/>
                  <a:gd name="T28" fmla="*/ 29 w 38"/>
                  <a:gd name="T29" fmla="*/ 9 h 41"/>
                  <a:gd name="T30" fmla="*/ 34 w 38"/>
                  <a:gd name="T31" fmla="*/ 4 h 41"/>
                  <a:gd name="T32" fmla="*/ 38 w 38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1"/>
                  <a:gd name="T53" fmla="*/ 38 w 38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1">
                    <a:moveTo>
                      <a:pt x="38" y="0"/>
                    </a:moveTo>
                    <a:lnTo>
                      <a:pt x="35" y="5"/>
                    </a:lnTo>
                    <a:lnTo>
                      <a:pt x="31" y="12"/>
                    </a:lnTo>
                    <a:lnTo>
                      <a:pt x="25" y="19"/>
                    </a:lnTo>
                    <a:lnTo>
                      <a:pt x="19" y="27"/>
                    </a:lnTo>
                    <a:lnTo>
                      <a:pt x="13" y="34"/>
                    </a:lnTo>
                    <a:lnTo>
                      <a:pt x="8" y="39"/>
                    </a:lnTo>
                    <a:lnTo>
                      <a:pt x="3" y="41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3" y="30"/>
                    </a:lnTo>
                    <a:lnTo>
                      <a:pt x="9" y="25"/>
                    </a:lnTo>
                    <a:lnTo>
                      <a:pt x="16" y="19"/>
                    </a:lnTo>
                    <a:lnTo>
                      <a:pt x="22" y="14"/>
                    </a:lnTo>
                    <a:lnTo>
                      <a:pt x="29" y="9"/>
                    </a:lnTo>
                    <a:lnTo>
                      <a:pt x="34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64" name="Freeform 551">
                <a:extLst>
                  <a:ext uri="{FF2B5EF4-FFF2-40B4-BE49-F238E27FC236}">
                    <a16:creationId xmlns:a16="http://schemas.microsoft.com/office/drawing/2014/main" id="{AE23CEBE-0BA7-4249-91CA-CBCEF8348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" y="864"/>
                <a:ext cx="36" cy="47"/>
              </a:xfrm>
              <a:custGeom>
                <a:avLst/>
                <a:gdLst>
                  <a:gd name="T0" fmla="*/ 36 w 36"/>
                  <a:gd name="T1" fmla="*/ 0 h 47"/>
                  <a:gd name="T2" fmla="*/ 35 w 36"/>
                  <a:gd name="T3" fmla="*/ 6 h 47"/>
                  <a:gd name="T4" fmla="*/ 31 w 36"/>
                  <a:gd name="T5" fmla="*/ 14 h 47"/>
                  <a:gd name="T6" fmla="*/ 27 w 36"/>
                  <a:gd name="T7" fmla="*/ 22 h 47"/>
                  <a:gd name="T8" fmla="*/ 23 w 36"/>
                  <a:gd name="T9" fmla="*/ 29 h 47"/>
                  <a:gd name="T10" fmla="*/ 18 w 36"/>
                  <a:gd name="T11" fmla="*/ 36 h 47"/>
                  <a:gd name="T12" fmla="*/ 12 w 36"/>
                  <a:gd name="T13" fmla="*/ 42 h 47"/>
                  <a:gd name="T14" fmla="*/ 6 w 36"/>
                  <a:gd name="T15" fmla="*/ 46 h 47"/>
                  <a:gd name="T16" fmla="*/ 1 w 36"/>
                  <a:gd name="T17" fmla="*/ 47 h 47"/>
                  <a:gd name="T18" fmla="*/ 0 w 36"/>
                  <a:gd name="T19" fmla="*/ 45 h 47"/>
                  <a:gd name="T20" fmla="*/ 2 w 36"/>
                  <a:gd name="T21" fmla="*/ 40 h 47"/>
                  <a:gd name="T22" fmla="*/ 7 w 36"/>
                  <a:gd name="T23" fmla="*/ 33 h 47"/>
                  <a:gd name="T24" fmla="*/ 13 w 36"/>
                  <a:gd name="T25" fmla="*/ 26 h 47"/>
                  <a:gd name="T26" fmla="*/ 20 w 36"/>
                  <a:gd name="T27" fmla="*/ 18 h 47"/>
                  <a:gd name="T28" fmla="*/ 27 w 36"/>
                  <a:gd name="T29" fmla="*/ 10 h 47"/>
                  <a:gd name="T30" fmla="*/ 33 w 36"/>
                  <a:gd name="T31" fmla="*/ 4 h 47"/>
                  <a:gd name="T32" fmla="*/ 36 w 36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7"/>
                  <a:gd name="T53" fmla="*/ 36 w 3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7">
                    <a:moveTo>
                      <a:pt x="36" y="0"/>
                    </a:moveTo>
                    <a:lnTo>
                      <a:pt x="35" y="6"/>
                    </a:lnTo>
                    <a:lnTo>
                      <a:pt x="31" y="14"/>
                    </a:lnTo>
                    <a:lnTo>
                      <a:pt x="27" y="22"/>
                    </a:lnTo>
                    <a:lnTo>
                      <a:pt x="23" y="29"/>
                    </a:lnTo>
                    <a:lnTo>
                      <a:pt x="18" y="36"/>
                    </a:lnTo>
                    <a:lnTo>
                      <a:pt x="12" y="42"/>
                    </a:lnTo>
                    <a:lnTo>
                      <a:pt x="6" y="46"/>
                    </a:lnTo>
                    <a:lnTo>
                      <a:pt x="1" y="47"/>
                    </a:lnTo>
                    <a:lnTo>
                      <a:pt x="0" y="45"/>
                    </a:lnTo>
                    <a:lnTo>
                      <a:pt x="2" y="40"/>
                    </a:lnTo>
                    <a:lnTo>
                      <a:pt x="7" y="33"/>
                    </a:lnTo>
                    <a:lnTo>
                      <a:pt x="13" y="26"/>
                    </a:lnTo>
                    <a:lnTo>
                      <a:pt x="20" y="18"/>
                    </a:lnTo>
                    <a:lnTo>
                      <a:pt x="27" y="10"/>
                    </a:lnTo>
                    <a:lnTo>
                      <a:pt x="33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65" name="Freeform 552">
                <a:extLst>
                  <a:ext uri="{FF2B5EF4-FFF2-40B4-BE49-F238E27FC236}">
                    <a16:creationId xmlns:a16="http://schemas.microsoft.com/office/drawing/2014/main" id="{A57A5D35-35B1-4F0F-A88D-D7AE802D3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" y="876"/>
                <a:ext cx="16" cy="51"/>
              </a:xfrm>
              <a:custGeom>
                <a:avLst/>
                <a:gdLst>
                  <a:gd name="T0" fmla="*/ 0 w 16"/>
                  <a:gd name="T1" fmla="*/ 51 h 51"/>
                  <a:gd name="T2" fmla="*/ 0 w 16"/>
                  <a:gd name="T3" fmla="*/ 43 h 51"/>
                  <a:gd name="T4" fmla="*/ 5 w 16"/>
                  <a:gd name="T5" fmla="*/ 28 h 51"/>
                  <a:gd name="T6" fmla="*/ 11 w 16"/>
                  <a:gd name="T7" fmla="*/ 12 h 51"/>
                  <a:gd name="T8" fmla="*/ 15 w 16"/>
                  <a:gd name="T9" fmla="*/ 0 h 51"/>
                  <a:gd name="T10" fmla="*/ 16 w 16"/>
                  <a:gd name="T11" fmla="*/ 15 h 51"/>
                  <a:gd name="T12" fmla="*/ 12 w 16"/>
                  <a:gd name="T13" fmla="*/ 34 h 51"/>
                  <a:gd name="T14" fmla="*/ 7 w 16"/>
                  <a:gd name="T15" fmla="*/ 47 h 51"/>
                  <a:gd name="T16" fmla="*/ 0 w 16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1"/>
                  <a:gd name="T29" fmla="*/ 16 w 16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1">
                    <a:moveTo>
                      <a:pt x="0" y="51"/>
                    </a:moveTo>
                    <a:lnTo>
                      <a:pt x="0" y="43"/>
                    </a:lnTo>
                    <a:lnTo>
                      <a:pt x="5" y="28"/>
                    </a:lnTo>
                    <a:lnTo>
                      <a:pt x="11" y="12"/>
                    </a:lnTo>
                    <a:lnTo>
                      <a:pt x="15" y="0"/>
                    </a:lnTo>
                    <a:lnTo>
                      <a:pt x="16" y="15"/>
                    </a:lnTo>
                    <a:lnTo>
                      <a:pt x="12" y="34"/>
                    </a:lnTo>
                    <a:lnTo>
                      <a:pt x="7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66" name="Freeform 553">
                <a:extLst>
                  <a:ext uri="{FF2B5EF4-FFF2-40B4-BE49-F238E27FC236}">
                    <a16:creationId xmlns:a16="http://schemas.microsoft.com/office/drawing/2014/main" id="{BF4F1422-85FA-4909-B7CA-AB46AC2AF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" y="893"/>
                <a:ext cx="17" cy="50"/>
              </a:xfrm>
              <a:custGeom>
                <a:avLst/>
                <a:gdLst>
                  <a:gd name="T0" fmla="*/ 0 w 17"/>
                  <a:gd name="T1" fmla="*/ 50 h 50"/>
                  <a:gd name="T2" fmla="*/ 1 w 17"/>
                  <a:gd name="T3" fmla="*/ 42 h 50"/>
                  <a:gd name="T4" fmla="*/ 7 w 17"/>
                  <a:gd name="T5" fmla="*/ 26 h 50"/>
                  <a:gd name="T6" fmla="*/ 13 w 17"/>
                  <a:gd name="T7" fmla="*/ 11 h 50"/>
                  <a:gd name="T8" fmla="*/ 16 w 17"/>
                  <a:gd name="T9" fmla="*/ 0 h 50"/>
                  <a:gd name="T10" fmla="*/ 17 w 17"/>
                  <a:gd name="T11" fmla="*/ 16 h 50"/>
                  <a:gd name="T12" fmla="*/ 13 w 17"/>
                  <a:gd name="T13" fmla="*/ 33 h 50"/>
                  <a:gd name="T14" fmla="*/ 8 w 17"/>
                  <a:gd name="T15" fmla="*/ 47 h 50"/>
                  <a:gd name="T16" fmla="*/ 0 w 17"/>
                  <a:gd name="T17" fmla="*/ 5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0"/>
                  <a:gd name="T29" fmla="*/ 17 w 17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0">
                    <a:moveTo>
                      <a:pt x="0" y="50"/>
                    </a:moveTo>
                    <a:lnTo>
                      <a:pt x="1" y="42"/>
                    </a:lnTo>
                    <a:lnTo>
                      <a:pt x="7" y="26"/>
                    </a:lnTo>
                    <a:lnTo>
                      <a:pt x="13" y="11"/>
                    </a:lnTo>
                    <a:lnTo>
                      <a:pt x="16" y="0"/>
                    </a:lnTo>
                    <a:lnTo>
                      <a:pt x="17" y="16"/>
                    </a:lnTo>
                    <a:lnTo>
                      <a:pt x="13" y="33"/>
                    </a:lnTo>
                    <a:lnTo>
                      <a:pt x="8" y="4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67" name="Freeform 554">
                <a:extLst>
                  <a:ext uri="{FF2B5EF4-FFF2-40B4-BE49-F238E27FC236}">
                    <a16:creationId xmlns:a16="http://schemas.microsoft.com/office/drawing/2014/main" id="{1FF62D58-77B9-47FC-94CB-C382E9025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" y="843"/>
                <a:ext cx="48" cy="250"/>
              </a:xfrm>
              <a:custGeom>
                <a:avLst/>
                <a:gdLst>
                  <a:gd name="T0" fmla="*/ 6 w 48"/>
                  <a:gd name="T1" fmla="*/ 3 h 250"/>
                  <a:gd name="T2" fmla="*/ 5 w 48"/>
                  <a:gd name="T3" fmla="*/ 2 h 250"/>
                  <a:gd name="T4" fmla="*/ 3 w 48"/>
                  <a:gd name="T5" fmla="*/ 1 h 250"/>
                  <a:gd name="T6" fmla="*/ 1 w 48"/>
                  <a:gd name="T7" fmla="*/ 1 h 250"/>
                  <a:gd name="T8" fmla="*/ 0 w 48"/>
                  <a:gd name="T9" fmla="*/ 0 h 250"/>
                  <a:gd name="T10" fmla="*/ 16 w 48"/>
                  <a:gd name="T11" fmla="*/ 37 h 250"/>
                  <a:gd name="T12" fmla="*/ 28 w 48"/>
                  <a:gd name="T13" fmla="*/ 73 h 250"/>
                  <a:gd name="T14" fmla="*/ 36 w 48"/>
                  <a:gd name="T15" fmla="*/ 107 h 250"/>
                  <a:gd name="T16" fmla="*/ 40 w 48"/>
                  <a:gd name="T17" fmla="*/ 140 h 250"/>
                  <a:gd name="T18" fmla="*/ 42 w 48"/>
                  <a:gd name="T19" fmla="*/ 171 h 250"/>
                  <a:gd name="T20" fmla="*/ 43 w 48"/>
                  <a:gd name="T21" fmla="*/ 200 h 250"/>
                  <a:gd name="T22" fmla="*/ 43 w 48"/>
                  <a:gd name="T23" fmla="*/ 226 h 250"/>
                  <a:gd name="T24" fmla="*/ 42 w 48"/>
                  <a:gd name="T25" fmla="*/ 250 h 250"/>
                  <a:gd name="T26" fmla="*/ 45 w 48"/>
                  <a:gd name="T27" fmla="*/ 232 h 250"/>
                  <a:gd name="T28" fmla="*/ 48 w 48"/>
                  <a:gd name="T29" fmla="*/ 206 h 250"/>
                  <a:gd name="T30" fmla="*/ 48 w 48"/>
                  <a:gd name="T31" fmla="*/ 172 h 250"/>
                  <a:gd name="T32" fmla="*/ 46 w 48"/>
                  <a:gd name="T33" fmla="*/ 135 h 250"/>
                  <a:gd name="T34" fmla="*/ 41 w 48"/>
                  <a:gd name="T35" fmla="*/ 98 h 250"/>
                  <a:gd name="T36" fmla="*/ 33 w 48"/>
                  <a:gd name="T37" fmla="*/ 61 h 250"/>
                  <a:gd name="T38" fmla="*/ 22 w 48"/>
                  <a:gd name="T39" fmla="*/ 29 h 250"/>
                  <a:gd name="T40" fmla="*/ 6 w 48"/>
                  <a:gd name="T41" fmla="*/ 3 h 2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250"/>
                  <a:gd name="T65" fmla="*/ 48 w 48"/>
                  <a:gd name="T66" fmla="*/ 250 h 2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250">
                    <a:moveTo>
                      <a:pt x="6" y="3"/>
                    </a:moveTo>
                    <a:lnTo>
                      <a:pt x="5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6" y="37"/>
                    </a:lnTo>
                    <a:lnTo>
                      <a:pt x="28" y="73"/>
                    </a:lnTo>
                    <a:lnTo>
                      <a:pt x="36" y="107"/>
                    </a:lnTo>
                    <a:lnTo>
                      <a:pt x="40" y="140"/>
                    </a:lnTo>
                    <a:lnTo>
                      <a:pt x="42" y="171"/>
                    </a:lnTo>
                    <a:lnTo>
                      <a:pt x="43" y="200"/>
                    </a:lnTo>
                    <a:lnTo>
                      <a:pt x="43" y="226"/>
                    </a:lnTo>
                    <a:lnTo>
                      <a:pt x="42" y="250"/>
                    </a:lnTo>
                    <a:lnTo>
                      <a:pt x="45" y="232"/>
                    </a:lnTo>
                    <a:lnTo>
                      <a:pt x="48" y="206"/>
                    </a:lnTo>
                    <a:lnTo>
                      <a:pt x="48" y="172"/>
                    </a:lnTo>
                    <a:lnTo>
                      <a:pt x="46" y="135"/>
                    </a:lnTo>
                    <a:lnTo>
                      <a:pt x="41" y="98"/>
                    </a:lnTo>
                    <a:lnTo>
                      <a:pt x="33" y="61"/>
                    </a:lnTo>
                    <a:lnTo>
                      <a:pt x="22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68" name="Freeform 555">
                <a:extLst>
                  <a:ext uri="{FF2B5EF4-FFF2-40B4-BE49-F238E27FC236}">
                    <a16:creationId xmlns:a16="http://schemas.microsoft.com/office/drawing/2014/main" id="{301AD3EF-D902-42C2-A4E8-AE684C66B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1041"/>
                <a:ext cx="33" cy="37"/>
              </a:xfrm>
              <a:custGeom>
                <a:avLst/>
                <a:gdLst>
                  <a:gd name="T0" fmla="*/ 0 w 33"/>
                  <a:gd name="T1" fmla="*/ 36 h 37"/>
                  <a:gd name="T2" fmla="*/ 1 w 33"/>
                  <a:gd name="T3" fmla="*/ 37 h 37"/>
                  <a:gd name="T4" fmla="*/ 5 w 33"/>
                  <a:gd name="T5" fmla="*/ 36 h 37"/>
                  <a:gd name="T6" fmla="*/ 10 w 33"/>
                  <a:gd name="T7" fmla="*/ 33 h 37"/>
                  <a:gd name="T8" fmla="*/ 16 w 33"/>
                  <a:gd name="T9" fmla="*/ 29 h 37"/>
                  <a:gd name="T10" fmla="*/ 21 w 33"/>
                  <a:gd name="T11" fmla="*/ 23 h 37"/>
                  <a:gd name="T12" fmla="*/ 27 w 33"/>
                  <a:gd name="T13" fmla="*/ 16 h 37"/>
                  <a:gd name="T14" fmla="*/ 31 w 33"/>
                  <a:gd name="T15" fmla="*/ 9 h 37"/>
                  <a:gd name="T16" fmla="*/ 33 w 33"/>
                  <a:gd name="T17" fmla="*/ 0 h 37"/>
                  <a:gd name="T18" fmla="*/ 30 w 33"/>
                  <a:gd name="T19" fmla="*/ 5 h 37"/>
                  <a:gd name="T20" fmla="*/ 25 w 33"/>
                  <a:gd name="T21" fmla="*/ 10 h 37"/>
                  <a:gd name="T22" fmla="*/ 19 w 33"/>
                  <a:gd name="T23" fmla="*/ 14 h 37"/>
                  <a:gd name="T24" fmla="*/ 13 w 33"/>
                  <a:gd name="T25" fmla="*/ 19 h 37"/>
                  <a:gd name="T26" fmla="*/ 7 w 33"/>
                  <a:gd name="T27" fmla="*/ 25 h 37"/>
                  <a:gd name="T28" fmla="*/ 3 w 33"/>
                  <a:gd name="T29" fmla="*/ 29 h 37"/>
                  <a:gd name="T30" fmla="*/ 0 w 33"/>
                  <a:gd name="T31" fmla="*/ 33 h 37"/>
                  <a:gd name="T32" fmla="*/ 0 w 33"/>
                  <a:gd name="T33" fmla="*/ 36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7"/>
                  <a:gd name="T53" fmla="*/ 33 w 33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7">
                    <a:moveTo>
                      <a:pt x="0" y="36"/>
                    </a:moveTo>
                    <a:lnTo>
                      <a:pt x="1" y="37"/>
                    </a:lnTo>
                    <a:lnTo>
                      <a:pt x="5" y="36"/>
                    </a:lnTo>
                    <a:lnTo>
                      <a:pt x="10" y="33"/>
                    </a:lnTo>
                    <a:lnTo>
                      <a:pt x="16" y="29"/>
                    </a:lnTo>
                    <a:lnTo>
                      <a:pt x="21" y="23"/>
                    </a:lnTo>
                    <a:lnTo>
                      <a:pt x="27" y="16"/>
                    </a:lnTo>
                    <a:lnTo>
                      <a:pt x="31" y="9"/>
                    </a:lnTo>
                    <a:lnTo>
                      <a:pt x="33" y="0"/>
                    </a:lnTo>
                    <a:lnTo>
                      <a:pt x="30" y="5"/>
                    </a:lnTo>
                    <a:lnTo>
                      <a:pt x="25" y="10"/>
                    </a:lnTo>
                    <a:lnTo>
                      <a:pt x="19" y="14"/>
                    </a:lnTo>
                    <a:lnTo>
                      <a:pt x="13" y="19"/>
                    </a:lnTo>
                    <a:lnTo>
                      <a:pt x="7" y="25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69" name="Freeform 556">
                <a:extLst>
                  <a:ext uri="{FF2B5EF4-FFF2-40B4-BE49-F238E27FC236}">
                    <a16:creationId xmlns:a16="http://schemas.microsoft.com/office/drawing/2014/main" id="{ABAB1FBB-8964-4593-B51A-522738072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997"/>
                <a:ext cx="39" cy="46"/>
              </a:xfrm>
              <a:custGeom>
                <a:avLst/>
                <a:gdLst>
                  <a:gd name="T0" fmla="*/ 0 w 39"/>
                  <a:gd name="T1" fmla="*/ 45 h 46"/>
                  <a:gd name="T2" fmla="*/ 3 w 39"/>
                  <a:gd name="T3" fmla="*/ 46 h 46"/>
                  <a:gd name="T4" fmla="*/ 7 w 39"/>
                  <a:gd name="T5" fmla="*/ 45 h 46"/>
                  <a:gd name="T6" fmla="*/ 12 w 39"/>
                  <a:gd name="T7" fmla="*/ 40 h 46"/>
                  <a:gd name="T8" fmla="*/ 19 w 39"/>
                  <a:gd name="T9" fmla="*/ 34 h 46"/>
                  <a:gd name="T10" fmla="*/ 25 w 39"/>
                  <a:gd name="T11" fmla="*/ 27 h 46"/>
                  <a:gd name="T12" fmla="*/ 31 w 39"/>
                  <a:gd name="T13" fmla="*/ 18 h 46"/>
                  <a:gd name="T14" fmla="*/ 36 w 39"/>
                  <a:gd name="T15" fmla="*/ 9 h 46"/>
                  <a:gd name="T16" fmla="*/ 39 w 39"/>
                  <a:gd name="T17" fmla="*/ 0 h 46"/>
                  <a:gd name="T18" fmla="*/ 36 w 39"/>
                  <a:gd name="T19" fmla="*/ 3 h 46"/>
                  <a:gd name="T20" fmla="*/ 30 w 39"/>
                  <a:gd name="T21" fmla="*/ 8 h 46"/>
                  <a:gd name="T22" fmla="*/ 24 w 39"/>
                  <a:gd name="T23" fmla="*/ 15 h 46"/>
                  <a:gd name="T24" fmla="*/ 17 w 39"/>
                  <a:gd name="T25" fmla="*/ 22 h 46"/>
                  <a:gd name="T26" fmla="*/ 11 w 39"/>
                  <a:gd name="T27" fmla="*/ 29 h 46"/>
                  <a:gd name="T28" fmla="*/ 4 w 39"/>
                  <a:gd name="T29" fmla="*/ 35 h 46"/>
                  <a:gd name="T30" fmla="*/ 1 w 39"/>
                  <a:gd name="T31" fmla="*/ 41 h 46"/>
                  <a:gd name="T32" fmla="*/ 0 w 39"/>
                  <a:gd name="T33" fmla="*/ 45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6"/>
                  <a:gd name="T53" fmla="*/ 39 w 39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6">
                    <a:moveTo>
                      <a:pt x="0" y="45"/>
                    </a:moveTo>
                    <a:lnTo>
                      <a:pt x="3" y="46"/>
                    </a:lnTo>
                    <a:lnTo>
                      <a:pt x="7" y="45"/>
                    </a:lnTo>
                    <a:lnTo>
                      <a:pt x="12" y="40"/>
                    </a:lnTo>
                    <a:lnTo>
                      <a:pt x="19" y="34"/>
                    </a:lnTo>
                    <a:lnTo>
                      <a:pt x="25" y="27"/>
                    </a:lnTo>
                    <a:lnTo>
                      <a:pt x="31" y="18"/>
                    </a:lnTo>
                    <a:lnTo>
                      <a:pt x="36" y="9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8"/>
                    </a:lnTo>
                    <a:lnTo>
                      <a:pt x="24" y="15"/>
                    </a:lnTo>
                    <a:lnTo>
                      <a:pt x="17" y="22"/>
                    </a:lnTo>
                    <a:lnTo>
                      <a:pt x="11" y="29"/>
                    </a:lnTo>
                    <a:lnTo>
                      <a:pt x="4" y="35"/>
                    </a:lnTo>
                    <a:lnTo>
                      <a:pt x="1" y="4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70" name="Freeform 557">
                <a:extLst>
                  <a:ext uri="{FF2B5EF4-FFF2-40B4-BE49-F238E27FC236}">
                    <a16:creationId xmlns:a16="http://schemas.microsoft.com/office/drawing/2014/main" id="{257A70D5-03CB-4F1E-A29B-7730D5CF1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" y="974"/>
                <a:ext cx="43" cy="41"/>
              </a:xfrm>
              <a:custGeom>
                <a:avLst/>
                <a:gdLst>
                  <a:gd name="T0" fmla="*/ 0 w 43"/>
                  <a:gd name="T1" fmla="*/ 39 h 41"/>
                  <a:gd name="T2" fmla="*/ 3 w 43"/>
                  <a:gd name="T3" fmla="*/ 41 h 41"/>
                  <a:gd name="T4" fmla="*/ 9 w 43"/>
                  <a:gd name="T5" fmla="*/ 40 h 41"/>
                  <a:gd name="T6" fmla="*/ 15 w 43"/>
                  <a:gd name="T7" fmla="*/ 36 h 41"/>
                  <a:gd name="T8" fmla="*/ 23 w 43"/>
                  <a:gd name="T9" fmla="*/ 31 h 41"/>
                  <a:gd name="T10" fmla="*/ 30 w 43"/>
                  <a:gd name="T11" fmla="*/ 25 h 41"/>
                  <a:gd name="T12" fmla="*/ 37 w 43"/>
                  <a:gd name="T13" fmla="*/ 17 h 41"/>
                  <a:gd name="T14" fmla="*/ 41 w 43"/>
                  <a:gd name="T15" fmla="*/ 8 h 41"/>
                  <a:gd name="T16" fmla="*/ 43 w 43"/>
                  <a:gd name="T17" fmla="*/ 0 h 41"/>
                  <a:gd name="T18" fmla="*/ 40 w 43"/>
                  <a:gd name="T19" fmla="*/ 2 h 41"/>
                  <a:gd name="T20" fmla="*/ 35 w 43"/>
                  <a:gd name="T21" fmla="*/ 7 h 41"/>
                  <a:gd name="T22" fmla="*/ 27 w 43"/>
                  <a:gd name="T23" fmla="*/ 12 h 41"/>
                  <a:gd name="T24" fmla="*/ 19 w 43"/>
                  <a:gd name="T25" fmla="*/ 19 h 41"/>
                  <a:gd name="T26" fmla="*/ 12 w 43"/>
                  <a:gd name="T27" fmla="*/ 25 h 41"/>
                  <a:gd name="T28" fmla="*/ 6 w 43"/>
                  <a:gd name="T29" fmla="*/ 31 h 41"/>
                  <a:gd name="T30" fmla="*/ 1 w 43"/>
                  <a:gd name="T31" fmla="*/ 36 h 41"/>
                  <a:gd name="T32" fmla="*/ 0 w 43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1"/>
                  <a:gd name="T53" fmla="*/ 43 w 43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1">
                    <a:moveTo>
                      <a:pt x="0" y="39"/>
                    </a:moveTo>
                    <a:lnTo>
                      <a:pt x="3" y="41"/>
                    </a:lnTo>
                    <a:lnTo>
                      <a:pt x="9" y="40"/>
                    </a:lnTo>
                    <a:lnTo>
                      <a:pt x="15" y="36"/>
                    </a:lnTo>
                    <a:lnTo>
                      <a:pt x="23" y="31"/>
                    </a:lnTo>
                    <a:lnTo>
                      <a:pt x="30" y="25"/>
                    </a:lnTo>
                    <a:lnTo>
                      <a:pt x="37" y="17"/>
                    </a:lnTo>
                    <a:lnTo>
                      <a:pt x="41" y="8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5" y="7"/>
                    </a:lnTo>
                    <a:lnTo>
                      <a:pt x="27" y="12"/>
                    </a:lnTo>
                    <a:lnTo>
                      <a:pt x="19" y="19"/>
                    </a:lnTo>
                    <a:lnTo>
                      <a:pt x="12" y="25"/>
                    </a:lnTo>
                    <a:lnTo>
                      <a:pt x="6" y="31"/>
                    </a:lnTo>
                    <a:lnTo>
                      <a:pt x="1" y="3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71" name="Freeform 558">
                <a:extLst>
                  <a:ext uri="{FF2B5EF4-FFF2-40B4-BE49-F238E27FC236}">
                    <a16:creationId xmlns:a16="http://schemas.microsoft.com/office/drawing/2014/main" id="{B5C91DF0-2D3D-45B6-8A5A-26C195F1C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" y="932"/>
                <a:ext cx="39" cy="35"/>
              </a:xfrm>
              <a:custGeom>
                <a:avLst/>
                <a:gdLst>
                  <a:gd name="T0" fmla="*/ 0 w 39"/>
                  <a:gd name="T1" fmla="*/ 34 h 35"/>
                  <a:gd name="T2" fmla="*/ 1 w 39"/>
                  <a:gd name="T3" fmla="*/ 35 h 35"/>
                  <a:gd name="T4" fmla="*/ 6 w 39"/>
                  <a:gd name="T5" fmla="*/ 34 h 35"/>
                  <a:gd name="T6" fmla="*/ 12 w 39"/>
                  <a:gd name="T7" fmla="*/ 30 h 35"/>
                  <a:gd name="T8" fmla="*/ 19 w 39"/>
                  <a:gd name="T9" fmla="*/ 25 h 35"/>
                  <a:gd name="T10" fmla="*/ 26 w 39"/>
                  <a:gd name="T11" fmla="*/ 19 h 35"/>
                  <a:gd name="T12" fmla="*/ 32 w 39"/>
                  <a:gd name="T13" fmla="*/ 13 h 35"/>
                  <a:gd name="T14" fmla="*/ 37 w 39"/>
                  <a:gd name="T15" fmla="*/ 7 h 35"/>
                  <a:gd name="T16" fmla="*/ 39 w 39"/>
                  <a:gd name="T17" fmla="*/ 0 h 35"/>
                  <a:gd name="T18" fmla="*/ 36 w 39"/>
                  <a:gd name="T19" fmla="*/ 3 h 35"/>
                  <a:gd name="T20" fmla="*/ 30 w 39"/>
                  <a:gd name="T21" fmla="*/ 7 h 35"/>
                  <a:gd name="T22" fmla="*/ 23 w 39"/>
                  <a:gd name="T23" fmla="*/ 11 h 35"/>
                  <a:gd name="T24" fmla="*/ 16 w 39"/>
                  <a:gd name="T25" fmla="*/ 15 h 35"/>
                  <a:gd name="T26" fmla="*/ 9 w 39"/>
                  <a:gd name="T27" fmla="*/ 20 h 35"/>
                  <a:gd name="T28" fmla="*/ 3 w 39"/>
                  <a:gd name="T29" fmla="*/ 25 h 35"/>
                  <a:gd name="T30" fmla="*/ 0 w 39"/>
                  <a:gd name="T31" fmla="*/ 30 h 35"/>
                  <a:gd name="T32" fmla="*/ 0 w 39"/>
                  <a:gd name="T33" fmla="*/ 3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5"/>
                  <a:gd name="T53" fmla="*/ 39 w 39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5">
                    <a:moveTo>
                      <a:pt x="0" y="34"/>
                    </a:moveTo>
                    <a:lnTo>
                      <a:pt x="1" y="35"/>
                    </a:lnTo>
                    <a:lnTo>
                      <a:pt x="6" y="34"/>
                    </a:lnTo>
                    <a:lnTo>
                      <a:pt x="12" y="30"/>
                    </a:lnTo>
                    <a:lnTo>
                      <a:pt x="19" y="25"/>
                    </a:lnTo>
                    <a:lnTo>
                      <a:pt x="26" y="19"/>
                    </a:lnTo>
                    <a:lnTo>
                      <a:pt x="32" y="13"/>
                    </a:lnTo>
                    <a:lnTo>
                      <a:pt x="37" y="7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7"/>
                    </a:lnTo>
                    <a:lnTo>
                      <a:pt x="23" y="11"/>
                    </a:lnTo>
                    <a:lnTo>
                      <a:pt x="16" y="15"/>
                    </a:lnTo>
                    <a:lnTo>
                      <a:pt x="9" y="20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72" name="Freeform 559">
                <a:extLst>
                  <a:ext uri="{FF2B5EF4-FFF2-40B4-BE49-F238E27FC236}">
                    <a16:creationId xmlns:a16="http://schemas.microsoft.com/office/drawing/2014/main" id="{8AE027AB-F24B-47BA-A429-166AB9692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" y="915"/>
                <a:ext cx="36" cy="25"/>
              </a:xfrm>
              <a:custGeom>
                <a:avLst/>
                <a:gdLst>
                  <a:gd name="T0" fmla="*/ 0 w 36"/>
                  <a:gd name="T1" fmla="*/ 22 h 25"/>
                  <a:gd name="T2" fmla="*/ 2 w 36"/>
                  <a:gd name="T3" fmla="*/ 24 h 25"/>
                  <a:gd name="T4" fmla="*/ 6 w 36"/>
                  <a:gd name="T5" fmla="*/ 25 h 25"/>
                  <a:gd name="T6" fmla="*/ 11 w 36"/>
                  <a:gd name="T7" fmla="*/ 24 h 25"/>
                  <a:gd name="T8" fmla="*/ 17 w 36"/>
                  <a:gd name="T9" fmla="*/ 22 h 25"/>
                  <a:gd name="T10" fmla="*/ 23 w 36"/>
                  <a:gd name="T11" fmla="*/ 18 h 25"/>
                  <a:gd name="T12" fmla="*/ 29 w 36"/>
                  <a:gd name="T13" fmla="*/ 13 h 25"/>
                  <a:gd name="T14" fmla="*/ 33 w 36"/>
                  <a:gd name="T15" fmla="*/ 7 h 25"/>
                  <a:gd name="T16" fmla="*/ 36 w 36"/>
                  <a:gd name="T17" fmla="*/ 0 h 25"/>
                  <a:gd name="T18" fmla="*/ 33 w 36"/>
                  <a:gd name="T19" fmla="*/ 2 h 25"/>
                  <a:gd name="T20" fmla="*/ 27 w 36"/>
                  <a:gd name="T21" fmla="*/ 4 h 25"/>
                  <a:gd name="T22" fmla="*/ 21 w 36"/>
                  <a:gd name="T23" fmla="*/ 7 h 25"/>
                  <a:gd name="T24" fmla="*/ 14 w 36"/>
                  <a:gd name="T25" fmla="*/ 10 h 25"/>
                  <a:gd name="T26" fmla="*/ 8 w 36"/>
                  <a:gd name="T27" fmla="*/ 13 h 25"/>
                  <a:gd name="T28" fmla="*/ 3 w 36"/>
                  <a:gd name="T29" fmla="*/ 16 h 25"/>
                  <a:gd name="T30" fmla="*/ 1 w 36"/>
                  <a:gd name="T31" fmla="*/ 19 h 25"/>
                  <a:gd name="T32" fmla="*/ 0 w 36"/>
                  <a:gd name="T33" fmla="*/ 22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5"/>
                  <a:gd name="T53" fmla="*/ 36 w 36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5">
                    <a:moveTo>
                      <a:pt x="0" y="22"/>
                    </a:moveTo>
                    <a:lnTo>
                      <a:pt x="2" y="24"/>
                    </a:lnTo>
                    <a:lnTo>
                      <a:pt x="6" y="25"/>
                    </a:lnTo>
                    <a:lnTo>
                      <a:pt x="11" y="24"/>
                    </a:lnTo>
                    <a:lnTo>
                      <a:pt x="17" y="22"/>
                    </a:lnTo>
                    <a:lnTo>
                      <a:pt x="23" y="18"/>
                    </a:lnTo>
                    <a:lnTo>
                      <a:pt x="29" y="13"/>
                    </a:lnTo>
                    <a:lnTo>
                      <a:pt x="33" y="7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1" y="7"/>
                    </a:lnTo>
                    <a:lnTo>
                      <a:pt x="14" y="10"/>
                    </a:lnTo>
                    <a:lnTo>
                      <a:pt x="8" y="13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73" name="Freeform 560">
                <a:extLst>
                  <a:ext uri="{FF2B5EF4-FFF2-40B4-BE49-F238E27FC236}">
                    <a16:creationId xmlns:a16="http://schemas.microsoft.com/office/drawing/2014/main" id="{95403D0B-43FA-4D17-AE3C-6B0840C2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" y="876"/>
                <a:ext cx="27" cy="19"/>
              </a:xfrm>
              <a:custGeom>
                <a:avLst/>
                <a:gdLst>
                  <a:gd name="T0" fmla="*/ 0 w 27"/>
                  <a:gd name="T1" fmla="*/ 17 h 19"/>
                  <a:gd name="T2" fmla="*/ 1 w 27"/>
                  <a:gd name="T3" fmla="*/ 19 h 19"/>
                  <a:gd name="T4" fmla="*/ 5 w 27"/>
                  <a:gd name="T5" fmla="*/ 19 h 19"/>
                  <a:gd name="T6" fmla="*/ 9 w 27"/>
                  <a:gd name="T7" fmla="*/ 17 h 19"/>
                  <a:gd name="T8" fmla="*/ 14 w 27"/>
                  <a:gd name="T9" fmla="*/ 15 h 19"/>
                  <a:gd name="T10" fmla="*/ 19 w 27"/>
                  <a:gd name="T11" fmla="*/ 12 h 19"/>
                  <a:gd name="T12" fmla="*/ 23 w 27"/>
                  <a:gd name="T13" fmla="*/ 8 h 19"/>
                  <a:gd name="T14" fmla="*/ 26 w 27"/>
                  <a:gd name="T15" fmla="*/ 4 h 19"/>
                  <a:gd name="T16" fmla="*/ 27 w 27"/>
                  <a:gd name="T17" fmla="*/ 0 h 19"/>
                  <a:gd name="T18" fmla="*/ 25 w 27"/>
                  <a:gd name="T19" fmla="*/ 2 h 19"/>
                  <a:gd name="T20" fmla="*/ 20 w 27"/>
                  <a:gd name="T21" fmla="*/ 4 h 19"/>
                  <a:gd name="T22" fmla="*/ 16 w 27"/>
                  <a:gd name="T23" fmla="*/ 6 h 19"/>
                  <a:gd name="T24" fmla="*/ 12 w 27"/>
                  <a:gd name="T25" fmla="*/ 8 h 19"/>
                  <a:gd name="T26" fmla="*/ 7 w 27"/>
                  <a:gd name="T27" fmla="*/ 10 h 19"/>
                  <a:gd name="T28" fmla="*/ 3 w 27"/>
                  <a:gd name="T29" fmla="*/ 13 h 19"/>
                  <a:gd name="T30" fmla="*/ 1 w 27"/>
                  <a:gd name="T31" fmla="*/ 15 h 19"/>
                  <a:gd name="T32" fmla="*/ 0 w 27"/>
                  <a:gd name="T33" fmla="*/ 17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9"/>
                  <a:gd name="T53" fmla="*/ 27 w 2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9">
                    <a:moveTo>
                      <a:pt x="0" y="17"/>
                    </a:moveTo>
                    <a:lnTo>
                      <a:pt x="1" y="19"/>
                    </a:lnTo>
                    <a:lnTo>
                      <a:pt x="5" y="19"/>
                    </a:lnTo>
                    <a:lnTo>
                      <a:pt x="9" y="17"/>
                    </a:lnTo>
                    <a:lnTo>
                      <a:pt x="14" y="15"/>
                    </a:lnTo>
                    <a:lnTo>
                      <a:pt x="19" y="12"/>
                    </a:lnTo>
                    <a:lnTo>
                      <a:pt x="23" y="8"/>
                    </a:lnTo>
                    <a:lnTo>
                      <a:pt x="26" y="4"/>
                    </a:lnTo>
                    <a:lnTo>
                      <a:pt x="27" y="0"/>
                    </a:lnTo>
                    <a:lnTo>
                      <a:pt x="25" y="2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74" name="Freeform 561">
                <a:extLst>
                  <a:ext uri="{FF2B5EF4-FFF2-40B4-BE49-F238E27FC236}">
                    <a16:creationId xmlns:a16="http://schemas.microsoft.com/office/drawing/2014/main" id="{81A865E2-A583-4CA3-BA9B-08B71F1C2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" y="859"/>
                <a:ext cx="18" cy="14"/>
              </a:xfrm>
              <a:custGeom>
                <a:avLst/>
                <a:gdLst>
                  <a:gd name="T0" fmla="*/ 1 w 18"/>
                  <a:gd name="T1" fmla="*/ 13 h 14"/>
                  <a:gd name="T2" fmla="*/ 6 w 18"/>
                  <a:gd name="T3" fmla="*/ 14 h 14"/>
                  <a:gd name="T4" fmla="*/ 13 w 18"/>
                  <a:gd name="T5" fmla="*/ 12 h 14"/>
                  <a:gd name="T6" fmla="*/ 18 w 18"/>
                  <a:gd name="T7" fmla="*/ 6 h 14"/>
                  <a:gd name="T8" fmla="*/ 17 w 18"/>
                  <a:gd name="T9" fmla="*/ 0 h 14"/>
                  <a:gd name="T10" fmla="*/ 14 w 18"/>
                  <a:gd name="T11" fmla="*/ 5 h 14"/>
                  <a:gd name="T12" fmla="*/ 7 w 18"/>
                  <a:gd name="T13" fmla="*/ 7 h 14"/>
                  <a:gd name="T14" fmla="*/ 0 w 18"/>
                  <a:gd name="T15" fmla="*/ 9 h 14"/>
                  <a:gd name="T16" fmla="*/ 1 w 18"/>
                  <a:gd name="T17" fmla="*/ 13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4"/>
                  <a:gd name="T29" fmla="*/ 18 w 18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4">
                    <a:moveTo>
                      <a:pt x="1" y="13"/>
                    </a:moveTo>
                    <a:lnTo>
                      <a:pt x="6" y="14"/>
                    </a:lnTo>
                    <a:lnTo>
                      <a:pt x="13" y="12"/>
                    </a:lnTo>
                    <a:lnTo>
                      <a:pt x="18" y="6"/>
                    </a:lnTo>
                    <a:lnTo>
                      <a:pt x="17" y="0"/>
                    </a:lnTo>
                    <a:lnTo>
                      <a:pt x="14" y="5"/>
                    </a:lnTo>
                    <a:lnTo>
                      <a:pt x="7" y="7"/>
                    </a:lnTo>
                    <a:lnTo>
                      <a:pt x="0" y="9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75" name="Freeform 562">
                <a:extLst>
                  <a:ext uri="{FF2B5EF4-FFF2-40B4-BE49-F238E27FC236}">
                    <a16:creationId xmlns:a16="http://schemas.microsoft.com/office/drawing/2014/main" id="{F4F7F74C-A624-4979-A02C-2E7F4C6E5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" y="1018"/>
                <a:ext cx="36" cy="41"/>
              </a:xfrm>
              <a:custGeom>
                <a:avLst/>
                <a:gdLst>
                  <a:gd name="T0" fmla="*/ 0 w 36"/>
                  <a:gd name="T1" fmla="*/ 39 h 41"/>
                  <a:gd name="T2" fmla="*/ 2 w 36"/>
                  <a:gd name="T3" fmla="*/ 41 h 41"/>
                  <a:gd name="T4" fmla="*/ 7 w 36"/>
                  <a:gd name="T5" fmla="*/ 39 h 41"/>
                  <a:gd name="T6" fmla="*/ 12 w 36"/>
                  <a:gd name="T7" fmla="*/ 37 h 41"/>
                  <a:gd name="T8" fmla="*/ 18 w 36"/>
                  <a:gd name="T9" fmla="*/ 32 h 41"/>
                  <a:gd name="T10" fmla="*/ 24 w 36"/>
                  <a:gd name="T11" fmla="*/ 25 h 41"/>
                  <a:gd name="T12" fmla="*/ 29 w 36"/>
                  <a:gd name="T13" fmla="*/ 17 h 41"/>
                  <a:gd name="T14" fmla="*/ 33 w 36"/>
                  <a:gd name="T15" fmla="*/ 9 h 41"/>
                  <a:gd name="T16" fmla="*/ 36 w 36"/>
                  <a:gd name="T17" fmla="*/ 0 h 41"/>
                  <a:gd name="T18" fmla="*/ 33 w 36"/>
                  <a:gd name="T19" fmla="*/ 3 h 41"/>
                  <a:gd name="T20" fmla="*/ 28 w 36"/>
                  <a:gd name="T21" fmla="*/ 8 h 41"/>
                  <a:gd name="T22" fmla="*/ 22 w 36"/>
                  <a:gd name="T23" fmla="*/ 13 h 41"/>
                  <a:gd name="T24" fmla="*/ 15 w 36"/>
                  <a:gd name="T25" fmla="*/ 19 h 41"/>
                  <a:gd name="T26" fmla="*/ 9 w 36"/>
                  <a:gd name="T27" fmla="*/ 25 h 41"/>
                  <a:gd name="T28" fmla="*/ 4 w 36"/>
                  <a:gd name="T29" fmla="*/ 31 h 41"/>
                  <a:gd name="T30" fmla="*/ 1 w 36"/>
                  <a:gd name="T31" fmla="*/ 36 h 41"/>
                  <a:gd name="T32" fmla="*/ 0 w 36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1"/>
                  <a:gd name="T53" fmla="*/ 36 w 36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1">
                    <a:moveTo>
                      <a:pt x="0" y="39"/>
                    </a:moveTo>
                    <a:lnTo>
                      <a:pt x="2" y="41"/>
                    </a:lnTo>
                    <a:lnTo>
                      <a:pt x="7" y="39"/>
                    </a:lnTo>
                    <a:lnTo>
                      <a:pt x="12" y="37"/>
                    </a:lnTo>
                    <a:lnTo>
                      <a:pt x="18" y="32"/>
                    </a:lnTo>
                    <a:lnTo>
                      <a:pt x="24" y="25"/>
                    </a:lnTo>
                    <a:lnTo>
                      <a:pt x="29" y="17"/>
                    </a:lnTo>
                    <a:lnTo>
                      <a:pt x="33" y="9"/>
                    </a:lnTo>
                    <a:lnTo>
                      <a:pt x="36" y="0"/>
                    </a:lnTo>
                    <a:lnTo>
                      <a:pt x="33" y="3"/>
                    </a:lnTo>
                    <a:lnTo>
                      <a:pt x="28" y="8"/>
                    </a:lnTo>
                    <a:lnTo>
                      <a:pt x="22" y="13"/>
                    </a:lnTo>
                    <a:lnTo>
                      <a:pt x="15" y="19"/>
                    </a:lnTo>
                    <a:lnTo>
                      <a:pt x="9" y="25"/>
                    </a:lnTo>
                    <a:lnTo>
                      <a:pt x="4" y="31"/>
                    </a:lnTo>
                    <a:lnTo>
                      <a:pt x="1" y="3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76" name="Freeform 563">
                <a:extLst>
                  <a:ext uri="{FF2B5EF4-FFF2-40B4-BE49-F238E27FC236}">
                    <a16:creationId xmlns:a16="http://schemas.microsoft.com/office/drawing/2014/main" id="{0A51F826-136B-4AA0-96D6-6BFECB10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" y="1063"/>
                <a:ext cx="28" cy="32"/>
              </a:xfrm>
              <a:custGeom>
                <a:avLst/>
                <a:gdLst>
                  <a:gd name="T0" fmla="*/ 0 w 28"/>
                  <a:gd name="T1" fmla="*/ 31 h 32"/>
                  <a:gd name="T2" fmla="*/ 2 w 28"/>
                  <a:gd name="T3" fmla="*/ 32 h 32"/>
                  <a:gd name="T4" fmla="*/ 4 w 28"/>
                  <a:gd name="T5" fmla="*/ 32 h 32"/>
                  <a:gd name="T6" fmla="*/ 8 w 28"/>
                  <a:gd name="T7" fmla="*/ 30 h 32"/>
                  <a:gd name="T8" fmla="*/ 14 w 28"/>
                  <a:gd name="T9" fmla="*/ 27 h 32"/>
                  <a:gd name="T10" fmla="*/ 18 w 28"/>
                  <a:gd name="T11" fmla="*/ 22 h 32"/>
                  <a:gd name="T12" fmla="*/ 22 w 28"/>
                  <a:gd name="T13" fmla="*/ 16 h 32"/>
                  <a:gd name="T14" fmla="*/ 26 w 28"/>
                  <a:gd name="T15" fmla="*/ 9 h 32"/>
                  <a:gd name="T16" fmla="*/ 28 w 28"/>
                  <a:gd name="T17" fmla="*/ 0 h 32"/>
                  <a:gd name="T18" fmla="*/ 25 w 28"/>
                  <a:gd name="T19" fmla="*/ 4 h 32"/>
                  <a:gd name="T20" fmla="*/ 20 w 28"/>
                  <a:gd name="T21" fmla="*/ 9 h 32"/>
                  <a:gd name="T22" fmla="*/ 15 w 28"/>
                  <a:gd name="T23" fmla="*/ 13 h 32"/>
                  <a:gd name="T24" fmla="*/ 10 w 28"/>
                  <a:gd name="T25" fmla="*/ 18 h 32"/>
                  <a:gd name="T26" fmla="*/ 6 w 28"/>
                  <a:gd name="T27" fmla="*/ 21 h 32"/>
                  <a:gd name="T28" fmla="*/ 2 w 28"/>
                  <a:gd name="T29" fmla="*/ 25 h 32"/>
                  <a:gd name="T30" fmla="*/ 0 w 28"/>
                  <a:gd name="T31" fmla="*/ 29 h 32"/>
                  <a:gd name="T32" fmla="*/ 0 w 28"/>
                  <a:gd name="T33" fmla="*/ 3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32"/>
                  <a:gd name="T53" fmla="*/ 28 w 28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32">
                    <a:moveTo>
                      <a:pt x="0" y="31"/>
                    </a:moveTo>
                    <a:lnTo>
                      <a:pt x="2" y="32"/>
                    </a:lnTo>
                    <a:lnTo>
                      <a:pt x="4" y="32"/>
                    </a:lnTo>
                    <a:lnTo>
                      <a:pt x="8" y="30"/>
                    </a:lnTo>
                    <a:lnTo>
                      <a:pt x="14" y="27"/>
                    </a:lnTo>
                    <a:lnTo>
                      <a:pt x="18" y="22"/>
                    </a:lnTo>
                    <a:lnTo>
                      <a:pt x="22" y="16"/>
                    </a:lnTo>
                    <a:lnTo>
                      <a:pt x="26" y="9"/>
                    </a:lnTo>
                    <a:lnTo>
                      <a:pt x="28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3"/>
                    </a:lnTo>
                    <a:lnTo>
                      <a:pt x="10" y="18"/>
                    </a:lnTo>
                    <a:lnTo>
                      <a:pt x="6" y="21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77" name="Freeform 564">
                <a:extLst>
                  <a:ext uri="{FF2B5EF4-FFF2-40B4-BE49-F238E27FC236}">
                    <a16:creationId xmlns:a16="http://schemas.microsoft.com/office/drawing/2014/main" id="{CE4752DA-CB92-405A-A4C2-BE7342790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950"/>
                <a:ext cx="39" cy="35"/>
              </a:xfrm>
              <a:custGeom>
                <a:avLst/>
                <a:gdLst>
                  <a:gd name="T0" fmla="*/ 0 w 39"/>
                  <a:gd name="T1" fmla="*/ 34 h 35"/>
                  <a:gd name="T2" fmla="*/ 2 w 39"/>
                  <a:gd name="T3" fmla="*/ 35 h 35"/>
                  <a:gd name="T4" fmla="*/ 7 w 39"/>
                  <a:gd name="T5" fmla="*/ 33 h 35"/>
                  <a:gd name="T6" fmla="*/ 13 w 39"/>
                  <a:gd name="T7" fmla="*/ 30 h 35"/>
                  <a:gd name="T8" fmla="*/ 20 w 39"/>
                  <a:gd name="T9" fmla="*/ 25 h 35"/>
                  <a:gd name="T10" fmla="*/ 27 w 39"/>
                  <a:gd name="T11" fmla="*/ 20 h 35"/>
                  <a:gd name="T12" fmla="*/ 33 w 39"/>
                  <a:gd name="T13" fmla="*/ 13 h 35"/>
                  <a:gd name="T14" fmla="*/ 38 w 39"/>
                  <a:gd name="T15" fmla="*/ 6 h 35"/>
                  <a:gd name="T16" fmla="*/ 39 w 39"/>
                  <a:gd name="T17" fmla="*/ 0 h 35"/>
                  <a:gd name="T18" fmla="*/ 36 w 39"/>
                  <a:gd name="T19" fmla="*/ 3 h 35"/>
                  <a:gd name="T20" fmla="*/ 30 w 39"/>
                  <a:gd name="T21" fmla="*/ 6 h 35"/>
                  <a:gd name="T22" fmla="*/ 23 w 39"/>
                  <a:gd name="T23" fmla="*/ 11 h 35"/>
                  <a:gd name="T24" fmla="*/ 16 w 39"/>
                  <a:gd name="T25" fmla="*/ 16 h 35"/>
                  <a:gd name="T26" fmla="*/ 9 w 39"/>
                  <a:gd name="T27" fmla="*/ 21 h 35"/>
                  <a:gd name="T28" fmla="*/ 3 w 39"/>
                  <a:gd name="T29" fmla="*/ 25 h 35"/>
                  <a:gd name="T30" fmla="*/ 1 w 39"/>
                  <a:gd name="T31" fmla="*/ 30 h 35"/>
                  <a:gd name="T32" fmla="*/ 0 w 39"/>
                  <a:gd name="T33" fmla="*/ 3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5"/>
                  <a:gd name="T53" fmla="*/ 39 w 39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5">
                    <a:moveTo>
                      <a:pt x="0" y="34"/>
                    </a:moveTo>
                    <a:lnTo>
                      <a:pt x="2" y="35"/>
                    </a:lnTo>
                    <a:lnTo>
                      <a:pt x="7" y="33"/>
                    </a:lnTo>
                    <a:lnTo>
                      <a:pt x="13" y="30"/>
                    </a:lnTo>
                    <a:lnTo>
                      <a:pt x="20" y="25"/>
                    </a:lnTo>
                    <a:lnTo>
                      <a:pt x="27" y="20"/>
                    </a:lnTo>
                    <a:lnTo>
                      <a:pt x="33" y="13"/>
                    </a:lnTo>
                    <a:lnTo>
                      <a:pt x="38" y="6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6"/>
                    </a:lnTo>
                    <a:lnTo>
                      <a:pt x="23" y="11"/>
                    </a:lnTo>
                    <a:lnTo>
                      <a:pt x="16" y="16"/>
                    </a:lnTo>
                    <a:lnTo>
                      <a:pt x="9" y="21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78" name="Freeform 565">
                <a:extLst>
                  <a:ext uri="{FF2B5EF4-FFF2-40B4-BE49-F238E27FC236}">
                    <a16:creationId xmlns:a16="http://schemas.microsoft.com/office/drawing/2014/main" id="{18B50F00-0116-4A15-9218-56D01D9EA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" y="894"/>
                <a:ext cx="33" cy="26"/>
              </a:xfrm>
              <a:custGeom>
                <a:avLst/>
                <a:gdLst>
                  <a:gd name="T0" fmla="*/ 0 w 33"/>
                  <a:gd name="T1" fmla="*/ 24 h 26"/>
                  <a:gd name="T2" fmla="*/ 3 w 33"/>
                  <a:gd name="T3" fmla="*/ 26 h 26"/>
                  <a:gd name="T4" fmla="*/ 6 w 33"/>
                  <a:gd name="T5" fmla="*/ 25 h 26"/>
                  <a:gd name="T6" fmla="*/ 12 w 33"/>
                  <a:gd name="T7" fmla="*/ 23 h 26"/>
                  <a:gd name="T8" fmla="*/ 18 w 33"/>
                  <a:gd name="T9" fmla="*/ 19 h 26"/>
                  <a:gd name="T10" fmla="*/ 24 w 33"/>
                  <a:gd name="T11" fmla="*/ 14 h 26"/>
                  <a:gd name="T12" fmla="*/ 29 w 33"/>
                  <a:gd name="T13" fmla="*/ 9 h 26"/>
                  <a:gd name="T14" fmla="*/ 32 w 33"/>
                  <a:gd name="T15" fmla="*/ 4 h 26"/>
                  <a:gd name="T16" fmla="*/ 33 w 33"/>
                  <a:gd name="T17" fmla="*/ 0 h 26"/>
                  <a:gd name="T18" fmla="*/ 30 w 33"/>
                  <a:gd name="T19" fmla="*/ 2 h 26"/>
                  <a:gd name="T20" fmla="*/ 26 w 33"/>
                  <a:gd name="T21" fmla="*/ 5 h 26"/>
                  <a:gd name="T22" fmla="*/ 21 w 33"/>
                  <a:gd name="T23" fmla="*/ 8 h 26"/>
                  <a:gd name="T24" fmla="*/ 15 w 33"/>
                  <a:gd name="T25" fmla="*/ 11 h 26"/>
                  <a:gd name="T26" fmla="*/ 10 w 33"/>
                  <a:gd name="T27" fmla="*/ 15 h 26"/>
                  <a:gd name="T28" fmla="*/ 5 w 33"/>
                  <a:gd name="T29" fmla="*/ 19 h 26"/>
                  <a:gd name="T30" fmla="*/ 2 w 33"/>
                  <a:gd name="T31" fmla="*/ 22 h 26"/>
                  <a:gd name="T32" fmla="*/ 0 w 33"/>
                  <a:gd name="T33" fmla="*/ 24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26"/>
                  <a:gd name="T53" fmla="*/ 33 w 33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26">
                    <a:moveTo>
                      <a:pt x="0" y="24"/>
                    </a:moveTo>
                    <a:lnTo>
                      <a:pt x="3" y="26"/>
                    </a:lnTo>
                    <a:lnTo>
                      <a:pt x="6" y="25"/>
                    </a:lnTo>
                    <a:lnTo>
                      <a:pt x="12" y="23"/>
                    </a:lnTo>
                    <a:lnTo>
                      <a:pt x="18" y="19"/>
                    </a:lnTo>
                    <a:lnTo>
                      <a:pt x="24" y="14"/>
                    </a:lnTo>
                    <a:lnTo>
                      <a:pt x="29" y="9"/>
                    </a:lnTo>
                    <a:lnTo>
                      <a:pt x="32" y="4"/>
                    </a:lnTo>
                    <a:lnTo>
                      <a:pt x="33" y="0"/>
                    </a:lnTo>
                    <a:lnTo>
                      <a:pt x="30" y="2"/>
                    </a:lnTo>
                    <a:lnTo>
                      <a:pt x="26" y="5"/>
                    </a:lnTo>
                    <a:lnTo>
                      <a:pt x="21" y="8"/>
                    </a:lnTo>
                    <a:lnTo>
                      <a:pt x="15" y="11"/>
                    </a:lnTo>
                    <a:lnTo>
                      <a:pt x="10" y="15"/>
                    </a:lnTo>
                    <a:lnTo>
                      <a:pt x="5" y="19"/>
                    </a:lnTo>
                    <a:lnTo>
                      <a:pt x="2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79" name="Freeform 566">
                <a:extLst>
                  <a:ext uri="{FF2B5EF4-FFF2-40B4-BE49-F238E27FC236}">
                    <a16:creationId xmlns:a16="http://schemas.microsoft.com/office/drawing/2014/main" id="{2AFB6E77-23B4-4074-BFA5-2C5D153AB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" y="1080"/>
                <a:ext cx="5" cy="37"/>
              </a:xfrm>
              <a:custGeom>
                <a:avLst/>
                <a:gdLst>
                  <a:gd name="T0" fmla="*/ 3 w 5"/>
                  <a:gd name="T1" fmla="*/ 0 h 37"/>
                  <a:gd name="T2" fmla="*/ 3 w 5"/>
                  <a:gd name="T3" fmla="*/ 7 h 37"/>
                  <a:gd name="T4" fmla="*/ 4 w 5"/>
                  <a:gd name="T5" fmla="*/ 21 h 37"/>
                  <a:gd name="T6" fmla="*/ 5 w 5"/>
                  <a:gd name="T7" fmla="*/ 32 h 37"/>
                  <a:gd name="T8" fmla="*/ 3 w 5"/>
                  <a:gd name="T9" fmla="*/ 37 h 37"/>
                  <a:gd name="T10" fmla="*/ 0 w 5"/>
                  <a:gd name="T11" fmla="*/ 32 h 37"/>
                  <a:gd name="T12" fmla="*/ 0 w 5"/>
                  <a:gd name="T13" fmla="*/ 21 h 37"/>
                  <a:gd name="T14" fmla="*/ 2 w 5"/>
                  <a:gd name="T15" fmla="*/ 8 h 37"/>
                  <a:gd name="T16" fmla="*/ 3 w 5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7"/>
                  <a:gd name="T29" fmla="*/ 5 w 5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7">
                    <a:moveTo>
                      <a:pt x="3" y="0"/>
                    </a:moveTo>
                    <a:lnTo>
                      <a:pt x="3" y="7"/>
                    </a:lnTo>
                    <a:lnTo>
                      <a:pt x="4" y="21"/>
                    </a:lnTo>
                    <a:lnTo>
                      <a:pt x="5" y="32"/>
                    </a:lnTo>
                    <a:lnTo>
                      <a:pt x="3" y="37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2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80" name="Freeform 567">
                <a:extLst>
                  <a:ext uri="{FF2B5EF4-FFF2-40B4-BE49-F238E27FC236}">
                    <a16:creationId xmlns:a16="http://schemas.microsoft.com/office/drawing/2014/main" id="{558F9889-C7CC-46D6-8A5F-E69E5540A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036"/>
                <a:ext cx="37" cy="53"/>
              </a:xfrm>
              <a:custGeom>
                <a:avLst/>
                <a:gdLst>
                  <a:gd name="T0" fmla="*/ 0 w 37"/>
                  <a:gd name="T1" fmla="*/ 0 h 53"/>
                  <a:gd name="T2" fmla="*/ 3 w 37"/>
                  <a:gd name="T3" fmla="*/ 6 h 53"/>
                  <a:gd name="T4" fmla="*/ 7 w 37"/>
                  <a:gd name="T5" fmla="*/ 15 h 53"/>
                  <a:gd name="T6" fmla="*/ 12 w 37"/>
                  <a:gd name="T7" fmla="*/ 24 h 53"/>
                  <a:gd name="T8" fmla="*/ 18 w 37"/>
                  <a:gd name="T9" fmla="*/ 34 h 53"/>
                  <a:gd name="T10" fmla="*/ 24 w 37"/>
                  <a:gd name="T11" fmla="*/ 43 h 53"/>
                  <a:gd name="T12" fmla="*/ 29 w 37"/>
                  <a:gd name="T13" fmla="*/ 49 h 53"/>
                  <a:gd name="T14" fmla="*/ 34 w 37"/>
                  <a:gd name="T15" fmla="*/ 53 h 53"/>
                  <a:gd name="T16" fmla="*/ 37 w 37"/>
                  <a:gd name="T17" fmla="*/ 52 h 53"/>
                  <a:gd name="T18" fmla="*/ 37 w 37"/>
                  <a:gd name="T19" fmla="*/ 48 h 53"/>
                  <a:gd name="T20" fmla="*/ 34 w 37"/>
                  <a:gd name="T21" fmla="*/ 42 h 53"/>
                  <a:gd name="T22" fmla="*/ 29 w 37"/>
                  <a:gd name="T23" fmla="*/ 35 h 53"/>
                  <a:gd name="T24" fmla="*/ 22 w 37"/>
                  <a:gd name="T25" fmla="*/ 27 h 53"/>
                  <a:gd name="T26" fmla="*/ 15 w 37"/>
                  <a:gd name="T27" fmla="*/ 19 h 53"/>
                  <a:gd name="T28" fmla="*/ 9 w 37"/>
                  <a:gd name="T29" fmla="*/ 12 h 53"/>
                  <a:gd name="T30" fmla="*/ 3 w 37"/>
                  <a:gd name="T31" fmla="*/ 5 h 53"/>
                  <a:gd name="T32" fmla="*/ 0 w 37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53"/>
                  <a:gd name="T53" fmla="*/ 37 w 37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53">
                    <a:moveTo>
                      <a:pt x="0" y="0"/>
                    </a:moveTo>
                    <a:lnTo>
                      <a:pt x="3" y="6"/>
                    </a:lnTo>
                    <a:lnTo>
                      <a:pt x="7" y="15"/>
                    </a:lnTo>
                    <a:lnTo>
                      <a:pt x="12" y="24"/>
                    </a:lnTo>
                    <a:lnTo>
                      <a:pt x="18" y="34"/>
                    </a:lnTo>
                    <a:lnTo>
                      <a:pt x="24" y="43"/>
                    </a:lnTo>
                    <a:lnTo>
                      <a:pt x="29" y="49"/>
                    </a:lnTo>
                    <a:lnTo>
                      <a:pt x="34" y="53"/>
                    </a:lnTo>
                    <a:lnTo>
                      <a:pt x="37" y="52"/>
                    </a:lnTo>
                    <a:lnTo>
                      <a:pt x="37" y="48"/>
                    </a:lnTo>
                    <a:lnTo>
                      <a:pt x="34" y="42"/>
                    </a:lnTo>
                    <a:lnTo>
                      <a:pt x="29" y="35"/>
                    </a:lnTo>
                    <a:lnTo>
                      <a:pt x="22" y="27"/>
                    </a:lnTo>
                    <a:lnTo>
                      <a:pt x="15" y="19"/>
                    </a:lnTo>
                    <a:lnTo>
                      <a:pt x="9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81" name="Freeform 568">
                <a:extLst>
                  <a:ext uri="{FF2B5EF4-FFF2-40B4-BE49-F238E27FC236}">
                    <a16:creationId xmlns:a16="http://schemas.microsoft.com/office/drawing/2014/main" id="{46483DBD-96FD-474A-A5F3-3828E155E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" y="1018"/>
                <a:ext cx="40" cy="48"/>
              </a:xfrm>
              <a:custGeom>
                <a:avLst/>
                <a:gdLst>
                  <a:gd name="T0" fmla="*/ 0 w 40"/>
                  <a:gd name="T1" fmla="*/ 0 h 48"/>
                  <a:gd name="T2" fmla="*/ 4 w 40"/>
                  <a:gd name="T3" fmla="*/ 6 h 48"/>
                  <a:gd name="T4" fmla="*/ 9 w 40"/>
                  <a:gd name="T5" fmla="*/ 14 h 48"/>
                  <a:gd name="T6" fmla="*/ 15 w 40"/>
                  <a:gd name="T7" fmla="*/ 23 h 48"/>
                  <a:gd name="T8" fmla="*/ 22 w 40"/>
                  <a:gd name="T9" fmla="*/ 32 h 48"/>
                  <a:gd name="T10" fmla="*/ 28 w 40"/>
                  <a:gd name="T11" fmla="*/ 39 h 48"/>
                  <a:gd name="T12" fmla="*/ 34 w 40"/>
                  <a:gd name="T13" fmla="*/ 45 h 48"/>
                  <a:gd name="T14" fmla="*/ 38 w 40"/>
                  <a:gd name="T15" fmla="*/ 48 h 48"/>
                  <a:gd name="T16" fmla="*/ 40 w 40"/>
                  <a:gd name="T17" fmla="*/ 47 h 48"/>
                  <a:gd name="T18" fmla="*/ 39 w 40"/>
                  <a:gd name="T19" fmla="*/ 42 h 48"/>
                  <a:gd name="T20" fmla="*/ 35 w 40"/>
                  <a:gd name="T21" fmla="*/ 37 h 48"/>
                  <a:gd name="T22" fmla="*/ 29 w 40"/>
                  <a:gd name="T23" fmla="*/ 30 h 48"/>
                  <a:gd name="T24" fmla="*/ 22 w 40"/>
                  <a:gd name="T25" fmla="*/ 22 h 48"/>
                  <a:gd name="T26" fmla="*/ 15 w 40"/>
                  <a:gd name="T27" fmla="*/ 15 h 48"/>
                  <a:gd name="T28" fmla="*/ 8 w 40"/>
                  <a:gd name="T29" fmla="*/ 9 h 48"/>
                  <a:gd name="T30" fmla="*/ 3 w 40"/>
                  <a:gd name="T31" fmla="*/ 4 h 48"/>
                  <a:gd name="T32" fmla="*/ 0 w 40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8"/>
                  <a:gd name="T53" fmla="*/ 40 w 40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8">
                    <a:moveTo>
                      <a:pt x="0" y="0"/>
                    </a:moveTo>
                    <a:lnTo>
                      <a:pt x="4" y="6"/>
                    </a:lnTo>
                    <a:lnTo>
                      <a:pt x="9" y="14"/>
                    </a:lnTo>
                    <a:lnTo>
                      <a:pt x="15" y="23"/>
                    </a:lnTo>
                    <a:lnTo>
                      <a:pt x="22" y="32"/>
                    </a:lnTo>
                    <a:lnTo>
                      <a:pt x="28" y="39"/>
                    </a:lnTo>
                    <a:lnTo>
                      <a:pt x="34" y="45"/>
                    </a:lnTo>
                    <a:lnTo>
                      <a:pt x="38" y="48"/>
                    </a:lnTo>
                    <a:lnTo>
                      <a:pt x="40" y="47"/>
                    </a:lnTo>
                    <a:lnTo>
                      <a:pt x="39" y="42"/>
                    </a:lnTo>
                    <a:lnTo>
                      <a:pt x="35" y="37"/>
                    </a:lnTo>
                    <a:lnTo>
                      <a:pt x="29" y="30"/>
                    </a:lnTo>
                    <a:lnTo>
                      <a:pt x="22" y="22"/>
                    </a:lnTo>
                    <a:lnTo>
                      <a:pt x="15" y="15"/>
                    </a:lnTo>
                    <a:lnTo>
                      <a:pt x="8" y="9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82" name="Freeform 569">
                <a:extLst>
                  <a:ext uri="{FF2B5EF4-FFF2-40B4-BE49-F238E27FC236}">
                    <a16:creationId xmlns:a16="http://schemas.microsoft.com/office/drawing/2014/main" id="{E1FB41CF-45FD-484C-A7F8-A0B3E1C9F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" y="997"/>
                <a:ext cx="41" cy="42"/>
              </a:xfrm>
              <a:custGeom>
                <a:avLst/>
                <a:gdLst>
                  <a:gd name="T0" fmla="*/ 0 w 41"/>
                  <a:gd name="T1" fmla="*/ 0 h 42"/>
                  <a:gd name="T2" fmla="*/ 4 w 41"/>
                  <a:gd name="T3" fmla="*/ 6 h 42"/>
                  <a:gd name="T4" fmla="*/ 10 w 41"/>
                  <a:gd name="T5" fmla="*/ 14 h 42"/>
                  <a:gd name="T6" fmla="*/ 16 w 41"/>
                  <a:gd name="T7" fmla="*/ 22 h 42"/>
                  <a:gd name="T8" fmla="*/ 23 w 41"/>
                  <a:gd name="T9" fmla="*/ 30 h 42"/>
                  <a:gd name="T10" fmla="*/ 29 w 41"/>
                  <a:gd name="T11" fmla="*/ 36 h 42"/>
                  <a:gd name="T12" fmla="*/ 35 w 41"/>
                  <a:gd name="T13" fmla="*/ 40 h 42"/>
                  <a:gd name="T14" fmla="*/ 40 w 41"/>
                  <a:gd name="T15" fmla="*/ 42 h 42"/>
                  <a:gd name="T16" fmla="*/ 41 w 41"/>
                  <a:gd name="T17" fmla="*/ 41 h 42"/>
                  <a:gd name="T18" fmla="*/ 41 w 41"/>
                  <a:gd name="T19" fmla="*/ 37 h 42"/>
                  <a:gd name="T20" fmla="*/ 36 w 41"/>
                  <a:gd name="T21" fmla="*/ 32 h 42"/>
                  <a:gd name="T22" fmla="*/ 30 w 41"/>
                  <a:gd name="T23" fmla="*/ 27 h 42"/>
                  <a:gd name="T24" fmla="*/ 23 w 41"/>
                  <a:gd name="T25" fmla="*/ 21 h 42"/>
                  <a:gd name="T26" fmla="*/ 16 w 41"/>
                  <a:gd name="T27" fmla="*/ 15 h 42"/>
                  <a:gd name="T28" fmla="*/ 9 w 41"/>
                  <a:gd name="T29" fmla="*/ 9 h 42"/>
                  <a:gd name="T30" fmla="*/ 4 w 41"/>
                  <a:gd name="T31" fmla="*/ 4 h 42"/>
                  <a:gd name="T32" fmla="*/ 0 w 41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2"/>
                  <a:gd name="T53" fmla="*/ 41 w 41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2">
                    <a:moveTo>
                      <a:pt x="0" y="0"/>
                    </a:moveTo>
                    <a:lnTo>
                      <a:pt x="4" y="6"/>
                    </a:lnTo>
                    <a:lnTo>
                      <a:pt x="10" y="14"/>
                    </a:lnTo>
                    <a:lnTo>
                      <a:pt x="16" y="22"/>
                    </a:lnTo>
                    <a:lnTo>
                      <a:pt x="23" y="30"/>
                    </a:lnTo>
                    <a:lnTo>
                      <a:pt x="29" y="36"/>
                    </a:lnTo>
                    <a:lnTo>
                      <a:pt x="35" y="40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1" y="37"/>
                    </a:lnTo>
                    <a:lnTo>
                      <a:pt x="36" y="32"/>
                    </a:lnTo>
                    <a:lnTo>
                      <a:pt x="30" y="27"/>
                    </a:lnTo>
                    <a:lnTo>
                      <a:pt x="23" y="21"/>
                    </a:lnTo>
                    <a:lnTo>
                      <a:pt x="16" y="15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83" name="Freeform 570">
                <a:extLst>
                  <a:ext uri="{FF2B5EF4-FFF2-40B4-BE49-F238E27FC236}">
                    <a16:creationId xmlns:a16="http://schemas.microsoft.com/office/drawing/2014/main" id="{E5015F42-51A4-4C06-B917-C3197F502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" y="975"/>
                <a:ext cx="39" cy="33"/>
              </a:xfrm>
              <a:custGeom>
                <a:avLst/>
                <a:gdLst>
                  <a:gd name="T0" fmla="*/ 0 w 39"/>
                  <a:gd name="T1" fmla="*/ 0 h 33"/>
                  <a:gd name="T2" fmla="*/ 3 w 39"/>
                  <a:gd name="T3" fmla="*/ 5 h 33"/>
                  <a:gd name="T4" fmla="*/ 8 w 39"/>
                  <a:gd name="T5" fmla="*/ 11 h 33"/>
                  <a:gd name="T6" fmla="*/ 15 w 39"/>
                  <a:gd name="T7" fmla="*/ 18 h 33"/>
                  <a:gd name="T8" fmla="*/ 22 w 39"/>
                  <a:gd name="T9" fmla="*/ 24 h 33"/>
                  <a:gd name="T10" fmla="*/ 28 w 39"/>
                  <a:gd name="T11" fmla="*/ 29 h 33"/>
                  <a:gd name="T12" fmla="*/ 34 w 39"/>
                  <a:gd name="T13" fmla="*/ 32 h 33"/>
                  <a:gd name="T14" fmla="*/ 38 w 39"/>
                  <a:gd name="T15" fmla="*/ 33 h 33"/>
                  <a:gd name="T16" fmla="*/ 39 w 39"/>
                  <a:gd name="T17" fmla="*/ 30 h 33"/>
                  <a:gd name="T18" fmla="*/ 38 w 39"/>
                  <a:gd name="T19" fmla="*/ 25 h 33"/>
                  <a:gd name="T20" fmla="*/ 34 w 39"/>
                  <a:gd name="T21" fmla="*/ 22 h 33"/>
                  <a:gd name="T22" fmla="*/ 29 w 39"/>
                  <a:gd name="T23" fmla="*/ 18 h 33"/>
                  <a:gd name="T24" fmla="*/ 22 w 39"/>
                  <a:gd name="T25" fmla="*/ 14 h 33"/>
                  <a:gd name="T26" fmla="*/ 15 w 39"/>
                  <a:gd name="T27" fmla="*/ 10 h 33"/>
                  <a:gd name="T28" fmla="*/ 9 w 39"/>
                  <a:gd name="T29" fmla="*/ 7 h 33"/>
                  <a:gd name="T30" fmla="*/ 3 w 39"/>
                  <a:gd name="T31" fmla="*/ 3 h 33"/>
                  <a:gd name="T32" fmla="*/ 0 w 39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3"/>
                  <a:gd name="T53" fmla="*/ 39 w 39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3">
                    <a:moveTo>
                      <a:pt x="0" y="0"/>
                    </a:moveTo>
                    <a:lnTo>
                      <a:pt x="3" y="5"/>
                    </a:lnTo>
                    <a:lnTo>
                      <a:pt x="8" y="11"/>
                    </a:lnTo>
                    <a:lnTo>
                      <a:pt x="15" y="18"/>
                    </a:lnTo>
                    <a:lnTo>
                      <a:pt x="22" y="24"/>
                    </a:lnTo>
                    <a:lnTo>
                      <a:pt x="28" y="29"/>
                    </a:lnTo>
                    <a:lnTo>
                      <a:pt x="34" y="32"/>
                    </a:lnTo>
                    <a:lnTo>
                      <a:pt x="38" y="33"/>
                    </a:lnTo>
                    <a:lnTo>
                      <a:pt x="39" y="30"/>
                    </a:lnTo>
                    <a:lnTo>
                      <a:pt x="38" y="25"/>
                    </a:lnTo>
                    <a:lnTo>
                      <a:pt x="34" y="22"/>
                    </a:lnTo>
                    <a:lnTo>
                      <a:pt x="29" y="18"/>
                    </a:lnTo>
                    <a:lnTo>
                      <a:pt x="22" y="14"/>
                    </a:lnTo>
                    <a:lnTo>
                      <a:pt x="15" y="10"/>
                    </a:lnTo>
                    <a:lnTo>
                      <a:pt x="9" y="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84" name="Freeform 571">
                <a:extLst>
                  <a:ext uri="{FF2B5EF4-FFF2-40B4-BE49-F238E27FC236}">
                    <a16:creationId xmlns:a16="http://schemas.microsoft.com/office/drawing/2014/main" id="{C33E93C9-273E-49C4-A1C0-B6212844E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951"/>
                <a:ext cx="39" cy="30"/>
              </a:xfrm>
              <a:custGeom>
                <a:avLst/>
                <a:gdLst>
                  <a:gd name="T0" fmla="*/ 0 w 39"/>
                  <a:gd name="T1" fmla="*/ 0 h 30"/>
                  <a:gd name="T2" fmla="*/ 4 w 39"/>
                  <a:gd name="T3" fmla="*/ 4 h 30"/>
                  <a:gd name="T4" fmla="*/ 10 w 39"/>
                  <a:gd name="T5" fmla="*/ 10 h 30"/>
                  <a:gd name="T6" fmla="*/ 16 w 39"/>
                  <a:gd name="T7" fmla="*/ 16 h 30"/>
                  <a:gd name="T8" fmla="*/ 23 w 39"/>
                  <a:gd name="T9" fmla="*/ 22 h 30"/>
                  <a:gd name="T10" fmla="*/ 29 w 39"/>
                  <a:gd name="T11" fmla="*/ 26 h 30"/>
                  <a:gd name="T12" fmla="*/ 35 w 39"/>
                  <a:gd name="T13" fmla="*/ 29 h 30"/>
                  <a:gd name="T14" fmla="*/ 38 w 39"/>
                  <a:gd name="T15" fmla="*/ 30 h 30"/>
                  <a:gd name="T16" fmla="*/ 39 w 39"/>
                  <a:gd name="T17" fmla="*/ 27 h 30"/>
                  <a:gd name="T18" fmla="*/ 37 w 39"/>
                  <a:gd name="T19" fmla="*/ 22 h 30"/>
                  <a:gd name="T20" fmla="*/ 33 w 39"/>
                  <a:gd name="T21" fmla="*/ 19 h 30"/>
                  <a:gd name="T22" fmla="*/ 27 w 39"/>
                  <a:gd name="T23" fmla="*/ 15 h 30"/>
                  <a:gd name="T24" fmla="*/ 21 w 39"/>
                  <a:gd name="T25" fmla="*/ 11 h 30"/>
                  <a:gd name="T26" fmla="*/ 14 w 39"/>
                  <a:gd name="T27" fmla="*/ 8 h 30"/>
                  <a:gd name="T28" fmla="*/ 8 w 39"/>
                  <a:gd name="T29" fmla="*/ 5 h 30"/>
                  <a:gd name="T30" fmla="*/ 3 w 39"/>
                  <a:gd name="T31" fmla="*/ 2 h 30"/>
                  <a:gd name="T32" fmla="*/ 0 w 3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0"/>
                  <a:gd name="T53" fmla="*/ 39 w 3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0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6" y="16"/>
                    </a:lnTo>
                    <a:lnTo>
                      <a:pt x="23" y="22"/>
                    </a:lnTo>
                    <a:lnTo>
                      <a:pt x="29" y="26"/>
                    </a:lnTo>
                    <a:lnTo>
                      <a:pt x="35" y="29"/>
                    </a:lnTo>
                    <a:lnTo>
                      <a:pt x="38" y="30"/>
                    </a:lnTo>
                    <a:lnTo>
                      <a:pt x="39" y="27"/>
                    </a:lnTo>
                    <a:lnTo>
                      <a:pt x="37" y="22"/>
                    </a:lnTo>
                    <a:lnTo>
                      <a:pt x="33" y="19"/>
                    </a:lnTo>
                    <a:lnTo>
                      <a:pt x="27" y="15"/>
                    </a:lnTo>
                    <a:lnTo>
                      <a:pt x="21" y="11"/>
                    </a:lnTo>
                    <a:lnTo>
                      <a:pt x="14" y="8"/>
                    </a:lnTo>
                    <a:lnTo>
                      <a:pt x="8" y="5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85" name="Freeform 572">
                <a:extLst>
                  <a:ext uri="{FF2B5EF4-FFF2-40B4-BE49-F238E27FC236}">
                    <a16:creationId xmlns:a16="http://schemas.microsoft.com/office/drawing/2014/main" id="{FE340157-4C75-4D33-904A-B9E56C2FD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" y="929"/>
                <a:ext cx="33" cy="16"/>
              </a:xfrm>
              <a:custGeom>
                <a:avLst/>
                <a:gdLst>
                  <a:gd name="T0" fmla="*/ 0 w 33"/>
                  <a:gd name="T1" fmla="*/ 0 h 16"/>
                  <a:gd name="T2" fmla="*/ 4 w 33"/>
                  <a:gd name="T3" fmla="*/ 4 h 16"/>
                  <a:gd name="T4" fmla="*/ 9 w 33"/>
                  <a:gd name="T5" fmla="*/ 7 h 16"/>
                  <a:gd name="T6" fmla="*/ 14 w 33"/>
                  <a:gd name="T7" fmla="*/ 11 h 16"/>
                  <a:gd name="T8" fmla="*/ 20 w 33"/>
                  <a:gd name="T9" fmla="*/ 14 h 16"/>
                  <a:gd name="T10" fmla="*/ 25 w 33"/>
                  <a:gd name="T11" fmla="*/ 16 h 16"/>
                  <a:gd name="T12" fmla="*/ 30 w 33"/>
                  <a:gd name="T13" fmla="*/ 16 h 16"/>
                  <a:gd name="T14" fmla="*/ 32 w 33"/>
                  <a:gd name="T15" fmla="*/ 15 h 16"/>
                  <a:gd name="T16" fmla="*/ 33 w 33"/>
                  <a:gd name="T17" fmla="*/ 12 h 16"/>
                  <a:gd name="T18" fmla="*/ 31 w 33"/>
                  <a:gd name="T19" fmla="*/ 8 h 16"/>
                  <a:gd name="T20" fmla="*/ 29 w 33"/>
                  <a:gd name="T21" fmla="*/ 5 h 16"/>
                  <a:gd name="T22" fmla="*/ 25 w 33"/>
                  <a:gd name="T23" fmla="*/ 4 h 16"/>
                  <a:gd name="T24" fmla="*/ 19 w 33"/>
                  <a:gd name="T25" fmla="*/ 3 h 16"/>
                  <a:gd name="T26" fmla="*/ 13 w 33"/>
                  <a:gd name="T27" fmla="*/ 3 h 16"/>
                  <a:gd name="T28" fmla="*/ 8 w 33"/>
                  <a:gd name="T29" fmla="*/ 2 h 16"/>
                  <a:gd name="T30" fmla="*/ 3 w 33"/>
                  <a:gd name="T31" fmla="*/ 1 h 16"/>
                  <a:gd name="T32" fmla="*/ 0 w 33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16"/>
                  <a:gd name="T53" fmla="*/ 33 w 3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16">
                    <a:moveTo>
                      <a:pt x="0" y="0"/>
                    </a:moveTo>
                    <a:lnTo>
                      <a:pt x="4" y="4"/>
                    </a:lnTo>
                    <a:lnTo>
                      <a:pt x="9" y="7"/>
                    </a:lnTo>
                    <a:lnTo>
                      <a:pt x="14" y="11"/>
                    </a:lnTo>
                    <a:lnTo>
                      <a:pt x="20" y="14"/>
                    </a:lnTo>
                    <a:lnTo>
                      <a:pt x="25" y="16"/>
                    </a:lnTo>
                    <a:lnTo>
                      <a:pt x="30" y="16"/>
                    </a:lnTo>
                    <a:lnTo>
                      <a:pt x="32" y="15"/>
                    </a:lnTo>
                    <a:lnTo>
                      <a:pt x="33" y="12"/>
                    </a:lnTo>
                    <a:lnTo>
                      <a:pt x="31" y="8"/>
                    </a:lnTo>
                    <a:lnTo>
                      <a:pt x="29" y="5"/>
                    </a:lnTo>
                    <a:lnTo>
                      <a:pt x="25" y="4"/>
                    </a:lnTo>
                    <a:lnTo>
                      <a:pt x="19" y="3"/>
                    </a:lnTo>
                    <a:lnTo>
                      <a:pt x="13" y="3"/>
                    </a:lnTo>
                    <a:lnTo>
                      <a:pt x="8" y="2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86" name="Freeform 573">
                <a:extLst>
                  <a:ext uri="{FF2B5EF4-FFF2-40B4-BE49-F238E27FC236}">
                    <a16:creationId xmlns:a16="http://schemas.microsoft.com/office/drawing/2014/main" id="{EEDEA3A6-8138-4683-BCF8-0B7BC6911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912"/>
                <a:ext cx="29" cy="7"/>
              </a:xfrm>
              <a:custGeom>
                <a:avLst/>
                <a:gdLst>
                  <a:gd name="T0" fmla="*/ 0 w 29"/>
                  <a:gd name="T1" fmla="*/ 0 h 7"/>
                  <a:gd name="T2" fmla="*/ 4 w 29"/>
                  <a:gd name="T3" fmla="*/ 1 h 7"/>
                  <a:gd name="T4" fmla="*/ 7 w 29"/>
                  <a:gd name="T5" fmla="*/ 3 h 7"/>
                  <a:gd name="T6" fmla="*/ 12 w 29"/>
                  <a:gd name="T7" fmla="*/ 5 h 7"/>
                  <a:gd name="T8" fmla="*/ 17 w 29"/>
                  <a:gd name="T9" fmla="*/ 6 h 7"/>
                  <a:gd name="T10" fmla="*/ 23 w 29"/>
                  <a:gd name="T11" fmla="*/ 7 h 7"/>
                  <a:gd name="T12" fmla="*/ 26 w 29"/>
                  <a:gd name="T13" fmla="*/ 7 h 7"/>
                  <a:gd name="T14" fmla="*/ 29 w 29"/>
                  <a:gd name="T15" fmla="*/ 6 h 7"/>
                  <a:gd name="T16" fmla="*/ 29 w 29"/>
                  <a:gd name="T17" fmla="*/ 4 h 7"/>
                  <a:gd name="T18" fmla="*/ 28 w 29"/>
                  <a:gd name="T19" fmla="*/ 1 h 7"/>
                  <a:gd name="T20" fmla="*/ 25 w 29"/>
                  <a:gd name="T21" fmla="*/ 0 h 7"/>
                  <a:gd name="T22" fmla="*/ 22 w 29"/>
                  <a:gd name="T23" fmla="*/ 0 h 7"/>
                  <a:gd name="T24" fmla="*/ 17 w 29"/>
                  <a:gd name="T25" fmla="*/ 0 h 7"/>
                  <a:gd name="T26" fmla="*/ 13 w 29"/>
                  <a:gd name="T27" fmla="*/ 1 h 7"/>
                  <a:gd name="T28" fmla="*/ 8 w 29"/>
                  <a:gd name="T29" fmla="*/ 1 h 7"/>
                  <a:gd name="T30" fmla="*/ 4 w 29"/>
                  <a:gd name="T31" fmla="*/ 1 h 7"/>
                  <a:gd name="T32" fmla="*/ 0 w 2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7"/>
                  <a:gd name="T53" fmla="*/ 29 w 29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7">
                    <a:moveTo>
                      <a:pt x="0" y="0"/>
                    </a:moveTo>
                    <a:lnTo>
                      <a:pt x="4" y="1"/>
                    </a:lnTo>
                    <a:lnTo>
                      <a:pt x="7" y="3"/>
                    </a:lnTo>
                    <a:lnTo>
                      <a:pt x="12" y="5"/>
                    </a:lnTo>
                    <a:lnTo>
                      <a:pt x="17" y="6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87" name="Freeform 574">
                <a:extLst>
                  <a:ext uri="{FF2B5EF4-FFF2-40B4-BE49-F238E27FC236}">
                    <a16:creationId xmlns:a16="http://schemas.microsoft.com/office/drawing/2014/main" id="{B49C71FB-600E-45EB-829C-02AE82D9B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891"/>
                <a:ext cx="29" cy="9"/>
              </a:xfrm>
              <a:custGeom>
                <a:avLst/>
                <a:gdLst>
                  <a:gd name="T0" fmla="*/ 0 w 29"/>
                  <a:gd name="T1" fmla="*/ 4 h 9"/>
                  <a:gd name="T2" fmla="*/ 3 w 29"/>
                  <a:gd name="T3" fmla="*/ 6 h 9"/>
                  <a:gd name="T4" fmla="*/ 7 w 29"/>
                  <a:gd name="T5" fmla="*/ 7 h 9"/>
                  <a:gd name="T6" fmla="*/ 11 w 29"/>
                  <a:gd name="T7" fmla="*/ 8 h 9"/>
                  <a:gd name="T8" fmla="*/ 16 w 29"/>
                  <a:gd name="T9" fmla="*/ 9 h 9"/>
                  <a:gd name="T10" fmla="*/ 21 w 29"/>
                  <a:gd name="T11" fmla="*/ 8 h 9"/>
                  <a:gd name="T12" fmla="*/ 25 w 29"/>
                  <a:gd name="T13" fmla="*/ 7 h 9"/>
                  <a:gd name="T14" fmla="*/ 28 w 29"/>
                  <a:gd name="T15" fmla="*/ 5 h 9"/>
                  <a:gd name="T16" fmla="*/ 29 w 29"/>
                  <a:gd name="T17" fmla="*/ 2 h 9"/>
                  <a:gd name="T18" fmla="*/ 28 w 29"/>
                  <a:gd name="T19" fmla="*/ 0 h 9"/>
                  <a:gd name="T20" fmla="*/ 27 w 29"/>
                  <a:gd name="T21" fmla="*/ 0 h 9"/>
                  <a:gd name="T22" fmla="*/ 23 w 29"/>
                  <a:gd name="T23" fmla="*/ 0 h 9"/>
                  <a:gd name="T24" fmla="*/ 19 w 29"/>
                  <a:gd name="T25" fmla="*/ 0 h 9"/>
                  <a:gd name="T26" fmla="*/ 14 w 29"/>
                  <a:gd name="T27" fmla="*/ 1 h 9"/>
                  <a:gd name="T28" fmla="*/ 10 w 29"/>
                  <a:gd name="T29" fmla="*/ 3 h 9"/>
                  <a:gd name="T30" fmla="*/ 4 w 29"/>
                  <a:gd name="T31" fmla="*/ 4 h 9"/>
                  <a:gd name="T32" fmla="*/ 0 w 29"/>
                  <a:gd name="T33" fmla="*/ 4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9"/>
                  <a:gd name="T53" fmla="*/ 29 w 2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9">
                    <a:moveTo>
                      <a:pt x="0" y="4"/>
                    </a:moveTo>
                    <a:lnTo>
                      <a:pt x="3" y="6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5" y="7"/>
                    </a:lnTo>
                    <a:lnTo>
                      <a:pt x="28" y="5"/>
                    </a:lnTo>
                    <a:lnTo>
                      <a:pt x="29" y="2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0" y="3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88" name="Freeform 575">
                <a:extLst>
                  <a:ext uri="{FF2B5EF4-FFF2-40B4-BE49-F238E27FC236}">
                    <a16:creationId xmlns:a16="http://schemas.microsoft.com/office/drawing/2014/main" id="{9F4A7D0D-FA17-4D75-AE0F-1C001DE09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862"/>
                <a:ext cx="32" cy="9"/>
              </a:xfrm>
              <a:custGeom>
                <a:avLst/>
                <a:gdLst>
                  <a:gd name="T0" fmla="*/ 0 w 32"/>
                  <a:gd name="T1" fmla="*/ 1 h 9"/>
                  <a:gd name="T2" fmla="*/ 3 w 32"/>
                  <a:gd name="T3" fmla="*/ 2 h 9"/>
                  <a:gd name="T4" fmla="*/ 7 w 32"/>
                  <a:gd name="T5" fmla="*/ 4 h 9"/>
                  <a:gd name="T6" fmla="*/ 12 w 32"/>
                  <a:gd name="T7" fmla="*/ 6 h 9"/>
                  <a:gd name="T8" fmla="*/ 17 w 32"/>
                  <a:gd name="T9" fmla="*/ 8 h 9"/>
                  <a:gd name="T10" fmla="*/ 21 w 32"/>
                  <a:gd name="T11" fmla="*/ 9 h 9"/>
                  <a:gd name="T12" fmla="*/ 25 w 32"/>
                  <a:gd name="T13" fmla="*/ 9 h 9"/>
                  <a:gd name="T14" fmla="*/ 30 w 32"/>
                  <a:gd name="T15" fmla="*/ 8 h 9"/>
                  <a:gd name="T16" fmla="*/ 32 w 32"/>
                  <a:gd name="T17" fmla="*/ 6 h 9"/>
                  <a:gd name="T18" fmla="*/ 32 w 32"/>
                  <a:gd name="T19" fmla="*/ 3 h 9"/>
                  <a:gd name="T20" fmla="*/ 31 w 32"/>
                  <a:gd name="T21" fmla="*/ 1 h 9"/>
                  <a:gd name="T22" fmla="*/ 26 w 32"/>
                  <a:gd name="T23" fmla="*/ 1 h 9"/>
                  <a:gd name="T24" fmla="*/ 20 w 32"/>
                  <a:gd name="T25" fmla="*/ 0 h 9"/>
                  <a:gd name="T26" fmla="*/ 14 w 32"/>
                  <a:gd name="T27" fmla="*/ 1 h 9"/>
                  <a:gd name="T28" fmla="*/ 8 w 32"/>
                  <a:gd name="T29" fmla="*/ 1 h 9"/>
                  <a:gd name="T30" fmla="*/ 4 w 32"/>
                  <a:gd name="T31" fmla="*/ 1 h 9"/>
                  <a:gd name="T32" fmla="*/ 0 w 32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9"/>
                  <a:gd name="T53" fmla="*/ 32 w 32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9">
                    <a:moveTo>
                      <a:pt x="0" y="1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2" y="6"/>
                    </a:lnTo>
                    <a:lnTo>
                      <a:pt x="17" y="8"/>
                    </a:lnTo>
                    <a:lnTo>
                      <a:pt x="21" y="9"/>
                    </a:lnTo>
                    <a:lnTo>
                      <a:pt x="25" y="9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89" name="Freeform 576">
                <a:extLst>
                  <a:ext uri="{FF2B5EF4-FFF2-40B4-BE49-F238E27FC236}">
                    <a16:creationId xmlns:a16="http://schemas.microsoft.com/office/drawing/2014/main" id="{A9FCCB06-49AC-4776-99BF-3A7CACA68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" y="1056"/>
                <a:ext cx="30" cy="55"/>
              </a:xfrm>
              <a:custGeom>
                <a:avLst/>
                <a:gdLst>
                  <a:gd name="T0" fmla="*/ 30 w 30"/>
                  <a:gd name="T1" fmla="*/ 54 h 55"/>
                  <a:gd name="T2" fmla="*/ 29 w 30"/>
                  <a:gd name="T3" fmla="*/ 51 h 55"/>
                  <a:gd name="T4" fmla="*/ 26 w 30"/>
                  <a:gd name="T5" fmla="*/ 46 h 55"/>
                  <a:gd name="T6" fmla="*/ 22 w 30"/>
                  <a:gd name="T7" fmla="*/ 39 h 55"/>
                  <a:gd name="T8" fmla="*/ 16 w 30"/>
                  <a:gd name="T9" fmla="*/ 31 h 55"/>
                  <a:gd name="T10" fmla="*/ 10 w 30"/>
                  <a:gd name="T11" fmla="*/ 24 h 55"/>
                  <a:gd name="T12" fmla="*/ 5 w 30"/>
                  <a:gd name="T13" fmla="*/ 15 h 55"/>
                  <a:gd name="T14" fmla="*/ 2 w 30"/>
                  <a:gd name="T15" fmla="*/ 7 h 55"/>
                  <a:gd name="T16" fmla="*/ 0 w 30"/>
                  <a:gd name="T17" fmla="*/ 0 h 55"/>
                  <a:gd name="T18" fmla="*/ 2 w 30"/>
                  <a:gd name="T19" fmla="*/ 9 h 55"/>
                  <a:gd name="T20" fmla="*/ 5 w 30"/>
                  <a:gd name="T21" fmla="*/ 19 h 55"/>
                  <a:gd name="T22" fmla="*/ 10 w 30"/>
                  <a:gd name="T23" fmla="*/ 29 h 55"/>
                  <a:gd name="T24" fmla="*/ 15 w 30"/>
                  <a:gd name="T25" fmla="*/ 39 h 55"/>
                  <a:gd name="T26" fmla="*/ 20 w 30"/>
                  <a:gd name="T27" fmla="*/ 47 h 55"/>
                  <a:gd name="T28" fmla="*/ 24 w 30"/>
                  <a:gd name="T29" fmla="*/ 53 h 55"/>
                  <a:gd name="T30" fmla="*/ 28 w 30"/>
                  <a:gd name="T31" fmla="*/ 55 h 55"/>
                  <a:gd name="T32" fmla="*/ 30 w 30"/>
                  <a:gd name="T33" fmla="*/ 5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5"/>
                  <a:gd name="T53" fmla="*/ 30 w 3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5">
                    <a:moveTo>
                      <a:pt x="30" y="54"/>
                    </a:moveTo>
                    <a:lnTo>
                      <a:pt x="29" y="51"/>
                    </a:lnTo>
                    <a:lnTo>
                      <a:pt x="26" y="46"/>
                    </a:lnTo>
                    <a:lnTo>
                      <a:pt x="22" y="39"/>
                    </a:lnTo>
                    <a:lnTo>
                      <a:pt x="16" y="31"/>
                    </a:lnTo>
                    <a:lnTo>
                      <a:pt x="10" y="24"/>
                    </a:lnTo>
                    <a:lnTo>
                      <a:pt x="5" y="15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5" y="19"/>
                    </a:lnTo>
                    <a:lnTo>
                      <a:pt x="10" y="29"/>
                    </a:lnTo>
                    <a:lnTo>
                      <a:pt x="15" y="39"/>
                    </a:lnTo>
                    <a:lnTo>
                      <a:pt x="20" y="47"/>
                    </a:lnTo>
                    <a:lnTo>
                      <a:pt x="24" y="53"/>
                    </a:lnTo>
                    <a:lnTo>
                      <a:pt x="28" y="55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90" name="Freeform 577">
                <a:extLst>
                  <a:ext uri="{FF2B5EF4-FFF2-40B4-BE49-F238E27FC236}">
                    <a16:creationId xmlns:a16="http://schemas.microsoft.com/office/drawing/2014/main" id="{989B9C6F-8C8C-43E3-8116-9BB6A2B49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" y="1080"/>
                <a:ext cx="18" cy="39"/>
              </a:xfrm>
              <a:custGeom>
                <a:avLst/>
                <a:gdLst>
                  <a:gd name="T0" fmla="*/ 0 w 18"/>
                  <a:gd name="T1" fmla="*/ 0 h 39"/>
                  <a:gd name="T2" fmla="*/ 4 w 18"/>
                  <a:gd name="T3" fmla="*/ 12 h 39"/>
                  <a:gd name="T4" fmla="*/ 10 w 18"/>
                  <a:gd name="T5" fmla="*/ 26 h 39"/>
                  <a:gd name="T6" fmla="*/ 15 w 18"/>
                  <a:gd name="T7" fmla="*/ 37 h 39"/>
                  <a:gd name="T8" fmla="*/ 18 w 18"/>
                  <a:gd name="T9" fmla="*/ 39 h 39"/>
                  <a:gd name="T10" fmla="*/ 17 w 18"/>
                  <a:gd name="T11" fmla="*/ 31 h 39"/>
                  <a:gd name="T12" fmla="*/ 12 w 18"/>
                  <a:gd name="T13" fmla="*/ 20 h 39"/>
                  <a:gd name="T14" fmla="*/ 5 w 18"/>
                  <a:gd name="T15" fmla="*/ 8 h 39"/>
                  <a:gd name="T16" fmla="*/ 0 w 1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9"/>
                  <a:gd name="T29" fmla="*/ 18 w 1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9">
                    <a:moveTo>
                      <a:pt x="0" y="0"/>
                    </a:moveTo>
                    <a:lnTo>
                      <a:pt x="4" y="12"/>
                    </a:lnTo>
                    <a:lnTo>
                      <a:pt x="10" y="26"/>
                    </a:lnTo>
                    <a:lnTo>
                      <a:pt x="15" y="37"/>
                    </a:lnTo>
                    <a:lnTo>
                      <a:pt x="18" y="39"/>
                    </a:lnTo>
                    <a:lnTo>
                      <a:pt x="17" y="31"/>
                    </a:lnTo>
                    <a:lnTo>
                      <a:pt x="12" y="20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91" name="Freeform 578">
                <a:extLst>
                  <a:ext uri="{FF2B5EF4-FFF2-40B4-BE49-F238E27FC236}">
                    <a16:creationId xmlns:a16="http://schemas.microsoft.com/office/drawing/2014/main" id="{A66FB7D9-2F04-4269-9AA1-AB16C00DB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" y="763"/>
                <a:ext cx="52" cy="210"/>
              </a:xfrm>
              <a:custGeom>
                <a:avLst/>
                <a:gdLst>
                  <a:gd name="T0" fmla="*/ 45 w 52"/>
                  <a:gd name="T1" fmla="*/ 0 h 210"/>
                  <a:gd name="T2" fmla="*/ 47 w 52"/>
                  <a:gd name="T3" fmla="*/ 0 h 210"/>
                  <a:gd name="T4" fmla="*/ 48 w 52"/>
                  <a:gd name="T5" fmla="*/ 0 h 210"/>
                  <a:gd name="T6" fmla="*/ 50 w 52"/>
                  <a:gd name="T7" fmla="*/ 1 h 210"/>
                  <a:gd name="T8" fmla="*/ 52 w 52"/>
                  <a:gd name="T9" fmla="*/ 1 h 210"/>
                  <a:gd name="T10" fmla="*/ 32 w 52"/>
                  <a:gd name="T11" fmla="*/ 27 h 210"/>
                  <a:gd name="T12" fmla="*/ 19 w 52"/>
                  <a:gd name="T13" fmla="*/ 55 h 210"/>
                  <a:gd name="T14" fmla="*/ 11 w 52"/>
                  <a:gd name="T15" fmla="*/ 84 h 210"/>
                  <a:gd name="T16" fmla="*/ 7 w 52"/>
                  <a:gd name="T17" fmla="*/ 113 h 210"/>
                  <a:gd name="T18" fmla="*/ 6 w 52"/>
                  <a:gd name="T19" fmla="*/ 141 h 210"/>
                  <a:gd name="T20" fmla="*/ 8 w 52"/>
                  <a:gd name="T21" fmla="*/ 167 h 210"/>
                  <a:gd name="T22" fmla="*/ 12 w 52"/>
                  <a:gd name="T23" fmla="*/ 190 h 210"/>
                  <a:gd name="T24" fmla="*/ 14 w 52"/>
                  <a:gd name="T25" fmla="*/ 210 h 210"/>
                  <a:gd name="T26" fmla="*/ 7 w 52"/>
                  <a:gd name="T27" fmla="*/ 194 h 210"/>
                  <a:gd name="T28" fmla="*/ 2 w 52"/>
                  <a:gd name="T29" fmla="*/ 170 h 210"/>
                  <a:gd name="T30" fmla="*/ 0 w 52"/>
                  <a:gd name="T31" fmla="*/ 140 h 210"/>
                  <a:gd name="T32" fmla="*/ 2 w 52"/>
                  <a:gd name="T33" fmla="*/ 107 h 210"/>
                  <a:gd name="T34" fmla="*/ 7 w 52"/>
                  <a:gd name="T35" fmla="*/ 74 h 210"/>
                  <a:gd name="T36" fmla="*/ 16 w 52"/>
                  <a:gd name="T37" fmla="*/ 44 h 210"/>
                  <a:gd name="T38" fmla="*/ 28 w 52"/>
                  <a:gd name="T39" fmla="*/ 18 h 210"/>
                  <a:gd name="T40" fmla="*/ 45 w 52"/>
                  <a:gd name="T41" fmla="*/ 0 h 2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210"/>
                  <a:gd name="T65" fmla="*/ 52 w 52"/>
                  <a:gd name="T66" fmla="*/ 210 h 2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210">
                    <a:moveTo>
                      <a:pt x="45" y="0"/>
                    </a:moveTo>
                    <a:lnTo>
                      <a:pt x="47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32" y="27"/>
                    </a:lnTo>
                    <a:lnTo>
                      <a:pt x="19" y="55"/>
                    </a:lnTo>
                    <a:lnTo>
                      <a:pt x="11" y="84"/>
                    </a:lnTo>
                    <a:lnTo>
                      <a:pt x="7" y="113"/>
                    </a:lnTo>
                    <a:lnTo>
                      <a:pt x="6" y="141"/>
                    </a:lnTo>
                    <a:lnTo>
                      <a:pt x="8" y="167"/>
                    </a:lnTo>
                    <a:lnTo>
                      <a:pt x="12" y="190"/>
                    </a:lnTo>
                    <a:lnTo>
                      <a:pt x="14" y="210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0"/>
                    </a:lnTo>
                    <a:lnTo>
                      <a:pt x="2" y="107"/>
                    </a:lnTo>
                    <a:lnTo>
                      <a:pt x="7" y="74"/>
                    </a:lnTo>
                    <a:lnTo>
                      <a:pt x="16" y="44"/>
                    </a:lnTo>
                    <a:lnTo>
                      <a:pt x="28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92" name="Freeform 579">
                <a:extLst>
                  <a:ext uri="{FF2B5EF4-FFF2-40B4-BE49-F238E27FC236}">
                    <a16:creationId xmlns:a16="http://schemas.microsoft.com/office/drawing/2014/main" id="{4F82D834-CC3E-4E24-AE36-E5669368D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" y="940"/>
                <a:ext cx="37" cy="28"/>
              </a:xfrm>
              <a:custGeom>
                <a:avLst/>
                <a:gdLst>
                  <a:gd name="T0" fmla="*/ 0 w 37"/>
                  <a:gd name="T1" fmla="*/ 0 h 28"/>
                  <a:gd name="T2" fmla="*/ 4 w 37"/>
                  <a:gd name="T3" fmla="*/ 5 h 28"/>
                  <a:gd name="T4" fmla="*/ 9 w 37"/>
                  <a:gd name="T5" fmla="*/ 11 h 28"/>
                  <a:gd name="T6" fmla="*/ 14 w 37"/>
                  <a:gd name="T7" fmla="*/ 16 h 28"/>
                  <a:gd name="T8" fmla="*/ 20 w 37"/>
                  <a:gd name="T9" fmla="*/ 21 h 28"/>
                  <a:gd name="T10" fmla="*/ 26 w 37"/>
                  <a:gd name="T11" fmla="*/ 25 h 28"/>
                  <a:gd name="T12" fmla="*/ 31 w 37"/>
                  <a:gd name="T13" fmla="*/ 27 h 28"/>
                  <a:gd name="T14" fmla="*/ 36 w 37"/>
                  <a:gd name="T15" fmla="*/ 28 h 28"/>
                  <a:gd name="T16" fmla="*/ 37 w 37"/>
                  <a:gd name="T17" fmla="*/ 27 h 28"/>
                  <a:gd name="T18" fmla="*/ 37 w 37"/>
                  <a:gd name="T19" fmla="*/ 25 h 28"/>
                  <a:gd name="T20" fmla="*/ 34 w 37"/>
                  <a:gd name="T21" fmla="*/ 22 h 28"/>
                  <a:gd name="T22" fmla="*/ 30 w 37"/>
                  <a:gd name="T23" fmla="*/ 19 h 28"/>
                  <a:gd name="T24" fmla="*/ 24 w 37"/>
                  <a:gd name="T25" fmla="*/ 16 h 28"/>
                  <a:gd name="T26" fmla="*/ 18 w 37"/>
                  <a:gd name="T27" fmla="*/ 12 h 28"/>
                  <a:gd name="T28" fmla="*/ 12 w 37"/>
                  <a:gd name="T29" fmla="*/ 8 h 28"/>
                  <a:gd name="T30" fmla="*/ 6 w 37"/>
                  <a:gd name="T31" fmla="*/ 5 h 28"/>
                  <a:gd name="T32" fmla="*/ 0 w 37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28"/>
                  <a:gd name="T53" fmla="*/ 37 w 37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28">
                    <a:moveTo>
                      <a:pt x="0" y="0"/>
                    </a:moveTo>
                    <a:lnTo>
                      <a:pt x="4" y="5"/>
                    </a:lnTo>
                    <a:lnTo>
                      <a:pt x="9" y="11"/>
                    </a:lnTo>
                    <a:lnTo>
                      <a:pt x="14" y="16"/>
                    </a:lnTo>
                    <a:lnTo>
                      <a:pt x="20" y="21"/>
                    </a:lnTo>
                    <a:lnTo>
                      <a:pt x="26" y="25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4" y="22"/>
                    </a:lnTo>
                    <a:lnTo>
                      <a:pt x="30" y="19"/>
                    </a:lnTo>
                    <a:lnTo>
                      <a:pt x="24" y="16"/>
                    </a:lnTo>
                    <a:lnTo>
                      <a:pt x="18" y="12"/>
                    </a:lnTo>
                    <a:lnTo>
                      <a:pt x="12" y="8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93" name="Freeform 580">
                <a:extLst>
                  <a:ext uri="{FF2B5EF4-FFF2-40B4-BE49-F238E27FC236}">
                    <a16:creationId xmlns:a16="http://schemas.microsoft.com/office/drawing/2014/main" id="{D1704D39-3BC8-40F7-8AD9-C19435FF0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" y="919"/>
                <a:ext cx="43" cy="42"/>
              </a:xfrm>
              <a:custGeom>
                <a:avLst/>
                <a:gdLst>
                  <a:gd name="T0" fmla="*/ 43 w 43"/>
                  <a:gd name="T1" fmla="*/ 42 h 42"/>
                  <a:gd name="T2" fmla="*/ 41 w 43"/>
                  <a:gd name="T3" fmla="*/ 42 h 42"/>
                  <a:gd name="T4" fmla="*/ 37 w 43"/>
                  <a:gd name="T5" fmla="*/ 40 h 42"/>
                  <a:gd name="T6" fmla="*/ 31 w 43"/>
                  <a:gd name="T7" fmla="*/ 36 h 42"/>
                  <a:gd name="T8" fmla="*/ 23 w 43"/>
                  <a:gd name="T9" fmla="*/ 31 h 42"/>
                  <a:gd name="T10" fmla="*/ 15 w 43"/>
                  <a:gd name="T11" fmla="*/ 25 h 42"/>
                  <a:gd name="T12" fmla="*/ 8 w 43"/>
                  <a:gd name="T13" fmla="*/ 17 h 42"/>
                  <a:gd name="T14" fmla="*/ 3 w 43"/>
                  <a:gd name="T15" fmla="*/ 9 h 42"/>
                  <a:gd name="T16" fmla="*/ 0 w 43"/>
                  <a:gd name="T17" fmla="*/ 0 h 42"/>
                  <a:gd name="T18" fmla="*/ 4 w 43"/>
                  <a:gd name="T19" fmla="*/ 5 h 42"/>
                  <a:gd name="T20" fmla="*/ 11 w 43"/>
                  <a:gd name="T21" fmla="*/ 11 h 42"/>
                  <a:gd name="T22" fmla="*/ 19 w 43"/>
                  <a:gd name="T23" fmla="*/ 18 h 42"/>
                  <a:gd name="T24" fmla="*/ 26 w 43"/>
                  <a:gd name="T25" fmla="*/ 24 h 42"/>
                  <a:gd name="T26" fmla="*/ 33 w 43"/>
                  <a:gd name="T27" fmla="*/ 29 h 42"/>
                  <a:gd name="T28" fmla="*/ 39 w 43"/>
                  <a:gd name="T29" fmla="*/ 35 h 42"/>
                  <a:gd name="T30" fmla="*/ 43 w 43"/>
                  <a:gd name="T31" fmla="*/ 39 h 42"/>
                  <a:gd name="T32" fmla="*/ 43 w 43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2"/>
                  <a:gd name="T53" fmla="*/ 43 w 4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2">
                    <a:moveTo>
                      <a:pt x="43" y="42"/>
                    </a:moveTo>
                    <a:lnTo>
                      <a:pt x="41" y="42"/>
                    </a:lnTo>
                    <a:lnTo>
                      <a:pt x="37" y="40"/>
                    </a:lnTo>
                    <a:lnTo>
                      <a:pt x="31" y="36"/>
                    </a:lnTo>
                    <a:lnTo>
                      <a:pt x="23" y="31"/>
                    </a:lnTo>
                    <a:lnTo>
                      <a:pt x="15" y="25"/>
                    </a:lnTo>
                    <a:lnTo>
                      <a:pt x="8" y="17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11" y="11"/>
                    </a:lnTo>
                    <a:lnTo>
                      <a:pt x="19" y="18"/>
                    </a:lnTo>
                    <a:lnTo>
                      <a:pt x="26" y="24"/>
                    </a:lnTo>
                    <a:lnTo>
                      <a:pt x="33" y="29"/>
                    </a:lnTo>
                    <a:lnTo>
                      <a:pt x="39" y="35"/>
                    </a:lnTo>
                    <a:lnTo>
                      <a:pt x="43" y="39"/>
                    </a:lnTo>
                    <a:lnTo>
                      <a:pt x="4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94" name="Freeform 581">
                <a:extLst>
                  <a:ext uri="{FF2B5EF4-FFF2-40B4-BE49-F238E27FC236}">
                    <a16:creationId xmlns:a16="http://schemas.microsoft.com/office/drawing/2014/main" id="{72274370-90FD-4A0E-894A-E9C206EC6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" y="880"/>
                <a:ext cx="52" cy="54"/>
              </a:xfrm>
              <a:custGeom>
                <a:avLst/>
                <a:gdLst>
                  <a:gd name="T0" fmla="*/ 52 w 52"/>
                  <a:gd name="T1" fmla="*/ 53 h 54"/>
                  <a:gd name="T2" fmla="*/ 50 w 52"/>
                  <a:gd name="T3" fmla="*/ 54 h 54"/>
                  <a:gd name="T4" fmla="*/ 44 w 52"/>
                  <a:gd name="T5" fmla="*/ 51 h 54"/>
                  <a:gd name="T6" fmla="*/ 36 w 52"/>
                  <a:gd name="T7" fmla="*/ 45 h 54"/>
                  <a:gd name="T8" fmla="*/ 27 w 52"/>
                  <a:gd name="T9" fmla="*/ 38 h 54"/>
                  <a:gd name="T10" fmla="*/ 19 w 52"/>
                  <a:gd name="T11" fmla="*/ 28 h 54"/>
                  <a:gd name="T12" fmla="*/ 10 w 52"/>
                  <a:gd name="T13" fmla="*/ 18 h 54"/>
                  <a:gd name="T14" fmla="*/ 4 w 52"/>
                  <a:gd name="T15" fmla="*/ 9 h 54"/>
                  <a:gd name="T16" fmla="*/ 0 w 52"/>
                  <a:gd name="T17" fmla="*/ 0 h 54"/>
                  <a:gd name="T18" fmla="*/ 4 w 52"/>
                  <a:gd name="T19" fmla="*/ 4 h 54"/>
                  <a:gd name="T20" fmla="*/ 11 w 52"/>
                  <a:gd name="T21" fmla="*/ 11 h 54"/>
                  <a:gd name="T22" fmla="*/ 20 w 52"/>
                  <a:gd name="T23" fmla="*/ 18 h 54"/>
                  <a:gd name="T24" fmla="*/ 30 w 52"/>
                  <a:gd name="T25" fmla="*/ 27 h 54"/>
                  <a:gd name="T26" fmla="*/ 39 w 52"/>
                  <a:gd name="T27" fmla="*/ 36 h 54"/>
                  <a:gd name="T28" fmla="*/ 46 w 52"/>
                  <a:gd name="T29" fmla="*/ 43 h 54"/>
                  <a:gd name="T30" fmla="*/ 51 w 52"/>
                  <a:gd name="T31" fmla="*/ 49 h 54"/>
                  <a:gd name="T32" fmla="*/ 52 w 52"/>
                  <a:gd name="T33" fmla="*/ 53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4"/>
                  <a:gd name="T53" fmla="*/ 52 w 52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4">
                    <a:moveTo>
                      <a:pt x="52" y="53"/>
                    </a:moveTo>
                    <a:lnTo>
                      <a:pt x="50" y="54"/>
                    </a:lnTo>
                    <a:lnTo>
                      <a:pt x="44" y="51"/>
                    </a:lnTo>
                    <a:lnTo>
                      <a:pt x="36" y="45"/>
                    </a:lnTo>
                    <a:lnTo>
                      <a:pt x="27" y="38"/>
                    </a:lnTo>
                    <a:lnTo>
                      <a:pt x="19" y="28"/>
                    </a:lnTo>
                    <a:lnTo>
                      <a:pt x="10" y="18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1" y="11"/>
                    </a:lnTo>
                    <a:lnTo>
                      <a:pt x="20" y="18"/>
                    </a:lnTo>
                    <a:lnTo>
                      <a:pt x="30" y="27"/>
                    </a:lnTo>
                    <a:lnTo>
                      <a:pt x="39" y="36"/>
                    </a:lnTo>
                    <a:lnTo>
                      <a:pt x="46" y="43"/>
                    </a:lnTo>
                    <a:lnTo>
                      <a:pt x="51" y="49"/>
                    </a:lnTo>
                    <a:lnTo>
                      <a:pt x="5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95" name="Freeform 582">
                <a:extLst>
                  <a:ext uri="{FF2B5EF4-FFF2-40B4-BE49-F238E27FC236}">
                    <a16:creationId xmlns:a16="http://schemas.microsoft.com/office/drawing/2014/main" id="{74463A5A-DDBC-4C55-BB0F-573D4B183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" y="842"/>
                <a:ext cx="57" cy="49"/>
              </a:xfrm>
              <a:custGeom>
                <a:avLst/>
                <a:gdLst>
                  <a:gd name="T0" fmla="*/ 57 w 57"/>
                  <a:gd name="T1" fmla="*/ 49 h 49"/>
                  <a:gd name="T2" fmla="*/ 53 w 57"/>
                  <a:gd name="T3" fmla="*/ 49 h 49"/>
                  <a:gd name="T4" fmla="*/ 47 w 57"/>
                  <a:gd name="T5" fmla="*/ 47 h 49"/>
                  <a:gd name="T6" fmla="*/ 38 w 57"/>
                  <a:gd name="T7" fmla="*/ 42 h 49"/>
                  <a:gd name="T8" fmla="*/ 29 w 57"/>
                  <a:gd name="T9" fmla="*/ 34 h 49"/>
                  <a:gd name="T10" fmla="*/ 19 w 57"/>
                  <a:gd name="T11" fmla="*/ 25 h 49"/>
                  <a:gd name="T12" fmla="*/ 11 w 57"/>
                  <a:gd name="T13" fmla="*/ 17 h 49"/>
                  <a:gd name="T14" fmla="*/ 4 w 57"/>
                  <a:gd name="T15" fmla="*/ 8 h 49"/>
                  <a:gd name="T16" fmla="*/ 0 w 57"/>
                  <a:gd name="T17" fmla="*/ 0 h 49"/>
                  <a:gd name="T18" fmla="*/ 5 w 57"/>
                  <a:gd name="T19" fmla="*/ 3 h 49"/>
                  <a:gd name="T20" fmla="*/ 12 w 57"/>
                  <a:gd name="T21" fmla="*/ 9 h 49"/>
                  <a:gd name="T22" fmla="*/ 22 w 57"/>
                  <a:gd name="T23" fmla="*/ 16 h 49"/>
                  <a:gd name="T24" fmla="*/ 32 w 57"/>
                  <a:gd name="T25" fmla="*/ 24 h 49"/>
                  <a:gd name="T26" fmla="*/ 41 w 57"/>
                  <a:gd name="T27" fmla="*/ 32 h 49"/>
                  <a:gd name="T28" fmla="*/ 50 w 57"/>
                  <a:gd name="T29" fmla="*/ 40 h 49"/>
                  <a:gd name="T30" fmla="*/ 55 w 57"/>
                  <a:gd name="T31" fmla="*/ 46 h 49"/>
                  <a:gd name="T32" fmla="*/ 57 w 57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49"/>
                  <a:gd name="T53" fmla="*/ 57 w 57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49">
                    <a:moveTo>
                      <a:pt x="57" y="49"/>
                    </a:moveTo>
                    <a:lnTo>
                      <a:pt x="53" y="49"/>
                    </a:lnTo>
                    <a:lnTo>
                      <a:pt x="47" y="47"/>
                    </a:lnTo>
                    <a:lnTo>
                      <a:pt x="38" y="42"/>
                    </a:lnTo>
                    <a:lnTo>
                      <a:pt x="29" y="34"/>
                    </a:lnTo>
                    <a:lnTo>
                      <a:pt x="19" y="25"/>
                    </a:lnTo>
                    <a:lnTo>
                      <a:pt x="11" y="17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2" y="9"/>
                    </a:lnTo>
                    <a:lnTo>
                      <a:pt x="22" y="16"/>
                    </a:lnTo>
                    <a:lnTo>
                      <a:pt x="32" y="24"/>
                    </a:lnTo>
                    <a:lnTo>
                      <a:pt x="41" y="32"/>
                    </a:lnTo>
                    <a:lnTo>
                      <a:pt x="50" y="40"/>
                    </a:lnTo>
                    <a:lnTo>
                      <a:pt x="55" y="46"/>
                    </a:lnTo>
                    <a:lnTo>
                      <a:pt x="5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96" name="Freeform 583">
                <a:extLst>
                  <a:ext uri="{FF2B5EF4-FFF2-40B4-BE49-F238E27FC236}">
                    <a16:creationId xmlns:a16="http://schemas.microsoft.com/office/drawing/2014/main" id="{9EB3C002-5490-4389-B062-2A7B74230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" y="827"/>
                <a:ext cx="52" cy="42"/>
              </a:xfrm>
              <a:custGeom>
                <a:avLst/>
                <a:gdLst>
                  <a:gd name="T0" fmla="*/ 52 w 52"/>
                  <a:gd name="T1" fmla="*/ 42 h 42"/>
                  <a:gd name="T2" fmla="*/ 49 w 52"/>
                  <a:gd name="T3" fmla="*/ 42 h 42"/>
                  <a:gd name="T4" fmla="*/ 43 w 52"/>
                  <a:gd name="T5" fmla="*/ 39 h 42"/>
                  <a:gd name="T6" fmla="*/ 35 w 52"/>
                  <a:gd name="T7" fmla="*/ 35 h 42"/>
                  <a:gd name="T8" fmla="*/ 26 w 52"/>
                  <a:gd name="T9" fmla="*/ 28 h 42"/>
                  <a:gd name="T10" fmla="*/ 16 w 52"/>
                  <a:gd name="T11" fmla="*/ 21 h 42"/>
                  <a:gd name="T12" fmla="*/ 9 w 52"/>
                  <a:gd name="T13" fmla="*/ 13 h 42"/>
                  <a:gd name="T14" fmla="*/ 3 w 52"/>
                  <a:gd name="T15" fmla="*/ 6 h 42"/>
                  <a:gd name="T16" fmla="*/ 0 w 52"/>
                  <a:gd name="T17" fmla="*/ 0 h 42"/>
                  <a:gd name="T18" fmla="*/ 5 w 52"/>
                  <a:gd name="T19" fmla="*/ 4 h 42"/>
                  <a:gd name="T20" fmla="*/ 12 w 52"/>
                  <a:gd name="T21" fmla="*/ 9 h 42"/>
                  <a:gd name="T22" fmla="*/ 22 w 52"/>
                  <a:gd name="T23" fmla="*/ 14 h 42"/>
                  <a:gd name="T24" fmla="*/ 31 w 52"/>
                  <a:gd name="T25" fmla="*/ 20 h 42"/>
                  <a:gd name="T26" fmla="*/ 40 w 52"/>
                  <a:gd name="T27" fmla="*/ 27 h 42"/>
                  <a:gd name="T28" fmla="*/ 46 w 52"/>
                  <a:gd name="T29" fmla="*/ 33 h 42"/>
                  <a:gd name="T30" fmla="*/ 51 w 52"/>
                  <a:gd name="T31" fmla="*/ 38 h 42"/>
                  <a:gd name="T32" fmla="*/ 52 w 52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2"/>
                  <a:gd name="T53" fmla="*/ 52 w 52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2">
                    <a:moveTo>
                      <a:pt x="52" y="42"/>
                    </a:moveTo>
                    <a:lnTo>
                      <a:pt x="49" y="42"/>
                    </a:lnTo>
                    <a:lnTo>
                      <a:pt x="43" y="39"/>
                    </a:lnTo>
                    <a:lnTo>
                      <a:pt x="35" y="35"/>
                    </a:lnTo>
                    <a:lnTo>
                      <a:pt x="26" y="28"/>
                    </a:lnTo>
                    <a:lnTo>
                      <a:pt x="16" y="21"/>
                    </a:lnTo>
                    <a:lnTo>
                      <a:pt x="9" y="13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2" y="9"/>
                    </a:lnTo>
                    <a:lnTo>
                      <a:pt x="22" y="14"/>
                    </a:lnTo>
                    <a:lnTo>
                      <a:pt x="31" y="20"/>
                    </a:lnTo>
                    <a:lnTo>
                      <a:pt x="40" y="27"/>
                    </a:lnTo>
                    <a:lnTo>
                      <a:pt x="46" y="33"/>
                    </a:lnTo>
                    <a:lnTo>
                      <a:pt x="51" y="38"/>
                    </a:lnTo>
                    <a:lnTo>
                      <a:pt x="5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97" name="Freeform 584">
                <a:extLst>
                  <a:ext uri="{FF2B5EF4-FFF2-40B4-BE49-F238E27FC236}">
                    <a16:creationId xmlns:a16="http://schemas.microsoft.com/office/drawing/2014/main" id="{040468F5-C76F-4ECB-98E2-55C7018F9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" y="797"/>
                <a:ext cx="44" cy="36"/>
              </a:xfrm>
              <a:custGeom>
                <a:avLst/>
                <a:gdLst>
                  <a:gd name="T0" fmla="*/ 44 w 44"/>
                  <a:gd name="T1" fmla="*/ 35 h 36"/>
                  <a:gd name="T2" fmla="*/ 41 w 44"/>
                  <a:gd name="T3" fmla="*/ 36 h 36"/>
                  <a:gd name="T4" fmla="*/ 36 w 44"/>
                  <a:gd name="T5" fmla="*/ 35 h 36"/>
                  <a:gd name="T6" fmla="*/ 30 w 44"/>
                  <a:gd name="T7" fmla="*/ 32 h 36"/>
                  <a:gd name="T8" fmla="*/ 22 w 44"/>
                  <a:gd name="T9" fmla="*/ 27 h 36"/>
                  <a:gd name="T10" fmla="*/ 15 w 44"/>
                  <a:gd name="T11" fmla="*/ 22 h 36"/>
                  <a:gd name="T12" fmla="*/ 9 w 44"/>
                  <a:gd name="T13" fmla="*/ 15 h 36"/>
                  <a:gd name="T14" fmla="*/ 3 w 44"/>
                  <a:gd name="T15" fmla="*/ 8 h 36"/>
                  <a:gd name="T16" fmla="*/ 0 w 44"/>
                  <a:gd name="T17" fmla="*/ 0 h 36"/>
                  <a:gd name="T18" fmla="*/ 4 w 44"/>
                  <a:gd name="T19" fmla="*/ 4 h 36"/>
                  <a:gd name="T20" fmla="*/ 11 w 44"/>
                  <a:gd name="T21" fmla="*/ 8 h 36"/>
                  <a:gd name="T22" fmla="*/ 19 w 44"/>
                  <a:gd name="T23" fmla="*/ 13 h 36"/>
                  <a:gd name="T24" fmla="*/ 27 w 44"/>
                  <a:gd name="T25" fmla="*/ 18 h 36"/>
                  <a:gd name="T26" fmla="*/ 33 w 44"/>
                  <a:gd name="T27" fmla="*/ 24 h 36"/>
                  <a:gd name="T28" fmla="*/ 39 w 44"/>
                  <a:gd name="T29" fmla="*/ 28 h 36"/>
                  <a:gd name="T30" fmla="*/ 43 w 44"/>
                  <a:gd name="T31" fmla="*/ 32 h 36"/>
                  <a:gd name="T32" fmla="*/ 44 w 44"/>
                  <a:gd name="T33" fmla="*/ 3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36"/>
                  <a:gd name="T53" fmla="*/ 44 w 4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36">
                    <a:moveTo>
                      <a:pt x="44" y="35"/>
                    </a:moveTo>
                    <a:lnTo>
                      <a:pt x="41" y="36"/>
                    </a:lnTo>
                    <a:lnTo>
                      <a:pt x="36" y="35"/>
                    </a:lnTo>
                    <a:lnTo>
                      <a:pt x="30" y="32"/>
                    </a:lnTo>
                    <a:lnTo>
                      <a:pt x="22" y="27"/>
                    </a:lnTo>
                    <a:lnTo>
                      <a:pt x="15" y="22"/>
                    </a:lnTo>
                    <a:lnTo>
                      <a:pt x="9" y="15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1" y="8"/>
                    </a:lnTo>
                    <a:lnTo>
                      <a:pt x="19" y="13"/>
                    </a:lnTo>
                    <a:lnTo>
                      <a:pt x="27" y="18"/>
                    </a:lnTo>
                    <a:lnTo>
                      <a:pt x="33" y="24"/>
                    </a:lnTo>
                    <a:lnTo>
                      <a:pt x="39" y="28"/>
                    </a:lnTo>
                    <a:lnTo>
                      <a:pt x="43" y="32"/>
                    </a:lnTo>
                    <a:lnTo>
                      <a:pt x="44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98" name="Freeform 585">
                <a:extLst>
                  <a:ext uri="{FF2B5EF4-FFF2-40B4-BE49-F238E27FC236}">
                    <a16:creationId xmlns:a16="http://schemas.microsoft.com/office/drawing/2014/main" id="{B2846E29-CDA0-47FD-BFF2-49B149889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" y="771"/>
                <a:ext cx="25" cy="10"/>
              </a:xfrm>
              <a:custGeom>
                <a:avLst/>
                <a:gdLst>
                  <a:gd name="T0" fmla="*/ 25 w 25"/>
                  <a:gd name="T1" fmla="*/ 7 h 10"/>
                  <a:gd name="T2" fmla="*/ 24 w 25"/>
                  <a:gd name="T3" fmla="*/ 9 h 10"/>
                  <a:gd name="T4" fmla="*/ 20 w 25"/>
                  <a:gd name="T5" fmla="*/ 10 h 10"/>
                  <a:gd name="T6" fmla="*/ 17 w 25"/>
                  <a:gd name="T7" fmla="*/ 10 h 10"/>
                  <a:gd name="T8" fmla="*/ 12 w 25"/>
                  <a:gd name="T9" fmla="*/ 10 h 10"/>
                  <a:gd name="T10" fmla="*/ 7 w 25"/>
                  <a:gd name="T11" fmla="*/ 9 h 10"/>
                  <a:gd name="T12" fmla="*/ 3 w 25"/>
                  <a:gd name="T13" fmla="*/ 7 h 10"/>
                  <a:gd name="T14" fmla="*/ 0 w 25"/>
                  <a:gd name="T15" fmla="*/ 4 h 10"/>
                  <a:gd name="T16" fmla="*/ 0 w 25"/>
                  <a:gd name="T17" fmla="*/ 0 h 10"/>
                  <a:gd name="T18" fmla="*/ 3 w 25"/>
                  <a:gd name="T19" fmla="*/ 3 h 10"/>
                  <a:gd name="T20" fmla="*/ 6 w 25"/>
                  <a:gd name="T21" fmla="*/ 4 h 10"/>
                  <a:gd name="T22" fmla="*/ 12 w 25"/>
                  <a:gd name="T23" fmla="*/ 4 h 10"/>
                  <a:gd name="T24" fmla="*/ 17 w 25"/>
                  <a:gd name="T25" fmla="*/ 4 h 10"/>
                  <a:gd name="T26" fmla="*/ 21 w 25"/>
                  <a:gd name="T27" fmla="*/ 4 h 10"/>
                  <a:gd name="T28" fmla="*/ 24 w 25"/>
                  <a:gd name="T29" fmla="*/ 4 h 10"/>
                  <a:gd name="T30" fmla="*/ 25 w 25"/>
                  <a:gd name="T31" fmla="*/ 5 h 10"/>
                  <a:gd name="T32" fmla="*/ 25 w 25"/>
                  <a:gd name="T33" fmla="*/ 7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0"/>
                  <a:gd name="T53" fmla="*/ 25 w 25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0">
                    <a:moveTo>
                      <a:pt x="25" y="7"/>
                    </a:moveTo>
                    <a:lnTo>
                      <a:pt x="24" y="9"/>
                    </a:lnTo>
                    <a:lnTo>
                      <a:pt x="20" y="10"/>
                    </a:lnTo>
                    <a:lnTo>
                      <a:pt x="17" y="10"/>
                    </a:lnTo>
                    <a:lnTo>
                      <a:pt x="12" y="10"/>
                    </a:lnTo>
                    <a:lnTo>
                      <a:pt x="7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99" name="Freeform 586">
                <a:extLst>
                  <a:ext uri="{FF2B5EF4-FFF2-40B4-BE49-F238E27FC236}">
                    <a16:creationId xmlns:a16="http://schemas.microsoft.com/office/drawing/2014/main" id="{117999E6-678E-4A23-B0EF-C05AA5FA0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" y="898"/>
                <a:ext cx="49" cy="47"/>
              </a:xfrm>
              <a:custGeom>
                <a:avLst/>
                <a:gdLst>
                  <a:gd name="T0" fmla="*/ 49 w 49"/>
                  <a:gd name="T1" fmla="*/ 47 h 47"/>
                  <a:gd name="T2" fmla="*/ 46 w 49"/>
                  <a:gd name="T3" fmla="*/ 47 h 47"/>
                  <a:gd name="T4" fmla="*/ 41 w 49"/>
                  <a:gd name="T5" fmla="*/ 45 h 47"/>
                  <a:gd name="T6" fmla="*/ 34 w 49"/>
                  <a:gd name="T7" fmla="*/ 41 h 47"/>
                  <a:gd name="T8" fmla="*/ 26 w 49"/>
                  <a:gd name="T9" fmla="*/ 34 h 47"/>
                  <a:gd name="T10" fmla="*/ 17 w 49"/>
                  <a:gd name="T11" fmla="*/ 26 h 47"/>
                  <a:gd name="T12" fmla="*/ 10 w 49"/>
                  <a:gd name="T13" fmla="*/ 18 h 47"/>
                  <a:gd name="T14" fmla="*/ 4 w 49"/>
                  <a:gd name="T15" fmla="*/ 9 h 47"/>
                  <a:gd name="T16" fmla="*/ 0 w 49"/>
                  <a:gd name="T17" fmla="*/ 0 h 47"/>
                  <a:gd name="T18" fmla="*/ 4 w 49"/>
                  <a:gd name="T19" fmla="*/ 4 h 47"/>
                  <a:gd name="T20" fmla="*/ 10 w 49"/>
                  <a:gd name="T21" fmla="*/ 9 h 47"/>
                  <a:gd name="T22" fmla="*/ 19 w 49"/>
                  <a:gd name="T23" fmla="*/ 16 h 47"/>
                  <a:gd name="T24" fmla="*/ 28 w 49"/>
                  <a:gd name="T25" fmla="*/ 23 h 47"/>
                  <a:gd name="T26" fmla="*/ 36 w 49"/>
                  <a:gd name="T27" fmla="*/ 31 h 47"/>
                  <a:gd name="T28" fmla="*/ 43 w 49"/>
                  <a:gd name="T29" fmla="*/ 38 h 47"/>
                  <a:gd name="T30" fmla="*/ 48 w 49"/>
                  <a:gd name="T31" fmla="*/ 43 h 47"/>
                  <a:gd name="T32" fmla="*/ 49 w 49"/>
                  <a:gd name="T33" fmla="*/ 47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7"/>
                  <a:gd name="T53" fmla="*/ 49 w 4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7">
                    <a:moveTo>
                      <a:pt x="49" y="47"/>
                    </a:moveTo>
                    <a:lnTo>
                      <a:pt x="46" y="47"/>
                    </a:lnTo>
                    <a:lnTo>
                      <a:pt x="41" y="45"/>
                    </a:lnTo>
                    <a:lnTo>
                      <a:pt x="34" y="41"/>
                    </a:lnTo>
                    <a:lnTo>
                      <a:pt x="26" y="34"/>
                    </a:lnTo>
                    <a:lnTo>
                      <a:pt x="17" y="26"/>
                    </a:lnTo>
                    <a:lnTo>
                      <a:pt x="10" y="18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0" y="9"/>
                    </a:lnTo>
                    <a:lnTo>
                      <a:pt x="19" y="16"/>
                    </a:lnTo>
                    <a:lnTo>
                      <a:pt x="28" y="23"/>
                    </a:lnTo>
                    <a:lnTo>
                      <a:pt x="36" y="31"/>
                    </a:lnTo>
                    <a:lnTo>
                      <a:pt x="43" y="38"/>
                    </a:lnTo>
                    <a:lnTo>
                      <a:pt x="48" y="43"/>
                    </a:lnTo>
                    <a:lnTo>
                      <a:pt x="49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00" name="Freeform 587">
                <a:extLst>
                  <a:ext uri="{FF2B5EF4-FFF2-40B4-BE49-F238E27FC236}">
                    <a16:creationId xmlns:a16="http://schemas.microsoft.com/office/drawing/2014/main" id="{E2B7E7AE-5DD3-40BA-8369-1C0875114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" y="863"/>
                <a:ext cx="56" cy="47"/>
              </a:xfrm>
              <a:custGeom>
                <a:avLst/>
                <a:gdLst>
                  <a:gd name="T0" fmla="*/ 56 w 56"/>
                  <a:gd name="T1" fmla="*/ 46 h 47"/>
                  <a:gd name="T2" fmla="*/ 52 w 56"/>
                  <a:gd name="T3" fmla="*/ 47 h 47"/>
                  <a:gd name="T4" fmla="*/ 45 w 56"/>
                  <a:gd name="T5" fmla="*/ 44 h 47"/>
                  <a:gd name="T6" fmla="*/ 38 w 56"/>
                  <a:gd name="T7" fmla="*/ 39 h 47"/>
                  <a:gd name="T8" fmla="*/ 28 w 56"/>
                  <a:gd name="T9" fmla="*/ 32 h 47"/>
                  <a:gd name="T10" fmla="*/ 18 w 56"/>
                  <a:gd name="T11" fmla="*/ 25 h 47"/>
                  <a:gd name="T12" fmla="*/ 10 w 56"/>
                  <a:gd name="T13" fmla="*/ 16 h 47"/>
                  <a:gd name="T14" fmla="*/ 3 w 56"/>
                  <a:gd name="T15" fmla="*/ 7 h 47"/>
                  <a:gd name="T16" fmla="*/ 0 w 56"/>
                  <a:gd name="T17" fmla="*/ 0 h 47"/>
                  <a:gd name="T18" fmla="*/ 4 w 56"/>
                  <a:gd name="T19" fmla="*/ 2 h 47"/>
                  <a:gd name="T20" fmla="*/ 12 w 56"/>
                  <a:gd name="T21" fmla="*/ 7 h 47"/>
                  <a:gd name="T22" fmla="*/ 20 w 56"/>
                  <a:gd name="T23" fmla="*/ 15 h 47"/>
                  <a:gd name="T24" fmla="*/ 31 w 56"/>
                  <a:gd name="T25" fmla="*/ 23 h 47"/>
                  <a:gd name="T26" fmla="*/ 41 w 56"/>
                  <a:gd name="T27" fmla="*/ 30 h 47"/>
                  <a:gd name="T28" fmla="*/ 49 w 56"/>
                  <a:gd name="T29" fmla="*/ 37 h 47"/>
                  <a:gd name="T30" fmla="*/ 54 w 56"/>
                  <a:gd name="T31" fmla="*/ 43 h 47"/>
                  <a:gd name="T32" fmla="*/ 56 w 56"/>
                  <a:gd name="T33" fmla="*/ 46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7"/>
                  <a:gd name="T53" fmla="*/ 56 w 5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7">
                    <a:moveTo>
                      <a:pt x="56" y="46"/>
                    </a:moveTo>
                    <a:lnTo>
                      <a:pt x="52" y="47"/>
                    </a:lnTo>
                    <a:lnTo>
                      <a:pt x="45" y="44"/>
                    </a:lnTo>
                    <a:lnTo>
                      <a:pt x="38" y="39"/>
                    </a:lnTo>
                    <a:lnTo>
                      <a:pt x="28" y="32"/>
                    </a:lnTo>
                    <a:lnTo>
                      <a:pt x="18" y="25"/>
                    </a:lnTo>
                    <a:lnTo>
                      <a:pt x="10" y="16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2" y="7"/>
                    </a:lnTo>
                    <a:lnTo>
                      <a:pt x="20" y="15"/>
                    </a:lnTo>
                    <a:lnTo>
                      <a:pt x="31" y="23"/>
                    </a:lnTo>
                    <a:lnTo>
                      <a:pt x="41" y="30"/>
                    </a:lnTo>
                    <a:lnTo>
                      <a:pt x="49" y="37"/>
                    </a:lnTo>
                    <a:lnTo>
                      <a:pt x="54" y="43"/>
                    </a:lnTo>
                    <a:lnTo>
                      <a:pt x="56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01" name="Freeform 588">
                <a:extLst>
                  <a:ext uri="{FF2B5EF4-FFF2-40B4-BE49-F238E27FC236}">
                    <a16:creationId xmlns:a16="http://schemas.microsoft.com/office/drawing/2014/main" id="{D099C04D-655F-4F1D-A664-C9FA186A1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" y="811"/>
                <a:ext cx="53" cy="36"/>
              </a:xfrm>
              <a:custGeom>
                <a:avLst/>
                <a:gdLst>
                  <a:gd name="T0" fmla="*/ 53 w 53"/>
                  <a:gd name="T1" fmla="*/ 35 h 36"/>
                  <a:gd name="T2" fmla="*/ 51 w 53"/>
                  <a:gd name="T3" fmla="*/ 36 h 36"/>
                  <a:gd name="T4" fmla="*/ 45 w 53"/>
                  <a:gd name="T5" fmla="*/ 35 h 36"/>
                  <a:gd name="T6" fmla="*/ 37 w 53"/>
                  <a:gd name="T7" fmla="*/ 32 h 36"/>
                  <a:gd name="T8" fmla="*/ 28 w 53"/>
                  <a:gd name="T9" fmla="*/ 27 h 36"/>
                  <a:gd name="T10" fmla="*/ 19 w 53"/>
                  <a:gd name="T11" fmla="*/ 22 h 36"/>
                  <a:gd name="T12" fmla="*/ 10 w 53"/>
                  <a:gd name="T13" fmla="*/ 16 h 36"/>
                  <a:gd name="T14" fmla="*/ 4 w 53"/>
                  <a:gd name="T15" fmla="*/ 8 h 36"/>
                  <a:gd name="T16" fmla="*/ 0 w 53"/>
                  <a:gd name="T17" fmla="*/ 0 h 36"/>
                  <a:gd name="T18" fmla="*/ 5 w 53"/>
                  <a:gd name="T19" fmla="*/ 4 h 36"/>
                  <a:gd name="T20" fmla="*/ 13 w 53"/>
                  <a:gd name="T21" fmla="*/ 8 h 36"/>
                  <a:gd name="T22" fmla="*/ 22 w 53"/>
                  <a:gd name="T23" fmla="*/ 13 h 36"/>
                  <a:gd name="T24" fmla="*/ 32 w 53"/>
                  <a:gd name="T25" fmla="*/ 19 h 36"/>
                  <a:gd name="T26" fmla="*/ 40 w 53"/>
                  <a:gd name="T27" fmla="*/ 24 h 36"/>
                  <a:gd name="T28" fmla="*/ 48 w 53"/>
                  <a:gd name="T29" fmla="*/ 28 h 36"/>
                  <a:gd name="T30" fmla="*/ 53 w 53"/>
                  <a:gd name="T31" fmla="*/ 32 h 36"/>
                  <a:gd name="T32" fmla="*/ 53 w 53"/>
                  <a:gd name="T33" fmla="*/ 3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36"/>
                  <a:gd name="T53" fmla="*/ 53 w 5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36">
                    <a:moveTo>
                      <a:pt x="53" y="35"/>
                    </a:moveTo>
                    <a:lnTo>
                      <a:pt x="51" y="36"/>
                    </a:lnTo>
                    <a:lnTo>
                      <a:pt x="45" y="35"/>
                    </a:lnTo>
                    <a:lnTo>
                      <a:pt x="37" y="32"/>
                    </a:lnTo>
                    <a:lnTo>
                      <a:pt x="28" y="27"/>
                    </a:lnTo>
                    <a:lnTo>
                      <a:pt x="19" y="22"/>
                    </a:lnTo>
                    <a:lnTo>
                      <a:pt x="10" y="16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3" y="8"/>
                    </a:lnTo>
                    <a:lnTo>
                      <a:pt x="22" y="13"/>
                    </a:lnTo>
                    <a:lnTo>
                      <a:pt x="32" y="19"/>
                    </a:lnTo>
                    <a:lnTo>
                      <a:pt x="40" y="24"/>
                    </a:lnTo>
                    <a:lnTo>
                      <a:pt x="48" y="28"/>
                    </a:lnTo>
                    <a:lnTo>
                      <a:pt x="53" y="32"/>
                    </a:lnTo>
                    <a:lnTo>
                      <a:pt x="53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02" name="Freeform 589">
                <a:extLst>
                  <a:ext uri="{FF2B5EF4-FFF2-40B4-BE49-F238E27FC236}">
                    <a16:creationId xmlns:a16="http://schemas.microsoft.com/office/drawing/2014/main" id="{34D04692-9B2F-46F3-A37C-8150C0700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" y="785"/>
                <a:ext cx="39" cy="37"/>
              </a:xfrm>
              <a:custGeom>
                <a:avLst/>
                <a:gdLst>
                  <a:gd name="T0" fmla="*/ 39 w 39"/>
                  <a:gd name="T1" fmla="*/ 36 h 37"/>
                  <a:gd name="T2" fmla="*/ 37 w 39"/>
                  <a:gd name="T3" fmla="*/ 37 h 37"/>
                  <a:gd name="T4" fmla="*/ 32 w 39"/>
                  <a:gd name="T5" fmla="*/ 34 h 37"/>
                  <a:gd name="T6" fmla="*/ 26 w 39"/>
                  <a:gd name="T7" fmla="*/ 29 h 37"/>
                  <a:gd name="T8" fmla="*/ 19 w 39"/>
                  <a:gd name="T9" fmla="*/ 23 h 37"/>
                  <a:gd name="T10" fmla="*/ 11 w 39"/>
                  <a:gd name="T11" fmla="*/ 17 h 37"/>
                  <a:gd name="T12" fmla="*/ 5 w 39"/>
                  <a:gd name="T13" fmla="*/ 10 h 37"/>
                  <a:gd name="T14" fmla="*/ 2 w 39"/>
                  <a:gd name="T15" fmla="*/ 4 h 37"/>
                  <a:gd name="T16" fmla="*/ 0 w 39"/>
                  <a:gd name="T17" fmla="*/ 0 h 37"/>
                  <a:gd name="T18" fmla="*/ 4 w 39"/>
                  <a:gd name="T19" fmla="*/ 3 h 37"/>
                  <a:gd name="T20" fmla="*/ 9 w 39"/>
                  <a:gd name="T21" fmla="*/ 7 h 37"/>
                  <a:gd name="T22" fmla="*/ 16 w 39"/>
                  <a:gd name="T23" fmla="*/ 12 h 37"/>
                  <a:gd name="T24" fmla="*/ 22 w 39"/>
                  <a:gd name="T25" fmla="*/ 18 h 37"/>
                  <a:gd name="T26" fmla="*/ 29 w 39"/>
                  <a:gd name="T27" fmla="*/ 23 h 37"/>
                  <a:gd name="T28" fmla="*/ 34 w 39"/>
                  <a:gd name="T29" fmla="*/ 28 h 37"/>
                  <a:gd name="T30" fmla="*/ 38 w 39"/>
                  <a:gd name="T31" fmla="*/ 33 h 37"/>
                  <a:gd name="T32" fmla="*/ 39 w 39"/>
                  <a:gd name="T33" fmla="*/ 36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7"/>
                  <a:gd name="T53" fmla="*/ 39 w 3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7">
                    <a:moveTo>
                      <a:pt x="39" y="36"/>
                    </a:moveTo>
                    <a:lnTo>
                      <a:pt x="37" y="37"/>
                    </a:lnTo>
                    <a:lnTo>
                      <a:pt x="32" y="34"/>
                    </a:lnTo>
                    <a:lnTo>
                      <a:pt x="26" y="29"/>
                    </a:lnTo>
                    <a:lnTo>
                      <a:pt x="19" y="23"/>
                    </a:lnTo>
                    <a:lnTo>
                      <a:pt x="11" y="17"/>
                    </a:lnTo>
                    <a:lnTo>
                      <a:pt x="5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2"/>
                    </a:lnTo>
                    <a:lnTo>
                      <a:pt x="22" y="18"/>
                    </a:lnTo>
                    <a:lnTo>
                      <a:pt x="29" y="23"/>
                    </a:lnTo>
                    <a:lnTo>
                      <a:pt x="34" y="28"/>
                    </a:lnTo>
                    <a:lnTo>
                      <a:pt x="38" y="33"/>
                    </a:lnTo>
                    <a:lnTo>
                      <a:pt x="39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03" name="Freeform 590">
                <a:extLst>
                  <a:ext uri="{FF2B5EF4-FFF2-40B4-BE49-F238E27FC236}">
                    <a16:creationId xmlns:a16="http://schemas.microsoft.com/office/drawing/2014/main" id="{5191B0E8-09D0-41AB-A4C0-9E6CA57B9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780"/>
                <a:ext cx="29" cy="14"/>
              </a:xfrm>
              <a:custGeom>
                <a:avLst/>
                <a:gdLst>
                  <a:gd name="T0" fmla="*/ 29 w 29"/>
                  <a:gd name="T1" fmla="*/ 12 h 14"/>
                  <a:gd name="T2" fmla="*/ 27 w 29"/>
                  <a:gd name="T3" fmla="*/ 13 h 14"/>
                  <a:gd name="T4" fmla="*/ 24 w 29"/>
                  <a:gd name="T5" fmla="*/ 14 h 14"/>
                  <a:gd name="T6" fmla="*/ 20 w 29"/>
                  <a:gd name="T7" fmla="*/ 13 h 14"/>
                  <a:gd name="T8" fmla="*/ 15 w 29"/>
                  <a:gd name="T9" fmla="*/ 12 h 14"/>
                  <a:gd name="T10" fmla="*/ 9 w 29"/>
                  <a:gd name="T11" fmla="*/ 10 h 14"/>
                  <a:gd name="T12" fmla="*/ 5 w 29"/>
                  <a:gd name="T13" fmla="*/ 7 h 14"/>
                  <a:gd name="T14" fmla="*/ 2 w 29"/>
                  <a:gd name="T15" fmla="*/ 3 h 14"/>
                  <a:gd name="T16" fmla="*/ 0 w 29"/>
                  <a:gd name="T17" fmla="*/ 0 h 14"/>
                  <a:gd name="T18" fmla="*/ 3 w 29"/>
                  <a:gd name="T19" fmla="*/ 2 h 14"/>
                  <a:gd name="T20" fmla="*/ 8 w 29"/>
                  <a:gd name="T21" fmla="*/ 4 h 14"/>
                  <a:gd name="T22" fmla="*/ 14 w 29"/>
                  <a:gd name="T23" fmla="*/ 5 h 14"/>
                  <a:gd name="T24" fmla="*/ 19 w 29"/>
                  <a:gd name="T25" fmla="*/ 6 h 14"/>
                  <a:gd name="T26" fmla="*/ 24 w 29"/>
                  <a:gd name="T27" fmla="*/ 7 h 14"/>
                  <a:gd name="T28" fmla="*/ 27 w 29"/>
                  <a:gd name="T29" fmla="*/ 8 h 14"/>
                  <a:gd name="T30" fmla="*/ 29 w 29"/>
                  <a:gd name="T31" fmla="*/ 10 h 14"/>
                  <a:gd name="T32" fmla="*/ 29 w 29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4"/>
                  <a:gd name="T53" fmla="*/ 29 w 29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4">
                    <a:moveTo>
                      <a:pt x="29" y="12"/>
                    </a:moveTo>
                    <a:lnTo>
                      <a:pt x="27" y="13"/>
                    </a:lnTo>
                    <a:lnTo>
                      <a:pt x="24" y="14"/>
                    </a:lnTo>
                    <a:lnTo>
                      <a:pt x="20" y="13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9" y="6"/>
                    </a:lnTo>
                    <a:lnTo>
                      <a:pt x="24" y="7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04" name="Freeform 591">
                <a:extLst>
                  <a:ext uri="{FF2B5EF4-FFF2-40B4-BE49-F238E27FC236}">
                    <a16:creationId xmlns:a16="http://schemas.microsoft.com/office/drawing/2014/main" id="{E02810D6-912D-49E6-85BB-A0EEB6A03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" y="956"/>
                <a:ext cx="23" cy="28"/>
              </a:xfrm>
              <a:custGeom>
                <a:avLst/>
                <a:gdLst>
                  <a:gd name="T0" fmla="*/ 0 w 23"/>
                  <a:gd name="T1" fmla="*/ 0 h 28"/>
                  <a:gd name="T2" fmla="*/ 2 w 23"/>
                  <a:gd name="T3" fmla="*/ 2 h 28"/>
                  <a:gd name="T4" fmla="*/ 6 w 23"/>
                  <a:gd name="T5" fmla="*/ 5 h 28"/>
                  <a:gd name="T6" fmla="*/ 10 w 23"/>
                  <a:gd name="T7" fmla="*/ 9 h 28"/>
                  <a:gd name="T8" fmla="*/ 14 w 23"/>
                  <a:gd name="T9" fmla="*/ 13 h 28"/>
                  <a:gd name="T10" fmla="*/ 19 w 23"/>
                  <a:gd name="T11" fmla="*/ 17 h 28"/>
                  <a:gd name="T12" fmla="*/ 21 w 23"/>
                  <a:gd name="T13" fmla="*/ 21 h 28"/>
                  <a:gd name="T14" fmla="*/ 23 w 23"/>
                  <a:gd name="T15" fmla="*/ 25 h 28"/>
                  <a:gd name="T16" fmla="*/ 22 w 23"/>
                  <a:gd name="T17" fmla="*/ 28 h 28"/>
                  <a:gd name="T18" fmla="*/ 17 w 23"/>
                  <a:gd name="T19" fmla="*/ 27 h 28"/>
                  <a:gd name="T20" fmla="*/ 10 w 23"/>
                  <a:gd name="T21" fmla="*/ 18 h 28"/>
                  <a:gd name="T22" fmla="*/ 4 w 23"/>
                  <a:gd name="T23" fmla="*/ 8 h 28"/>
                  <a:gd name="T24" fmla="*/ 0 w 23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28"/>
                  <a:gd name="T41" fmla="*/ 23 w 23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28">
                    <a:moveTo>
                      <a:pt x="0" y="0"/>
                    </a:moveTo>
                    <a:lnTo>
                      <a:pt x="2" y="2"/>
                    </a:lnTo>
                    <a:lnTo>
                      <a:pt x="6" y="5"/>
                    </a:lnTo>
                    <a:lnTo>
                      <a:pt x="10" y="9"/>
                    </a:lnTo>
                    <a:lnTo>
                      <a:pt x="14" y="13"/>
                    </a:lnTo>
                    <a:lnTo>
                      <a:pt x="19" y="17"/>
                    </a:lnTo>
                    <a:lnTo>
                      <a:pt x="21" y="21"/>
                    </a:lnTo>
                    <a:lnTo>
                      <a:pt x="23" y="25"/>
                    </a:lnTo>
                    <a:lnTo>
                      <a:pt x="22" y="28"/>
                    </a:lnTo>
                    <a:lnTo>
                      <a:pt x="17" y="27"/>
                    </a:lnTo>
                    <a:lnTo>
                      <a:pt x="10" y="18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05" name="Freeform 592">
                <a:extLst>
                  <a:ext uri="{FF2B5EF4-FFF2-40B4-BE49-F238E27FC236}">
                    <a16:creationId xmlns:a16="http://schemas.microsoft.com/office/drawing/2014/main" id="{882A5C62-7AD3-4C49-BB9C-0AAB3BFB1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" y="962"/>
                <a:ext cx="6" cy="35"/>
              </a:xfrm>
              <a:custGeom>
                <a:avLst/>
                <a:gdLst>
                  <a:gd name="T0" fmla="*/ 2 w 6"/>
                  <a:gd name="T1" fmla="*/ 0 h 35"/>
                  <a:gd name="T2" fmla="*/ 2 w 6"/>
                  <a:gd name="T3" fmla="*/ 7 h 35"/>
                  <a:gd name="T4" fmla="*/ 0 w 6"/>
                  <a:gd name="T5" fmla="*/ 18 h 35"/>
                  <a:gd name="T6" fmla="*/ 0 w 6"/>
                  <a:gd name="T7" fmla="*/ 30 h 35"/>
                  <a:gd name="T8" fmla="*/ 3 w 6"/>
                  <a:gd name="T9" fmla="*/ 35 h 35"/>
                  <a:gd name="T10" fmla="*/ 6 w 6"/>
                  <a:gd name="T11" fmla="*/ 30 h 35"/>
                  <a:gd name="T12" fmla="*/ 6 w 6"/>
                  <a:gd name="T13" fmla="*/ 20 h 35"/>
                  <a:gd name="T14" fmla="*/ 3 w 6"/>
                  <a:gd name="T15" fmla="*/ 9 h 35"/>
                  <a:gd name="T16" fmla="*/ 2 w 6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5"/>
                  <a:gd name="T29" fmla="*/ 6 w 6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5">
                    <a:moveTo>
                      <a:pt x="2" y="0"/>
                    </a:moveTo>
                    <a:lnTo>
                      <a:pt x="2" y="7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6" y="30"/>
                    </a:lnTo>
                    <a:lnTo>
                      <a:pt x="6" y="20"/>
                    </a:lnTo>
                    <a:lnTo>
                      <a:pt x="3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06" name="Freeform 593">
                <a:extLst>
                  <a:ext uri="{FF2B5EF4-FFF2-40B4-BE49-F238E27FC236}">
                    <a16:creationId xmlns:a16="http://schemas.microsoft.com/office/drawing/2014/main" id="{7FC95A37-ADCC-4331-9B46-277005D08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" y="955"/>
                <a:ext cx="25" cy="32"/>
              </a:xfrm>
              <a:custGeom>
                <a:avLst/>
                <a:gdLst>
                  <a:gd name="T0" fmla="*/ 25 w 25"/>
                  <a:gd name="T1" fmla="*/ 0 h 32"/>
                  <a:gd name="T2" fmla="*/ 19 w 25"/>
                  <a:gd name="T3" fmla="*/ 10 h 32"/>
                  <a:gd name="T4" fmla="*/ 11 w 25"/>
                  <a:gd name="T5" fmla="*/ 21 h 32"/>
                  <a:gd name="T6" fmla="*/ 4 w 25"/>
                  <a:gd name="T7" fmla="*/ 31 h 32"/>
                  <a:gd name="T8" fmla="*/ 0 w 25"/>
                  <a:gd name="T9" fmla="*/ 32 h 32"/>
                  <a:gd name="T10" fmla="*/ 0 w 25"/>
                  <a:gd name="T11" fmla="*/ 29 h 32"/>
                  <a:gd name="T12" fmla="*/ 1 w 25"/>
                  <a:gd name="T13" fmla="*/ 25 h 32"/>
                  <a:gd name="T14" fmla="*/ 5 w 25"/>
                  <a:gd name="T15" fmla="*/ 21 h 32"/>
                  <a:gd name="T16" fmla="*/ 9 w 25"/>
                  <a:gd name="T17" fmla="*/ 16 h 32"/>
                  <a:gd name="T18" fmla="*/ 14 w 25"/>
                  <a:gd name="T19" fmla="*/ 11 h 32"/>
                  <a:gd name="T20" fmla="*/ 19 w 25"/>
                  <a:gd name="T21" fmla="*/ 7 h 32"/>
                  <a:gd name="T22" fmla="*/ 22 w 25"/>
                  <a:gd name="T23" fmla="*/ 3 h 32"/>
                  <a:gd name="T24" fmla="*/ 25 w 25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32"/>
                  <a:gd name="T41" fmla="*/ 25 w 25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32">
                    <a:moveTo>
                      <a:pt x="25" y="0"/>
                    </a:moveTo>
                    <a:lnTo>
                      <a:pt x="19" y="10"/>
                    </a:lnTo>
                    <a:lnTo>
                      <a:pt x="11" y="21"/>
                    </a:lnTo>
                    <a:lnTo>
                      <a:pt x="4" y="31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5"/>
                    </a:lnTo>
                    <a:lnTo>
                      <a:pt x="5" y="21"/>
                    </a:lnTo>
                    <a:lnTo>
                      <a:pt x="9" y="16"/>
                    </a:lnTo>
                    <a:lnTo>
                      <a:pt x="14" y="11"/>
                    </a:lnTo>
                    <a:lnTo>
                      <a:pt x="19" y="7"/>
                    </a:lnTo>
                    <a:lnTo>
                      <a:pt x="22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07" name="Freeform 594">
                <a:extLst>
                  <a:ext uri="{FF2B5EF4-FFF2-40B4-BE49-F238E27FC236}">
                    <a16:creationId xmlns:a16="http://schemas.microsoft.com/office/drawing/2014/main" id="{353951F2-1AB4-4BCD-93FB-864171317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" y="779"/>
                <a:ext cx="39" cy="9"/>
              </a:xfrm>
              <a:custGeom>
                <a:avLst/>
                <a:gdLst>
                  <a:gd name="T0" fmla="*/ 39 w 39"/>
                  <a:gd name="T1" fmla="*/ 7 h 9"/>
                  <a:gd name="T2" fmla="*/ 34 w 39"/>
                  <a:gd name="T3" fmla="*/ 8 h 9"/>
                  <a:gd name="T4" fmla="*/ 28 w 39"/>
                  <a:gd name="T5" fmla="*/ 9 h 9"/>
                  <a:gd name="T6" fmla="*/ 22 w 39"/>
                  <a:gd name="T7" fmla="*/ 9 h 9"/>
                  <a:gd name="T8" fmla="*/ 16 w 39"/>
                  <a:gd name="T9" fmla="*/ 9 h 9"/>
                  <a:gd name="T10" fmla="*/ 10 w 39"/>
                  <a:gd name="T11" fmla="*/ 9 h 9"/>
                  <a:gd name="T12" fmla="*/ 5 w 39"/>
                  <a:gd name="T13" fmla="*/ 8 h 9"/>
                  <a:gd name="T14" fmla="*/ 2 w 39"/>
                  <a:gd name="T15" fmla="*/ 6 h 9"/>
                  <a:gd name="T16" fmla="*/ 0 w 39"/>
                  <a:gd name="T17" fmla="*/ 3 h 9"/>
                  <a:gd name="T18" fmla="*/ 1 w 39"/>
                  <a:gd name="T19" fmla="*/ 1 h 9"/>
                  <a:gd name="T20" fmla="*/ 4 w 39"/>
                  <a:gd name="T21" fmla="*/ 0 h 9"/>
                  <a:gd name="T22" fmla="*/ 9 w 39"/>
                  <a:gd name="T23" fmla="*/ 1 h 9"/>
                  <a:gd name="T24" fmla="*/ 15 w 39"/>
                  <a:gd name="T25" fmla="*/ 2 h 9"/>
                  <a:gd name="T26" fmla="*/ 21 w 39"/>
                  <a:gd name="T27" fmla="*/ 3 h 9"/>
                  <a:gd name="T28" fmla="*/ 28 w 39"/>
                  <a:gd name="T29" fmla="*/ 5 h 9"/>
                  <a:gd name="T30" fmla="*/ 34 w 39"/>
                  <a:gd name="T31" fmla="*/ 6 h 9"/>
                  <a:gd name="T32" fmla="*/ 39 w 39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39" y="7"/>
                    </a:moveTo>
                    <a:lnTo>
                      <a:pt x="34" y="8"/>
                    </a:lnTo>
                    <a:lnTo>
                      <a:pt x="28" y="9"/>
                    </a:lnTo>
                    <a:lnTo>
                      <a:pt x="22" y="9"/>
                    </a:lnTo>
                    <a:lnTo>
                      <a:pt x="16" y="9"/>
                    </a:lnTo>
                    <a:lnTo>
                      <a:pt x="10" y="9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9" y="1"/>
                    </a:lnTo>
                    <a:lnTo>
                      <a:pt x="15" y="2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4" y="6"/>
                    </a:lnTo>
                    <a:lnTo>
                      <a:pt x="39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08" name="Freeform 595">
                <a:extLst>
                  <a:ext uri="{FF2B5EF4-FFF2-40B4-BE49-F238E27FC236}">
                    <a16:creationId xmlns:a16="http://schemas.microsoft.com/office/drawing/2014/main" id="{A374AFD8-B47D-42EF-8197-703CEC024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760"/>
                <a:ext cx="37" cy="19"/>
              </a:xfrm>
              <a:custGeom>
                <a:avLst/>
                <a:gdLst>
                  <a:gd name="T0" fmla="*/ 37 w 37"/>
                  <a:gd name="T1" fmla="*/ 19 h 19"/>
                  <a:gd name="T2" fmla="*/ 33 w 37"/>
                  <a:gd name="T3" fmla="*/ 19 h 19"/>
                  <a:gd name="T4" fmla="*/ 28 w 37"/>
                  <a:gd name="T5" fmla="*/ 18 h 19"/>
                  <a:gd name="T6" fmla="*/ 22 w 37"/>
                  <a:gd name="T7" fmla="*/ 16 h 19"/>
                  <a:gd name="T8" fmla="*/ 16 w 37"/>
                  <a:gd name="T9" fmla="*/ 14 h 19"/>
                  <a:gd name="T10" fmla="*/ 11 w 37"/>
                  <a:gd name="T11" fmla="*/ 11 h 19"/>
                  <a:gd name="T12" fmla="*/ 6 w 37"/>
                  <a:gd name="T13" fmla="*/ 8 h 19"/>
                  <a:gd name="T14" fmla="*/ 2 w 37"/>
                  <a:gd name="T15" fmla="*/ 5 h 19"/>
                  <a:gd name="T16" fmla="*/ 0 w 37"/>
                  <a:gd name="T17" fmla="*/ 2 h 19"/>
                  <a:gd name="T18" fmla="*/ 1 w 37"/>
                  <a:gd name="T19" fmla="*/ 0 h 19"/>
                  <a:gd name="T20" fmla="*/ 5 w 37"/>
                  <a:gd name="T21" fmla="*/ 0 h 19"/>
                  <a:gd name="T22" fmla="*/ 11 w 37"/>
                  <a:gd name="T23" fmla="*/ 2 h 19"/>
                  <a:gd name="T24" fmla="*/ 17 w 37"/>
                  <a:gd name="T25" fmla="*/ 6 h 19"/>
                  <a:gd name="T26" fmla="*/ 23 w 37"/>
                  <a:gd name="T27" fmla="*/ 10 h 19"/>
                  <a:gd name="T28" fmla="*/ 29 w 37"/>
                  <a:gd name="T29" fmla="*/ 14 h 19"/>
                  <a:gd name="T30" fmla="*/ 34 w 37"/>
                  <a:gd name="T31" fmla="*/ 17 h 19"/>
                  <a:gd name="T32" fmla="*/ 37 w 37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19"/>
                  <a:gd name="T53" fmla="*/ 37 w 3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19">
                    <a:moveTo>
                      <a:pt x="37" y="19"/>
                    </a:moveTo>
                    <a:lnTo>
                      <a:pt x="33" y="19"/>
                    </a:lnTo>
                    <a:lnTo>
                      <a:pt x="28" y="18"/>
                    </a:lnTo>
                    <a:lnTo>
                      <a:pt x="22" y="16"/>
                    </a:lnTo>
                    <a:lnTo>
                      <a:pt x="16" y="14"/>
                    </a:lnTo>
                    <a:lnTo>
                      <a:pt x="11" y="11"/>
                    </a:lnTo>
                    <a:lnTo>
                      <a:pt x="6" y="8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7" y="6"/>
                    </a:lnTo>
                    <a:lnTo>
                      <a:pt x="23" y="10"/>
                    </a:lnTo>
                    <a:lnTo>
                      <a:pt x="29" y="14"/>
                    </a:lnTo>
                    <a:lnTo>
                      <a:pt x="34" y="17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09" name="Freeform 596">
                <a:extLst>
                  <a:ext uri="{FF2B5EF4-FFF2-40B4-BE49-F238E27FC236}">
                    <a16:creationId xmlns:a16="http://schemas.microsoft.com/office/drawing/2014/main" id="{8A9D3192-F5D8-45B1-AB90-831F7F8F7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" y="797"/>
                <a:ext cx="36" cy="10"/>
              </a:xfrm>
              <a:custGeom>
                <a:avLst/>
                <a:gdLst>
                  <a:gd name="T0" fmla="*/ 36 w 36"/>
                  <a:gd name="T1" fmla="*/ 4 h 10"/>
                  <a:gd name="T2" fmla="*/ 34 w 36"/>
                  <a:gd name="T3" fmla="*/ 6 h 10"/>
                  <a:gd name="T4" fmla="*/ 31 w 36"/>
                  <a:gd name="T5" fmla="*/ 8 h 10"/>
                  <a:gd name="T6" fmla="*/ 25 w 36"/>
                  <a:gd name="T7" fmla="*/ 9 h 10"/>
                  <a:gd name="T8" fmla="*/ 19 w 36"/>
                  <a:gd name="T9" fmla="*/ 10 h 10"/>
                  <a:gd name="T10" fmla="*/ 13 w 36"/>
                  <a:gd name="T11" fmla="*/ 10 h 10"/>
                  <a:gd name="T12" fmla="*/ 7 w 36"/>
                  <a:gd name="T13" fmla="*/ 9 h 10"/>
                  <a:gd name="T14" fmla="*/ 2 w 36"/>
                  <a:gd name="T15" fmla="*/ 7 h 10"/>
                  <a:gd name="T16" fmla="*/ 0 w 36"/>
                  <a:gd name="T17" fmla="*/ 4 h 10"/>
                  <a:gd name="T18" fmla="*/ 0 w 36"/>
                  <a:gd name="T19" fmla="*/ 1 h 10"/>
                  <a:gd name="T20" fmla="*/ 2 w 36"/>
                  <a:gd name="T21" fmla="*/ 0 h 10"/>
                  <a:gd name="T22" fmla="*/ 8 w 36"/>
                  <a:gd name="T23" fmla="*/ 0 h 10"/>
                  <a:gd name="T24" fmla="*/ 13 w 36"/>
                  <a:gd name="T25" fmla="*/ 1 h 10"/>
                  <a:gd name="T26" fmla="*/ 20 w 36"/>
                  <a:gd name="T27" fmla="*/ 2 h 10"/>
                  <a:gd name="T28" fmla="*/ 26 w 36"/>
                  <a:gd name="T29" fmla="*/ 3 h 10"/>
                  <a:gd name="T30" fmla="*/ 32 w 36"/>
                  <a:gd name="T31" fmla="*/ 4 h 10"/>
                  <a:gd name="T32" fmla="*/ 36 w 36"/>
                  <a:gd name="T33" fmla="*/ 4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0"/>
                  <a:gd name="T53" fmla="*/ 36 w 3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0">
                    <a:moveTo>
                      <a:pt x="36" y="4"/>
                    </a:moveTo>
                    <a:lnTo>
                      <a:pt x="34" y="6"/>
                    </a:lnTo>
                    <a:lnTo>
                      <a:pt x="31" y="8"/>
                    </a:lnTo>
                    <a:lnTo>
                      <a:pt x="25" y="9"/>
                    </a:lnTo>
                    <a:lnTo>
                      <a:pt x="19" y="10"/>
                    </a:lnTo>
                    <a:lnTo>
                      <a:pt x="13" y="10"/>
                    </a:lnTo>
                    <a:lnTo>
                      <a:pt x="7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20" y="2"/>
                    </a:lnTo>
                    <a:lnTo>
                      <a:pt x="26" y="3"/>
                    </a:lnTo>
                    <a:lnTo>
                      <a:pt x="32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10" name="Freeform 597">
                <a:extLst>
                  <a:ext uri="{FF2B5EF4-FFF2-40B4-BE49-F238E27FC236}">
                    <a16:creationId xmlns:a16="http://schemas.microsoft.com/office/drawing/2014/main" id="{4449A543-57EC-4ACB-B23A-E3673D475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" y="814"/>
                <a:ext cx="39" cy="7"/>
              </a:xfrm>
              <a:custGeom>
                <a:avLst/>
                <a:gdLst>
                  <a:gd name="T0" fmla="*/ 39 w 39"/>
                  <a:gd name="T1" fmla="*/ 0 h 7"/>
                  <a:gd name="T2" fmla="*/ 36 w 39"/>
                  <a:gd name="T3" fmla="*/ 2 h 7"/>
                  <a:gd name="T4" fmla="*/ 31 w 39"/>
                  <a:gd name="T5" fmla="*/ 3 h 7"/>
                  <a:gd name="T6" fmla="*/ 25 w 39"/>
                  <a:gd name="T7" fmla="*/ 5 h 7"/>
                  <a:gd name="T8" fmla="*/ 18 w 39"/>
                  <a:gd name="T9" fmla="*/ 6 h 7"/>
                  <a:gd name="T10" fmla="*/ 12 w 39"/>
                  <a:gd name="T11" fmla="*/ 7 h 7"/>
                  <a:gd name="T12" fmla="*/ 6 w 39"/>
                  <a:gd name="T13" fmla="*/ 7 h 7"/>
                  <a:gd name="T14" fmla="*/ 3 w 39"/>
                  <a:gd name="T15" fmla="*/ 6 h 7"/>
                  <a:gd name="T16" fmla="*/ 0 w 39"/>
                  <a:gd name="T17" fmla="*/ 4 h 7"/>
                  <a:gd name="T18" fmla="*/ 0 w 39"/>
                  <a:gd name="T19" fmla="*/ 2 h 7"/>
                  <a:gd name="T20" fmla="*/ 3 w 39"/>
                  <a:gd name="T21" fmla="*/ 0 h 7"/>
                  <a:gd name="T22" fmla="*/ 7 w 39"/>
                  <a:gd name="T23" fmla="*/ 0 h 7"/>
                  <a:gd name="T24" fmla="*/ 13 w 39"/>
                  <a:gd name="T25" fmla="*/ 0 h 7"/>
                  <a:gd name="T26" fmla="*/ 20 w 39"/>
                  <a:gd name="T27" fmla="*/ 0 h 7"/>
                  <a:gd name="T28" fmla="*/ 27 w 39"/>
                  <a:gd name="T29" fmla="*/ 1 h 7"/>
                  <a:gd name="T30" fmla="*/ 33 w 39"/>
                  <a:gd name="T31" fmla="*/ 1 h 7"/>
                  <a:gd name="T32" fmla="*/ 39 w 3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7"/>
                  <a:gd name="T53" fmla="*/ 39 w 39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7">
                    <a:moveTo>
                      <a:pt x="39" y="0"/>
                    </a:moveTo>
                    <a:lnTo>
                      <a:pt x="36" y="2"/>
                    </a:lnTo>
                    <a:lnTo>
                      <a:pt x="31" y="3"/>
                    </a:lnTo>
                    <a:lnTo>
                      <a:pt x="25" y="5"/>
                    </a:lnTo>
                    <a:lnTo>
                      <a:pt x="18" y="6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3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11" name="Freeform 598">
                <a:extLst>
                  <a:ext uri="{FF2B5EF4-FFF2-40B4-BE49-F238E27FC236}">
                    <a16:creationId xmlns:a16="http://schemas.microsoft.com/office/drawing/2014/main" id="{A3564038-9AD0-47A9-AD86-64D0BA511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" y="829"/>
                <a:ext cx="38" cy="9"/>
              </a:xfrm>
              <a:custGeom>
                <a:avLst/>
                <a:gdLst>
                  <a:gd name="T0" fmla="*/ 38 w 38"/>
                  <a:gd name="T1" fmla="*/ 0 h 9"/>
                  <a:gd name="T2" fmla="*/ 35 w 38"/>
                  <a:gd name="T3" fmla="*/ 1 h 9"/>
                  <a:gd name="T4" fmla="*/ 30 w 38"/>
                  <a:gd name="T5" fmla="*/ 3 h 9"/>
                  <a:gd name="T6" fmla="*/ 23 w 38"/>
                  <a:gd name="T7" fmla="*/ 6 h 9"/>
                  <a:gd name="T8" fmla="*/ 17 w 38"/>
                  <a:gd name="T9" fmla="*/ 7 h 9"/>
                  <a:gd name="T10" fmla="*/ 10 w 38"/>
                  <a:gd name="T11" fmla="*/ 8 h 9"/>
                  <a:gd name="T12" fmla="*/ 5 w 38"/>
                  <a:gd name="T13" fmla="*/ 9 h 9"/>
                  <a:gd name="T14" fmla="*/ 1 w 38"/>
                  <a:gd name="T15" fmla="*/ 8 h 9"/>
                  <a:gd name="T16" fmla="*/ 0 w 38"/>
                  <a:gd name="T17" fmla="*/ 7 h 9"/>
                  <a:gd name="T18" fmla="*/ 0 w 38"/>
                  <a:gd name="T19" fmla="*/ 4 h 9"/>
                  <a:gd name="T20" fmla="*/ 4 w 38"/>
                  <a:gd name="T21" fmla="*/ 3 h 9"/>
                  <a:gd name="T22" fmla="*/ 9 w 38"/>
                  <a:gd name="T23" fmla="*/ 2 h 9"/>
                  <a:gd name="T24" fmla="*/ 15 w 38"/>
                  <a:gd name="T25" fmla="*/ 1 h 9"/>
                  <a:gd name="T26" fmla="*/ 21 w 38"/>
                  <a:gd name="T27" fmla="*/ 1 h 9"/>
                  <a:gd name="T28" fmla="*/ 27 w 38"/>
                  <a:gd name="T29" fmla="*/ 1 h 9"/>
                  <a:gd name="T30" fmla="*/ 33 w 38"/>
                  <a:gd name="T31" fmla="*/ 1 h 9"/>
                  <a:gd name="T32" fmla="*/ 38 w 38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9"/>
                  <a:gd name="T53" fmla="*/ 38 w 3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9">
                    <a:moveTo>
                      <a:pt x="38" y="0"/>
                    </a:moveTo>
                    <a:lnTo>
                      <a:pt x="35" y="1"/>
                    </a:lnTo>
                    <a:lnTo>
                      <a:pt x="30" y="3"/>
                    </a:lnTo>
                    <a:lnTo>
                      <a:pt x="23" y="6"/>
                    </a:lnTo>
                    <a:lnTo>
                      <a:pt x="17" y="7"/>
                    </a:lnTo>
                    <a:lnTo>
                      <a:pt x="10" y="8"/>
                    </a:lnTo>
                    <a:lnTo>
                      <a:pt x="5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9" y="2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27" y="1"/>
                    </a:lnTo>
                    <a:lnTo>
                      <a:pt x="33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12" name="Freeform 599">
                <a:extLst>
                  <a:ext uri="{FF2B5EF4-FFF2-40B4-BE49-F238E27FC236}">
                    <a16:creationId xmlns:a16="http://schemas.microsoft.com/office/drawing/2014/main" id="{328D3CE0-D18E-4307-AC3E-B58FE95F6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" y="844"/>
                <a:ext cx="43" cy="12"/>
              </a:xfrm>
              <a:custGeom>
                <a:avLst/>
                <a:gdLst>
                  <a:gd name="T0" fmla="*/ 43 w 43"/>
                  <a:gd name="T1" fmla="*/ 0 h 12"/>
                  <a:gd name="T2" fmla="*/ 38 w 43"/>
                  <a:gd name="T3" fmla="*/ 3 h 12"/>
                  <a:gd name="T4" fmla="*/ 32 w 43"/>
                  <a:gd name="T5" fmla="*/ 6 h 12"/>
                  <a:gd name="T6" fmla="*/ 25 w 43"/>
                  <a:gd name="T7" fmla="*/ 8 h 12"/>
                  <a:gd name="T8" fmla="*/ 18 w 43"/>
                  <a:gd name="T9" fmla="*/ 11 h 12"/>
                  <a:gd name="T10" fmla="*/ 11 w 43"/>
                  <a:gd name="T11" fmla="*/ 12 h 12"/>
                  <a:gd name="T12" fmla="*/ 5 w 43"/>
                  <a:gd name="T13" fmla="*/ 12 h 12"/>
                  <a:gd name="T14" fmla="*/ 2 w 43"/>
                  <a:gd name="T15" fmla="*/ 10 h 12"/>
                  <a:gd name="T16" fmla="*/ 0 w 43"/>
                  <a:gd name="T17" fmla="*/ 7 h 12"/>
                  <a:gd name="T18" fmla="*/ 1 w 43"/>
                  <a:gd name="T19" fmla="*/ 4 h 12"/>
                  <a:gd name="T20" fmla="*/ 5 w 43"/>
                  <a:gd name="T21" fmla="*/ 2 h 12"/>
                  <a:gd name="T22" fmla="*/ 11 w 43"/>
                  <a:gd name="T23" fmla="*/ 1 h 12"/>
                  <a:gd name="T24" fmla="*/ 18 w 43"/>
                  <a:gd name="T25" fmla="*/ 0 h 12"/>
                  <a:gd name="T26" fmla="*/ 26 w 43"/>
                  <a:gd name="T27" fmla="*/ 1 h 12"/>
                  <a:gd name="T28" fmla="*/ 32 w 43"/>
                  <a:gd name="T29" fmla="*/ 1 h 12"/>
                  <a:gd name="T30" fmla="*/ 38 w 43"/>
                  <a:gd name="T31" fmla="*/ 1 h 12"/>
                  <a:gd name="T32" fmla="*/ 43 w 43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12"/>
                  <a:gd name="T53" fmla="*/ 43 w 4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12">
                    <a:moveTo>
                      <a:pt x="43" y="0"/>
                    </a:moveTo>
                    <a:lnTo>
                      <a:pt x="38" y="3"/>
                    </a:lnTo>
                    <a:lnTo>
                      <a:pt x="32" y="6"/>
                    </a:lnTo>
                    <a:lnTo>
                      <a:pt x="25" y="8"/>
                    </a:lnTo>
                    <a:lnTo>
                      <a:pt x="18" y="11"/>
                    </a:lnTo>
                    <a:lnTo>
                      <a:pt x="11" y="12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5" y="2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6" y="1"/>
                    </a:lnTo>
                    <a:lnTo>
                      <a:pt x="32" y="1"/>
                    </a:lnTo>
                    <a:lnTo>
                      <a:pt x="38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13" name="Freeform 600">
                <a:extLst>
                  <a:ext uri="{FF2B5EF4-FFF2-40B4-BE49-F238E27FC236}">
                    <a16:creationId xmlns:a16="http://schemas.microsoft.com/office/drawing/2014/main" id="{B85FB548-4CEA-48E3-813C-33343C7D4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" y="862"/>
                <a:ext cx="47" cy="16"/>
              </a:xfrm>
              <a:custGeom>
                <a:avLst/>
                <a:gdLst>
                  <a:gd name="T0" fmla="*/ 47 w 47"/>
                  <a:gd name="T1" fmla="*/ 0 h 16"/>
                  <a:gd name="T2" fmla="*/ 43 w 47"/>
                  <a:gd name="T3" fmla="*/ 1 h 16"/>
                  <a:gd name="T4" fmla="*/ 36 w 47"/>
                  <a:gd name="T5" fmla="*/ 5 h 16"/>
                  <a:gd name="T6" fmla="*/ 27 w 47"/>
                  <a:gd name="T7" fmla="*/ 9 h 16"/>
                  <a:gd name="T8" fmla="*/ 20 w 47"/>
                  <a:gd name="T9" fmla="*/ 12 h 16"/>
                  <a:gd name="T10" fmla="*/ 11 w 47"/>
                  <a:gd name="T11" fmla="*/ 15 h 16"/>
                  <a:gd name="T12" fmla="*/ 5 w 47"/>
                  <a:gd name="T13" fmla="*/ 16 h 16"/>
                  <a:gd name="T14" fmla="*/ 1 w 47"/>
                  <a:gd name="T15" fmla="*/ 16 h 16"/>
                  <a:gd name="T16" fmla="*/ 0 w 47"/>
                  <a:gd name="T17" fmla="*/ 13 h 16"/>
                  <a:gd name="T18" fmla="*/ 3 w 47"/>
                  <a:gd name="T19" fmla="*/ 9 h 16"/>
                  <a:gd name="T20" fmla="*/ 7 w 47"/>
                  <a:gd name="T21" fmla="*/ 7 h 16"/>
                  <a:gd name="T22" fmla="*/ 14 w 47"/>
                  <a:gd name="T23" fmla="*/ 5 h 16"/>
                  <a:gd name="T24" fmla="*/ 22 w 47"/>
                  <a:gd name="T25" fmla="*/ 3 h 16"/>
                  <a:gd name="T26" fmla="*/ 30 w 47"/>
                  <a:gd name="T27" fmla="*/ 2 h 16"/>
                  <a:gd name="T28" fmla="*/ 38 w 47"/>
                  <a:gd name="T29" fmla="*/ 1 h 16"/>
                  <a:gd name="T30" fmla="*/ 44 w 47"/>
                  <a:gd name="T31" fmla="*/ 1 h 16"/>
                  <a:gd name="T32" fmla="*/ 47 w 47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6"/>
                  <a:gd name="T53" fmla="*/ 47 w 47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6">
                    <a:moveTo>
                      <a:pt x="47" y="0"/>
                    </a:moveTo>
                    <a:lnTo>
                      <a:pt x="43" y="1"/>
                    </a:lnTo>
                    <a:lnTo>
                      <a:pt x="36" y="5"/>
                    </a:lnTo>
                    <a:lnTo>
                      <a:pt x="27" y="9"/>
                    </a:lnTo>
                    <a:lnTo>
                      <a:pt x="20" y="12"/>
                    </a:lnTo>
                    <a:lnTo>
                      <a:pt x="11" y="15"/>
                    </a:lnTo>
                    <a:lnTo>
                      <a:pt x="5" y="16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14" y="5"/>
                    </a:lnTo>
                    <a:lnTo>
                      <a:pt x="22" y="3"/>
                    </a:lnTo>
                    <a:lnTo>
                      <a:pt x="30" y="2"/>
                    </a:lnTo>
                    <a:lnTo>
                      <a:pt x="38" y="1"/>
                    </a:lnTo>
                    <a:lnTo>
                      <a:pt x="44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14" name="Freeform 601">
                <a:extLst>
                  <a:ext uri="{FF2B5EF4-FFF2-40B4-BE49-F238E27FC236}">
                    <a16:creationId xmlns:a16="http://schemas.microsoft.com/office/drawing/2014/main" id="{893DA657-F0A6-40B8-B68A-CD18964AF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" y="875"/>
                <a:ext cx="50" cy="22"/>
              </a:xfrm>
              <a:custGeom>
                <a:avLst/>
                <a:gdLst>
                  <a:gd name="T0" fmla="*/ 50 w 50"/>
                  <a:gd name="T1" fmla="*/ 0 h 22"/>
                  <a:gd name="T2" fmla="*/ 46 w 50"/>
                  <a:gd name="T3" fmla="*/ 5 h 22"/>
                  <a:gd name="T4" fmla="*/ 39 w 50"/>
                  <a:gd name="T5" fmla="*/ 11 h 22"/>
                  <a:gd name="T6" fmla="*/ 31 w 50"/>
                  <a:gd name="T7" fmla="*/ 15 h 22"/>
                  <a:gd name="T8" fmla="*/ 22 w 50"/>
                  <a:gd name="T9" fmla="*/ 18 h 22"/>
                  <a:gd name="T10" fmla="*/ 13 w 50"/>
                  <a:gd name="T11" fmla="*/ 21 h 22"/>
                  <a:gd name="T12" fmla="*/ 7 w 50"/>
                  <a:gd name="T13" fmla="*/ 22 h 22"/>
                  <a:gd name="T14" fmla="*/ 1 w 50"/>
                  <a:gd name="T15" fmla="*/ 21 h 22"/>
                  <a:gd name="T16" fmla="*/ 0 w 50"/>
                  <a:gd name="T17" fmla="*/ 18 h 22"/>
                  <a:gd name="T18" fmla="*/ 0 w 50"/>
                  <a:gd name="T19" fmla="*/ 15 h 22"/>
                  <a:gd name="T20" fmla="*/ 6 w 50"/>
                  <a:gd name="T21" fmla="*/ 11 h 22"/>
                  <a:gd name="T22" fmla="*/ 12 w 50"/>
                  <a:gd name="T23" fmla="*/ 8 h 22"/>
                  <a:gd name="T24" fmla="*/ 20 w 50"/>
                  <a:gd name="T25" fmla="*/ 6 h 22"/>
                  <a:gd name="T26" fmla="*/ 29 w 50"/>
                  <a:gd name="T27" fmla="*/ 4 h 22"/>
                  <a:gd name="T28" fmla="*/ 37 w 50"/>
                  <a:gd name="T29" fmla="*/ 2 h 22"/>
                  <a:gd name="T30" fmla="*/ 45 w 50"/>
                  <a:gd name="T31" fmla="*/ 1 h 22"/>
                  <a:gd name="T32" fmla="*/ 50 w 50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2"/>
                  <a:gd name="T53" fmla="*/ 50 w 50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2">
                    <a:moveTo>
                      <a:pt x="50" y="0"/>
                    </a:moveTo>
                    <a:lnTo>
                      <a:pt x="46" y="5"/>
                    </a:lnTo>
                    <a:lnTo>
                      <a:pt x="39" y="11"/>
                    </a:lnTo>
                    <a:lnTo>
                      <a:pt x="31" y="15"/>
                    </a:lnTo>
                    <a:lnTo>
                      <a:pt x="22" y="18"/>
                    </a:lnTo>
                    <a:lnTo>
                      <a:pt x="13" y="21"/>
                    </a:lnTo>
                    <a:lnTo>
                      <a:pt x="7" y="22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6" y="11"/>
                    </a:lnTo>
                    <a:lnTo>
                      <a:pt x="12" y="8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5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95" name="Freeform 602">
              <a:extLst>
                <a:ext uri="{FF2B5EF4-FFF2-40B4-BE49-F238E27FC236}">
                  <a16:creationId xmlns:a16="http://schemas.microsoft.com/office/drawing/2014/main" id="{EFB3B31E-EB7A-4A60-8066-5C839E36D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" y="897"/>
              <a:ext cx="48" cy="36"/>
            </a:xfrm>
            <a:custGeom>
              <a:avLst/>
              <a:gdLst>
                <a:gd name="T0" fmla="*/ 48 w 48"/>
                <a:gd name="T1" fmla="*/ 0 h 36"/>
                <a:gd name="T2" fmla="*/ 44 w 48"/>
                <a:gd name="T3" fmla="*/ 6 h 36"/>
                <a:gd name="T4" fmla="*/ 38 w 48"/>
                <a:gd name="T5" fmla="*/ 12 h 36"/>
                <a:gd name="T6" fmla="*/ 30 w 48"/>
                <a:gd name="T7" fmla="*/ 19 h 36"/>
                <a:gd name="T8" fmla="*/ 22 w 48"/>
                <a:gd name="T9" fmla="*/ 25 h 36"/>
                <a:gd name="T10" fmla="*/ 15 w 48"/>
                <a:gd name="T11" fmla="*/ 30 h 36"/>
                <a:gd name="T12" fmla="*/ 8 w 48"/>
                <a:gd name="T13" fmla="*/ 34 h 36"/>
                <a:gd name="T14" fmla="*/ 3 w 48"/>
                <a:gd name="T15" fmla="*/ 36 h 36"/>
                <a:gd name="T16" fmla="*/ 0 w 48"/>
                <a:gd name="T17" fmla="*/ 34 h 36"/>
                <a:gd name="T18" fmla="*/ 1 w 48"/>
                <a:gd name="T19" fmla="*/ 30 h 36"/>
                <a:gd name="T20" fmla="*/ 4 w 48"/>
                <a:gd name="T21" fmla="*/ 25 h 36"/>
                <a:gd name="T22" fmla="*/ 10 w 48"/>
                <a:gd name="T23" fmla="*/ 21 h 36"/>
                <a:gd name="T24" fmla="*/ 17 w 48"/>
                <a:gd name="T25" fmla="*/ 15 h 36"/>
                <a:gd name="T26" fmla="*/ 25 w 48"/>
                <a:gd name="T27" fmla="*/ 10 h 36"/>
                <a:gd name="T28" fmla="*/ 34 w 48"/>
                <a:gd name="T29" fmla="*/ 5 h 36"/>
                <a:gd name="T30" fmla="*/ 41 w 48"/>
                <a:gd name="T31" fmla="*/ 2 h 36"/>
                <a:gd name="T32" fmla="*/ 48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6"/>
                <a:gd name="T53" fmla="*/ 48 w 4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6">
                  <a:moveTo>
                    <a:pt x="48" y="0"/>
                  </a:moveTo>
                  <a:lnTo>
                    <a:pt x="44" y="6"/>
                  </a:lnTo>
                  <a:lnTo>
                    <a:pt x="38" y="12"/>
                  </a:lnTo>
                  <a:lnTo>
                    <a:pt x="30" y="19"/>
                  </a:lnTo>
                  <a:lnTo>
                    <a:pt x="22" y="25"/>
                  </a:lnTo>
                  <a:lnTo>
                    <a:pt x="15" y="30"/>
                  </a:lnTo>
                  <a:lnTo>
                    <a:pt x="8" y="34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1" y="30"/>
                  </a:lnTo>
                  <a:lnTo>
                    <a:pt x="4" y="25"/>
                  </a:lnTo>
                  <a:lnTo>
                    <a:pt x="10" y="21"/>
                  </a:lnTo>
                  <a:lnTo>
                    <a:pt x="17" y="15"/>
                  </a:lnTo>
                  <a:lnTo>
                    <a:pt x="25" y="10"/>
                  </a:lnTo>
                  <a:lnTo>
                    <a:pt x="34" y="5"/>
                  </a:lnTo>
                  <a:lnTo>
                    <a:pt x="41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96" name="Freeform 603">
              <a:extLst>
                <a:ext uri="{FF2B5EF4-FFF2-40B4-BE49-F238E27FC236}">
                  <a16:creationId xmlns:a16="http://schemas.microsoft.com/office/drawing/2014/main" id="{7C5D3B49-540E-4D9C-875C-31DD2DD2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" y="918"/>
              <a:ext cx="40" cy="45"/>
            </a:xfrm>
            <a:custGeom>
              <a:avLst/>
              <a:gdLst>
                <a:gd name="T0" fmla="*/ 40 w 40"/>
                <a:gd name="T1" fmla="*/ 0 h 45"/>
                <a:gd name="T2" fmla="*/ 38 w 40"/>
                <a:gd name="T3" fmla="*/ 5 h 45"/>
                <a:gd name="T4" fmla="*/ 32 w 40"/>
                <a:gd name="T5" fmla="*/ 12 h 45"/>
                <a:gd name="T6" fmla="*/ 26 w 40"/>
                <a:gd name="T7" fmla="*/ 21 h 45"/>
                <a:gd name="T8" fmla="*/ 20 w 40"/>
                <a:gd name="T9" fmla="*/ 28 h 45"/>
                <a:gd name="T10" fmla="*/ 14 w 40"/>
                <a:gd name="T11" fmla="*/ 36 h 45"/>
                <a:gd name="T12" fmla="*/ 8 w 40"/>
                <a:gd name="T13" fmla="*/ 42 h 45"/>
                <a:gd name="T14" fmla="*/ 2 w 40"/>
                <a:gd name="T15" fmla="*/ 45 h 45"/>
                <a:gd name="T16" fmla="*/ 0 w 40"/>
                <a:gd name="T17" fmla="*/ 44 h 45"/>
                <a:gd name="T18" fmla="*/ 0 w 40"/>
                <a:gd name="T19" fmla="*/ 39 h 45"/>
                <a:gd name="T20" fmla="*/ 3 w 40"/>
                <a:gd name="T21" fmla="*/ 33 h 45"/>
                <a:gd name="T22" fmla="*/ 8 w 40"/>
                <a:gd name="T23" fmla="*/ 26 h 45"/>
                <a:gd name="T24" fmla="*/ 15 w 40"/>
                <a:gd name="T25" fmla="*/ 19 h 45"/>
                <a:gd name="T26" fmla="*/ 23 w 40"/>
                <a:gd name="T27" fmla="*/ 11 h 45"/>
                <a:gd name="T28" fmla="*/ 30 w 40"/>
                <a:gd name="T29" fmla="*/ 5 h 45"/>
                <a:gd name="T30" fmla="*/ 36 w 40"/>
                <a:gd name="T31" fmla="*/ 1 h 45"/>
                <a:gd name="T32" fmla="*/ 40 w 40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5"/>
                <a:gd name="T53" fmla="*/ 40 w 40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5">
                  <a:moveTo>
                    <a:pt x="40" y="0"/>
                  </a:moveTo>
                  <a:lnTo>
                    <a:pt x="38" y="5"/>
                  </a:lnTo>
                  <a:lnTo>
                    <a:pt x="32" y="12"/>
                  </a:lnTo>
                  <a:lnTo>
                    <a:pt x="26" y="21"/>
                  </a:lnTo>
                  <a:lnTo>
                    <a:pt x="20" y="28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2" y="45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3" y="33"/>
                  </a:lnTo>
                  <a:lnTo>
                    <a:pt x="8" y="26"/>
                  </a:lnTo>
                  <a:lnTo>
                    <a:pt x="15" y="19"/>
                  </a:lnTo>
                  <a:lnTo>
                    <a:pt x="23" y="11"/>
                  </a:lnTo>
                  <a:lnTo>
                    <a:pt x="30" y="5"/>
                  </a:lnTo>
                  <a:lnTo>
                    <a:pt x="36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97" name="Freeform 604">
              <a:extLst>
                <a:ext uri="{FF2B5EF4-FFF2-40B4-BE49-F238E27FC236}">
                  <a16:creationId xmlns:a16="http://schemas.microsoft.com/office/drawing/2014/main" id="{ADE6B155-5AA8-4E66-A21E-B44C83655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" y="937"/>
              <a:ext cx="37" cy="40"/>
            </a:xfrm>
            <a:custGeom>
              <a:avLst/>
              <a:gdLst>
                <a:gd name="T0" fmla="*/ 0 w 37"/>
                <a:gd name="T1" fmla="*/ 38 h 40"/>
                <a:gd name="T2" fmla="*/ 1 w 37"/>
                <a:gd name="T3" fmla="*/ 36 h 40"/>
                <a:gd name="T4" fmla="*/ 4 w 37"/>
                <a:gd name="T5" fmla="*/ 32 h 40"/>
                <a:gd name="T6" fmla="*/ 9 w 37"/>
                <a:gd name="T7" fmla="*/ 28 h 40"/>
                <a:gd name="T8" fmla="*/ 15 w 37"/>
                <a:gd name="T9" fmla="*/ 22 h 40"/>
                <a:gd name="T10" fmla="*/ 22 w 37"/>
                <a:gd name="T11" fmla="*/ 16 h 40"/>
                <a:gd name="T12" fmla="*/ 28 w 37"/>
                <a:gd name="T13" fmla="*/ 10 h 40"/>
                <a:gd name="T14" fmla="*/ 33 w 37"/>
                <a:gd name="T15" fmla="*/ 5 h 40"/>
                <a:gd name="T16" fmla="*/ 37 w 37"/>
                <a:gd name="T17" fmla="*/ 0 h 40"/>
                <a:gd name="T18" fmla="*/ 35 w 37"/>
                <a:gd name="T19" fmla="*/ 7 h 40"/>
                <a:gd name="T20" fmla="*/ 31 w 37"/>
                <a:gd name="T21" fmla="*/ 14 h 40"/>
                <a:gd name="T22" fmla="*/ 26 w 37"/>
                <a:gd name="T23" fmla="*/ 22 h 40"/>
                <a:gd name="T24" fmla="*/ 20 w 37"/>
                <a:gd name="T25" fmla="*/ 30 h 40"/>
                <a:gd name="T26" fmla="*/ 14 w 37"/>
                <a:gd name="T27" fmla="*/ 36 h 40"/>
                <a:gd name="T28" fmla="*/ 9 w 37"/>
                <a:gd name="T29" fmla="*/ 39 h 40"/>
                <a:gd name="T30" fmla="*/ 3 w 37"/>
                <a:gd name="T31" fmla="*/ 40 h 40"/>
                <a:gd name="T32" fmla="*/ 0 w 37"/>
                <a:gd name="T33" fmla="*/ 38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40"/>
                <a:gd name="T53" fmla="*/ 37 w 3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40">
                  <a:moveTo>
                    <a:pt x="0" y="38"/>
                  </a:moveTo>
                  <a:lnTo>
                    <a:pt x="1" y="36"/>
                  </a:lnTo>
                  <a:lnTo>
                    <a:pt x="4" y="32"/>
                  </a:lnTo>
                  <a:lnTo>
                    <a:pt x="9" y="28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28" y="10"/>
                  </a:lnTo>
                  <a:lnTo>
                    <a:pt x="33" y="5"/>
                  </a:lnTo>
                  <a:lnTo>
                    <a:pt x="37" y="0"/>
                  </a:lnTo>
                  <a:lnTo>
                    <a:pt x="35" y="7"/>
                  </a:lnTo>
                  <a:lnTo>
                    <a:pt x="31" y="14"/>
                  </a:lnTo>
                  <a:lnTo>
                    <a:pt x="26" y="22"/>
                  </a:lnTo>
                  <a:lnTo>
                    <a:pt x="20" y="30"/>
                  </a:lnTo>
                  <a:lnTo>
                    <a:pt x="14" y="36"/>
                  </a:lnTo>
                  <a:lnTo>
                    <a:pt x="9" y="39"/>
                  </a:lnTo>
                  <a:lnTo>
                    <a:pt x="3" y="4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98" name="Freeform 605">
              <a:extLst>
                <a:ext uri="{FF2B5EF4-FFF2-40B4-BE49-F238E27FC236}">
                  <a16:creationId xmlns:a16="http://schemas.microsoft.com/office/drawing/2014/main" id="{AFF5C9B3-D5DC-49A7-B023-D5C3957F3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979"/>
              <a:ext cx="44" cy="198"/>
            </a:xfrm>
            <a:custGeom>
              <a:avLst/>
              <a:gdLst>
                <a:gd name="T0" fmla="*/ 40 w 44"/>
                <a:gd name="T1" fmla="*/ 0 h 198"/>
                <a:gd name="T2" fmla="*/ 41 w 44"/>
                <a:gd name="T3" fmla="*/ 0 h 198"/>
                <a:gd name="T4" fmla="*/ 42 w 44"/>
                <a:gd name="T5" fmla="*/ 1 h 198"/>
                <a:gd name="T6" fmla="*/ 43 w 44"/>
                <a:gd name="T7" fmla="*/ 3 h 198"/>
                <a:gd name="T8" fmla="*/ 44 w 44"/>
                <a:gd name="T9" fmla="*/ 5 h 198"/>
                <a:gd name="T10" fmla="*/ 27 w 44"/>
                <a:gd name="T11" fmla="*/ 29 h 198"/>
                <a:gd name="T12" fmla="*/ 16 w 44"/>
                <a:gd name="T13" fmla="*/ 55 h 198"/>
                <a:gd name="T14" fmla="*/ 10 w 44"/>
                <a:gd name="T15" fmla="*/ 82 h 198"/>
                <a:gd name="T16" fmla="*/ 9 w 44"/>
                <a:gd name="T17" fmla="*/ 108 h 198"/>
                <a:gd name="T18" fmla="*/ 10 w 44"/>
                <a:gd name="T19" fmla="*/ 134 h 198"/>
                <a:gd name="T20" fmla="*/ 13 w 44"/>
                <a:gd name="T21" fmla="*/ 158 h 198"/>
                <a:gd name="T22" fmla="*/ 17 w 44"/>
                <a:gd name="T23" fmla="*/ 180 h 198"/>
                <a:gd name="T24" fmla="*/ 22 w 44"/>
                <a:gd name="T25" fmla="*/ 198 h 198"/>
                <a:gd name="T26" fmla="*/ 12 w 44"/>
                <a:gd name="T27" fmla="*/ 185 h 198"/>
                <a:gd name="T28" fmla="*/ 5 w 44"/>
                <a:gd name="T29" fmla="*/ 164 h 198"/>
                <a:gd name="T30" fmla="*/ 1 w 44"/>
                <a:gd name="T31" fmla="*/ 137 h 198"/>
                <a:gd name="T32" fmla="*/ 0 w 44"/>
                <a:gd name="T33" fmla="*/ 106 h 198"/>
                <a:gd name="T34" fmla="*/ 4 w 44"/>
                <a:gd name="T35" fmla="*/ 75 h 198"/>
                <a:gd name="T36" fmla="*/ 11 w 44"/>
                <a:gd name="T37" fmla="*/ 44 h 198"/>
                <a:gd name="T38" fmla="*/ 23 w 44"/>
                <a:gd name="T39" fmla="*/ 19 h 198"/>
                <a:gd name="T40" fmla="*/ 40 w 44"/>
                <a:gd name="T41" fmla="*/ 0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198"/>
                <a:gd name="T65" fmla="*/ 44 w 44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198">
                  <a:moveTo>
                    <a:pt x="40" y="0"/>
                  </a:moveTo>
                  <a:lnTo>
                    <a:pt x="41" y="0"/>
                  </a:lnTo>
                  <a:lnTo>
                    <a:pt x="42" y="1"/>
                  </a:lnTo>
                  <a:lnTo>
                    <a:pt x="43" y="3"/>
                  </a:lnTo>
                  <a:lnTo>
                    <a:pt x="44" y="5"/>
                  </a:lnTo>
                  <a:lnTo>
                    <a:pt x="27" y="29"/>
                  </a:lnTo>
                  <a:lnTo>
                    <a:pt x="16" y="55"/>
                  </a:lnTo>
                  <a:lnTo>
                    <a:pt x="10" y="82"/>
                  </a:lnTo>
                  <a:lnTo>
                    <a:pt x="9" y="108"/>
                  </a:lnTo>
                  <a:lnTo>
                    <a:pt x="10" y="134"/>
                  </a:lnTo>
                  <a:lnTo>
                    <a:pt x="13" y="158"/>
                  </a:lnTo>
                  <a:lnTo>
                    <a:pt x="17" y="180"/>
                  </a:lnTo>
                  <a:lnTo>
                    <a:pt x="22" y="198"/>
                  </a:lnTo>
                  <a:lnTo>
                    <a:pt x="12" y="185"/>
                  </a:lnTo>
                  <a:lnTo>
                    <a:pt x="5" y="164"/>
                  </a:lnTo>
                  <a:lnTo>
                    <a:pt x="1" y="137"/>
                  </a:lnTo>
                  <a:lnTo>
                    <a:pt x="0" y="106"/>
                  </a:lnTo>
                  <a:lnTo>
                    <a:pt x="4" y="75"/>
                  </a:lnTo>
                  <a:lnTo>
                    <a:pt x="11" y="44"/>
                  </a:lnTo>
                  <a:lnTo>
                    <a:pt x="23" y="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99" name="Freeform 606">
              <a:extLst>
                <a:ext uri="{FF2B5EF4-FFF2-40B4-BE49-F238E27FC236}">
                  <a16:creationId xmlns:a16="http://schemas.microsoft.com/office/drawing/2014/main" id="{A04E7329-3703-42A6-9BF8-1A79E4D6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1150"/>
              <a:ext cx="37" cy="24"/>
            </a:xfrm>
            <a:custGeom>
              <a:avLst/>
              <a:gdLst>
                <a:gd name="T0" fmla="*/ 0 w 37"/>
                <a:gd name="T1" fmla="*/ 0 h 24"/>
                <a:gd name="T2" fmla="*/ 4 w 37"/>
                <a:gd name="T3" fmla="*/ 5 h 24"/>
                <a:gd name="T4" fmla="*/ 9 w 37"/>
                <a:gd name="T5" fmla="*/ 10 h 24"/>
                <a:gd name="T6" fmla="*/ 15 w 37"/>
                <a:gd name="T7" fmla="*/ 14 h 24"/>
                <a:gd name="T8" fmla="*/ 21 w 37"/>
                <a:gd name="T9" fmla="*/ 18 h 24"/>
                <a:gd name="T10" fmla="*/ 27 w 37"/>
                <a:gd name="T11" fmla="*/ 21 h 24"/>
                <a:gd name="T12" fmla="*/ 32 w 37"/>
                <a:gd name="T13" fmla="*/ 24 h 24"/>
                <a:gd name="T14" fmla="*/ 36 w 37"/>
                <a:gd name="T15" fmla="*/ 24 h 24"/>
                <a:gd name="T16" fmla="*/ 37 w 37"/>
                <a:gd name="T17" fmla="*/ 23 h 24"/>
                <a:gd name="T18" fmla="*/ 37 w 37"/>
                <a:gd name="T19" fmla="*/ 21 h 24"/>
                <a:gd name="T20" fmla="*/ 34 w 37"/>
                <a:gd name="T21" fmla="*/ 19 h 24"/>
                <a:gd name="T22" fmla="*/ 30 w 37"/>
                <a:gd name="T23" fmla="*/ 16 h 24"/>
                <a:gd name="T24" fmla="*/ 24 w 37"/>
                <a:gd name="T25" fmla="*/ 14 h 24"/>
                <a:gd name="T26" fmla="*/ 18 w 37"/>
                <a:gd name="T27" fmla="*/ 11 h 24"/>
                <a:gd name="T28" fmla="*/ 11 w 37"/>
                <a:gd name="T29" fmla="*/ 8 h 24"/>
                <a:gd name="T30" fmla="*/ 5 w 37"/>
                <a:gd name="T31" fmla="*/ 4 h 24"/>
                <a:gd name="T32" fmla="*/ 0 w 37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0" y="0"/>
                  </a:moveTo>
                  <a:lnTo>
                    <a:pt x="4" y="5"/>
                  </a:lnTo>
                  <a:lnTo>
                    <a:pt x="9" y="10"/>
                  </a:lnTo>
                  <a:lnTo>
                    <a:pt x="15" y="14"/>
                  </a:lnTo>
                  <a:lnTo>
                    <a:pt x="21" y="18"/>
                  </a:lnTo>
                  <a:lnTo>
                    <a:pt x="27" y="21"/>
                  </a:lnTo>
                  <a:lnTo>
                    <a:pt x="32" y="24"/>
                  </a:lnTo>
                  <a:lnTo>
                    <a:pt x="36" y="24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4" y="19"/>
                  </a:lnTo>
                  <a:lnTo>
                    <a:pt x="30" y="16"/>
                  </a:lnTo>
                  <a:lnTo>
                    <a:pt x="24" y="14"/>
                  </a:lnTo>
                  <a:lnTo>
                    <a:pt x="18" y="11"/>
                  </a:lnTo>
                  <a:lnTo>
                    <a:pt x="11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00" name="Freeform 607">
              <a:extLst>
                <a:ext uri="{FF2B5EF4-FFF2-40B4-BE49-F238E27FC236}">
                  <a16:creationId xmlns:a16="http://schemas.microsoft.com/office/drawing/2014/main" id="{AA944E24-EC19-4714-8F4E-52442AB44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" y="1133"/>
              <a:ext cx="43" cy="29"/>
            </a:xfrm>
            <a:custGeom>
              <a:avLst/>
              <a:gdLst>
                <a:gd name="T0" fmla="*/ 43 w 43"/>
                <a:gd name="T1" fmla="*/ 28 h 29"/>
                <a:gd name="T2" fmla="*/ 42 w 43"/>
                <a:gd name="T3" fmla="*/ 29 h 29"/>
                <a:gd name="T4" fmla="*/ 37 w 43"/>
                <a:gd name="T5" fmla="*/ 28 h 29"/>
                <a:gd name="T6" fmla="*/ 32 w 43"/>
                <a:gd name="T7" fmla="*/ 26 h 29"/>
                <a:gd name="T8" fmla="*/ 25 w 43"/>
                <a:gd name="T9" fmla="*/ 22 h 29"/>
                <a:gd name="T10" fmla="*/ 18 w 43"/>
                <a:gd name="T11" fmla="*/ 18 h 29"/>
                <a:gd name="T12" fmla="*/ 11 w 43"/>
                <a:gd name="T13" fmla="*/ 13 h 29"/>
                <a:gd name="T14" fmla="*/ 5 w 43"/>
                <a:gd name="T15" fmla="*/ 6 h 29"/>
                <a:gd name="T16" fmla="*/ 0 w 43"/>
                <a:gd name="T17" fmla="*/ 0 h 29"/>
                <a:gd name="T18" fmla="*/ 5 w 43"/>
                <a:gd name="T19" fmla="*/ 3 h 29"/>
                <a:gd name="T20" fmla="*/ 12 w 43"/>
                <a:gd name="T21" fmla="*/ 6 h 29"/>
                <a:gd name="T22" fmla="*/ 19 w 43"/>
                <a:gd name="T23" fmla="*/ 10 h 29"/>
                <a:gd name="T24" fmla="*/ 27 w 43"/>
                <a:gd name="T25" fmla="*/ 15 h 29"/>
                <a:gd name="T26" fmla="*/ 33 w 43"/>
                <a:gd name="T27" fmla="*/ 19 h 29"/>
                <a:gd name="T28" fmla="*/ 39 w 43"/>
                <a:gd name="T29" fmla="*/ 22 h 29"/>
                <a:gd name="T30" fmla="*/ 42 w 43"/>
                <a:gd name="T31" fmla="*/ 26 h 29"/>
                <a:gd name="T32" fmla="*/ 43 w 43"/>
                <a:gd name="T33" fmla="*/ 28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29"/>
                <a:gd name="T53" fmla="*/ 43 w 4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29">
                  <a:moveTo>
                    <a:pt x="43" y="28"/>
                  </a:moveTo>
                  <a:lnTo>
                    <a:pt x="42" y="29"/>
                  </a:lnTo>
                  <a:lnTo>
                    <a:pt x="37" y="28"/>
                  </a:lnTo>
                  <a:lnTo>
                    <a:pt x="32" y="26"/>
                  </a:lnTo>
                  <a:lnTo>
                    <a:pt x="25" y="22"/>
                  </a:lnTo>
                  <a:lnTo>
                    <a:pt x="18" y="18"/>
                  </a:lnTo>
                  <a:lnTo>
                    <a:pt x="11" y="13"/>
                  </a:lnTo>
                  <a:lnTo>
                    <a:pt x="5" y="6"/>
                  </a:lnTo>
                  <a:lnTo>
                    <a:pt x="0" y="0"/>
                  </a:lnTo>
                  <a:lnTo>
                    <a:pt x="5" y="3"/>
                  </a:lnTo>
                  <a:lnTo>
                    <a:pt x="12" y="6"/>
                  </a:lnTo>
                  <a:lnTo>
                    <a:pt x="19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9" y="22"/>
                  </a:lnTo>
                  <a:lnTo>
                    <a:pt x="42" y="26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01" name="Freeform 608">
              <a:extLst>
                <a:ext uri="{FF2B5EF4-FFF2-40B4-BE49-F238E27FC236}">
                  <a16:creationId xmlns:a16="http://schemas.microsoft.com/office/drawing/2014/main" id="{F8C17CBC-045A-4066-B8C5-E09CBD6B8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" y="1093"/>
              <a:ext cx="55" cy="39"/>
            </a:xfrm>
            <a:custGeom>
              <a:avLst/>
              <a:gdLst>
                <a:gd name="T0" fmla="*/ 55 w 55"/>
                <a:gd name="T1" fmla="*/ 38 h 39"/>
                <a:gd name="T2" fmla="*/ 52 w 55"/>
                <a:gd name="T3" fmla="*/ 39 h 39"/>
                <a:gd name="T4" fmla="*/ 46 w 55"/>
                <a:gd name="T5" fmla="*/ 37 h 39"/>
                <a:gd name="T6" fmla="*/ 39 w 55"/>
                <a:gd name="T7" fmla="*/ 34 h 39"/>
                <a:gd name="T8" fmla="*/ 30 w 55"/>
                <a:gd name="T9" fmla="*/ 29 h 39"/>
                <a:gd name="T10" fmla="*/ 21 w 55"/>
                <a:gd name="T11" fmla="*/ 22 h 39"/>
                <a:gd name="T12" fmla="*/ 12 w 55"/>
                <a:gd name="T13" fmla="*/ 16 h 39"/>
                <a:gd name="T14" fmla="*/ 4 w 55"/>
                <a:gd name="T15" fmla="*/ 8 h 39"/>
                <a:gd name="T16" fmla="*/ 0 w 55"/>
                <a:gd name="T17" fmla="*/ 0 h 39"/>
                <a:gd name="T18" fmla="*/ 4 w 55"/>
                <a:gd name="T19" fmla="*/ 3 h 39"/>
                <a:gd name="T20" fmla="*/ 11 w 55"/>
                <a:gd name="T21" fmla="*/ 8 h 39"/>
                <a:gd name="T22" fmla="*/ 21 w 55"/>
                <a:gd name="T23" fmla="*/ 14 h 39"/>
                <a:gd name="T24" fmla="*/ 31 w 55"/>
                <a:gd name="T25" fmla="*/ 19 h 39"/>
                <a:gd name="T26" fmla="*/ 40 w 55"/>
                <a:gd name="T27" fmla="*/ 25 h 39"/>
                <a:gd name="T28" fmla="*/ 48 w 55"/>
                <a:gd name="T29" fmla="*/ 30 h 39"/>
                <a:gd name="T30" fmla="*/ 53 w 55"/>
                <a:gd name="T31" fmla="*/ 35 h 39"/>
                <a:gd name="T32" fmla="*/ 55 w 55"/>
                <a:gd name="T33" fmla="*/ 38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9"/>
                <a:gd name="T53" fmla="*/ 55 w 55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9">
                  <a:moveTo>
                    <a:pt x="55" y="38"/>
                  </a:moveTo>
                  <a:lnTo>
                    <a:pt x="52" y="39"/>
                  </a:lnTo>
                  <a:lnTo>
                    <a:pt x="46" y="37"/>
                  </a:lnTo>
                  <a:lnTo>
                    <a:pt x="39" y="34"/>
                  </a:lnTo>
                  <a:lnTo>
                    <a:pt x="30" y="29"/>
                  </a:lnTo>
                  <a:lnTo>
                    <a:pt x="21" y="22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8"/>
                  </a:lnTo>
                  <a:lnTo>
                    <a:pt x="21" y="14"/>
                  </a:lnTo>
                  <a:lnTo>
                    <a:pt x="31" y="19"/>
                  </a:lnTo>
                  <a:lnTo>
                    <a:pt x="40" y="25"/>
                  </a:lnTo>
                  <a:lnTo>
                    <a:pt x="48" y="30"/>
                  </a:lnTo>
                  <a:lnTo>
                    <a:pt x="53" y="35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02" name="Freeform 609">
              <a:extLst>
                <a:ext uri="{FF2B5EF4-FFF2-40B4-BE49-F238E27FC236}">
                  <a16:creationId xmlns:a16="http://schemas.microsoft.com/office/drawing/2014/main" id="{C37BE997-A15F-44A3-B931-11496423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" y="1056"/>
              <a:ext cx="61" cy="43"/>
            </a:xfrm>
            <a:custGeom>
              <a:avLst/>
              <a:gdLst>
                <a:gd name="T0" fmla="*/ 61 w 61"/>
                <a:gd name="T1" fmla="*/ 42 h 43"/>
                <a:gd name="T2" fmla="*/ 57 w 61"/>
                <a:gd name="T3" fmla="*/ 43 h 43"/>
                <a:gd name="T4" fmla="*/ 50 w 61"/>
                <a:gd name="T5" fmla="*/ 41 h 43"/>
                <a:gd name="T6" fmla="*/ 42 w 61"/>
                <a:gd name="T7" fmla="*/ 36 h 43"/>
                <a:gd name="T8" fmla="*/ 31 w 61"/>
                <a:gd name="T9" fmla="*/ 30 h 43"/>
                <a:gd name="T10" fmla="*/ 21 w 61"/>
                <a:gd name="T11" fmla="*/ 24 h 43"/>
                <a:gd name="T12" fmla="*/ 12 w 61"/>
                <a:gd name="T13" fmla="*/ 16 h 43"/>
                <a:gd name="T14" fmla="*/ 5 w 61"/>
                <a:gd name="T15" fmla="*/ 8 h 43"/>
                <a:gd name="T16" fmla="*/ 0 w 61"/>
                <a:gd name="T17" fmla="*/ 0 h 43"/>
                <a:gd name="T18" fmla="*/ 5 w 61"/>
                <a:gd name="T19" fmla="*/ 3 h 43"/>
                <a:gd name="T20" fmla="*/ 13 w 61"/>
                <a:gd name="T21" fmla="*/ 8 h 43"/>
                <a:gd name="T22" fmla="*/ 23 w 61"/>
                <a:gd name="T23" fmla="*/ 14 h 43"/>
                <a:gd name="T24" fmla="*/ 34 w 61"/>
                <a:gd name="T25" fmla="*/ 21 h 43"/>
                <a:gd name="T26" fmla="*/ 44 w 61"/>
                <a:gd name="T27" fmla="*/ 28 h 43"/>
                <a:gd name="T28" fmla="*/ 53 w 61"/>
                <a:gd name="T29" fmla="*/ 34 h 43"/>
                <a:gd name="T30" fmla="*/ 59 w 61"/>
                <a:gd name="T31" fmla="*/ 39 h 43"/>
                <a:gd name="T32" fmla="*/ 61 w 61"/>
                <a:gd name="T33" fmla="*/ 42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43"/>
                <a:gd name="T53" fmla="*/ 61 w 6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43">
                  <a:moveTo>
                    <a:pt x="61" y="42"/>
                  </a:moveTo>
                  <a:lnTo>
                    <a:pt x="57" y="43"/>
                  </a:lnTo>
                  <a:lnTo>
                    <a:pt x="50" y="41"/>
                  </a:lnTo>
                  <a:lnTo>
                    <a:pt x="42" y="36"/>
                  </a:lnTo>
                  <a:lnTo>
                    <a:pt x="31" y="30"/>
                  </a:lnTo>
                  <a:lnTo>
                    <a:pt x="21" y="24"/>
                  </a:lnTo>
                  <a:lnTo>
                    <a:pt x="12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5" y="3"/>
                  </a:lnTo>
                  <a:lnTo>
                    <a:pt x="13" y="8"/>
                  </a:lnTo>
                  <a:lnTo>
                    <a:pt x="23" y="14"/>
                  </a:lnTo>
                  <a:lnTo>
                    <a:pt x="34" y="21"/>
                  </a:lnTo>
                  <a:lnTo>
                    <a:pt x="44" y="28"/>
                  </a:lnTo>
                  <a:lnTo>
                    <a:pt x="53" y="34"/>
                  </a:lnTo>
                  <a:lnTo>
                    <a:pt x="59" y="39"/>
                  </a:lnTo>
                  <a:lnTo>
                    <a:pt x="61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03" name="Freeform 610">
              <a:extLst>
                <a:ext uri="{FF2B5EF4-FFF2-40B4-BE49-F238E27FC236}">
                  <a16:creationId xmlns:a16="http://schemas.microsoft.com/office/drawing/2014/main" id="{ECED1FF5-5C61-475E-A8FE-D04CD3AEC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1032"/>
              <a:ext cx="49" cy="46"/>
            </a:xfrm>
            <a:custGeom>
              <a:avLst/>
              <a:gdLst>
                <a:gd name="T0" fmla="*/ 49 w 49"/>
                <a:gd name="T1" fmla="*/ 46 h 46"/>
                <a:gd name="T2" fmla="*/ 46 w 49"/>
                <a:gd name="T3" fmla="*/ 46 h 46"/>
                <a:gd name="T4" fmla="*/ 41 w 49"/>
                <a:gd name="T5" fmla="*/ 43 h 46"/>
                <a:gd name="T6" fmla="*/ 33 w 49"/>
                <a:gd name="T7" fmla="*/ 37 h 46"/>
                <a:gd name="T8" fmla="*/ 25 w 49"/>
                <a:gd name="T9" fmla="*/ 30 h 46"/>
                <a:gd name="T10" fmla="*/ 16 w 49"/>
                <a:gd name="T11" fmla="*/ 22 h 46"/>
                <a:gd name="T12" fmla="*/ 8 w 49"/>
                <a:gd name="T13" fmla="*/ 14 h 46"/>
                <a:gd name="T14" fmla="*/ 3 w 49"/>
                <a:gd name="T15" fmla="*/ 6 h 46"/>
                <a:gd name="T16" fmla="*/ 0 w 49"/>
                <a:gd name="T17" fmla="*/ 0 h 46"/>
                <a:gd name="T18" fmla="*/ 5 w 49"/>
                <a:gd name="T19" fmla="*/ 4 h 46"/>
                <a:gd name="T20" fmla="*/ 12 w 49"/>
                <a:gd name="T21" fmla="*/ 10 h 46"/>
                <a:gd name="T22" fmla="*/ 20 w 49"/>
                <a:gd name="T23" fmla="*/ 17 h 46"/>
                <a:gd name="T24" fmla="*/ 30 w 49"/>
                <a:gd name="T25" fmla="*/ 23 h 46"/>
                <a:gd name="T26" fmla="*/ 37 w 49"/>
                <a:gd name="T27" fmla="*/ 30 h 46"/>
                <a:gd name="T28" fmla="*/ 44 w 49"/>
                <a:gd name="T29" fmla="*/ 37 h 46"/>
                <a:gd name="T30" fmla="*/ 49 w 49"/>
                <a:gd name="T31" fmla="*/ 42 h 46"/>
                <a:gd name="T32" fmla="*/ 49 w 49"/>
                <a:gd name="T33" fmla="*/ 4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6"/>
                <a:gd name="T53" fmla="*/ 49 w 49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6">
                  <a:moveTo>
                    <a:pt x="49" y="46"/>
                  </a:moveTo>
                  <a:lnTo>
                    <a:pt x="46" y="46"/>
                  </a:lnTo>
                  <a:lnTo>
                    <a:pt x="41" y="43"/>
                  </a:lnTo>
                  <a:lnTo>
                    <a:pt x="33" y="37"/>
                  </a:lnTo>
                  <a:lnTo>
                    <a:pt x="25" y="30"/>
                  </a:lnTo>
                  <a:lnTo>
                    <a:pt x="16" y="22"/>
                  </a:lnTo>
                  <a:lnTo>
                    <a:pt x="8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10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7" y="30"/>
                  </a:lnTo>
                  <a:lnTo>
                    <a:pt x="44" y="37"/>
                  </a:lnTo>
                  <a:lnTo>
                    <a:pt x="49" y="42"/>
                  </a:lnTo>
                  <a:lnTo>
                    <a:pt x="49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04" name="Freeform 611">
              <a:extLst>
                <a:ext uri="{FF2B5EF4-FFF2-40B4-BE49-F238E27FC236}">
                  <a16:creationId xmlns:a16="http://schemas.microsoft.com/office/drawing/2014/main" id="{D6F87143-1174-45AD-93AE-C401425FA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1014"/>
              <a:ext cx="41" cy="39"/>
            </a:xfrm>
            <a:custGeom>
              <a:avLst/>
              <a:gdLst>
                <a:gd name="T0" fmla="*/ 41 w 41"/>
                <a:gd name="T1" fmla="*/ 39 h 39"/>
                <a:gd name="T2" fmla="*/ 38 w 41"/>
                <a:gd name="T3" fmla="*/ 39 h 39"/>
                <a:gd name="T4" fmla="*/ 34 w 41"/>
                <a:gd name="T5" fmla="*/ 38 h 39"/>
                <a:gd name="T6" fmla="*/ 28 w 41"/>
                <a:gd name="T7" fmla="*/ 34 h 39"/>
                <a:gd name="T8" fmla="*/ 21 w 41"/>
                <a:gd name="T9" fmla="*/ 29 h 39"/>
                <a:gd name="T10" fmla="*/ 14 w 41"/>
                <a:gd name="T11" fmla="*/ 22 h 39"/>
                <a:gd name="T12" fmla="*/ 8 w 41"/>
                <a:gd name="T13" fmla="*/ 15 h 39"/>
                <a:gd name="T14" fmla="*/ 3 w 41"/>
                <a:gd name="T15" fmla="*/ 8 h 39"/>
                <a:gd name="T16" fmla="*/ 0 w 41"/>
                <a:gd name="T17" fmla="*/ 0 h 39"/>
                <a:gd name="T18" fmla="*/ 5 w 41"/>
                <a:gd name="T19" fmla="*/ 4 h 39"/>
                <a:gd name="T20" fmla="*/ 11 w 41"/>
                <a:gd name="T21" fmla="*/ 10 h 39"/>
                <a:gd name="T22" fmla="*/ 18 w 41"/>
                <a:gd name="T23" fmla="*/ 15 h 39"/>
                <a:gd name="T24" fmla="*/ 25 w 41"/>
                <a:gd name="T25" fmla="*/ 21 h 39"/>
                <a:gd name="T26" fmla="*/ 32 w 41"/>
                <a:gd name="T27" fmla="*/ 27 h 39"/>
                <a:gd name="T28" fmla="*/ 37 w 41"/>
                <a:gd name="T29" fmla="*/ 32 h 39"/>
                <a:gd name="T30" fmla="*/ 41 w 41"/>
                <a:gd name="T31" fmla="*/ 36 h 39"/>
                <a:gd name="T32" fmla="*/ 41 w 41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9"/>
                <a:gd name="T53" fmla="*/ 41 w 41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9">
                  <a:moveTo>
                    <a:pt x="41" y="39"/>
                  </a:moveTo>
                  <a:lnTo>
                    <a:pt x="38" y="39"/>
                  </a:lnTo>
                  <a:lnTo>
                    <a:pt x="34" y="38"/>
                  </a:lnTo>
                  <a:lnTo>
                    <a:pt x="28" y="34"/>
                  </a:lnTo>
                  <a:lnTo>
                    <a:pt x="21" y="29"/>
                  </a:lnTo>
                  <a:lnTo>
                    <a:pt x="14" y="22"/>
                  </a:lnTo>
                  <a:lnTo>
                    <a:pt x="8" y="15"/>
                  </a:lnTo>
                  <a:lnTo>
                    <a:pt x="3" y="8"/>
                  </a:lnTo>
                  <a:lnTo>
                    <a:pt x="0" y="0"/>
                  </a:lnTo>
                  <a:lnTo>
                    <a:pt x="5" y="4"/>
                  </a:lnTo>
                  <a:lnTo>
                    <a:pt x="11" y="10"/>
                  </a:lnTo>
                  <a:lnTo>
                    <a:pt x="18" y="15"/>
                  </a:lnTo>
                  <a:lnTo>
                    <a:pt x="25" y="21"/>
                  </a:lnTo>
                  <a:lnTo>
                    <a:pt x="32" y="27"/>
                  </a:lnTo>
                  <a:lnTo>
                    <a:pt x="37" y="32"/>
                  </a:lnTo>
                  <a:lnTo>
                    <a:pt x="41" y="36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05" name="Freeform 612">
              <a:extLst>
                <a:ext uri="{FF2B5EF4-FFF2-40B4-BE49-F238E27FC236}">
                  <a16:creationId xmlns:a16="http://schemas.microsoft.com/office/drawing/2014/main" id="{7231D35F-1F24-4D49-98E1-D8BFFC8AD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" y="996"/>
              <a:ext cx="28" cy="33"/>
            </a:xfrm>
            <a:custGeom>
              <a:avLst/>
              <a:gdLst>
                <a:gd name="T0" fmla="*/ 28 w 28"/>
                <a:gd name="T1" fmla="*/ 33 h 33"/>
                <a:gd name="T2" fmla="*/ 25 w 28"/>
                <a:gd name="T3" fmla="*/ 33 h 33"/>
                <a:gd name="T4" fmla="*/ 22 w 28"/>
                <a:gd name="T5" fmla="*/ 31 h 33"/>
                <a:gd name="T6" fmla="*/ 17 w 28"/>
                <a:gd name="T7" fmla="*/ 27 h 33"/>
                <a:gd name="T8" fmla="*/ 12 w 28"/>
                <a:gd name="T9" fmla="*/ 21 h 33"/>
                <a:gd name="T10" fmla="*/ 7 w 28"/>
                <a:gd name="T11" fmla="*/ 15 h 33"/>
                <a:gd name="T12" fmla="*/ 3 w 28"/>
                <a:gd name="T13" fmla="*/ 8 h 33"/>
                <a:gd name="T14" fmla="*/ 0 w 28"/>
                <a:gd name="T15" fmla="*/ 4 h 33"/>
                <a:gd name="T16" fmla="*/ 0 w 28"/>
                <a:gd name="T17" fmla="*/ 0 h 33"/>
                <a:gd name="T18" fmla="*/ 2 w 28"/>
                <a:gd name="T19" fmla="*/ 4 h 33"/>
                <a:gd name="T20" fmla="*/ 6 w 28"/>
                <a:gd name="T21" fmla="*/ 7 h 33"/>
                <a:gd name="T22" fmla="*/ 12 w 28"/>
                <a:gd name="T23" fmla="*/ 12 h 33"/>
                <a:gd name="T24" fmla="*/ 16 w 28"/>
                <a:gd name="T25" fmla="*/ 17 h 33"/>
                <a:gd name="T26" fmla="*/ 20 w 28"/>
                <a:gd name="T27" fmla="*/ 22 h 33"/>
                <a:gd name="T28" fmla="*/ 24 w 28"/>
                <a:gd name="T29" fmla="*/ 27 h 33"/>
                <a:gd name="T30" fmla="*/ 27 w 28"/>
                <a:gd name="T31" fmla="*/ 31 h 33"/>
                <a:gd name="T32" fmla="*/ 28 w 28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3"/>
                <a:gd name="T53" fmla="*/ 28 w 2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3">
                  <a:moveTo>
                    <a:pt x="28" y="33"/>
                  </a:moveTo>
                  <a:lnTo>
                    <a:pt x="25" y="33"/>
                  </a:lnTo>
                  <a:lnTo>
                    <a:pt x="22" y="31"/>
                  </a:lnTo>
                  <a:lnTo>
                    <a:pt x="17" y="27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7"/>
                  </a:lnTo>
                  <a:lnTo>
                    <a:pt x="12" y="12"/>
                  </a:lnTo>
                  <a:lnTo>
                    <a:pt x="16" y="17"/>
                  </a:lnTo>
                  <a:lnTo>
                    <a:pt x="20" y="22"/>
                  </a:lnTo>
                  <a:lnTo>
                    <a:pt x="24" y="27"/>
                  </a:lnTo>
                  <a:lnTo>
                    <a:pt x="27" y="31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06" name="Freeform 613">
              <a:extLst>
                <a:ext uri="{FF2B5EF4-FFF2-40B4-BE49-F238E27FC236}">
                  <a16:creationId xmlns:a16="http://schemas.microsoft.com/office/drawing/2014/main" id="{D7C8FF32-73FD-4B7A-AA9E-19E12CFE4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985"/>
              <a:ext cx="18" cy="22"/>
            </a:xfrm>
            <a:custGeom>
              <a:avLst/>
              <a:gdLst>
                <a:gd name="T0" fmla="*/ 18 w 18"/>
                <a:gd name="T1" fmla="*/ 22 h 22"/>
                <a:gd name="T2" fmla="*/ 13 w 18"/>
                <a:gd name="T3" fmla="*/ 21 h 22"/>
                <a:gd name="T4" fmla="*/ 6 w 18"/>
                <a:gd name="T5" fmla="*/ 15 h 22"/>
                <a:gd name="T6" fmla="*/ 0 w 18"/>
                <a:gd name="T7" fmla="*/ 8 h 22"/>
                <a:gd name="T8" fmla="*/ 0 w 18"/>
                <a:gd name="T9" fmla="*/ 0 h 22"/>
                <a:gd name="T10" fmla="*/ 5 w 18"/>
                <a:gd name="T11" fmla="*/ 8 h 22"/>
                <a:gd name="T12" fmla="*/ 12 w 18"/>
                <a:gd name="T13" fmla="*/ 14 h 22"/>
                <a:gd name="T14" fmla="*/ 18 w 18"/>
                <a:gd name="T15" fmla="*/ 18 h 22"/>
                <a:gd name="T16" fmla="*/ 18 w 18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2"/>
                <a:gd name="T29" fmla="*/ 18 w 18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2">
                  <a:moveTo>
                    <a:pt x="18" y="22"/>
                  </a:moveTo>
                  <a:lnTo>
                    <a:pt x="13" y="21"/>
                  </a:lnTo>
                  <a:lnTo>
                    <a:pt x="6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5" y="8"/>
                  </a:lnTo>
                  <a:lnTo>
                    <a:pt x="12" y="14"/>
                  </a:lnTo>
                  <a:lnTo>
                    <a:pt x="18" y="1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07" name="Freeform 614">
              <a:extLst>
                <a:ext uri="{FF2B5EF4-FFF2-40B4-BE49-F238E27FC236}">
                  <a16:creationId xmlns:a16="http://schemas.microsoft.com/office/drawing/2014/main" id="{6FD84D6C-E02E-4E33-AC45-8EA6E2C63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1165"/>
              <a:ext cx="25" cy="25"/>
            </a:xfrm>
            <a:custGeom>
              <a:avLst/>
              <a:gdLst>
                <a:gd name="T0" fmla="*/ 0 w 25"/>
                <a:gd name="T1" fmla="*/ 0 h 25"/>
                <a:gd name="T2" fmla="*/ 2 w 25"/>
                <a:gd name="T3" fmla="*/ 2 h 25"/>
                <a:gd name="T4" fmla="*/ 6 w 25"/>
                <a:gd name="T5" fmla="*/ 4 h 25"/>
                <a:gd name="T6" fmla="*/ 11 w 25"/>
                <a:gd name="T7" fmla="*/ 8 h 25"/>
                <a:gd name="T8" fmla="*/ 15 w 25"/>
                <a:gd name="T9" fmla="*/ 11 h 25"/>
                <a:gd name="T10" fmla="*/ 20 w 25"/>
                <a:gd name="T11" fmla="*/ 15 h 25"/>
                <a:gd name="T12" fmla="*/ 24 w 25"/>
                <a:gd name="T13" fmla="*/ 19 h 25"/>
                <a:gd name="T14" fmla="*/ 25 w 25"/>
                <a:gd name="T15" fmla="*/ 22 h 25"/>
                <a:gd name="T16" fmla="*/ 25 w 25"/>
                <a:gd name="T17" fmla="*/ 25 h 25"/>
                <a:gd name="T18" fmla="*/ 19 w 25"/>
                <a:gd name="T19" fmla="*/ 25 h 25"/>
                <a:gd name="T20" fmla="*/ 13 w 25"/>
                <a:gd name="T21" fmla="*/ 17 h 25"/>
                <a:gd name="T22" fmla="*/ 6 w 25"/>
                <a:gd name="T23" fmla="*/ 7 h 25"/>
                <a:gd name="T24" fmla="*/ 0 w 25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25"/>
                <a:gd name="T41" fmla="*/ 25 w 25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25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1" y="8"/>
                  </a:lnTo>
                  <a:lnTo>
                    <a:pt x="15" y="11"/>
                  </a:lnTo>
                  <a:lnTo>
                    <a:pt x="20" y="15"/>
                  </a:lnTo>
                  <a:lnTo>
                    <a:pt x="24" y="19"/>
                  </a:lnTo>
                  <a:lnTo>
                    <a:pt x="25" y="22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3" y="17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08" name="Freeform 615">
              <a:extLst>
                <a:ext uri="{FF2B5EF4-FFF2-40B4-BE49-F238E27FC236}">
                  <a16:creationId xmlns:a16="http://schemas.microsoft.com/office/drawing/2014/main" id="{B17D86D9-3B41-4491-91ED-2714D951F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" y="1164"/>
              <a:ext cx="12" cy="30"/>
            </a:xfrm>
            <a:custGeom>
              <a:avLst/>
              <a:gdLst>
                <a:gd name="T0" fmla="*/ 12 w 12"/>
                <a:gd name="T1" fmla="*/ 0 h 30"/>
                <a:gd name="T2" fmla="*/ 9 w 12"/>
                <a:gd name="T3" fmla="*/ 5 h 30"/>
                <a:gd name="T4" fmla="*/ 4 w 12"/>
                <a:gd name="T5" fmla="*/ 15 h 30"/>
                <a:gd name="T6" fmla="*/ 0 w 12"/>
                <a:gd name="T7" fmla="*/ 24 h 30"/>
                <a:gd name="T8" fmla="*/ 0 w 12"/>
                <a:gd name="T9" fmla="*/ 30 h 30"/>
                <a:gd name="T10" fmla="*/ 4 w 12"/>
                <a:gd name="T11" fmla="*/ 28 h 30"/>
                <a:gd name="T12" fmla="*/ 7 w 12"/>
                <a:gd name="T13" fmla="*/ 20 h 30"/>
                <a:gd name="T14" fmla="*/ 10 w 12"/>
                <a:gd name="T15" fmla="*/ 8 h 30"/>
                <a:gd name="T16" fmla="*/ 12 w 12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0"/>
                  </a:moveTo>
                  <a:lnTo>
                    <a:pt x="9" y="5"/>
                  </a:lnTo>
                  <a:lnTo>
                    <a:pt x="4" y="15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8"/>
                  </a:lnTo>
                  <a:lnTo>
                    <a:pt x="7" y="20"/>
                  </a:lnTo>
                  <a:lnTo>
                    <a:pt x="1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09" name="Freeform 616">
              <a:extLst>
                <a:ext uri="{FF2B5EF4-FFF2-40B4-BE49-F238E27FC236}">
                  <a16:creationId xmlns:a16="http://schemas.microsoft.com/office/drawing/2014/main" id="{70EA7A41-6CFC-41C1-84C8-7CF7D1E7B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1170"/>
              <a:ext cx="8" cy="34"/>
            </a:xfrm>
            <a:custGeom>
              <a:avLst/>
              <a:gdLst>
                <a:gd name="T0" fmla="*/ 0 w 8"/>
                <a:gd name="T1" fmla="*/ 0 h 34"/>
                <a:gd name="T2" fmla="*/ 1 w 8"/>
                <a:gd name="T3" fmla="*/ 7 h 34"/>
                <a:gd name="T4" fmla="*/ 1 w 8"/>
                <a:gd name="T5" fmla="*/ 19 h 34"/>
                <a:gd name="T6" fmla="*/ 2 w 8"/>
                <a:gd name="T7" fmla="*/ 29 h 34"/>
                <a:gd name="T8" fmla="*/ 6 w 8"/>
                <a:gd name="T9" fmla="*/ 34 h 34"/>
                <a:gd name="T10" fmla="*/ 8 w 8"/>
                <a:gd name="T11" fmla="*/ 30 h 34"/>
                <a:gd name="T12" fmla="*/ 6 w 8"/>
                <a:gd name="T13" fmla="*/ 20 h 34"/>
                <a:gd name="T14" fmla="*/ 3 w 8"/>
                <a:gd name="T15" fmla="*/ 8 h 34"/>
                <a:gd name="T16" fmla="*/ 0 w 8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4"/>
                <a:gd name="T29" fmla="*/ 8 w 8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4">
                  <a:moveTo>
                    <a:pt x="0" y="0"/>
                  </a:moveTo>
                  <a:lnTo>
                    <a:pt x="1" y="7"/>
                  </a:lnTo>
                  <a:lnTo>
                    <a:pt x="1" y="19"/>
                  </a:lnTo>
                  <a:lnTo>
                    <a:pt x="2" y="29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6" y="20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10" name="Freeform 617">
              <a:extLst>
                <a:ext uri="{FF2B5EF4-FFF2-40B4-BE49-F238E27FC236}">
                  <a16:creationId xmlns:a16="http://schemas.microsoft.com/office/drawing/2014/main" id="{D929A4C7-FA67-4B8E-8600-5193DA6EC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" y="1154"/>
              <a:ext cx="22" cy="30"/>
            </a:xfrm>
            <a:custGeom>
              <a:avLst/>
              <a:gdLst>
                <a:gd name="T0" fmla="*/ 22 w 22"/>
                <a:gd name="T1" fmla="*/ 0 h 30"/>
                <a:gd name="T2" fmla="*/ 17 w 22"/>
                <a:gd name="T3" fmla="*/ 10 h 30"/>
                <a:gd name="T4" fmla="*/ 11 w 22"/>
                <a:gd name="T5" fmla="*/ 20 h 30"/>
                <a:gd name="T6" fmla="*/ 4 w 22"/>
                <a:gd name="T7" fmla="*/ 29 h 30"/>
                <a:gd name="T8" fmla="*/ 0 w 22"/>
                <a:gd name="T9" fmla="*/ 30 h 30"/>
                <a:gd name="T10" fmla="*/ 0 w 22"/>
                <a:gd name="T11" fmla="*/ 27 h 30"/>
                <a:gd name="T12" fmla="*/ 2 w 22"/>
                <a:gd name="T13" fmla="*/ 24 h 30"/>
                <a:gd name="T14" fmla="*/ 4 w 22"/>
                <a:gd name="T15" fmla="*/ 19 h 30"/>
                <a:gd name="T16" fmla="*/ 9 w 22"/>
                <a:gd name="T17" fmla="*/ 14 h 30"/>
                <a:gd name="T18" fmla="*/ 13 w 22"/>
                <a:gd name="T19" fmla="*/ 10 h 30"/>
                <a:gd name="T20" fmla="*/ 17 w 22"/>
                <a:gd name="T21" fmla="*/ 6 h 30"/>
                <a:gd name="T22" fmla="*/ 21 w 22"/>
                <a:gd name="T23" fmla="*/ 3 h 30"/>
                <a:gd name="T24" fmla="*/ 22 w 22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30"/>
                <a:gd name="T41" fmla="*/ 22 w 22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30">
                  <a:moveTo>
                    <a:pt x="22" y="0"/>
                  </a:moveTo>
                  <a:lnTo>
                    <a:pt x="17" y="10"/>
                  </a:lnTo>
                  <a:lnTo>
                    <a:pt x="11" y="20"/>
                  </a:lnTo>
                  <a:lnTo>
                    <a:pt x="4" y="29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4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11" name="Freeform 618">
              <a:extLst>
                <a:ext uri="{FF2B5EF4-FFF2-40B4-BE49-F238E27FC236}">
                  <a16:creationId xmlns:a16="http://schemas.microsoft.com/office/drawing/2014/main" id="{4D9BF08D-F2F7-4B92-BF07-64D1AE488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" y="991"/>
              <a:ext cx="38" cy="9"/>
            </a:xfrm>
            <a:custGeom>
              <a:avLst/>
              <a:gdLst>
                <a:gd name="T0" fmla="*/ 38 w 38"/>
                <a:gd name="T1" fmla="*/ 8 h 9"/>
                <a:gd name="T2" fmla="*/ 34 w 38"/>
                <a:gd name="T3" fmla="*/ 8 h 9"/>
                <a:gd name="T4" fmla="*/ 28 w 38"/>
                <a:gd name="T5" fmla="*/ 9 h 9"/>
                <a:gd name="T6" fmla="*/ 22 w 38"/>
                <a:gd name="T7" fmla="*/ 9 h 9"/>
                <a:gd name="T8" fmla="*/ 16 w 38"/>
                <a:gd name="T9" fmla="*/ 9 h 9"/>
                <a:gd name="T10" fmla="*/ 10 w 38"/>
                <a:gd name="T11" fmla="*/ 9 h 9"/>
                <a:gd name="T12" fmla="*/ 5 w 38"/>
                <a:gd name="T13" fmla="*/ 8 h 9"/>
                <a:gd name="T14" fmla="*/ 1 w 38"/>
                <a:gd name="T15" fmla="*/ 6 h 9"/>
                <a:gd name="T16" fmla="*/ 0 w 38"/>
                <a:gd name="T17" fmla="*/ 3 h 9"/>
                <a:gd name="T18" fmla="*/ 0 w 38"/>
                <a:gd name="T19" fmla="*/ 1 h 9"/>
                <a:gd name="T20" fmla="*/ 4 w 38"/>
                <a:gd name="T21" fmla="*/ 0 h 9"/>
                <a:gd name="T22" fmla="*/ 9 w 38"/>
                <a:gd name="T23" fmla="*/ 0 h 9"/>
                <a:gd name="T24" fmla="*/ 15 w 38"/>
                <a:gd name="T25" fmla="*/ 2 h 9"/>
                <a:gd name="T26" fmla="*/ 21 w 38"/>
                <a:gd name="T27" fmla="*/ 4 h 9"/>
                <a:gd name="T28" fmla="*/ 28 w 38"/>
                <a:gd name="T29" fmla="*/ 6 h 9"/>
                <a:gd name="T30" fmla="*/ 34 w 38"/>
                <a:gd name="T31" fmla="*/ 7 h 9"/>
                <a:gd name="T32" fmla="*/ 38 w 38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9"/>
                <a:gd name="T53" fmla="*/ 38 w 38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9">
                  <a:moveTo>
                    <a:pt x="38" y="8"/>
                  </a:moveTo>
                  <a:lnTo>
                    <a:pt x="34" y="8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6" y="9"/>
                  </a:lnTo>
                  <a:lnTo>
                    <a:pt x="10" y="9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4" y="7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12" name="Freeform 619">
              <a:extLst>
                <a:ext uri="{FF2B5EF4-FFF2-40B4-BE49-F238E27FC236}">
                  <a16:creationId xmlns:a16="http://schemas.microsoft.com/office/drawing/2014/main" id="{C6D60C0A-D753-4E41-B899-0ED33408F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" y="973"/>
              <a:ext cx="37" cy="15"/>
            </a:xfrm>
            <a:custGeom>
              <a:avLst/>
              <a:gdLst>
                <a:gd name="T0" fmla="*/ 37 w 37"/>
                <a:gd name="T1" fmla="*/ 15 h 15"/>
                <a:gd name="T2" fmla="*/ 34 w 37"/>
                <a:gd name="T3" fmla="*/ 15 h 15"/>
                <a:gd name="T4" fmla="*/ 29 w 37"/>
                <a:gd name="T5" fmla="*/ 14 h 15"/>
                <a:gd name="T6" fmla="*/ 23 w 37"/>
                <a:gd name="T7" fmla="*/ 13 h 15"/>
                <a:gd name="T8" fmla="*/ 17 w 37"/>
                <a:gd name="T9" fmla="*/ 12 h 15"/>
                <a:gd name="T10" fmla="*/ 11 w 37"/>
                <a:gd name="T11" fmla="*/ 10 h 15"/>
                <a:gd name="T12" fmla="*/ 6 w 37"/>
                <a:gd name="T13" fmla="*/ 8 h 15"/>
                <a:gd name="T14" fmla="*/ 2 w 37"/>
                <a:gd name="T15" fmla="*/ 5 h 15"/>
                <a:gd name="T16" fmla="*/ 0 w 37"/>
                <a:gd name="T17" fmla="*/ 2 h 15"/>
                <a:gd name="T18" fmla="*/ 1 w 37"/>
                <a:gd name="T19" fmla="*/ 0 h 15"/>
                <a:gd name="T20" fmla="*/ 6 w 37"/>
                <a:gd name="T21" fmla="*/ 0 h 15"/>
                <a:gd name="T22" fmla="*/ 11 w 37"/>
                <a:gd name="T23" fmla="*/ 2 h 15"/>
                <a:gd name="T24" fmla="*/ 17 w 37"/>
                <a:gd name="T25" fmla="*/ 5 h 15"/>
                <a:gd name="T26" fmla="*/ 24 w 37"/>
                <a:gd name="T27" fmla="*/ 8 h 15"/>
                <a:gd name="T28" fmla="*/ 30 w 37"/>
                <a:gd name="T29" fmla="*/ 11 h 15"/>
                <a:gd name="T30" fmla="*/ 35 w 37"/>
                <a:gd name="T31" fmla="*/ 14 h 15"/>
                <a:gd name="T32" fmla="*/ 37 w 37"/>
                <a:gd name="T33" fmla="*/ 1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5"/>
                <a:gd name="T53" fmla="*/ 37 w 37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5">
                  <a:moveTo>
                    <a:pt x="37" y="15"/>
                  </a:moveTo>
                  <a:lnTo>
                    <a:pt x="34" y="15"/>
                  </a:lnTo>
                  <a:lnTo>
                    <a:pt x="29" y="14"/>
                  </a:lnTo>
                  <a:lnTo>
                    <a:pt x="23" y="13"/>
                  </a:lnTo>
                  <a:lnTo>
                    <a:pt x="17" y="12"/>
                  </a:lnTo>
                  <a:lnTo>
                    <a:pt x="11" y="10"/>
                  </a:lnTo>
                  <a:lnTo>
                    <a:pt x="6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7" y="5"/>
                  </a:lnTo>
                  <a:lnTo>
                    <a:pt x="24" y="8"/>
                  </a:lnTo>
                  <a:lnTo>
                    <a:pt x="30" y="11"/>
                  </a:lnTo>
                  <a:lnTo>
                    <a:pt x="35" y="14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13" name="Freeform 620">
              <a:extLst>
                <a:ext uri="{FF2B5EF4-FFF2-40B4-BE49-F238E27FC236}">
                  <a16:creationId xmlns:a16="http://schemas.microsoft.com/office/drawing/2014/main" id="{3F0E718F-054F-4DE1-8D5C-C3F93CC6F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" y="1012"/>
              <a:ext cx="36" cy="9"/>
            </a:xfrm>
            <a:custGeom>
              <a:avLst/>
              <a:gdLst>
                <a:gd name="T0" fmla="*/ 36 w 36"/>
                <a:gd name="T1" fmla="*/ 4 h 9"/>
                <a:gd name="T2" fmla="*/ 35 w 36"/>
                <a:gd name="T3" fmla="*/ 6 h 9"/>
                <a:gd name="T4" fmla="*/ 31 w 36"/>
                <a:gd name="T5" fmla="*/ 7 h 9"/>
                <a:gd name="T6" fmla="*/ 26 w 36"/>
                <a:gd name="T7" fmla="*/ 9 h 9"/>
                <a:gd name="T8" fmla="*/ 20 w 36"/>
                <a:gd name="T9" fmla="*/ 9 h 9"/>
                <a:gd name="T10" fmla="*/ 13 w 36"/>
                <a:gd name="T11" fmla="*/ 9 h 9"/>
                <a:gd name="T12" fmla="*/ 8 w 36"/>
                <a:gd name="T13" fmla="*/ 8 h 9"/>
                <a:gd name="T14" fmla="*/ 3 w 36"/>
                <a:gd name="T15" fmla="*/ 7 h 9"/>
                <a:gd name="T16" fmla="*/ 0 w 36"/>
                <a:gd name="T17" fmla="*/ 4 h 9"/>
                <a:gd name="T18" fmla="*/ 0 w 36"/>
                <a:gd name="T19" fmla="*/ 1 h 9"/>
                <a:gd name="T20" fmla="*/ 3 w 36"/>
                <a:gd name="T21" fmla="*/ 0 h 9"/>
                <a:gd name="T22" fmla="*/ 8 w 36"/>
                <a:gd name="T23" fmla="*/ 0 h 9"/>
                <a:gd name="T24" fmla="*/ 13 w 36"/>
                <a:gd name="T25" fmla="*/ 1 h 9"/>
                <a:gd name="T26" fmla="*/ 20 w 36"/>
                <a:gd name="T27" fmla="*/ 2 h 9"/>
                <a:gd name="T28" fmla="*/ 26 w 36"/>
                <a:gd name="T29" fmla="*/ 3 h 9"/>
                <a:gd name="T30" fmla="*/ 32 w 36"/>
                <a:gd name="T31" fmla="*/ 4 h 9"/>
                <a:gd name="T32" fmla="*/ 36 w 36"/>
                <a:gd name="T33" fmla="*/ 4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9"/>
                <a:gd name="T53" fmla="*/ 36 w 36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9">
                  <a:moveTo>
                    <a:pt x="36" y="4"/>
                  </a:moveTo>
                  <a:lnTo>
                    <a:pt x="35" y="6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0" y="9"/>
                  </a:lnTo>
                  <a:lnTo>
                    <a:pt x="13" y="9"/>
                  </a:lnTo>
                  <a:lnTo>
                    <a:pt x="8" y="8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6" y="3"/>
                  </a:lnTo>
                  <a:lnTo>
                    <a:pt x="32" y="4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14" name="Freeform 621">
              <a:extLst>
                <a:ext uri="{FF2B5EF4-FFF2-40B4-BE49-F238E27FC236}">
                  <a16:creationId xmlns:a16="http://schemas.microsoft.com/office/drawing/2014/main" id="{78B0210F-50A2-4A11-BF47-3E31AC440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" y="1032"/>
              <a:ext cx="42" cy="14"/>
            </a:xfrm>
            <a:custGeom>
              <a:avLst/>
              <a:gdLst>
                <a:gd name="T0" fmla="*/ 42 w 42"/>
                <a:gd name="T1" fmla="*/ 0 h 14"/>
                <a:gd name="T2" fmla="*/ 38 w 42"/>
                <a:gd name="T3" fmla="*/ 3 h 14"/>
                <a:gd name="T4" fmla="*/ 32 w 42"/>
                <a:gd name="T5" fmla="*/ 6 h 14"/>
                <a:gd name="T6" fmla="*/ 25 w 42"/>
                <a:gd name="T7" fmla="*/ 9 h 14"/>
                <a:gd name="T8" fmla="*/ 19 w 42"/>
                <a:gd name="T9" fmla="*/ 12 h 14"/>
                <a:gd name="T10" fmla="*/ 12 w 42"/>
                <a:gd name="T11" fmla="*/ 14 h 14"/>
                <a:gd name="T12" fmla="*/ 6 w 42"/>
                <a:gd name="T13" fmla="*/ 14 h 14"/>
                <a:gd name="T14" fmla="*/ 3 w 42"/>
                <a:gd name="T15" fmla="*/ 14 h 14"/>
                <a:gd name="T16" fmla="*/ 0 w 42"/>
                <a:gd name="T17" fmla="*/ 11 h 14"/>
                <a:gd name="T18" fmla="*/ 1 w 42"/>
                <a:gd name="T19" fmla="*/ 8 h 14"/>
                <a:gd name="T20" fmla="*/ 5 w 42"/>
                <a:gd name="T21" fmla="*/ 6 h 14"/>
                <a:gd name="T22" fmla="*/ 10 w 42"/>
                <a:gd name="T23" fmla="*/ 4 h 14"/>
                <a:gd name="T24" fmla="*/ 17 w 42"/>
                <a:gd name="T25" fmla="*/ 3 h 14"/>
                <a:gd name="T26" fmla="*/ 25 w 42"/>
                <a:gd name="T27" fmla="*/ 3 h 14"/>
                <a:gd name="T28" fmla="*/ 32 w 42"/>
                <a:gd name="T29" fmla="*/ 2 h 14"/>
                <a:gd name="T30" fmla="*/ 38 w 42"/>
                <a:gd name="T31" fmla="*/ 1 h 14"/>
                <a:gd name="T32" fmla="*/ 42 w 4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4"/>
                <a:gd name="T53" fmla="*/ 42 w 4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4">
                  <a:moveTo>
                    <a:pt x="42" y="0"/>
                  </a:moveTo>
                  <a:lnTo>
                    <a:pt x="38" y="3"/>
                  </a:lnTo>
                  <a:lnTo>
                    <a:pt x="32" y="6"/>
                  </a:lnTo>
                  <a:lnTo>
                    <a:pt x="25" y="9"/>
                  </a:lnTo>
                  <a:lnTo>
                    <a:pt x="19" y="12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0" y="4"/>
                  </a:lnTo>
                  <a:lnTo>
                    <a:pt x="17" y="3"/>
                  </a:lnTo>
                  <a:lnTo>
                    <a:pt x="25" y="3"/>
                  </a:lnTo>
                  <a:lnTo>
                    <a:pt x="32" y="2"/>
                  </a:lnTo>
                  <a:lnTo>
                    <a:pt x="38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15" name="Freeform 622">
              <a:extLst>
                <a:ext uri="{FF2B5EF4-FFF2-40B4-BE49-F238E27FC236}">
                  <a16:creationId xmlns:a16="http://schemas.microsoft.com/office/drawing/2014/main" id="{30721F53-BC4C-4A8F-BE0E-DF0AB9274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054"/>
              <a:ext cx="45" cy="16"/>
            </a:xfrm>
            <a:custGeom>
              <a:avLst/>
              <a:gdLst>
                <a:gd name="T0" fmla="*/ 45 w 45"/>
                <a:gd name="T1" fmla="*/ 0 h 16"/>
                <a:gd name="T2" fmla="*/ 41 w 45"/>
                <a:gd name="T3" fmla="*/ 1 h 16"/>
                <a:gd name="T4" fmla="*/ 35 w 45"/>
                <a:gd name="T5" fmla="*/ 5 h 16"/>
                <a:gd name="T6" fmla="*/ 27 w 45"/>
                <a:gd name="T7" fmla="*/ 8 h 16"/>
                <a:gd name="T8" fmla="*/ 19 w 45"/>
                <a:gd name="T9" fmla="*/ 12 h 16"/>
                <a:gd name="T10" fmla="*/ 12 w 45"/>
                <a:gd name="T11" fmla="*/ 14 h 16"/>
                <a:gd name="T12" fmla="*/ 6 w 45"/>
                <a:gd name="T13" fmla="*/ 16 h 16"/>
                <a:gd name="T14" fmla="*/ 1 w 45"/>
                <a:gd name="T15" fmla="*/ 15 h 16"/>
                <a:gd name="T16" fmla="*/ 0 w 45"/>
                <a:gd name="T17" fmla="*/ 13 h 16"/>
                <a:gd name="T18" fmla="*/ 1 w 45"/>
                <a:gd name="T19" fmla="*/ 9 h 16"/>
                <a:gd name="T20" fmla="*/ 7 w 45"/>
                <a:gd name="T21" fmla="*/ 7 h 16"/>
                <a:gd name="T22" fmla="*/ 13 w 45"/>
                <a:gd name="T23" fmla="*/ 5 h 16"/>
                <a:gd name="T24" fmla="*/ 21 w 45"/>
                <a:gd name="T25" fmla="*/ 3 h 16"/>
                <a:gd name="T26" fmla="*/ 29 w 45"/>
                <a:gd name="T27" fmla="*/ 2 h 16"/>
                <a:gd name="T28" fmla="*/ 36 w 45"/>
                <a:gd name="T29" fmla="*/ 1 h 16"/>
                <a:gd name="T30" fmla="*/ 42 w 45"/>
                <a:gd name="T31" fmla="*/ 1 h 16"/>
                <a:gd name="T32" fmla="*/ 45 w 45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45" y="0"/>
                  </a:moveTo>
                  <a:lnTo>
                    <a:pt x="41" y="1"/>
                  </a:lnTo>
                  <a:lnTo>
                    <a:pt x="35" y="5"/>
                  </a:lnTo>
                  <a:lnTo>
                    <a:pt x="27" y="8"/>
                  </a:lnTo>
                  <a:lnTo>
                    <a:pt x="19" y="12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7" y="7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29" y="2"/>
                  </a:lnTo>
                  <a:lnTo>
                    <a:pt x="36" y="1"/>
                  </a:lnTo>
                  <a:lnTo>
                    <a:pt x="42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16" name="Freeform 623">
              <a:extLst>
                <a:ext uri="{FF2B5EF4-FFF2-40B4-BE49-F238E27FC236}">
                  <a16:creationId xmlns:a16="http://schemas.microsoft.com/office/drawing/2014/main" id="{C76DFD54-C37F-4F7F-BDF5-4A8BEA13C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" y="1092"/>
              <a:ext cx="49" cy="29"/>
            </a:xfrm>
            <a:custGeom>
              <a:avLst/>
              <a:gdLst>
                <a:gd name="T0" fmla="*/ 49 w 49"/>
                <a:gd name="T1" fmla="*/ 0 h 29"/>
                <a:gd name="T2" fmla="*/ 45 w 49"/>
                <a:gd name="T3" fmla="*/ 5 h 29"/>
                <a:gd name="T4" fmla="*/ 38 w 49"/>
                <a:gd name="T5" fmla="*/ 11 h 29"/>
                <a:gd name="T6" fmla="*/ 31 w 49"/>
                <a:gd name="T7" fmla="*/ 16 h 29"/>
                <a:gd name="T8" fmla="*/ 23 w 49"/>
                <a:gd name="T9" fmla="*/ 20 h 29"/>
                <a:gd name="T10" fmla="*/ 15 w 49"/>
                <a:gd name="T11" fmla="*/ 25 h 29"/>
                <a:gd name="T12" fmla="*/ 8 w 49"/>
                <a:gd name="T13" fmla="*/ 28 h 29"/>
                <a:gd name="T14" fmla="*/ 3 w 49"/>
                <a:gd name="T15" fmla="*/ 29 h 29"/>
                <a:gd name="T16" fmla="*/ 0 w 49"/>
                <a:gd name="T17" fmla="*/ 27 h 29"/>
                <a:gd name="T18" fmla="*/ 1 w 49"/>
                <a:gd name="T19" fmla="*/ 24 h 29"/>
                <a:gd name="T20" fmla="*/ 6 w 49"/>
                <a:gd name="T21" fmla="*/ 21 h 29"/>
                <a:gd name="T22" fmla="*/ 13 w 49"/>
                <a:gd name="T23" fmla="*/ 18 h 29"/>
                <a:gd name="T24" fmla="*/ 22 w 49"/>
                <a:gd name="T25" fmla="*/ 14 h 29"/>
                <a:gd name="T26" fmla="*/ 31 w 49"/>
                <a:gd name="T27" fmla="*/ 11 h 29"/>
                <a:gd name="T28" fmla="*/ 39 w 49"/>
                <a:gd name="T29" fmla="*/ 7 h 29"/>
                <a:gd name="T30" fmla="*/ 46 w 49"/>
                <a:gd name="T31" fmla="*/ 3 h 29"/>
                <a:gd name="T32" fmla="*/ 49 w 4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29"/>
                <a:gd name="T53" fmla="*/ 49 w 4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29">
                  <a:moveTo>
                    <a:pt x="49" y="0"/>
                  </a:moveTo>
                  <a:lnTo>
                    <a:pt x="45" y="5"/>
                  </a:lnTo>
                  <a:lnTo>
                    <a:pt x="38" y="11"/>
                  </a:lnTo>
                  <a:lnTo>
                    <a:pt x="31" y="16"/>
                  </a:lnTo>
                  <a:lnTo>
                    <a:pt x="23" y="20"/>
                  </a:lnTo>
                  <a:lnTo>
                    <a:pt x="15" y="25"/>
                  </a:lnTo>
                  <a:lnTo>
                    <a:pt x="8" y="28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1"/>
                  </a:lnTo>
                  <a:lnTo>
                    <a:pt x="13" y="18"/>
                  </a:lnTo>
                  <a:lnTo>
                    <a:pt x="22" y="14"/>
                  </a:lnTo>
                  <a:lnTo>
                    <a:pt x="31" y="11"/>
                  </a:lnTo>
                  <a:lnTo>
                    <a:pt x="39" y="7"/>
                  </a:lnTo>
                  <a:lnTo>
                    <a:pt x="46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17" name="Freeform 624">
              <a:extLst>
                <a:ext uri="{FF2B5EF4-FFF2-40B4-BE49-F238E27FC236}">
                  <a16:creationId xmlns:a16="http://schemas.microsoft.com/office/drawing/2014/main" id="{EAA11D2D-EDE1-4B9D-B971-98B75F57C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" y="1137"/>
              <a:ext cx="45" cy="32"/>
            </a:xfrm>
            <a:custGeom>
              <a:avLst/>
              <a:gdLst>
                <a:gd name="T0" fmla="*/ 45 w 45"/>
                <a:gd name="T1" fmla="*/ 0 h 32"/>
                <a:gd name="T2" fmla="*/ 42 w 45"/>
                <a:gd name="T3" fmla="*/ 3 h 32"/>
                <a:gd name="T4" fmla="*/ 36 w 45"/>
                <a:gd name="T5" fmla="*/ 9 h 32"/>
                <a:gd name="T6" fmla="*/ 29 w 45"/>
                <a:gd name="T7" fmla="*/ 15 h 32"/>
                <a:gd name="T8" fmla="*/ 21 w 45"/>
                <a:gd name="T9" fmla="*/ 21 h 32"/>
                <a:gd name="T10" fmla="*/ 14 w 45"/>
                <a:gd name="T11" fmla="*/ 27 h 32"/>
                <a:gd name="T12" fmla="*/ 8 w 45"/>
                <a:gd name="T13" fmla="*/ 30 h 32"/>
                <a:gd name="T14" fmla="*/ 3 w 45"/>
                <a:gd name="T15" fmla="*/ 32 h 32"/>
                <a:gd name="T16" fmla="*/ 0 w 45"/>
                <a:gd name="T17" fmla="*/ 30 h 32"/>
                <a:gd name="T18" fmla="*/ 1 w 45"/>
                <a:gd name="T19" fmla="*/ 27 h 32"/>
                <a:gd name="T20" fmla="*/ 5 w 45"/>
                <a:gd name="T21" fmla="*/ 23 h 32"/>
                <a:gd name="T22" fmla="*/ 12 w 45"/>
                <a:gd name="T23" fmla="*/ 18 h 32"/>
                <a:gd name="T24" fmla="*/ 21 w 45"/>
                <a:gd name="T25" fmla="*/ 13 h 32"/>
                <a:gd name="T26" fmla="*/ 28 w 45"/>
                <a:gd name="T27" fmla="*/ 9 h 32"/>
                <a:gd name="T28" fmla="*/ 36 w 45"/>
                <a:gd name="T29" fmla="*/ 5 h 32"/>
                <a:gd name="T30" fmla="*/ 42 w 45"/>
                <a:gd name="T31" fmla="*/ 1 h 32"/>
                <a:gd name="T32" fmla="*/ 45 w 45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2"/>
                <a:gd name="T53" fmla="*/ 45 w 45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2">
                  <a:moveTo>
                    <a:pt x="45" y="0"/>
                  </a:moveTo>
                  <a:lnTo>
                    <a:pt x="42" y="3"/>
                  </a:lnTo>
                  <a:lnTo>
                    <a:pt x="36" y="9"/>
                  </a:lnTo>
                  <a:lnTo>
                    <a:pt x="29" y="15"/>
                  </a:lnTo>
                  <a:lnTo>
                    <a:pt x="21" y="21"/>
                  </a:lnTo>
                  <a:lnTo>
                    <a:pt x="14" y="27"/>
                  </a:lnTo>
                  <a:lnTo>
                    <a:pt x="8" y="30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12" y="18"/>
                  </a:lnTo>
                  <a:lnTo>
                    <a:pt x="21" y="13"/>
                  </a:lnTo>
                  <a:lnTo>
                    <a:pt x="28" y="9"/>
                  </a:lnTo>
                  <a:lnTo>
                    <a:pt x="36" y="5"/>
                  </a:lnTo>
                  <a:lnTo>
                    <a:pt x="42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18" name="Freeform 625">
              <a:extLst>
                <a:ext uri="{FF2B5EF4-FFF2-40B4-BE49-F238E27FC236}">
                  <a16:creationId xmlns:a16="http://schemas.microsoft.com/office/drawing/2014/main" id="{093D6AFF-9B60-4485-8763-ADD86C39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" y="1073"/>
              <a:ext cx="41" cy="28"/>
            </a:xfrm>
            <a:custGeom>
              <a:avLst/>
              <a:gdLst>
                <a:gd name="T0" fmla="*/ 41 w 41"/>
                <a:gd name="T1" fmla="*/ 0 h 28"/>
                <a:gd name="T2" fmla="*/ 38 w 41"/>
                <a:gd name="T3" fmla="*/ 4 h 28"/>
                <a:gd name="T4" fmla="*/ 32 w 41"/>
                <a:gd name="T5" fmla="*/ 9 h 28"/>
                <a:gd name="T6" fmla="*/ 26 w 41"/>
                <a:gd name="T7" fmla="*/ 13 h 28"/>
                <a:gd name="T8" fmla="*/ 18 w 41"/>
                <a:gd name="T9" fmla="*/ 19 h 28"/>
                <a:gd name="T10" fmla="*/ 12 w 41"/>
                <a:gd name="T11" fmla="*/ 24 h 28"/>
                <a:gd name="T12" fmla="*/ 6 w 41"/>
                <a:gd name="T13" fmla="*/ 27 h 28"/>
                <a:gd name="T14" fmla="*/ 2 w 41"/>
                <a:gd name="T15" fmla="*/ 28 h 28"/>
                <a:gd name="T16" fmla="*/ 0 w 41"/>
                <a:gd name="T17" fmla="*/ 26 h 28"/>
                <a:gd name="T18" fmla="*/ 2 w 41"/>
                <a:gd name="T19" fmla="*/ 22 h 28"/>
                <a:gd name="T20" fmla="*/ 5 w 41"/>
                <a:gd name="T21" fmla="*/ 18 h 28"/>
                <a:gd name="T22" fmla="*/ 11 w 41"/>
                <a:gd name="T23" fmla="*/ 14 h 28"/>
                <a:gd name="T24" fmla="*/ 19 w 41"/>
                <a:gd name="T25" fmla="*/ 10 h 28"/>
                <a:gd name="T26" fmla="*/ 26 w 41"/>
                <a:gd name="T27" fmla="*/ 7 h 28"/>
                <a:gd name="T28" fmla="*/ 33 w 41"/>
                <a:gd name="T29" fmla="*/ 4 h 28"/>
                <a:gd name="T30" fmla="*/ 38 w 41"/>
                <a:gd name="T31" fmla="*/ 2 h 28"/>
                <a:gd name="T32" fmla="*/ 41 w 41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28"/>
                <a:gd name="T53" fmla="*/ 41 w 4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28">
                  <a:moveTo>
                    <a:pt x="41" y="0"/>
                  </a:moveTo>
                  <a:lnTo>
                    <a:pt x="38" y="4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2" y="24"/>
                  </a:lnTo>
                  <a:lnTo>
                    <a:pt x="6" y="27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11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3" y="4"/>
                  </a:lnTo>
                  <a:lnTo>
                    <a:pt x="38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19" name="Freeform 626">
              <a:extLst>
                <a:ext uri="{FF2B5EF4-FFF2-40B4-BE49-F238E27FC236}">
                  <a16:creationId xmlns:a16="http://schemas.microsoft.com/office/drawing/2014/main" id="{36CE9DD9-2134-4E19-A2AA-A78A10F57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1075"/>
              <a:ext cx="60" cy="42"/>
            </a:xfrm>
            <a:custGeom>
              <a:avLst/>
              <a:gdLst>
                <a:gd name="T0" fmla="*/ 60 w 60"/>
                <a:gd name="T1" fmla="*/ 41 h 42"/>
                <a:gd name="T2" fmla="*/ 57 w 60"/>
                <a:gd name="T3" fmla="*/ 42 h 42"/>
                <a:gd name="T4" fmla="*/ 50 w 60"/>
                <a:gd name="T5" fmla="*/ 40 h 42"/>
                <a:gd name="T6" fmla="*/ 41 w 60"/>
                <a:gd name="T7" fmla="*/ 35 h 42"/>
                <a:gd name="T8" fmla="*/ 31 w 60"/>
                <a:gd name="T9" fmla="*/ 30 h 42"/>
                <a:gd name="T10" fmla="*/ 21 w 60"/>
                <a:gd name="T11" fmla="*/ 23 h 42"/>
                <a:gd name="T12" fmla="*/ 11 w 60"/>
                <a:gd name="T13" fmla="*/ 15 h 42"/>
                <a:gd name="T14" fmla="*/ 4 w 60"/>
                <a:gd name="T15" fmla="*/ 7 h 42"/>
                <a:gd name="T16" fmla="*/ 0 w 60"/>
                <a:gd name="T17" fmla="*/ 0 h 42"/>
                <a:gd name="T18" fmla="*/ 4 w 60"/>
                <a:gd name="T19" fmla="*/ 3 h 42"/>
                <a:gd name="T20" fmla="*/ 13 w 60"/>
                <a:gd name="T21" fmla="*/ 7 h 42"/>
                <a:gd name="T22" fmla="*/ 22 w 60"/>
                <a:gd name="T23" fmla="*/ 13 h 42"/>
                <a:gd name="T24" fmla="*/ 34 w 60"/>
                <a:gd name="T25" fmla="*/ 20 h 42"/>
                <a:gd name="T26" fmla="*/ 44 w 60"/>
                <a:gd name="T27" fmla="*/ 28 h 42"/>
                <a:gd name="T28" fmla="*/ 52 w 60"/>
                <a:gd name="T29" fmla="*/ 34 h 42"/>
                <a:gd name="T30" fmla="*/ 58 w 60"/>
                <a:gd name="T31" fmla="*/ 38 h 42"/>
                <a:gd name="T32" fmla="*/ 60 w 60"/>
                <a:gd name="T33" fmla="*/ 4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42"/>
                <a:gd name="T53" fmla="*/ 60 w 6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42">
                  <a:moveTo>
                    <a:pt x="60" y="41"/>
                  </a:moveTo>
                  <a:lnTo>
                    <a:pt x="57" y="42"/>
                  </a:lnTo>
                  <a:lnTo>
                    <a:pt x="50" y="40"/>
                  </a:lnTo>
                  <a:lnTo>
                    <a:pt x="41" y="35"/>
                  </a:lnTo>
                  <a:lnTo>
                    <a:pt x="31" y="30"/>
                  </a:lnTo>
                  <a:lnTo>
                    <a:pt x="21" y="23"/>
                  </a:lnTo>
                  <a:lnTo>
                    <a:pt x="11" y="15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3" y="7"/>
                  </a:lnTo>
                  <a:lnTo>
                    <a:pt x="22" y="13"/>
                  </a:lnTo>
                  <a:lnTo>
                    <a:pt x="34" y="20"/>
                  </a:lnTo>
                  <a:lnTo>
                    <a:pt x="44" y="28"/>
                  </a:lnTo>
                  <a:lnTo>
                    <a:pt x="52" y="34"/>
                  </a:lnTo>
                  <a:lnTo>
                    <a:pt x="58" y="38"/>
                  </a:lnTo>
                  <a:lnTo>
                    <a:pt x="6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20" name="Freeform 627">
              <a:extLst>
                <a:ext uri="{FF2B5EF4-FFF2-40B4-BE49-F238E27FC236}">
                  <a16:creationId xmlns:a16="http://schemas.microsoft.com/office/drawing/2014/main" id="{47CD2CDD-DCEB-4DA4-99AF-30D519063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" y="1110"/>
              <a:ext cx="47" cy="36"/>
            </a:xfrm>
            <a:custGeom>
              <a:avLst/>
              <a:gdLst>
                <a:gd name="T0" fmla="*/ 47 w 47"/>
                <a:gd name="T1" fmla="*/ 36 h 36"/>
                <a:gd name="T2" fmla="*/ 44 w 47"/>
                <a:gd name="T3" fmla="*/ 36 h 36"/>
                <a:gd name="T4" fmla="*/ 40 w 47"/>
                <a:gd name="T5" fmla="*/ 35 h 36"/>
                <a:gd name="T6" fmla="*/ 33 w 47"/>
                <a:gd name="T7" fmla="*/ 32 h 36"/>
                <a:gd name="T8" fmla="*/ 25 w 47"/>
                <a:gd name="T9" fmla="*/ 27 h 36"/>
                <a:gd name="T10" fmla="*/ 18 w 47"/>
                <a:gd name="T11" fmla="*/ 22 h 36"/>
                <a:gd name="T12" fmla="*/ 10 w 47"/>
                <a:gd name="T13" fmla="*/ 15 h 36"/>
                <a:gd name="T14" fmla="*/ 4 w 47"/>
                <a:gd name="T15" fmla="*/ 7 h 36"/>
                <a:gd name="T16" fmla="*/ 0 w 47"/>
                <a:gd name="T17" fmla="*/ 0 h 36"/>
                <a:gd name="T18" fmla="*/ 5 w 47"/>
                <a:gd name="T19" fmla="*/ 4 h 36"/>
                <a:gd name="T20" fmla="*/ 12 w 47"/>
                <a:gd name="T21" fmla="*/ 9 h 36"/>
                <a:gd name="T22" fmla="*/ 20 w 47"/>
                <a:gd name="T23" fmla="*/ 15 h 36"/>
                <a:gd name="T24" fmla="*/ 28 w 47"/>
                <a:gd name="T25" fmla="*/ 21 h 36"/>
                <a:gd name="T26" fmla="*/ 36 w 47"/>
                <a:gd name="T27" fmla="*/ 26 h 36"/>
                <a:gd name="T28" fmla="*/ 42 w 47"/>
                <a:gd name="T29" fmla="*/ 30 h 36"/>
                <a:gd name="T30" fmla="*/ 46 w 47"/>
                <a:gd name="T31" fmla="*/ 34 h 36"/>
                <a:gd name="T32" fmla="*/ 47 w 47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6"/>
                <a:gd name="T53" fmla="*/ 47 w 4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6">
                  <a:moveTo>
                    <a:pt x="47" y="36"/>
                  </a:moveTo>
                  <a:lnTo>
                    <a:pt x="44" y="36"/>
                  </a:lnTo>
                  <a:lnTo>
                    <a:pt x="40" y="35"/>
                  </a:lnTo>
                  <a:lnTo>
                    <a:pt x="33" y="32"/>
                  </a:lnTo>
                  <a:lnTo>
                    <a:pt x="25" y="27"/>
                  </a:lnTo>
                  <a:lnTo>
                    <a:pt x="18" y="22"/>
                  </a:lnTo>
                  <a:lnTo>
                    <a:pt x="10" y="15"/>
                  </a:lnTo>
                  <a:lnTo>
                    <a:pt x="4" y="7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9"/>
                  </a:lnTo>
                  <a:lnTo>
                    <a:pt x="20" y="15"/>
                  </a:lnTo>
                  <a:lnTo>
                    <a:pt x="28" y="21"/>
                  </a:lnTo>
                  <a:lnTo>
                    <a:pt x="36" y="26"/>
                  </a:lnTo>
                  <a:lnTo>
                    <a:pt x="42" y="30"/>
                  </a:lnTo>
                  <a:lnTo>
                    <a:pt x="46" y="34"/>
                  </a:lnTo>
                  <a:lnTo>
                    <a:pt x="47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21" name="Freeform 628">
              <a:extLst>
                <a:ext uri="{FF2B5EF4-FFF2-40B4-BE49-F238E27FC236}">
                  <a16:creationId xmlns:a16="http://schemas.microsoft.com/office/drawing/2014/main" id="{2C906A1C-4C58-4F43-BC03-BB39C85B6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" y="1114"/>
              <a:ext cx="45" cy="33"/>
            </a:xfrm>
            <a:custGeom>
              <a:avLst/>
              <a:gdLst>
                <a:gd name="T0" fmla="*/ 45 w 45"/>
                <a:gd name="T1" fmla="*/ 0 h 33"/>
                <a:gd name="T2" fmla="*/ 42 w 45"/>
                <a:gd name="T3" fmla="*/ 4 h 33"/>
                <a:gd name="T4" fmla="*/ 36 w 45"/>
                <a:gd name="T5" fmla="*/ 10 h 33"/>
                <a:gd name="T6" fmla="*/ 29 w 45"/>
                <a:gd name="T7" fmla="*/ 16 h 33"/>
                <a:gd name="T8" fmla="*/ 22 w 45"/>
                <a:gd name="T9" fmla="*/ 23 h 33"/>
                <a:gd name="T10" fmla="*/ 14 w 45"/>
                <a:gd name="T11" fmla="*/ 27 h 33"/>
                <a:gd name="T12" fmla="*/ 8 w 45"/>
                <a:gd name="T13" fmla="*/ 31 h 33"/>
                <a:gd name="T14" fmla="*/ 3 w 45"/>
                <a:gd name="T15" fmla="*/ 33 h 33"/>
                <a:gd name="T16" fmla="*/ 0 w 45"/>
                <a:gd name="T17" fmla="*/ 31 h 33"/>
                <a:gd name="T18" fmla="*/ 1 w 45"/>
                <a:gd name="T19" fmla="*/ 27 h 33"/>
                <a:gd name="T20" fmla="*/ 5 w 45"/>
                <a:gd name="T21" fmla="*/ 23 h 33"/>
                <a:gd name="T22" fmla="*/ 12 w 45"/>
                <a:gd name="T23" fmla="*/ 20 h 33"/>
                <a:gd name="T24" fmla="*/ 20 w 45"/>
                <a:gd name="T25" fmla="*/ 15 h 33"/>
                <a:gd name="T26" fmla="*/ 28 w 45"/>
                <a:gd name="T27" fmla="*/ 10 h 33"/>
                <a:gd name="T28" fmla="*/ 36 w 45"/>
                <a:gd name="T29" fmla="*/ 6 h 33"/>
                <a:gd name="T30" fmla="*/ 42 w 45"/>
                <a:gd name="T31" fmla="*/ 3 h 33"/>
                <a:gd name="T32" fmla="*/ 45 w 45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3"/>
                <a:gd name="T53" fmla="*/ 45 w 4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3">
                  <a:moveTo>
                    <a:pt x="45" y="0"/>
                  </a:moveTo>
                  <a:lnTo>
                    <a:pt x="42" y="4"/>
                  </a:lnTo>
                  <a:lnTo>
                    <a:pt x="36" y="10"/>
                  </a:lnTo>
                  <a:lnTo>
                    <a:pt x="29" y="16"/>
                  </a:lnTo>
                  <a:lnTo>
                    <a:pt x="22" y="23"/>
                  </a:lnTo>
                  <a:lnTo>
                    <a:pt x="14" y="27"/>
                  </a:lnTo>
                  <a:lnTo>
                    <a:pt x="8" y="31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12" y="20"/>
                  </a:lnTo>
                  <a:lnTo>
                    <a:pt x="20" y="15"/>
                  </a:lnTo>
                  <a:lnTo>
                    <a:pt x="28" y="10"/>
                  </a:lnTo>
                  <a:lnTo>
                    <a:pt x="36" y="6"/>
                  </a:lnTo>
                  <a:lnTo>
                    <a:pt x="42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22" name="Freeform 629">
              <a:extLst>
                <a:ext uri="{FF2B5EF4-FFF2-40B4-BE49-F238E27FC236}">
                  <a16:creationId xmlns:a16="http://schemas.microsoft.com/office/drawing/2014/main" id="{4F437392-95B4-45E9-A069-E431084E3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" y="1153"/>
              <a:ext cx="37" cy="168"/>
            </a:xfrm>
            <a:custGeom>
              <a:avLst/>
              <a:gdLst>
                <a:gd name="T0" fmla="*/ 33 w 37"/>
                <a:gd name="T1" fmla="*/ 0 h 168"/>
                <a:gd name="T2" fmla="*/ 34 w 37"/>
                <a:gd name="T3" fmla="*/ 0 h 168"/>
                <a:gd name="T4" fmla="*/ 36 w 37"/>
                <a:gd name="T5" fmla="*/ 1 h 168"/>
                <a:gd name="T6" fmla="*/ 37 w 37"/>
                <a:gd name="T7" fmla="*/ 3 h 168"/>
                <a:gd name="T8" fmla="*/ 37 w 37"/>
                <a:gd name="T9" fmla="*/ 4 h 168"/>
                <a:gd name="T10" fmla="*/ 22 w 37"/>
                <a:gd name="T11" fmla="*/ 24 h 168"/>
                <a:gd name="T12" fmla="*/ 13 w 37"/>
                <a:gd name="T13" fmla="*/ 46 h 168"/>
                <a:gd name="T14" fmla="*/ 8 w 37"/>
                <a:gd name="T15" fmla="*/ 69 h 168"/>
                <a:gd name="T16" fmla="*/ 7 w 37"/>
                <a:gd name="T17" fmla="*/ 92 h 168"/>
                <a:gd name="T18" fmla="*/ 8 w 37"/>
                <a:gd name="T19" fmla="*/ 114 h 168"/>
                <a:gd name="T20" fmla="*/ 11 w 37"/>
                <a:gd name="T21" fmla="*/ 134 h 168"/>
                <a:gd name="T22" fmla="*/ 15 w 37"/>
                <a:gd name="T23" fmla="*/ 152 h 168"/>
                <a:gd name="T24" fmla="*/ 19 w 37"/>
                <a:gd name="T25" fmla="*/ 168 h 168"/>
                <a:gd name="T26" fmla="*/ 11 w 37"/>
                <a:gd name="T27" fmla="*/ 157 h 168"/>
                <a:gd name="T28" fmla="*/ 5 w 37"/>
                <a:gd name="T29" fmla="*/ 140 h 168"/>
                <a:gd name="T30" fmla="*/ 1 w 37"/>
                <a:gd name="T31" fmla="*/ 116 h 168"/>
                <a:gd name="T32" fmla="*/ 0 w 37"/>
                <a:gd name="T33" fmla="*/ 90 h 168"/>
                <a:gd name="T34" fmla="*/ 3 w 37"/>
                <a:gd name="T35" fmla="*/ 63 h 168"/>
                <a:gd name="T36" fmla="*/ 9 w 37"/>
                <a:gd name="T37" fmla="*/ 37 h 168"/>
                <a:gd name="T38" fmla="*/ 19 w 37"/>
                <a:gd name="T39" fmla="*/ 15 h 168"/>
                <a:gd name="T40" fmla="*/ 33 w 37"/>
                <a:gd name="T41" fmla="*/ 0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168"/>
                <a:gd name="T65" fmla="*/ 37 w 37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168">
                  <a:moveTo>
                    <a:pt x="33" y="0"/>
                  </a:moveTo>
                  <a:lnTo>
                    <a:pt x="34" y="0"/>
                  </a:lnTo>
                  <a:lnTo>
                    <a:pt x="36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22" y="24"/>
                  </a:lnTo>
                  <a:lnTo>
                    <a:pt x="13" y="46"/>
                  </a:lnTo>
                  <a:lnTo>
                    <a:pt x="8" y="69"/>
                  </a:lnTo>
                  <a:lnTo>
                    <a:pt x="7" y="92"/>
                  </a:lnTo>
                  <a:lnTo>
                    <a:pt x="8" y="114"/>
                  </a:lnTo>
                  <a:lnTo>
                    <a:pt x="11" y="134"/>
                  </a:lnTo>
                  <a:lnTo>
                    <a:pt x="15" y="152"/>
                  </a:lnTo>
                  <a:lnTo>
                    <a:pt x="19" y="168"/>
                  </a:lnTo>
                  <a:lnTo>
                    <a:pt x="11" y="157"/>
                  </a:lnTo>
                  <a:lnTo>
                    <a:pt x="5" y="140"/>
                  </a:lnTo>
                  <a:lnTo>
                    <a:pt x="1" y="116"/>
                  </a:lnTo>
                  <a:lnTo>
                    <a:pt x="0" y="90"/>
                  </a:lnTo>
                  <a:lnTo>
                    <a:pt x="3" y="63"/>
                  </a:lnTo>
                  <a:lnTo>
                    <a:pt x="9" y="37"/>
                  </a:lnTo>
                  <a:lnTo>
                    <a:pt x="19" y="1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23" name="Freeform 630">
              <a:extLst>
                <a:ext uri="{FF2B5EF4-FFF2-40B4-BE49-F238E27FC236}">
                  <a16:creationId xmlns:a16="http://schemas.microsoft.com/office/drawing/2014/main" id="{548A9628-5A3E-4A18-B993-6FE171E78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" y="1298"/>
              <a:ext cx="33" cy="21"/>
            </a:xfrm>
            <a:custGeom>
              <a:avLst/>
              <a:gdLst>
                <a:gd name="T0" fmla="*/ 0 w 33"/>
                <a:gd name="T1" fmla="*/ 0 h 21"/>
                <a:gd name="T2" fmla="*/ 4 w 33"/>
                <a:gd name="T3" fmla="*/ 3 h 21"/>
                <a:gd name="T4" fmla="*/ 8 w 33"/>
                <a:gd name="T5" fmla="*/ 8 h 21"/>
                <a:gd name="T6" fmla="*/ 13 w 33"/>
                <a:gd name="T7" fmla="*/ 12 h 21"/>
                <a:gd name="T8" fmla="*/ 19 w 33"/>
                <a:gd name="T9" fmla="*/ 15 h 21"/>
                <a:gd name="T10" fmla="*/ 23 w 33"/>
                <a:gd name="T11" fmla="*/ 18 h 21"/>
                <a:gd name="T12" fmla="*/ 28 w 33"/>
                <a:gd name="T13" fmla="*/ 20 h 21"/>
                <a:gd name="T14" fmla="*/ 31 w 33"/>
                <a:gd name="T15" fmla="*/ 21 h 21"/>
                <a:gd name="T16" fmla="*/ 33 w 33"/>
                <a:gd name="T17" fmla="*/ 20 h 21"/>
                <a:gd name="T18" fmla="*/ 33 w 33"/>
                <a:gd name="T19" fmla="*/ 18 h 21"/>
                <a:gd name="T20" fmla="*/ 30 w 33"/>
                <a:gd name="T21" fmla="*/ 16 h 21"/>
                <a:gd name="T22" fmla="*/ 27 w 33"/>
                <a:gd name="T23" fmla="*/ 14 h 21"/>
                <a:gd name="T24" fmla="*/ 22 w 33"/>
                <a:gd name="T25" fmla="*/ 11 h 21"/>
                <a:gd name="T26" fmla="*/ 17 w 33"/>
                <a:gd name="T27" fmla="*/ 9 h 21"/>
                <a:gd name="T28" fmla="*/ 11 w 33"/>
                <a:gd name="T29" fmla="*/ 6 h 21"/>
                <a:gd name="T30" fmla="*/ 5 w 33"/>
                <a:gd name="T31" fmla="*/ 3 h 21"/>
                <a:gd name="T32" fmla="*/ 0 w 33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1"/>
                <a:gd name="T53" fmla="*/ 33 w 3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1">
                  <a:moveTo>
                    <a:pt x="0" y="0"/>
                  </a:moveTo>
                  <a:lnTo>
                    <a:pt x="4" y="3"/>
                  </a:lnTo>
                  <a:lnTo>
                    <a:pt x="8" y="8"/>
                  </a:lnTo>
                  <a:lnTo>
                    <a:pt x="13" y="12"/>
                  </a:lnTo>
                  <a:lnTo>
                    <a:pt x="19" y="15"/>
                  </a:lnTo>
                  <a:lnTo>
                    <a:pt x="23" y="18"/>
                  </a:lnTo>
                  <a:lnTo>
                    <a:pt x="28" y="20"/>
                  </a:lnTo>
                  <a:lnTo>
                    <a:pt x="31" y="21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0" y="16"/>
                  </a:lnTo>
                  <a:lnTo>
                    <a:pt x="27" y="14"/>
                  </a:lnTo>
                  <a:lnTo>
                    <a:pt x="22" y="11"/>
                  </a:lnTo>
                  <a:lnTo>
                    <a:pt x="17" y="9"/>
                  </a:lnTo>
                  <a:lnTo>
                    <a:pt x="11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24" name="Freeform 631">
              <a:extLst>
                <a:ext uri="{FF2B5EF4-FFF2-40B4-BE49-F238E27FC236}">
                  <a16:creationId xmlns:a16="http://schemas.microsoft.com/office/drawing/2014/main" id="{433175BC-4738-4551-82E2-9E0CDC883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" y="1283"/>
              <a:ext cx="35" cy="24"/>
            </a:xfrm>
            <a:custGeom>
              <a:avLst/>
              <a:gdLst>
                <a:gd name="T0" fmla="*/ 35 w 35"/>
                <a:gd name="T1" fmla="*/ 23 h 24"/>
                <a:gd name="T2" fmla="*/ 33 w 35"/>
                <a:gd name="T3" fmla="*/ 24 h 24"/>
                <a:gd name="T4" fmla="*/ 31 w 35"/>
                <a:gd name="T5" fmla="*/ 23 h 24"/>
                <a:gd name="T6" fmla="*/ 25 w 35"/>
                <a:gd name="T7" fmla="*/ 22 h 24"/>
                <a:gd name="T8" fmla="*/ 20 w 35"/>
                <a:gd name="T9" fmla="*/ 19 h 24"/>
                <a:gd name="T10" fmla="*/ 14 w 35"/>
                <a:gd name="T11" fmla="*/ 16 h 24"/>
                <a:gd name="T12" fmla="*/ 8 w 35"/>
                <a:gd name="T13" fmla="*/ 11 h 24"/>
                <a:gd name="T14" fmla="*/ 4 w 35"/>
                <a:gd name="T15" fmla="*/ 6 h 24"/>
                <a:gd name="T16" fmla="*/ 0 w 35"/>
                <a:gd name="T17" fmla="*/ 0 h 24"/>
                <a:gd name="T18" fmla="*/ 4 w 35"/>
                <a:gd name="T19" fmla="*/ 3 h 24"/>
                <a:gd name="T20" fmla="*/ 9 w 35"/>
                <a:gd name="T21" fmla="*/ 6 h 24"/>
                <a:gd name="T22" fmla="*/ 15 w 35"/>
                <a:gd name="T23" fmla="*/ 10 h 24"/>
                <a:gd name="T24" fmla="*/ 21 w 35"/>
                <a:gd name="T25" fmla="*/ 13 h 24"/>
                <a:gd name="T26" fmla="*/ 27 w 35"/>
                <a:gd name="T27" fmla="*/ 17 h 24"/>
                <a:gd name="T28" fmla="*/ 31 w 35"/>
                <a:gd name="T29" fmla="*/ 19 h 24"/>
                <a:gd name="T30" fmla="*/ 34 w 35"/>
                <a:gd name="T31" fmla="*/ 21 h 24"/>
                <a:gd name="T32" fmla="*/ 35 w 35"/>
                <a:gd name="T33" fmla="*/ 2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4"/>
                <a:gd name="T53" fmla="*/ 35 w 35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4">
                  <a:moveTo>
                    <a:pt x="35" y="23"/>
                  </a:moveTo>
                  <a:lnTo>
                    <a:pt x="33" y="24"/>
                  </a:lnTo>
                  <a:lnTo>
                    <a:pt x="31" y="23"/>
                  </a:lnTo>
                  <a:lnTo>
                    <a:pt x="25" y="22"/>
                  </a:lnTo>
                  <a:lnTo>
                    <a:pt x="20" y="19"/>
                  </a:lnTo>
                  <a:lnTo>
                    <a:pt x="14" y="16"/>
                  </a:lnTo>
                  <a:lnTo>
                    <a:pt x="8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3"/>
                  </a:lnTo>
                  <a:lnTo>
                    <a:pt x="9" y="6"/>
                  </a:lnTo>
                  <a:lnTo>
                    <a:pt x="15" y="10"/>
                  </a:lnTo>
                  <a:lnTo>
                    <a:pt x="21" y="13"/>
                  </a:lnTo>
                  <a:lnTo>
                    <a:pt x="27" y="17"/>
                  </a:lnTo>
                  <a:lnTo>
                    <a:pt x="31" y="19"/>
                  </a:lnTo>
                  <a:lnTo>
                    <a:pt x="34" y="21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25" name="Freeform 632">
              <a:extLst>
                <a:ext uri="{FF2B5EF4-FFF2-40B4-BE49-F238E27FC236}">
                  <a16:creationId xmlns:a16="http://schemas.microsoft.com/office/drawing/2014/main" id="{1D1AB18B-89A1-41F4-B648-E21B78E6E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" y="1249"/>
              <a:ext cx="47" cy="33"/>
            </a:xfrm>
            <a:custGeom>
              <a:avLst/>
              <a:gdLst>
                <a:gd name="T0" fmla="*/ 47 w 47"/>
                <a:gd name="T1" fmla="*/ 32 h 33"/>
                <a:gd name="T2" fmla="*/ 44 w 47"/>
                <a:gd name="T3" fmla="*/ 33 h 33"/>
                <a:gd name="T4" fmla="*/ 39 w 47"/>
                <a:gd name="T5" fmla="*/ 32 h 33"/>
                <a:gd name="T6" fmla="*/ 33 w 47"/>
                <a:gd name="T7" fmla="*/ 29 h 33"/>
                <a:gd name="T8" fmla="*/ 25 w 47"/>
                <a:gd name="T9" fmla="*/ 25 h 33"/>
                <a:gd name="T10" fmla="*/ 17 w 47"/>
                <a:gd name="T11" fmla="*/ 20 h 33"/>
                <a:gd name="T12" fmla="*/ 10 w 47"/>
                <a:gd name="T13" fmla="*/ 14 h 33"/>
                <a:gd name="T14" fmla="*/ 4 w 47"/>
                <a:gd name="T15" fmla="*/ 7 h 33"/>
                <a:gd name="T16" fmla="*/ 0 w 47"/>
                <a:gd name="T17" fmla="*/ 0 h 33"/>
                <a:gd name="T18" fmla="*/ 4 w 47"/>
                <a:gd name="T19" fmla="*/ 3 h 33"/>
                <a:gd name="T20" fmla="*/ 10 w 47"/>
                <a:gd name="T21" fmla="*/ 7 h 33"/>
                <a:gd name="T22" fmla="*/ 18 w 47"/>
                <a:gd name="T23" fmla="*/ 12 h 33"/>
                <a:gd name="T24" fmla="*/ 26 w 47"/>
                <a:gd name="T25" fmla="*/ 17 h 33"/>
                <a:gd name="T26" fmla="*/ 35 w 47"/>
                <a:gd name="T27" fmla="*/ 22 h 33"/>
                <a:gd name="T28" fmla="*/ 41 w 47"/>
                <a:gd name="T29" fmla="*/ 26 h 33"/>
                <a:gd name="T30" fmla="*/ 46 w 47"/>
                <a:gd name="T31" fmla="*/ 29 h 33"/>
                <a:gd name="T32" fmla="*/ 47 w 47"/>
                <a:gd name="T33" fmla="*/ 3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3"/>
                <a:gd name="T53" fmla="*/ 47 w 47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3">
                  <a:moveTo>
                    <a:pt x="47" y="32"/>
                  </a:moveTo>
                  <a:lnTo>
                    <a:pt x="44" y="33"/>
                  </a:lnTo>
                  <a:lnTo>
                    <a:pt x="39" y="32"/>
                  </a:lnTo>
                  <a:lnTo>
                    <a:pt x="33" y="29"/>
                  </a:lnTo>
                  <a:lnTo>
                    <a:pt x="25" y="25"/>
                  </a:lnTo>
                  <a:lnTo>
                    <a:pt x="17" y="20"/>
                  </a:lnTo>
                  <a:lnTo>
                    <a:pt x="10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0" y="7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2"/>
                  </a:lnTo>
                  <a:lnTo>
                    <a:pt x="41" y="26"/>
                  </a:lnTo>
                  <a:lnTo>
                    <a:pt x="46" y="29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26" name="Freeform 633">
              <a:extLst>
                <a:ext uri="{FF2B5EF4-FFF2-40B4-BE49-F238E27FC236}">
                  <a16:creationId xmlns:a16="http://schemas.microsoft.com/office/drawing/2014/main" id="{6B3828E4-887F-419C-B9C3-5E3E0123F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1219"/>
              <a:ext cx="50" cy="36"/>
            </a:xfrm>
            <a:custGeom>
              <a:avLst/>
              <a:gdLst>
                <a:gd name="T0" fmla="*/ 50 w 50"/>
                <a:gd name="T1" fmla="*/ 35 h 36"/>
                <a:gd name="T2" fmla="*/ 48 w 50"/>
                <a:gd name="T3" fmla="*/ 36 h 36"/>
                <a:gd name="T4" fmla="*/ 42 w 50"/>
                <a:gd name="T5" fmla="*/ 34 h 36"/>
                <a:gd name="T6" fmla="*/ 34 w 50"/>
                <a:gd name="T7" fmla="*/ 30 h 36"/>
                <a:gd name="T8" fmla="*/ 26 w 50"/>
                <a:gd name="T9" fmla="*/ 25 h 36"/>
                <a:gd name="T10" fmla="*/ 17 w 50"/>
                <a:gd name="T11" fmla="*/ 19 h 36"/>
                <a:gd name="T12" fmla="*/ 9 w 50"/>
                <a:gd name="T13" fmla="*/ 12 h 36"/>
                <a:gd name="T14" fmla="*/ 3 w 50"/>
                <a:gd name="T15" fmla="*/ 5 h 36"/>
                <a:gd name="T16" fmla="*/ 0 w 50"/>
                <a:gd name="T17" fmla="*/ 0 h 36"/>
                <a:gd name="T18" fmla="*/ 3 w 50"/>
                <a:gd name="T19" fmla="*/ 2 h 36"/>
                <a:gd name="T20" fmla="*/ 10 w 50"/>
                <a:gd name="T21" fmla="*/ 6 h 36"/>
                <a:gd name="T22" fmla="*/ 19 w 50"/>
                <a:gd name="T23" fmla="*/ 11 h 36"/>
                <a:gd name="T24" fmla="*/ 28 w 50"/>
                <a:gd name="T25" fmla="*/ 17 h 36"/>
                <a:gd name="T26" fmla="*/ 37 w 50"/>
                <a:gd name="T27" fmla="*/ 24 h 36"/>
                <a:gd name="T28" fmla="*/ 44 w 50"/>
                <a:gd name="T29" fmla="*/ 28 h 36"/>
                <a:gd name="T30" fmla="*/ 49 w 50"/>
                <a:gd name="T31" fmla="*/ 32 h 36"/>
                <a:gd name="T32" fmla="*/ 50 w 50"/>
                <a:gd name="T33" fmla="*/ 3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6"/>
                <a:gd name="T53" fmla="*/ 50 w 5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6">
                  <a:moveTo>
                    <a:pt x="50" y="35"/>
                  </a:moveTo>
                  <a:lnTo>
                    <a:pt x="48" y="36"/>
                  </a:lnTo>
                  <a:lnTo>
                    <a:pt x="42" y="34"/>
                  </a:lnTo>
                  <a:lnTo>
                    <a:pt x="34" y="30"/>
                  </a:lnTo>
                  <a:lnTo>
                    <a:pt x="26" y="25"/>
                  </a:lnTo>
                  <a:lnTo>
                    <a:pt x="17" y="19"/>
                  </a:lnTo>
                  <a:lnTo>
                    <a:pt x="9" y="12"/>
                  </a:ln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10" y="6"/>
                  </a:lnTo>
                  <a:lnTo>
                    <a:pt x="19" y="11"/>
                  </a:lnTo>
                  <a:lnTo>
                    <a:pt x="28" y="17"/>
                  </a:lnTo>
                  <a:lnTo>
                    <a:pt x="37" y="24"/>
                  </a:lnTo>
                  <a:lnTo>
                    <a:pt x="44" y="28"/>
                  </a:lnTo>
                  <a:lnTo>
                    <a:pt x="49" y="32"/>
                  </a:lnTo>
                  <a:lnTo>
                    <a:pt x="5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27" name="Freeform 634">
              <a:extLst>
                <a:ext uri="{FF2B5EF4-FFF2-40B4-BE49-F238E27FC236}">
                  <a16:creationId xmlns:a16="http://schemas.microsoft.com/office/drawing/2014/main" id="{9F420DFE-5171-4DCE-B655-BC3FF9C0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" y="1198"/>
              <a:ext cx="41" cy="39"/>
            </a:xfrm>
            <a:custGeom>
              <a:avLst/>
              <a:gdLst>
                <a:gd name="T0" fmla="*/ 41 w 41"/>
                <a:gd name="T1" fmla="*/ 39 h 39"/>
                <a:gd name="T2" fmla="*/ 39 w 41"/>
                <a:gd name="T3" fmla="*/ 39 h 39"/>
                <a:gd name="T4" fmla="*/ 34 w 41"/>
                <a:gd name="T5" fmla="*/ 36 h 39"/>
                <a:gd name="T6" fmla="*/ 28 w 41"/>
                <a:gd name="T7" fmla="*/ 31 h 39"/>
                <a:gd name="T8" fmla="*/ 21 w 41"/>
                <a:gd name="T9" fmla="*/ 25 h 39"/>
                <a:gd name="T10" fmla="*/ 13 w 41"/>
                <a:gd name="T11" fmla="*/ 19 h 39"/>
                <a:gd name="T12" fmla="*/ 7 w 41"/>
                <a:gd name="T13" fmla="*/ 12 h 39"/>
                <a:gd name="T14" fmla="*/ 2 w 41"/>
                <a:gd name="T15" fmla="*/ 5 h 39"/>
                <a:gd name="T16" fmla="*/ 0 w 41"/>
                <a:gd name="T17" fmla="*/ 0 h 39"/>
                <a:gd name="T18" fmla="*/ 4 w 41"/>
                <a:gd name="T19" fmla="*/ 3 h 39"/>
                <a:gd name="T20" fmla="*/ 10 w 41"/>
                <a:gd name="T21" fmla="*/ 8 h 39"/>
                <a:gd name="T22" fmla="*/ 17 w 41"/>
                <a:gd name="T23" fmla="*/ 14 h 39"/>
                <a:gd name="T24" fmla="*/ 25 w 41"/>
                <a:gd name="T25" fmla="*/ 20 h 39"/>
                <a:gd name="T26" fmla="*/ 32 w 41"/>
                <a:gd name="T27" fmla="*/ 26 h 39"/>
                <a:gd name="T28" fmla="*/ 38 w 41"/>
                <a:gd name="T29" fmla="*/ 31 h 39"/>
                <a:gd name="T30" fmla="*/ 41 w 41"/>
                <a:gd name="T31" fmla="*/ 36 h 39"/>
                <a:gd name="T32" fmla="*/ 41 w 41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9"/>
                <a:gd name="T53" fmla="*/ 41 w 41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9">
                  <a:moveTo>
                    <a:pt x="41" y="39"/>
                  </a:moveTo>
                  <a:lnTo>
                    <a:pt x="39" y="39"/>
                  </a:lnTo>
                  <a:lnTo>
                    <a:pt x="34" y="36"/>
                  </a:lnTo>
                  <a:lnTo>
                    <a:pt x="28" y="31"/>
                  </a:lnTo>
                  <a:lnTo>
                    <a:pt x="21" y="25"/>
                  </a:lnTo>
                  <a:lnTo>
                    <a:pt x="13" y="19"/>
                  </a:lnTo>
                  <a:lnTo>
                    <a:pt x="7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3"/>
                  </a:lnTo>
                  <a:lnTo>
                    <a:pt x="10" y="8"/>
                  </a:lnTo>
                  <a:lnTo>
                    <a:pt x="17" y="14"/>
                  </a:lnTo>
                  <a:lnTo>
                    <a:pt x="25" y="20"/>
                  </a:lnTo>
                  <a:lnTo>
                    <a:pt x="32" y="26"/>
                  </a:lnTo>
                  <a:lnTo>
                    <a:pt x="38" y="31"/>
                  </a:lnTo>
                  <a:lnTo>
                    <a:pt x="41" y="36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28" name="Freeform 635">
              <a:extLst>
                <a:ext uri="{FF2B5EF4-FFF2-40B4-BE49-F238E27FC236}">
                  <a16:creationId xmlns:a16="http://schemas.microsoft.com/office/drawing/2014/main" id="{74C05A90-75B6-4C73-AC69-A013AA7B3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" y="1183"/>
              <a:ext cx="34" cy="32"/>
            </a:xfrm>
            <a:custGeom>
              <a:avLst/>
              <a:gdLst>
                <a:gd name="T0" fmla="*/ 34 w 34"/>
                <a:gd name="T1" fmla="*/ 32 h 32"/>
                <a:gd name="T2" fmla="*/ 32 w 34"/>
                <a:gd name="T3" fmla="*/ 32 h 32"/>
                <a:gd name="T4" fmla="*/ 28 w 34"/>
                <a:gd name="T5" fmla="*/ 31 h 32"/>
                <a:gd name="T6" fmla="*/ 22 w 34"/>
                <a:gd name="T7" fmla="*/ 28 h 32"/>
                <a:gd name="T8" fmla="*/ 17 w 34"/>
                <a:gd name="T9" fmla="*/ 24 h 32"/>
                <a:gd name="T10" fmla="*/ 11 w 34"/>
                <a:gd name="T11" fmla="*/ 18 h 32"/>
                <a:gd name="T12" fmla="*/ 6 w 34"/>
                <a:gd name="T13" fmla="*/ 12 h 32"/>
                <a:gd name="T14" fmla="*/ 2 w 34"/>
                <a:gd name="T15" fmla="*/ 7 h 32"/>
                <a:gd name="T16" fmla="*/ 0 w 34"/>
                <a:gd name="T17" fmla="*/ 0 h 32"/>
                <a:gd name="T18" fmla="*/ 4 w 34"/>
                <a:gd name="T19" fmla="*/ 4 h 32"/>
                <a:gd name="T20" fmla="*/ 9 w 34"/>
                <a:gd name="T21" fmla="*/ 8 h 32"/>
                <a:gd name="T22" fmla="*/ 14 w 34"/>
                <a:gd name="T23" fmla="*/ 12 h 32"/>
                <a:gd name="T24" fmla="*/ 21 w 34"/>
                <a:gd name="T25" fmla="*/ 17 h 32"/>
                <a:gd name="T26" fmla="*/ 26 w 34"/>
                <a:gd name="T27" fmla="*/ 22 h 32"/>
                <a:gd name="T28" fmla="*/ 31 w 34"/>
                <a:gd name="T29" fmla="*/ 27 h 32"/>
                <a:gd name="T30" fmla="*/ 34 w 34"/>
                <a:gd name="T31" fmla="*/ 30 h 32"/>
                <a:gd name="T32" fmla="*/ 34 w 34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2"/>
                <a:gd name="T53" fmla="*/ 34 w 34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2">
                  <a:moveTo>
                    <a:pt x="34" y="32"/>
                  </a:moveTo>
                  <a:lnTo>
                    <a:pt x="32" y="32"/>
                  </a:lnTo>
                  <a:lnTo>
                    <a:pt x="28" y="31"/>
                  </a:lnTo>
                  <a:lnTo>
                    <a:pt x="22" y="28"/>
                  </a:lnTo>
                  <a:lnTo>
                    <a:pt x="17" y="24"/>
                  </a:lnTo>
                  <a:lnTo>
                    <a:pt x="11" y="18"/>
                  </a:lnTo>
                  <a:lnTo>
                    <a:pt x="6" y="12"/>
                  </a:lnTo>
                  <a:lnTo>
                    <a:pt x="2" y="7"/>
                  </a:lnTo>
                  <a:lnTo>
                    <a:pt x="0" y="0"/>
                  </a:lnTo>
                  <a:lnTo>
                    <a:pt x="4" y="4"/>
                  </a:lnTo>
                  <a:lnTo>
                    <a:pt x="9" y="8"/>
                  </a:lnTo>
                  <a:lnTo>
                    <a:pt x="14" y="12"/>
                  </a:lnTo>
                  <a:lnTo>
                    <a:pt x="21" y="17"/>
                  </a:lnTo>
                  <a:lnTo>
                    <a:pt x="26" y="22"/>
                  </a:lnTo>
                  <a:lnTo>
                    <a:pt x="31" y="27"/>
                  </a:lnTo>
                  <a:lnTo>
                    <a:pt x="34" y="3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29" name="Freeform 636">
              <a:extLst>
                <a:ext uri="{FF2B5EF4-FFF2-40B4-BE49-F238E27FC236}">
                  <a16:creationId xmlns:a16="http://schemas.microsoft.com/office/drawing/2014/main" id="{F3B1402E-5C23-4A0D-9636-6555BBCF1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" y="1167"/>
              <a:ext cx="24" cy="28"/>
            </a:xfrm>
            <a:custGeom>
              <a:avLst/>
              <a:gdLst>
                <a:gd name="T0" fmla="*/ 24 w 24"/>
                <a:gd name="T1" fmla="*/ 28 h 28"/>
                <a:gd name="T2" fmla="*/ 22 w 24"/>
                <a:gd name="T3" fmla="*/ 28 h 28"/>
                <a:gd name="T4" fmla="*/ 18 w 24"/>
                <a:gd name="T5" fmla="*/ 26 h 28"/>
                <a:gd name="T6" fmla="*/ 14 w 24"/>
                <a:gd name="T7" fmla="*/ 23 h 28"/>
                <a:gd name="T8" fmla="*/ 10 w 24"/>
                <a:gd name="T9" fmla="*/ 18 h 28"/>
                <a:gd name="T10" fmla="*/ 6 w 24"/>
                <a:gd name="T11" fmla="*/ 13 h 28"/>
                <a:gd name="T12" fmla="*/ 2 w 24"/>
                <a:gd name="T13" fmla="*/ 8 h 28"/>
                <a:gd name="T14" fmla="*/ 0 w 24"/>
                <a:gd name="T15" fmla="*/ 3 h 28"/>
                <a:gd name="T16" fmla="*/ 0 w 24"/>
                <a:gd name="T17" fmla="*/ 0 h 28"/>
                <a:gd name="T18" fmla="*/ 6 w 24"/>
                <a:gd name="T19" fmla="*/ 6 h 28"/>
                <a:gd name="T20" fmla="*/ 13 w 24"/>
                <a:gd name="T21" fmla="*/ 15 h 28"/>
                <a:gd name="T22" fmla="*/ 20 w 24"/>
                <a:gd name="T23" fmla="*/ 23 h 28"/>
                <a:gd name="T24" fmla="*/ 24 w 24"/>
                <a:gd name="T25" fmla="*/ 28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28"/>
                <a:gd name="T41" fmla="*/ 24 w 24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28">
                  <a:moveTo>
                    <a:pt x="24" y="28"/>
                  </a:moveTo>
                  <a:lnTo>
                    <a:pt x="22" y="28"/>
                  </a:lnTo>
                  <a:lnTo>
                    <a:pt x="18" y="26"/>
                  </a:lnTo>
                  <a:lnTo>
                    <a:pt x="14" y="23"/>
                  </a:lnTo>
                  <a:lnTo>
                    <a:pt x="10" y="18"/>
                  </a:lnTo>
                  <a:lnTo>
                    <a:pt x="6" y="13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6"/>
                  </a:lnTo>
                  <a:lnTo>
                    <a:pt x="13" y="15"/>
                  </a:lnTo>
                  <a:lnTo>
                    <a:pt x="20" y="23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30" name="Freeform 637">
              <a:extLst>
                <a:ext uri="{FF2B5EF4-FFF2-40B4-BE49-F238E27FC236}">
                  <a16:creationId xmlns:a16="http://schemas.microsoft.com/office/drawing/2014/main" id="{282073BA-40E8-4404-9F53-D190027D6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" y="1158"/>
              <a:ext cx="14" cy="18"/>
            </a:xfrm>
            <a:custGeom>
              <a:avLst/>
              <a:gdLst>
                <a:gd name="T0" fmla="*/ 14 w 14"/>
                <a:gd name="T1" fmla="*/ 18 h 18"/>
                <a:gd name="T2" fmla="*/ 10 w 14"/>
                <a:gd name="T3" fmla="*/ 17 h 18"/>
                <a:gd name="T4" fmla="*/ 5 w 14"/>
                <a:gd name="T5" fmla="*/ 13 h 18"/>
                <a:gd name="T6" fmla="*/ 0 w 14"/>
                <a:gd name="T7" fmla="*/ 6 h 18"/>
                <a:gd name="T8" fmla="*/ 0 w 14"/>
                <a:gd name="T9" fmla="*/ 0 h 18"/>
                <a:gd name="T10" fmla="*/ 3 w 14"/>
                <a:gd name="T11" fmla="*/ 6 h 18"/>
                <a:gd name="T12" fmla="*/ 10 w 14"/>
                <a:gd name="T13" fmla="*/ 11 h 18"/>
                <a:gd name="T14" fmla="*/ 14 w 14"/>
                <a:gd name="T15" fmla="*/ 15 h 18"/>
                <a:gd name="T16" fmla="*/ 14 w 14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8"/>
                <a:gd name="T29" fmla="*/ 14 w 14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8">
                  <a:moveTo>
                    <a:pt x="14" y="18"/>
                  </a:moveTo>
                  <a:lnTo>
                    <a:pt x="10" y="17"/>
                  </a:lnTo>
                  <a:lnTo>
                    <a:pt x="5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3" y="6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31" name="Freeform 638">
              <a:extLst>
                <a:ext uri="{FF2B5EF4-FFF2-40B4-BE49-F238E27FC236}">
                  <a16:creationId xmlns:a16="http://schemas.microsoft.com/office/drawing/2014/main" id="{7B4B0580-9AFD-4D3E-9B01-9391D290D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" y="1311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5 w 21"/>
                <a:gd name="T3" fmla="*/ 3 h 21"/>
                <a:gd name="T4" fmla="*/ 13 w 21"/>
                <a:gd name="T5" fmla="*/ 9 h 21"/>
                <a:gd name="T6" fmla="*/ 20 w 21"/>
                <a:gd name="T7" fmla="*/ 16 h 21"/>
                <a:gd name="T8" fmla="*/ 21 w 21"/>
                <a:gd name="T9" fmla="*/ 21 h 21"/>
                <a:gd name="T10" fmla="*/ 17 w 21"/>
                <a:gd name="T11" fmla="*/ 20 h 21"/>
                <a:gd name="T12" fmla="*/ 11 w 21"/>
                <a:gd name="T13" fmla="*/ 15 h 21"/>
                <a:gd name="T14" fmla="*/ 5 w 21"/>
                <a:gd name="T15" fmla="*/ 6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0" y="0"/>
                  </a:moveTo>
                  <a:lnTo>
                    <a:pt x="5" y="3"/>
                  </a:lnTo>
                  <a:lnTo>
                    <a:pt x="13" y="9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17" y="20"/>
                  </a:lnTo>
                  <a:lnTo>
                    <a:pt x="11" y="15"/>
                  </a:ln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32" name="Freeform 639">
              <a:extLst>
                <a:ext uri="{FF2B5EF4-FFF2-40B4-BE49-F238E27FC236}">
                  <a16:creationId xmlns:a16="http://schemas.microsoft.com/office/drawing/2014/main" id="{F5736AF2-EA1B-418B-9384-B4F01194F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10"/>
              <a:ext cx="10" cy="25"/>
            </a:xfrm>
            <a:custGeom>
              <a:avLst/>
              <a:gdLst>
                <a:gd name="T0" fmla="*/ 10 w 10"/>
                <a:gd name="T1" fmla="*/ 0 h 25"/>
                <a:gd name="T2" fmla="*/ 8 w 10"/>
                <a:gd name="T3" fmla="*/ 5 h 25"/>
                <a:gd name="T4" fmla="*/ 4 w 10"/>
                <a:gd name="T5" fmla="*/ 13 h 25"/>
                <a:gd name="T6" fmla="*/ 0 w 10"/>
                <a:gd name="T7" fmla="*/ 20 h 25"/>
                <a:gd name="T8" fmla="*/ 1 w 10"/>
                <a:gd name="T9" fmla="*/ 25 h 25"/>
                <a:gd name="T10" fmla="*/ 4 w 10"/>
                <a:gd name="T11" fmla="*/ 23 h 25"/>
                <a:gd name="T12" fmla="*/ 7 w 10"/>
                <a:gd name="T13" fmla="*/ 17 h 25"/>
                <a:gd name="T14" fmla="*/ 10 w 10"/>
                <a:gd name="T15" fmla="*/ 7 h 25"/>
                <a:gd name="T16" fmla="*/ 10 w 10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25"/>
                <a:gd name="T29" fmla="*/ 10 w 10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25">
                  <a:moveTo>
                    <a:pt x="10" y="0"/>
                  </a:moveTo>
                  <a:lnTo>
                    <a:pt x="8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4" y="23"/>
                  </a:lnTo>
                  <a:lnTo>
                    <a:pt x="7" y="17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33" name="Freeform 640">
              <a:extLst>
                <a:ext uri="{FF2B5EF4-FFF2-40B4-BE49-F238E27FC236}">
                  <a16:creationId xmlns:a16="http://schemas.microsoft.com/office/drawing/2014/main" id="{011DE60D-760A-46AD-B018-93BC571AD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" y="1316"/>
              <a:ext cx="6" cy="28"/>
            </a:xfrm>
            <a:custGeom>
              <a:avLst/>
              <a:gdLst>
                <a:gd name="T0" fmla="*/ 0 w 6"/>
                <a:gd name="T1" fmla="*/ 0 h 28"/>
                <a:gd name="T2" fmla="*/ 0 w 6"/>
                <a:gd name="T3" fmla="*/ 5 h 28"/>
                <a:gd name="T4" fmla="*/ 0 w 6"/>
                <a:gd name="T5" fmla="*/ 14 h 28"/>
                <a:gd name="T6" fmla="*/ 1 w 6"/>
                <a:gd name="T7" fmla="*/ 24 h 28"/>
                <a:gd name="T8" fmla="*/ 3 w 6"/>
                <a:gd name="T9" fmla="*/ 28 h 28"/>
                <a:gd name="T10" fmla="*/ 6 w 6"/>
                <a:gd name="T11" fmla="*/ 24 h 28"/>
                <a:gd name="T12" fmla="*/ 4 w 6"/>
                <a:gd name="T13" fmla="*/ 15 h 28"/>
                <a:gd name="T14" fmla="*/ 2 w 6"/>
                <a:gd name="T15" fmla="*/ 7 h 28"/>
                <a:gd name="T16" fmla="*/ 0 w 6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8"/>
                <a:gd name="T29" fmla="*/ 6 w 6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8">
                  <a:moveTo>
                    <a:pt x="0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1" y="24"/>
                  </a:lnTo>
                  <a:lnTo>
                    <a:pt x="3" y="28"/>
                  </a:lnTo>
                  <a:lnTo>
                    <a:pt x="6" y="24"/>
                  </a:lnTo>
                  <a:lnTo>
                    <a:pt x="4" y="15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34" name="Freeform 641">
              <a:extLst>
                <a:ext uri="{FF2B5EF4-FFF2-40B4-BE49-F238E27FC236}">
                  <a16:creationId xmlns:a16="http://schemas.microsoft.com/office/drawing/2014/main" id="{9D0C6C74-3FFD-467B-A104-A98CB3E8B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" y="1301"/>
              <a:ext cx="19" cy="26"/>
            </a:xfrm>
            <a:custGeom>
              <a:avLst/>
              <a:gdLst>
                <a:gd name="T0" fmla="*/ 19 w 19"/>
                <a:gd name="T1" fmla="*/ 0 h 26"/>
                <a:gd name="T2" fmla="*/ 15 w 19"/>
                <a:gd name="T3" fmla="*/ 8 h 26"/>
                <a:gd name="T4" fmla="*/ 9 w 19"/>
                <a:gd name="T5" fmla="*/ 18 h 26"/>
                <a:gd name="T6" fmla="*/ 4 w 19"/>
                <a:gd name="T7" fmla="*/ 25 h 26"/>
                <a:gd name="T8" fmla="*/ 0 w 19"/>
                <a:gd name="T9" fmla="*/ 26 h 26"/>
                <a:gd name="T10" fmla="*/ 1 w 19"/>
                <a:gd name="T11" fmla="*/ 21 h 26"/>
                <a:gd name="T12" fmla="*/ 7 w 19"/>
                <a:gd name="T13" fmla="*/ 13 h 26"/>
                <a:gd name="T14" fmla="*/ 14 w 19"/>
                <a:gd name="T15" fmla="*/ 5 h 26"/>
                <a:gd name="T16" fmla="*/ 19 w 19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6"/>
                <a:gd name="T29" fmla="*/ 19 w 19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6">
                  <a:moveTo>
                    <a:pt x="19" y="0"/>
                  </a:moveTo>
                  <a:lnTo>
                    <a:pt x="15" y="8"/>
                  </a:lnTo>
                  <a:lnTo>
                    <a:pt x="9" y="18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7" y="13"/>
                  </a:lnTo>
                  <a:lnTo>
                    <a:pt x="14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35" name="Freeform 642">
              <a:extLst>
                <a:ext uri="{FF2B5EF4-FFF2-40B4-BE49-F238E27FC236}">
                  <a16:creationId xmlns:a16="http://schemas.microsoft.com/office/drawing/2014/main" id="{039B6645-033A-4DFF-A74A-0CC1D6A61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" y="1163"/>
              <a:ext cx="32" cy="7"/>
            </a:xfrm>
            <a:custGeom>
              <a:avLst/>
              <a:gdLst>
                <a:gd name="T0" fmla="*/ 32 w 32"/>
                <a:gd name="T1" fmla="*/ 6 h 7"/>
                <a:gd name="T2" fmla="*/ 29 w 32"/>
                <a:gd name="T3" fmla="*/ 6 h 7"/>
                <a:gd name="T4" fmla="*/ 24 w 32"/>
                <a:gd name="T5" fmla="*/ 7 h 7"/>
                <a:gd name="T6" fmla="*/ 19 w 32"/>
                <a:gd name="T7" fmla="*/ 7 h 7"/>
                <a:gd name="T8" fmla="*/ 13 w 32"/>
                <a:gd name="T9" fmla="*/ 7 h 7"/>
                <a:gd name="T10" fmla="*/ 8 w 32"/>
                <a:gd name="T11" fmla="*/ 7 h 7"/>
                <a:gd name="T12" fmla="*/ 4 w 32"/>
                <a:gd name="T13" fmla="*/ 6 h 7"/>
                <a:gd name="T14" fmla="*/ 1 w 32"/>
                <a:gd name="T15" fmla="*/ 4 h 7"/>
                <a:gd name="T16" fmla="*/ 0 w 32"/>
                <a:gd name="T17" fmla="*/ 2 h 7"/>
                <a:gd name="T18" fmla="*/ 0 w 32"/>
                <a:gd name="T19" fmla="*/ 1 h 7"/>
                <a:gd name="T20" fmla="*/ 3 w 32"/>
                <a:gd name="T21" fmla="*/ 0 h 7"/>
                <a:gd name="T22" fmla="*/ 7 w 32"/>
                <a:gd name="T23" fmla="*/ 0 h 7"/>
                <a:gd name="T24" fmla="*/ 13 w 32"/>
                <a:gd name="T25" fmla="*/ 1 h 7"/>
                <a:gd name="T26" fmla="*/ 18 w 32"/>
                <a:gd name="T27" fmla="*/ 2 h 7"/>
                <a:gd name="T28" fmla="*/ 24 w 32"/>
                <a:gd name="T29" fmla="*/ 4 h 7"/>
                <a:gd name="T30" fmla="*/ 28 w 32"/>
                <a:gd name="T31" fmla="*/ 5 h 7"/>
                <a:gd name="T32" fmla="*/ 32 w 32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7"/>
                <a:gd name="T53" fmla="*/ 32 w 32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7">
                  <a:moveTo>
                    <a:pt x="32" y="6"/>
                  </a:moveTo>
                  <a:lnTo>
                    <a:pt x="29" y="6"/>
                  </a:lnTo>
                  <a:lnTo>
                    <a:pt x="24" y="7"/>
                  </a:lnTo>
                  <a:lnTo>
                    <a:pt x="19" y="7"/>
                  </a:lnTo>
                  <a:lnTo>
                    <a:pt x="13" y="7"/>
                  </a:lnTo>
                  <a:lnTo>
                    <a:pt x="8" y="7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8" y="5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36" name="Freeform 643">
              <a:extLst>
                <a:ext uri="{FF2B5EF4-FFF2-40B4-BE49-F238E27FC236}">
                  <a16:creationId xmlns:a16="http://schemas.microsoft.com/office/drawing/2014/main" id="{F76FE70D-19D8-4513-9EB6-CB00E20F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" y="1148"/>
              <a:ext cx="32" cy="13"/>
            </a:xfrm>
            <a:custGeom>
              <a:avLst/>
              <a:gdLst>
                <a:gd name="T0" fmla="*/ 32 w 32"/>
                <a:gd name="T1" fmla="*/ 13 h 13"/>
                <a:gd name="T2" fmla="*/ 28 w 32"/>
                <a:gd name="T3" fmla="*/ 13 h 13"/>
                <a:gd name="T4" fmla="*/ 24 w 32"/>
                <a:gd name="T5" fmla="*/ 12 h 13"/>
                <a:gd name="T6" fmla="*/ 19 w 32"/>
                <a:gd name="T7" fmla="*/ 11 h 13"/>
                <a:gd name="T8" fmla="*/ 14 w 32"/>
                <a:gd name="T9" fmla="*/ 10 h 13"/>
                <a:gd name="T10" fmla="*/ 8 w 32"/>
                <a:gd name="T11" fmla="*/ 9 h 13"/>
                <a:gd name="T12" fmla="*/ 4 w 32"/>
                <a:gd name="T13" fmla="*/ 7 h 13"/>
                <a:gd name="T14" fmla="*/ 1 w 32"/>
                <a:gd name="T15" fmla="*/ 4 h 13"/>
                <a:gd name="T16" fmla="*/ 0 w 32"/>
                <a:gd name="T17" fmla="*/ 2 h 13"/>
                <a:gd name="T18" fmla="*/ 1 w 32"/>
                <a:gd name="T19" fmla="*/ 0 h 13"/>
                <a:gd name="T20" fmla="*/ 4 w 32"/>
                <a:gd name="T21" fmla="*/ 0 h 13"/>
                <a:gd name="T22" fmla="*/ 8 w 32"/>
                <a:gd name="T23" fmla="*/ 1 h 13"/>
                <a:gd name="T24" fmla="*/ 14 w 32"/>
                <a:gd name="T25" fmla="*/ 4 h 13"/>
                <a:gd name="T26" fmla="*/ 20 w 32"/>
                <a:gd name="T27" fmla="*/ 7 h 13"/>
                <a:gd name="T28" fmla="*/ 25 w 32"/>
                <a:gd name="T29" fmla="*/ 9 h 13"/>
                <a:gd name="T30" fmla="*/ 29 w 32"/>
                <a:gd name="T31" fmla="*/ 12 h 13"/>
                <a:gd name="T32" fmla="*/ 32 w 32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13"/>
                <a:gd name="T53" fmla="*/ 32 w 3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13">
                  <a:moveTo>
                    <a:pt x="32" y="13"/>
                  </a:moveTo>
                  <a:lnTo>
                    <a:pt x="28" y="13"/>
                  </a:lnTo>
                  <a:lnTo>
                    <a:pt x="24" y="12"/>
                  </a:lnTo>
                  <a:lnTo>
                    <a:pt x="19" y="11"/>
                  </a:lnTo>
                  <a:lnTo>
                    <a:pt x="14" y="10"/>
                  </a:lnTo>
                  <a:lnTo>
                    <a:pt x="8" y="9"/>
                  </a:lnTo>
                  <a:lnTo>
                    <a:pt x="4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4" y="4"/>
                  </a:lnTo>
                  <a:lnTo>
                    <a:pt x="20" y="7"/>
                  </a:lnTo>
                  <a:lnTo>
                    <a:pt x="25" y="9"/>
                  </a:lnTo>
                  <a:lnTo>
                    <a:pt x="29" y="12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37" name="Freeform 644">
              <a:extLst>
                <a:ext uri="{FF2B5EF4-FFF2-40B4-BE49-F238E27FC236}">
                  <a16:creationId xmlns:a16="http://schemas.microsoft.com/office/drawing/2014/main" id="{664F819D-97AE-4AED-BC33-0564E2640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" y="1181"/>
              <a:ext cx="30" cy="8"/>
            </a:xfrm>
            <a:custGeom>
              <a:avLst/>
              <a:gdLst>
                <a:gd name="T0" fmla="*/ 30 w 30"/>
                <a:gd name="T1" fmla="*/ 3 h 8"/>
                <a:gd name="T2" fmla="*/ 29 w 30"/>
                <a:gd name="T3" fmla="*/ 5 h 8"/>
                <a:gd name="T4" fmla="*/ 26 w 30"/>
                <a:gd name="T5" fmla="*/ 6 h 8"/>
                <a:gd name="T6" fmla="*/ 22 w 30"/>
                <a:gd name="T7" fmla="*/ 7 h 8"/>
                <a:gd name="T8" fmla="*/ 16 w 30"/>
                <a:gd name="T9" fmla="*/ 8 h 8"/>
                <a:gd name="T10" fmla="*/ 10 w 30"/>
                <a:gd name="T11" fmla="*/ 8 h 8"/>
                <a:gd name="T12" fmla="*/ 6 w 30"/>
                <a:gd name="T13" fmla="*/ 7 h 8"/>
                <a:gd name="T14" fmla="*/ 2 w 30"/>
                <a:gd name="T15" fmla="*/ 6 h 8"/>
                <a:gd name="T16" fmla="*/ 0 w 30"/>
                <a:gd name="T17" fmla="*/ 3 h 8"/>
                <a:gd name="T18" fmla="*/ 0 w 30"/>
                <a:gd name="T19" fmla="*/ 1 h 8"/>
                <a:gd name="T20" fmla="*/ 2 w 30"/>
                <a:gd name="T21" fmla="*/ 0 h 8"/>
                <a:gd name="T22" fmla="*/ 6 w 30"/>
                <a:gd name="T23" fmla="*/ 0 h 8"/>
                <a:gd name="T24" fmla="*/ 10 w 30"/>
                <a:gd name="T25" fmla="*/ 1 h 8"/>
                <a:gd name="T26" fmla="*/ 15 w 30"/>
                <a:gd name="T27" fmla="*/ 2 h 8"/>
                <a:gd name="T28" fmla="*/ 22 w 30"/>
                <a:gd name="T29" fmla="*/ 2 h 8"/>
                <a:gd name="T30" fmla="*/ 26 w 30"/>
                <a:gd name="T31" fmla="*/ 3 h 8"/>
                <a:gd name="T32" fmla="*/ 30 w 30"/>
                <a:gd name="T33" fmla="*/ 3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8"/>
                <a:gd name="T53" fmla="*/ 30 w 30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8">
                  <a:moveTo>
                    <a:pt x="30" y="3"/>
                  </a:moveTo>
                  <a:lnTo>
                    <a:pt x="29" y="5"/>
                  </a:lnTo>
                  <a:lnTo>
                    <a:pt x="26" y="6"/>
                  </a:lnTo>
                  <a:lnTo>
                    <a:pt x="22" y="7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6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5" y="2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38" name="Freeform 645">
              <a:extLst>
                <a:ext uri="{FF2B5EF4-FFF2-40B4-BE49-F238E27FC236}">
                  <a16:creationId xmlns:a16="http://schemas.microsoft.com/office/drawing/2014/main" id="{C889E7D7-1A8E-4DD0-8939-DE5A1679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" y="1197"/>
              <a:ext cx="36" cy="13"/>
            </a:xfrm>
            <a:custGeom>
              <a:avLst/>
              <a:gdLst>
                <a:gd name="T0" fmla="*/ 36 w 36"/>
                <a:gd name="T1" fmla="*/ 0 h 13"/>
                <a:gd name="T2" fmla="*/ 31 w 36"/>
                <a:gd name="T3" fmla="*/ 3 h 13"/>
                <a:gd name="T4" fmla="*/ 27 w 36"/>
                <a:gd name="T5" fmla="*/ 6 h 13"/>
                <a:gd name="T6" fmla="*/ 21 w 36"/>
                <a:gd name="T7" fmla="*/ 8 h 13"/>
                <a:gd name="T8" fmla="*/ 15 w 36"/>
                <a:gd name="T9" fmla="*/ 11 h 13"/>
                <a:gd name="T10" fmla="*/ 10 w 36"/>
                <a:gd name="T11" fmla="*/ 12 h 13"/>
                <a:gd name="T12" fmla="*/ 5 w 36"/>
                <a:gd name="T13" fmla="*/ 13 h 13"/>
                <a:gd name="T14" fmla="*/ 2 w 36"/>
                <a:gd name="T15" fmla="*/ 12 h 13"/>
                <a:gd name="T16" fmla="*/ 0 w 36"/>
                <a:gd name="T17" fmla="*/ 10 h 13"/>
                <a:gd name="T18" fmla="*/ 1 w 36"/>
                <a:gd name="T19" fmla="*/ 7 h 13"/>
                <a:gd name="T20" fmla="*/ 4 w 36"/>
                <a:gd name="T21" fmla="*/ 5 h 13"/>
                <a:gd name="T22" fmla="*/ 9 w 36"/>
                <a:gd name="T23" fmla="*/ 4 h 13"/>
                <a:gd name="T24" fmla="*/ 15 w 36"/>
                <a:gd name="T25" fmla="*/ 3 h 13"/>
                <a:gd name="T26" fmla="*/ 21 w 36"/>
                <a:gd name="T27" fmla="*/ 3 h 13"/>
                <a:gd name="T28" fmla="*/ 27 w 36"/>
                <a:gd name="T29" fmla="*/ 2 h 13"/>
                <a:gd name="T30" fmla="*/ 32 w 36"/>
                <a:gd name="T31" fmla="*/ 1 h 13"/>
                <a:gd name="T32" fmla="*/ 36 w 36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3"/>
                <a:gd name="T53" fmla="*/ 36 w 36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3">
                  <a:moveTo>
                    <a:pt x="36" y="0"/>
                  </a:moveTo>
                  <a:lnTo>
                    <a:pt x="31" y="3"/>
                  </a:lnTo>
                  <a:lnTo>
                    <a:pt x="27" y="6"/>
                  </a:lnTo>
                  <a:lnTo>
                    <a:pt x="21" y="8"/>
                  </a:lnTo>
                  <a:lnTo>
                    <a:pt x="15" y="11"/>
                  </a:lnTo>
                  <a:lnTo>
                    <a:pt x="10" y="12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5"/>
                  </a:lnTo>
                  <a:lnTo>
                    <a:pt x="9" y="4"/>
                  </a:lnTo>
                  <a:lnTo>
                    <a:pt x="15" y="3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2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39" name="Freeform 646">
              <a:extLst>
                <a:ext uri="{FF2B5EF4-FFF2-40B4-BE49-F238E27FC236}">
                  <a16:creationId xmlns:a16="http://schemas.microsoft.com/office/drawing/2014/main" id="{469BECAA-C00B-4AFE-BB2F-43251E669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1216"/>
              <a:ext cx="39" cy="14"/>
            </a:xfrm>
            <a:custGeom>
              <a:avLst/>
              <a:gdLst>
                <a:gd name="T0" fmla="*/ 39 w 39"/>
                <a:gd name="T1" fmla="*/ 0 h 14"/>
                <a:gd name="T2" fmla="*/ 35 w 39"/>
                <a:gd name="T3" fmla="*/ 2 h 14"/>
                <a:gd name="T4" fmla="*/ 29 w 39"/>
                <a:gd name="T5" fmla="*/ 4 h 14"/>
                <a:gd name="T6" fmla="*/ 23 w 39"/>
                <a:gd name="T7" fmla="*/ 7 h 14"/>
                <a:gd name="T8" fmla="*/ 16 w 39"/>
                <a:gd name="T9" fmla="*/ 10 h 14"/>
                <a:gd name="T10" fmla="*/ 10 w 39"/>
                <a:gd name="T11" fmla="*/ 12 h 14"/>
                <a:gd name="T12" fmla="*/ 4 w 39"/>
                <a:gd name="T13" fmla="*/ 14 h 14"/>
                <a:gd name="T14" fmla="*/ 1 w 39"/>
                <a:gd name="T15" fmla="*/ 13 h 14"/>
                <a:gd name="T16" fmla="*/ 0 w 39"/>
                <a:gd name="T17" fmla="*/ 11 h 14"/>
                <a:gd name="T18" fmla="*/ 2 w 39"/>
                <a:gd name="T19" fmla="*/ 8 h 14"/>
                <a:gd name="T20" fmla="*/ 6 w 39"/>
                <a:gd name="T21" fmla="*/ 6 h 14"/>
                <a:gd name="T22" fmla="*/ 11 w 39"/>
                <a:gd name="T23" fmla="*/ 4 h 14"/>
                <a:gd name="T24" fmla="*/ 18 w 39"/>
                <a:gd name="T25" fmla="*/ 3 h 14"/>
                <a:gd name="T26" fmla="*/ 25 w 39"/>
                <a:gd name="T27" fmla="*/ 3 h 14"/>
                <a:gd name="T28" fmla="*/ 31 w 39"/>
                <a:gd name="T29" fmla="*/ 2 h 14"/>
                <a:gd name="T30" fmla="*/ 36 w 39"/>
                <a:gd name="T31" fmla="*/ 1 h 14"/>
                <a:gd name="T32" fmla="*/ 39 w 39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14"/>
                <a:gd name="T53" fmla="*/ 39 w 39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14">
                  <a:moveTo>
                    <a:pt x="39" y="0"/>
                  </a:moveTo>
                  <a:lnTo>
                    <a:pt x="35" y="2"/>
                  </a:lnTo>
                  <a:lnTo>
                    <a:pt x="29" y="4"/>
                  </a:lnTo>
                  <a:lnTo>
                    <a:pt x="23" y="7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6" y="6"/>
                  </a:lnTo>
                  <a:lnTo>
                    <a:pt x="11" y="4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1" y="2"/>
                  </a:lnTo>
                  <a:lnTo>
                    <a:pt x="36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40" name="Freeform 647">
              <a:extLst>
                <a:ext uri="{FF2B5EF4-FFF2-40B4-BE49-F238E27FC236}">
                  <a16:creationId xmlns:a16="http://schemas.microsoft.com/office/drawing/2014/main" id="{8703219F-7200-430A-AF7F-B5A370FC3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" y="1249"/>
              <a:ext cx="42" cy="24"/>
            </a:xfrm>
            <a:custGeom>
              <a:avLst/>
              <a:gdLst>
                <a:gd name="T0" fmla="*/ 42 w 42"/>
                <a:gd name="T1" fmla="*/ 0 h 24"/>
                <a:gd name="T2" fmla="*/ 37 w 42"/>
                <a:gd name="T3" fmla="*/ 4 h 24"/>
                <a:gd name="T4" fmla="*/ 32 w 42"/>
                <a:gd name="T5" fmla="*/ 9 h 24"/>
                <a:gd name="T6" fmla="*/ 26 w 42"/>
                <a:gd name="T7" fmla="*/ 14 h 24"/>
                <a:gd name="T8" fmla="*/ 19 w 42"/>
                <a:gd name="T9" fmla="*/ 18 h 24"/>
                <a:gd name="T10" fmla="*/ 12 w 42"/>
                <a:gd name="T11" fmla="*/ 21 h 24"/>
                <a:gd name="T12" fmla="*/ 7 w 42"/>
                <a:gd name="T13" fmla="*/ 24 h 24"/>
                <a:gd name="T14" fmla="*/ 3 w 42"/>
                <a:gd name="T15" fmla="*/ 24 h 24"/>
                <a:gd name="T16" fmla="*/ 0 w 42"/>
                <a:gd name="T17" fmla="*/ 23 h 24"/>
                <a:gd name="T18" fmla="*/ 1 w 42"/>
                <a:gd name="T19" fmla="*/ 20 h 24"/>
                <a:gd name="T20" fmla="*/ 6 w 42"/>
                <a:gd name="T21" fmla="*/ 17 h 24"/>
                <a:gd name="T22" fmla="*/ 12 w 42"/>
                <a:gd name="T23" fmla="*/ 14 h 24"/>
                <a:gd name="T24" fmla="*/ 18 w 42"/>
                <a:gd name="T25" fmla="*/ 11 h 24"/>
                <a:gd name="T26" fmla="*/ 26 w 42"/>
                <a:gd name="T27" fmla="*/ 9 h 24"/>
                <a:gd name="T28" fmla="*/ 33 w 42"/>
                <a:gd name="T29" fmla="*/ 6 h 24"/>
                <a:gd name="T30" fmla="*/ 38 w 42"/>
                <a:gd name="T31" fmla="*/ 3 h 24"/>
                <a:gd name="T32" fmla="*/ 42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42" y="0"/>
                  </a:moveTo>
                  <a:lnTo>
                    <a:pt x="37" y="4"/>
                  </a:lnTo>
                  <a:lnTo>
                    <a:pt x="32" y="9"/>
                  </a:lnTo>
                  <a:lnTo>
                    <a:pt x="26" y="14"/>
                  </a:lnTo>
                  <a:lnTo>
                    <a:pt x="19" y="18"/>
                  </a:lnTo>
                  <a:lnTo>
                    <a:pt x="12" y="21"/>
                  </a:lnTo>
                  <a:lnTo>
                    <a:pt x="7" y="24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6" y="17"/>
                  </a:lnTo>
                  <a:lnTo>
                    <a:pt x="12" y="14"/>
                  </a:lnTo>
                  <a:lnTo>
                    <a:pt x="18" y="11"/>
                  </a:lnTo>
                  <a:lnTo>
                    <a:pt x="26" y="9"/>
                  </a:lnTo>
                  <a:lnTo>
                    <a:pt x="33" y="6"/>
                  </a:lnTo>
                  <a:lnTo>
                    <a:pt x="38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41" name="Freeform 648">
              <a:extLst>
                <a:ext uri="{FF2B5EF4-FFF2-40B4-BE49-F238E27FC236}">
                  <a16:creationId xmlns:a16="http://schemas.microsoft.com/office/drawing/2014/main" id="{8AC94BCE-6FD1-4958-AC05-10FB957EA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1286"/>
              <a:ext cx="38" cy="28"/>
            </a:xfrm>
            <a:custGeom>
              <a:avLst/>
              <a:gdLst>
                <a:gd name="T0" fmla="*/ 38 w 38"/>
                <a:gd name="T1" fmla="*/ 0 h 28"/>
                <a:gd name="T2" fmla="*/ 36 w 38"/>
                <a:gd name="T3" fmla="*/ 4 h 28"/>
                <a:gd name="T4" fmla="*/ 30 w 38"/>
                <a:gd name="T5" fmla="*/ 9 h 28"/>
                <a:gd name="T6" fmla="*/ 24 w 38"/>
                <a:gd name="T7" fmla="*/ 14 h 28"/>
                <a:gd name="T8" fmla="*/ 18 w 38"/>
                <a:gd name="T9" fmla="*/ 19 h 28"/>
                <a:gd name="T10" fmla="*/ 12 w 38"/>
                <a:gd name="T11" fmla="*/ 23 h 28"/>
                <a:gd name="T12" fmla="*/ 6 w 38"/>
                <a:gd name="T13" fmla="*/ 27 h 28"/>
                <a:gd name="T14" fmla="*/ 3 w 38"/>
                <a:gd name="T15" fmla="*/ 28 h 28"/>
                <a:gd name="T16" fmla="*/ 0 w 38"/>
                <a:gd name="T17" fmla="*/ 27 h 28"/>
                <a:gd name="T18" fmla="*/ 1 w 38"/>
                <a:gd name="T19" fmla="*/ 24 h 28"/>
                <a:gd name="T20" fmla="*/ 5 w 38"/>
                <a:gd name="T21" fmla="*/ 20 h 28"/>
                <a:gd name="T22" fmla="*/ 10 w 38"/>
                <a:gd name="T23" fmla="*/ 16 h 28"/>
                <a:gd name="T24" fmla="*/ 17 w 38"/>
                <a:gd name="T25" fmla="*/ 13 h 28"/>
                <a:gd name="T26" fmla="*/ 24 w 38"/>
                <a:gd name="T27" fmla="*/ 9 h 28"/>
                <a:gd name="T28" fmla="*/ 30 w 38"/>
                <a:gd name="T29" fmla="*/ 5 h 28"/>
                <a:gd name="T30" fmla="*/ 36 w 38"/>
                <a:gd name="T31" fmla="*/ 2 h 28"/>
                <a:gd name="T32" fmla="*/ 38 w 38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8"/>
                <a:gd name="T53" fmla="*/ 38 w 3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8">
                  <a:moveTo>
                    <a:pt x="38" y="0"/>
                  </a:moveTo>
                  <a:lnTo>
                    <a:pt x="36" y="4"/>
                  </a:lnTo>
                  <a:lnTo>
                    <a:pt x="30" y="9"/>
                  </a:lnTo>
                  <a:lnTo>
                    <a:pt x="24" y="14"/>
                  </a:lnTo>
                  <a:lnTo>
                    <a:pt x="18" y="19"/>
                  </a:lnTo>
                  <a:lnTo>
                    <a:pt x="12" y="23"/>
                  </a:lnTo>
                  <a:lnTo>
                    <a:pt x="6" y="27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5" y="20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4" y="9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42" name="Freeform 649">
              <a:extLst>
                <a:ext uri="{FF2B5EF4-FFF2-40B4-BE49-F238E27FC236}">
                  <a16:creationId xmlns:a16="http://schemas.microsoft.com/office/drawing/2014/main" id="{22347198-5276-4D2F-93D5-9205F360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1232"/>
              <a:ext cx="34" cy="24"/>
            </a:xfrm>
            <a:custGeom>
              <a:avLst/>
              <a:gdLst>
                <a:gd name="T0" fmla="*/ 34 w 34"/>
                <a:gd name="T1" fmla="*/ 0 h 24"/>
                <a:gd name="T2" fmla="*/ 31 w 34"/>
                <a:gd name="T3" fmla="*/ 3 h 24"/>
                <a:gd name="T4" fmla="*/ 26 w 34"/>
                <a:gd name="T5" fmla="*/ 7 h 24"/>
                <a:gd name="T6" fmla="*/ 21 w 34"/>
                <a:gd name="T7" fmla="*/ 12 h 24"/>
                <a:gd name="T8" fmla="*/ 15 w 34"/>
                <a:gd name="T9" fmla="*/ 16 h 24"/>
                <a:gd name="T10" fmla="*/ 10 w 34"/>
                <a:gd name="T11" fmla="*/ 20 h 24"/>
                <a:gd name="T12" fmla="*/ 5 w 34"/>
                <a:gd name="T13" fmla="*/ 23 h 24"/>
                <a:gd name="T14" fmla="*/ 1 w 34"/>
                <a:gd name="T15" fmla="*/ 24 h 24"/>
                <a:gd name="T16" fmla="*/ 0 w 34"/>
                <a:gd name="T17" fmla="*/ 22 h 24"/>
                <a:gd name="T18" fmla="*/ 0 w 34"/>
                <a:gd name="T19" fmla="*/ 19 h 24"/>
                <a:gd name="T20" fmla="*/ 4 w 34"/>
                <a:gd name="T21" fmla="*/ 15 h 24"/>
                <a:gd name="T22" fmla="*/ 9 w 34"/>
                <a:gd name="T23" fmla="*/ 13 h 24"/>
                <a:gd name="T24" fmla="*/ 15 w 34"/>
                <a:gd name="T25" fmla="*/ 10 h 24"/>
                <a:gd name="T26" fmla="*/ 21 w 34"/>
                <a:gd name="T27" fmla="*/ 7 h 24"/>
                <a:gd name="T28" fmla="*/ 27 w 34"/>
                <a:gd name="T29" fmla="*/ 4 h 24"/>
                <a:gd name="T30" fmla="*/ 31 w 34"/>
                <a:gd name="T31" fmla="*/ 2 h 24"/>
                <a:gd name="T32" fmla="*/ 34 w 3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24"/>
                <a:gd name="T53" fmla="*/ 34 w 3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24">
                  <a:moveTo>
                    <a:pt x="34" y="0"/>
                  </a:moveTo>
                  <a:lnTo>
                    <a:pt x="31" y="3"/>
                  </a:lnTo>
                  <a:lnTo>
                    <a:pt x="26" y="7"/>
                  </a:lnTo>
                  <a:lnTo>
                    <a:pt x="21" y="12"/>
                  </a:lnTo>
                  <a:lnTo>
                    <a:pt x="15" y="16"/>
                  </a:lnTo>
                  <a:lnTo>
                    <a:pt x="10" y="20"/>
                  </a:lnTo>
                  <a:lnTo>
                    <a:pt x="5" y="23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5" y="10"/>
                  </a:lnTo>
                  <a:lnTo>
                    <a:pt x="21" y="7"/>
                  </a:lnTo>
                  <a:lnTo>
                    <a:pt x="27" y="4"/>
                  </a:lnTo>
                  <a:lnTo>
                    <a:pt x="3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43" name="Freeform 650">
              <a:extLst>
                <a:ext uri="{FF2B5EF4-FFF2-40B4-BE49-F238E27FC236}">
                  <a16:creationId xmlns:a16="http://schemas.microsoft.com/office/drawing/2014/main" id="{066EC4BA-317E-4F26-AE51-CCC188164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" y="1234"/>
              <a:ext cx="51" cy="37"/>
            </a:xfrm>
            <a:custGeom>
              <a:avLst/>
              <a:gdLst>
                <a:gd name="T0" fmla="*/ 51 w 51"/>
                <a:gd name="T1" fmla="*/ 36 h 37"/>
                <a:gd name="T2" fmla="*/ 48 w 51"/>
                <a:gd name="T3" fmla="*/ 37 h 37"/>
                <a:gd name="T4" fmla="*/ 42 w 51"/>
                <a:gd name="T5" fmla="*/ 35 h 37"/>
                <a:gd name="T6" fmla="*/ 35 w 51"/>
                <a:gd name="T7" fmla="*/ 31 h 37"/>
                <a:gd name="T8" fmla="*/ 26 w 51"/>
                <a:gd name="T9" fmla="*/ 26 h 37"/>
                <a:gd name="T10" fmla="*/ 18 w 51"/>
                <a:gd name="T11" fmla="*/ 19 h 37"/>
                <a:gd name="T12" fmla="*/ 10 w 51"/>
                <a:gd name="T13" fmla="*/ 12 h 37"/>
                <a:gd name="T14" fmla="*/ 4 w 51"/>
                <a:gd name="T15" fmla="*/ 6 h 37"/>
                <a:gd name="T16" fmla="*/ 0 w 51"/>
                <a:gd name="T17" fmla="*/ 0 h 37"/>
                <a:gd name="T18" fmla="*/ 5 w 51"/>
                <a:gd name="T19" fmla="*/ 3 h 37"/>
                <a:gd name="T20" fmla="*/ 11 w 51"/>
                <a:gd name="T21" fmla="*/ 7 h 37"/>
                <a:gd name="T22" fmla="*/ 19 w 51"/>
                <a:gd name="T23" fmla="*/ 12 h 37"/>
                <a:gd name="T24" fmla="*/ 29 w 51"/>
                <a:gd name="T25" fmla="*/ 17 h 37"/>
                <a:gd name="T26" fmla="*/ 37 w 51"/>
                <a:gd name="T27" fmla="*/ 24 h 37"/>
                <a:gd name="T28" fmla="*/ 45 w 51"/>
                <a:gd name="T29" fmla="*/ 29 h 37"/>
                <a:gd name="T30" fmla="*/ 49 w 51"/>
                <a:gd name="T31" fmla="*/ 33 h 37"/>
                <a:gd name="T32" fmla="*/ 51 w 51"/>
                <a:gd name="T33" fmla="*/ 36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37"/>
                <a:gd name="T53" fmla="*/ 51 w 5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37">
                  <a:moveTo>
                    <a:pt x="51" y="36"/>
                  </a:moveTo>
                  <a:lnTo>
                    <a:pt x="48" y="37"/>
                  </a:lnTo>
                  <a:lnTo>
                    <a:pt x="42" y="35"/>
                  </a:lnTo>
                  <a:lnTo>
                    <a:pt x="35" y="31"/>
                  </a:lnTo>
                  <a:lnTo>
                    <a:pt x="26" y="26"/>
                  </a:lnTo>
                  <a:lnTo>
                    <a:pt x="18" y="19"/>
                  </a:lnTo>
                  <a:lnTo>
                    <a:pt x="10" y="12"/>
                  </a:lnTo>
                  <a:lnTo>
                    <a:pt x="4" y="6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7"/>
                  </a:lnTo>
                  <a:lnTo>
                    <a:pt x="19" y="12"/>
                  </a:lnTo>
                  <a:lnTo>
                    <a:pt x="29" y="17"/>
                  </a:lnTo>
                  <a:lnTo>
                    <a:pt x="37" y="24"/>
                  </a:lnTo>
                  <a:lnTo>
                    <a:pt x="45" y="29"/>
                  </a:lnTo>
                  <a:lnTo>
                    <a:pt x="49" y="33"/>
                  </a:lnTo>
                  <a:lnTo>
                    <a:pt x="51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44" name="Freeform 651">
              <a:extLst>
                <a:ext uri="{FF2B5EF4-FFF2-40B4-BE49-F238E27FC236}">
                  <a16:creationId xmlns:a16="http://schemas.microsoft.com/office/drawing/2014/main" id="{5607C1E5-2E84-4133-A25A-0E0C47C0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1264"/>
              <a:ext cx="39" cy="31"/>
            </a:xfrm>
            <a:custGeom>
              <a:avLst/>
              <a:gdLst>
                <a:gd name="T0" fmla="*/ 39 w 39"/>
                <a:gd name="T1" fmla="*/ 31 h 31"/>
                <a:gd name="T2" fmla="*/ 38 w 39"/>
                <a:gd name="T3" fmla="*/ 31 h 31"/>
                <a:gd name="T4" fmla="*/ 33 w 39"/>
                <a:gd name="T5" fmla="*/ 30 h 31"/>
                <a:gd name="T6" fmla="*/ 27 w 39"/>
                <a:gd name="T7" fmla="*/ 27 h 31"/>
                <a:gd name="T8" fmla="*/ 21 w 39"/>
                <a:gd name="T9" fmla="*/ 23 h 31"/>
                <a:gd name="T10" fmla="*/ 15 w 39"/>
                <a:gd name="T11" fmla="*/ 18 h 31"/>
                <a:gd name="T12" fmla="*/ 9 w 39"/>
                <a:gd name="T13" fmla="*/ 12 h 31"/>
                <a:gd name="T14" fmla="*/ 3 w 39"/>
                <a:gd name="T15" fmla="*/ 7 h 31"/>
                <a:gd name="T16" fmla="*/ 0 w 39"/>
                <a:gd name="T17" fmla="*/ 0 h 31"/>
                <a:gd name="T18" fmla="*/ 4 w 39"/>
                <a:gd name="T19" fmla="*/ 4 h 31"/>
                <a:gd name="T20" fmla="*/ 10 w 39"/>
                <a:gd name="T21" fmla="*/ 8 h 31"/>
                <a:gd name="T22" fmla="*/ 16 w 39"/>
                <a:gd name="T23" fmla="*/ 12 h 31"/>
                <a:gd name="T24" fmla="*/ 24 w 39"/>
                <a:gd name="T25" fmla="*/ 17 h 31"/>
                <a:gd name="T26" fmla="*/ 30 w 39"/>
                <a:gd name="T27" fmla="*/ 22 h 31"/>
                <a:gd name="T28" fmla="*/ 35 w 39"/>
                <a:gd name="T29" fmla="*/ 26 h 31"/>
                <a:gd name="T30" fmla="*/ 39 w 39"/>
                <a:gd name="T31" fmla="*/ 29 h 31"/>
                <a:gd name="T32" fmla="*/ 39 w 39"/>
                <a:gd name="T33" fmla="*/ 3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1"/>
                <a:gd name="T53" fmla="*/ 39 w 3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1">
                  <a:moveTo>
                    <a:pt x="39" y="31"/>
                  </a:moveTo>
                  <a:lnTo>
                    <a:pt x="38" y="31"/>
                  </a:lnTo>
                  <a:lnTo>
                    <a:pt x="33" y="30"/>
                  </a:lnTo>
                  <a:lnTo>
                    <a:pt x="27" y="27"/>
                  </a:lnTo>
                  <a:lnTo>
                    <a:pt x="21" y="23"/>
                  </a:lnTo>
                  <a:lnTo>
                    <a:pt x="15" y="18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0"/>
                  </a:lnTo>
                  <a:lnTo>
                    <a:pt x="4" y="4"/>
                  </a:lnTo>
                  <a:lnTo>
                    <a:pt x="10" y="8"/>
                  </a:lnTo>
                  <a:lnTo>
                    <a:pt x="16" y="12"/>
                  </a:lnTo>
                  <a:lnTo>
                    <a:pt x="24" y="17"/>
                  </a:lnTo>
                  <a:lnTo>
                    <a:pt x="30" y="22"/>
                  </a:lnTo>
                  <a:lnTo>
                    <a:pt x="35" y="26"/>
                  </a:lnTo>
                  <a:lnTo>
                    <a:pt x="39" y="29"/>
                  </a:lnTo>
                  <a:lnTo>
                    <a:pt x="39" y="3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45" name="Freeform 652">
              <a:extLst>
                <a:ext uri="{FF2B5EF4-FFF2-40B4-BE49-F238E27FC236}">
                  <a16:creationId xmlns:a16="http://schemas.microsoft.com/office/drawing/2014/main" id="{56C6BCE6-1628-403C-B72E-26878926B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1268"/>
              <a:ext cx="39" cy="27"/>
            </a:xfrm>
            <a:custGeom>
              <a:avLst/>
              <a:gdLst>
                <a:gd name="T0" fmla="*/ 39 w 39"/>
                <a:gd name="T1" fmla="*/ 0 h 27"/>
                <a:gd name="T2" fmla="*/ 36 w 39"/>
                <a:gd name="T3" fmla="*/ 4 h 27"/>
                <a:gd name="T4" fmla="*/ 31 w 39"/>
                <a:gd name="T5" fmla="*/ 8 h 27"/>
                <a:gd name="T6" fmla="*/ 25 w 39"/>
                <a:gd name="T7" fmla="*/ 13 h 27"/>
                <a:gd name="T8" fmla="*/ 19 w 39"/>
                <a:gd name="T9" fmla="*/ 18 h 27"/>
                <a:gd name="T10" fmla="*/ 12 w 39"/>
                <a:gd name="T11" fmla="*/ 23 h 27"/>
                <a:gd name="T12" fmla="*/ 7 w 39"/>
                <a:gd name="T13" fmla="*/ 26 h 27"/>
                <a:gd name="T14" fmla="*/ 2 w 39"/>
                <a:gd name="T15" fmla="*/ 27 h 27"/>
                <a:gd name="T16" fmla="*/ 0 w 39"/>
                <a:gd name="T17" fmla="*/ 26 h 27"/>
                <a:gd name="T18" fmla="*/ 1 w 39"/>
                <a:gd name="T19" fmla="*/ 23 h 27"/>
                <a:gd name="T20" fmla="*/ 4 w 39"/>
                <a:gd name="T21" fmla="*/ 20 h 27"/>
                <a:gd name="T22" fmla="*/ 10 w 39"/>
                <a:gd name="T23" fmla="*/ 16 h 27"/>
                <a:gd name="T24" fmla="*/ 17 w 39"/>
                <a:gd name="T25" fmla="*/ 12 h 27"/>
                <a:gd name="T26" fmla="*/ 25 w 39"/>
                <a:gd name="T27" fmla="*/ 8 h 27"/>
                <a:gd name="T28" fmla="*/ 31 w 39"/>
                <a:gd name="T29" fmla="*/ 5 h 27"/>
                <a:gd name="T30" fmla="*/ 36 w 39"/>
                <a:gd name="T31" fmla="*/ 2 h 27"/>
                <a:gd name="T32" fmla="*/ 39 w 39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27"/>
                <a:gd name="T53" fmla="*/ 39 w 39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27">
                  <a:moveTo>
                    <a:pt x="39" y="0"/>
                  </a:moveTo>
                  <a:lnTo>
                    <a:pt x="36" y="4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19" y="18"/>
                  </a:lnTo>
                  <a:lnTo>
                    <a:pt x="12" y="23"/>
                  </a:lnTo>
                  <a:lnTo>
                    <a:pt x="7" y="26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10" y="16"/>
                  </a:lnTo>
                  <a:lnTo>
                    <a:pt x="17" y="12"/>
                  </a:lnTo>
                  <a:lnTo>
                    <a:pt x="25" y="8"/>
                  </a:lnTo>
                  <a:lnTo>
                    <a:pt x="31" y="5"/>
                  </a:lnTo>
                  <a:lnTo>
                    <a:pt x="36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46" name="Freeform 653">
              <a:extLst>
                <a:ext uri="{FF2B5EF4-FFF2-40B4-BE49-F238E27FC236}">
                  <a16:creationId xmlns:a16="http://schemas.microsoft.com/office/drawing/2014/main" id="{57E9AB27-A4CF-49CC-AFDD-D4319D412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29"/>
              <a:ext cx="379" cy="420"/>
            </a:xfrm>
            <a:custGeom>
              <a:avLst/>
              <a:gdLst>
                <a:gd name="T0" fmla="*/ 149 w 379"/>
                <a:gd name="T1" fmla="*/ 97 h 420"/>
                <a:gd name="T2" fmla="*/ 104 w 379"/>
                <a:gd name="T3" fmla="*/ 62 h 420"/>
                <a:gd name="T4" fmla="*/ 43 w 379"/>
                <a:gd name="T5" fmla="*/ 47 h 420"/>
                <a:gd name="T6" fmla="*/ 21 w 379"/>
                <a:gd name="T7" fmla="*/ 40 h 420"/>
                <a:gd name="T8" fmla="*/ 37 w 379"/>
                <a:gd name="T9" fmla="*/ 96 h 420"/>
                <a:gd name="T10" fmla="*/ 60 w 379"/>
                <a:gd name="T11" fmla="*/ 147 h 420"/>
                <a:gd name="T12" fmla="*/ 105 w 379"/>
                <a:gd name="T13" fmla="*/ 177 h 420"/>
                <a:gd name="T14" fmla="*/ 141 w 379"/>
                <a:gd name="T15" fmla="*/ 200 h 420"/>
                <a:gd name="T16" fmla="*/ 125 w 379"/>
                <a:gd name="T17" fmla="*/ 207 h 420"/>
                <a:gd name="T18" fmla="*/ 96 w 379"/>
                <a:gd name="T19" fmla="*/ 201 h 420"/>
                <a:gd name="T20" fmla="*/ 57 w 379"/>
                <a:gd name="T21" fmla="*/ 221 h 420"/>
                <a:gd name="T22" fmla="*/ 31 w 379"/>
                <a:gd name="T23" fmla="*/ 259 h 420"/>
                <a:gd name="T24" fmla="*/ 6 w 379"/>
                <a:gd name="T25" fmla="*/ 279 h 420"/>
                <a:gd name="T26" fmla="*/ 9 w 379"/>
                <a:gd name="T27" fmla="*/ 292 h 420"/>
                <a:gd name="T28" fmla="*/ 31 w 379"/>
                <a:gd name="T29" fmla="*/ 304 h 420"/>
                <a:gd name="T30" fmla="*/ 78 w 379"/>
                <a:gd name="T31" fmla="*/ 311 h 420"/>
                <a:gd name="T32" fmla="*/ 130 w 379"/>
                <a:gd name="T33" fmla="*/ 275 h 420"/>
                <a:gd name="T34" fmla="*/ 142 w 379"/>
                <a:gd name="T35" fmla="*/ 246 h 420"/>
                <a:gd name="T36" fmla="*/ 158 w 379"/>
                <a:gd name="T37" fmla="*/ 220 h 420"/>
                <a:gd name="T38" fmla="*/ 168 w 379"/>
                <a:gd name="T39" fmla="*/ 232 h 420"/>
                <a:gd name="T40" fmla="*/ 152 w 379"/>
                <a:gd name="T41" fmla="*/ 268 h 420"/>
                <a:gd name="T42" fmla="*/ 124 w 379"/>
                <a:gd name="T43" fmla="*/ 290 h 420"/>
                <a:gd name="T44" fmla="*/ 107 w 379"/>
                <a:gd name="T45" fmla="*/ 336 h 420"/>
                <a:gd name="T46" fmla="*/ 110 w 379"/>
                <a:gd name="T47" fmla="*/ 373 h 420"/>
                <a:gd name="T48" fmla="*/ 105 w 379"/>
                <a:gd name="T49" fmla="*/ 413 h 420"/>
                <a:gd name="T50" fmla="*/ 139 w 379"/>
                <a:gd name="T51" fmla="*/ 414 h 420"/>
                <a:gd name="T52" fmla="*/ 204 w 379"/>
                <a:gd name="T53" fmla="*/ 323 h 420"/>
                <a:gd name="T54" fmla="*/ 186 w 379"/>
                <a:gd name="T55" fmla="*/ 252 h 420"/>
                <a:gd name="T56" fmla="*/ 197 w 379"/>
                <a:gd name="T57" fmla="*/ 238 h 420"/>
                <a:gd name="T58" fmla="*/ 212 w 379"/>
                <a:gd name="T59" fmla="*/ 292 h 420"/>
                <a:gd name="T60" fmla="*/ 232 w 379"/>
                <a:gd name="T61" fmla="*/ 336 h 420"/>
                <a:gd name="T62" fmla="*/ 285 w 379"/>
                <a:gd name="T63" fmla="*/ 363 h 420"/>
                <a:gd name="T64" fmla="*/ 322 w 379"/>
                <a:gd name="T65" fmla="*/ 396 h 420"/>
                <a:gd name="T66" fmla="*/ 321 w 379"/>
                <a:gd name="T67" fmla="*/ 301 h 420"/>
                <a:gd name="T68" fmla="*/ 269 w 379"/>
                <a:gd name="T69" fmla="*/ 256 h 420"/>
                <a:gd name="T70" fmla="*/ 245 w 379"/>
                <a:gd name="T71" fmla="*/ 249 h 420"/>
                <a:gd name="T72" fmla="*/ 250 w 379"/>
                <a:gd name="T73" fmla="*/ 234 h 420"/>
                <a:gd name="T74" fmla="*/ 311 w 379"/>
                <a:gd name="T75" fmla="*/ 254 h 420"/>
                <a:gd name="T76" fmla="*/ 353 w 379"/>
                <a:gd name="T77" fmla="*/ 242 h 420"/>
                <a:gd name="T78" fmla="*/ 375 w 379"/>
                <a:gd name="T79" fmla="*/ 234 h 420"/>
                <a:gd name="T80" fmla="*/ 351 w 379"/>
                <a:gd name="T81" fmla="*/ 215 h 420"/>
                <a:gd name="T82" fmla="*/ 325 w 379"/>
                <a:gd name="T83" fmla="*/ 179 h 420"/>
                <a:gd name="T84" fmla="*/ 274 w 379"/>
                <a:gd name="T85" fmla="*/ 156 h 420"/>
                <a:gd name="T86" fmla="*/ 240 w 379"/>
                <a:gd name="T87" fmla="*/ 172 h 420"/>
                <a:gd name="T88" fmla="*/ 227 w 379"/>
                <a:gd name="T89" fmla="*/ 178 h 420"/>
                <a:gd name="T90" fmla="*/ 228 w 379"/>
                <a:gd name="T91" fmla="*/ 161 h 420"/>
                <a:gd name="T92" fmla="*/ 244 w 379"/>
                <a:gd name="T93" fmla="*/ 156 h 420"/>
                <a:gd name="T94" fmla="*/ 272 w 379"/>
                <a:gd name="T95" fmla="*/ 122 h 420"/>
                <a:gd name="T96" fmla="*/ 276 w 379"/>
                <a:gd name="T97" fmla="*/ 58 h 420"/>
                <a:gd name="T98" fmla="*/ 263 w 379"/>
                <a:gd name="T99" fmla="*/ 9 h 420"/>
                <a:gd name="T100" fmla="*/ 232 w 379"/>
                <a:gd name="T101" fmla="*/ 40 h 420"/>
                <a:gd name="T102" fmla="*/ 190 w 379"/>
                <a:gd name="T103" fmla="*/ 71 h 420"/>
                <a:gd name="T104" fmla="*/ 178 w 379"/>
                <a:gd name="T105" fmla="*/ 152 h 4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9"/>
                <a:gd name="T160" fmla="*/ 0 h 420"/>
                <a:gd name="T161" fmla="*/ 379 w 379"/>
                <a:gd name="T162" fmla="*/ 420 h 4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9" h="420">
                  <a:moveTo>
                    <a:pt x="165" y="153"/>
                  </a:moveTo>
                  <a:lnTo>
                    <a:pt x="164" y="139"/>
                  </a:lnTo>
                  <a:lnTo>
                    <a:pt x="160" y="124"/>
                  </a:lnTo>
                  <a:lnTo>
                    <a:pt x="156" y="111"/>
                  </a:lnTo>
                  <a:lnTo>
                    <a:pt x="149" y="97"/>
                  </a:lnTo>
                  <a:lnTo>
                    <a:pt x="141" y="86"/>
                  </a:lnTo>
                  <a:lnTo>
                    <a:pt x="133" y="76"/>
                  </a:lnTo>
                  <a:lnTo>
                    <a:pt x="123" y="68"/>
                  </a:lnTo>
                  <a:lnTo>
                    <a:pt x="114" y="65"/>
                  </a:lnTo>
                  <a:lnTo>
                    <a:pt x="104" y="62"/>
                  </a:lnTo>
                  <a:lnTo>
                    <a:pt x="92" y="59"/>
                  </a:lnTo>
                  <a:lnTo>
                    <a:pt x="79" y="56"/>
                  </a:lnTo>
                  <a:lnTo>
                    <a:pt x="66" y="53"/>
                  </a:lnTo>
                  <a:lnTo>
                    <a:pt x="54" y="50"/>
                  </a:lnTo>
                  <a:lnTo>
                    <a:pt x="43" y="47"/>
                  </a:lnTo>
                  <a:lnTo>
                    <a:pt x="35" y="44"/>
                  </a:lnTo>
                  <a:lnTo>
                    <a:pt x="30" y="41"/>
                  </a:lnTo>
                  <a:lnTo>
                    <a:pt x="25" y="38"/>
                  </a:lnTo>
                  <a:lnTo>
                    <a:pt x="21" y="37"/>
                  </a:lnTo>
                  <a:lnTo>
                    <a:pt x="21" y="40"/>
                  </a:lnTo>
                  <a:lnTo>
                    <a:pt x="25" y="44"/>
                  </a:lnTo>
                  <a:lnTo>
                    <a:pt x="30" y="53"/>
                  </a:lnTo>
                  <a:lnTo>
                    <a:pt x="32" y="66"/>
                  </a:lnTo>
                  <a:lnTo>
                    <a:pt x="35" y="81"/>
                  </a:lnTo>
                  <a:lnTo>
                    <a:pt x="37" y="96"/>
                  </a:lnTo>
                  <a:lnTo>
                    <a:pt x="38" y="105"/>
                  </a:lnTo>
                  <a:lnTo>
                    <a:pt x="42" y="115"/>
                  </a:lnTo>
                  <a:lnTo>
                    <a:pt x="47" y="125"/>
                  </a:lnTo>
                  <a:lnTo>
                    <a:pt x="53" y="136"/>
                  </a:lnTo>
                  <a:lnTo>
                    <a:pt x="60" y="147"/>
                  </a:lnTo>
                  <a:lnTo>
                    <a:pt x="68" y="156"/>
                  </a:lnTo>
                  <a:lnTo>
                    <a:pt x="77" y="164"/>
                  </a:lnTo>
                  <a:lnTo>
                    <a:pt x="87" y="170"/>
                  </a:lnTo>
                  <a:lnTo>
                    <a:pt x="97" y="174"/>
                  </a:lnTo>
                  <a:lnTo>
                    <a:pt x="105" y="177"/>
                  </a:lnTo>
                  <a:lnTo>
                    <a:pt x="114" y="180"/>
                  </a:lnTo>
                  <a:lnTo>
                    <a:pt x="122" y="184"/>
                  </a:lnTo>
                  <a:lnTo>
                    <a:pt x="129" y="188"/>
                  </a:lnTo>
                  <a:lnTo>
                    <a:pt x="135" y="193"/>
                  </a:lnTo>
                  <a:lnTo>
                    <a:pt x="141" y="200"/>
                  </a:lnTo>
                  <a:lnTo>
                    <a:pt x="146" y="208"/>
                  </a:lnTo>
                  <a:lnTo>
                    <a:pt x="141" y="210"/>
                  </a:lnTo>
                  <a:lnTo>
                    <a:pt x="135" y="210"/>
                  </a:lnTo>
                  <a:lnTo>
                    <a:pt x="130" y="209"/>
                  </a:lnTo>
                  <a:lnTo>
                    <a:pt x="125" y="207"/>
                  </a:lnTo>
                  <a:lnTo>
                    <a:pt x="120" y="206"/>
                  </a:lnTo>
                  <a:lnTo>
                    <a:pt x="116" y="205"/>
                  </a:lnTo>
                  <a:lnTo>
                    <a:pt x="110" y="203"/>
                  </a:lnTo>
                  <a:lnTo>
                    <a:pt x="104" y="202"/>
                  </a:lnTo>
                  <a:lnTo>
                    <a:pt x="96" y="201"/>
                  </a:lnTo>
                  <a:lnTo>
                    <a:pt x="88" y="203"/>
                  </a:lnTo>
                  <a:lnTo>
                    <a:pt x="80" y="205"/>
                  </a:lnTo>
                  <a:lnTo>
                    <a:pt x="72" y="209"/>
                  </a:lnTo>
                  <a:lnTo>
                    <a:pt x="64" y="214"/>
                  </a:lnTo>
                  <a:lnTo>
                    <a:pt x="57" y="221"/>
                  </a:lnTo>
                  <a:lnTo>
                    <a:pt x="52" y="229"/>
                  </a:lnTo>
                  <a:lnTo>
                    <a:pt x="47" y="236"/>
                  </a:lnTo>
                  <a:lnTo>
                    <a:pt x="43" y="244"/>
                  </a:lnTo>
                  <a:lnTo>
                    <a:pt x="37" y="252"/>
                  </a:lnTo>
                  <a:lnTo>
                    <a:pt x="31" y="259"/>
                  </a:lnTo>
                  <a:lnTo>
                    <a:pt x="25" y="264"/>
                  </a:lnTo>
                  <a:lnTo>
                    <a:pt x="20" y="269"/>
                  </a:lnTo>
                  <a:lnTo>
                    <a:pt x="14" y="273"/>
                  </a:lnTo>
                  <a:lnTo>
                    <a:pt x="10" y="277"/>
                  </a:lnTo>
                  <a:lnTo>
                    <a:pt x="6" y="279"/>
                  </a:lnTo>
                  <a:lnTo>
                    <a:pt x="1" y="282"/>
                  </a:lnTo>
                  <a:lnTo>
                    <a:pt x="0" y="285"/>
                  </a:lnTo>
                  <a:lnTo>
                    <a:pt x="2" y="287"/>
                  </a:lnTo>
                  <a:lnTo>
                    <a:pt x="7" y="291"/>
                  </a:lnTo>
                  <a:lnTo>
                    <a:pt x="9" y="292"/>
                  </a:lnTo>
                  <a:lnTo>
                    <a:pt x="12" y="294"/>
                  </a:lnTo>
                  <a:lnTo>
                    <a:pt x="16" y="296"/>
                  </a:lnTo>
                  <a:lnTo>
                    <a:pt x="21" y="299"/>
                  </a:lnTo>
                  <a:lnTo>
                    <a:pt x="25" y="301"/>
                  </a:lnTo>
                  <a:lnTo>
                    <a:pt x="31" y="304"/>
                  </a:lnTo>
                  <a:lnTo>
                    <a:pt x="37" y="306"/>
                  </a:lnTo>
                  <a:lnTo>
                    <a:pt x="44" y="308"/>
                  </a:lnTo>
                  <a:lnTo>
                    <a:pt x="55" y="310"/>
                  </a:lnTo>
                  <a:lnTo>
                    <a:pt x="66" y="311"/>
                  </a:lnTo>
                  <a:lnTo>
                    <a:pt x="78" y="311"/>
                  </a:lnTo>
                  <a:lnTo>
                    <a:pt x="89" y="309"/>
                  </a:lnTo>
                  <a:lnTo>
                    <a:pt x="100" y="304"/>
                  </a:lnTo>
                  <a:lnTo>
                    <a:pt x="111" y="297"/>
                  </a:lnTo>
                  <a:lnTo>
                    <a:pt x="122" y="287"/>
                  </a:lnTo>
                  <a:lnTo>
                    <a:pt x="130" y="275"/>
                  </a:lnTo>
                  <a:lnTo>
                    <a:pt x="133" y="270"/>
                  </a:lnTo>
                  <a:lnTo>
                    <a:pt x="135" y="264"/>
                  </a:lnTo>
                  <a:lnTo>
                    <a:pt x="137" y="259"/>
                  </a:lnTo>
                  <a:lnTo>
                    <a:pt x="140" y="254"/>
                  </a:lnTo>
                  <a:lnTo>
                    <a:pt x="142" y="246"/>
                  </a:lnTo>
                  <a:lnTo>
                    <a:pt x="145" y="238"/>
                  </a:lnTo>
                  <a:lnTo>
                    <a:pt x="147" y="232"/>
                  </a:lnTo>
                  <a:lnTo>
                    <a:pt x="151" y="228"/>
                  </a:lnTo>
                  <a:lnTo>
                    <a:pt x="154" y="223"/>
                  </a:lnTo>
                  <a:lnTo>
                    <a:pt x="158" y="220"/>
                  </a:lnTo>
                  <a:lnTo>
                    <a:pt x="162" y="218"/>
                  </a:lnTo>
                  <a:lnTo>
                    <a:pt x="166" y="217"/>
                  </a:lnTo>
                  <a:lnTo>
                    <a:pt x="166" y="223"/>
                  </a:lnTo>
                  <a:lnTo>
                    <a:pt x="166" y="228"/>
                  </a:lnTo>
                  <a:lnTo>
                    <a:pt x="168" y="232"/>
                  </a:lnTo>
                  <a:lnTo>
                    <a:pt x="170" y="235"/>
                  </a:lnTo>
                  <a:lnTo>
                    <a:pt x="169" y="246"/>
                  </a:lnTo>
                  <a:lnTo>
                    <a:pt x="166" y="255"/>
                  </a:lnTo>
                  <a:lnTo>
                    <a:pt x="160" y="262"/>
                  </a:lnTo>
                  <a:lnTo>
                    <a:pt x="152" y="268"/>
                  </a:lnTo>
                  <a:lnTo>
                    <a:pt x="146" y="271"/>
                  </a:lnTo>
                  <a:lnTo>
                    <a:pt x="141" y="274"/>
                  </a:lnTo>
                  <a:lnTo>
                    <a:pt x="135" y="279"/>
                  </a:lnTo>
                  <a:lnTo>
                    <a:pt x="130" y="284"/>
                  </a:lnTo>
                  <a:lnTo>
                    <a:pt x="124" y="290"/>
                  </a:lnTo>
                  <a:lnTo>
                    <a:pt x="119" y="298"/>
                  </a:lnTo>
                  <a:lnTo>
                    <a:pt x="115" y="307"/>
                  </a:lnTo>
                  <a:lnTo>
                    <a:pt x="111" y="316"/>
                  </a:lnTo>
                  <a:lnTo>
                    <a:pt x="109" y="325"/>
                  </a:lnTo>
                  <a:lnTo>
                    <a:pt x="107" y="336"/>
                  </a:lnTo>
                  <a:lnTo>
                    <a:pt x="106" y="345"/>
                  </a:lnTo>
                  <a:lnTo>
                    <a:pt x="107" y="355"/>
                  </a:lnTo>
                  <a:lnTo>
                    <a:pt x="108" y="362"/>
                  </a:lnTo>
                  <a:lnTo>
                    <a:pt x="109" y="368"/>
                  </a:lnTo>
                  <a:lnTo>
                    <a:pt x="110" y="373"/>
                  </a:lnTo>
                  <a:lnTo>
                    <a:pt x="110" y="378"/>
                  </a:lnTo>
                  <a:lnTo>
                    <a:pt x="110" y="391"/>
                  </a:lnTo>
                  <a:lnTo>
                    <a:pt x="110" y="400"/>
                  </a:lnTo>
                  <a:lnTo>
                    <a:pt x="108" y="408"/>
                  </a:lnTo>
                  <a:lnTo>
                    <a:pt x="105" y="413"/>
                  </a:lnTo>
                  <a:lnTo>
                    <a:pt x="103" y="418"/>
                  </a:lnTo>
                  <a:lnTo>
                    <a:pt x="104" y="420"/>
                  </a:lnTo>
                  <a:lnTo>
                    <a:pt x="109" y="420"/>
                  </a:lnTo>
                  <a:lnTo>
                    <a:pt x="114" y="419"/>
                  </a:lnTo>
                  <a:lnTo>
                    <a:pt x="139" y="414"/>
                  </a:lnTo>
                  <a:lnTo>
                    <a:pt x="161" y="403"/>
                  </a:lnTo>
                  <a:lnTo>
                    <a:pt x="178" y="388"/>
                  </a:lnTo>
                  <a:lnTo>
                    <a:pt x="192" y="369"/>
                  </a:lnTo>
                  <a:lnTo>
                    <a:pt x="201" y="346"/>
                  </a:lnTo>
                  <a:lnTo>
                    <a:pt x="204" y="323"/>
                  </a:lnTo>
                  <a:lnTo>
                    <a:pt x="203" y="300"/>
                  </a:lnTo>
                  <a:lnTo>
                    <a:pt x="197" y="277"/>
                  </a:lnTo>
                  <a:lnTo>
                    <a:pt x="193" y="266"/>
                  </a:lnTo>
                  <a:lnTo>
                    <a:pt x="189" y="258"/>
                  </a:lnTo>
                  <a:lnTo>
                    <a:pt x="186" y="252"/>
                  </a:lnTo>
                  <a:lnTo>
                    <a:pt x="184" y="245"/>
                  </a:lnTo>
                  <a:lnTo>
                    <a:pt x="188" y="244"/>
                  </a:lnTo>
                  <a:lnTo>
                    <a:pt x="192" y="242"/>
                  </a:lnTo>
                  <a:lnTo>
                    <a:pt x="196" y="240"/>
                  </a:lnTo>
                  <a:lnTo>
                    <a:pt x="197" y="238"/>
                  </a:lnTo>
                  <a:lnTo>
                    <a:pt x="203" y="245"/>
                  </a:lnTo>
                  <a:lnTo>
                    <a:pt x="207" y="257"/>
                  </a:lnTo>
                  <a:lnTo>
                    <a:pt x="209" y="269"/>
                  </a:lnTo>
                  <a:lnTo>
                    <a:pt x="211" y="283"/>
                  </a:lnTo>
                  <a:lnTo>
                    <a:pt x="212" y="292"/>
                  </a:lnTo>
                  <a:lnTo>
                    <a:pt x="214" y="302"/>
                  </a:lnTo>
                  <a:lnTo>
                    <a:pt x="216" y="311"/>
                  </a:lnTo>
                  <a:lnTo>
                    <a:pt x="220" y="319"/>
                  </a:lnTo>
                  <a:lnTo>
                    <a:pt x="225" y="328"/>
                  </a:lnTo>
                  <a:lnTo>
                    <a:pt x="232" y="336"/>
                  </a:lnTo>
                  <a:lnTo>
                    <a:pt x="240" y="342"/>
                  </a:lnTo>
                  <a:lnTo>
                    <a:pt x="251" y="348"/>
                  </a:lnTo>
                  <a:lnTo>
                    <a:pt x="263" y="353"/>
                  </a:lnTo>
                  <a:lnTo>
                    <a:pt x="274" y="358"/>
                  </a:lnTo>
                  <a:lnTo>
                    <a:pt x="285" y="363"/>
                  </a:lnTo>
                  <a:lnTo>
                    <a:pt x="294" y="368"/>
                  </a:lnTo>
                  <a:lnTo>
                    <a:pt x="303" y="373"/>
                  </a:lnTo>
                  <a:lnTo>
                    <a:pt x="311" y="379"/>
                  </a:lnTo>
                  <a:lnTo>
                    <a:pt x="317" y="387"/>
                  </a:lnTo>
                  <a:lnTo>
                    <a:pt x="322" y="396"/>
                  </a:lnTo>
                  <a:lnTo>
                    <a:pt x="324" y="382"/>
                  </a:lnTo>
                  <a:lnTo>
                    <a:pt x="326" y="365"/>
                  </a:lnTo>
                  <a:lnTo>
                    <a:pt x="327" y="344"/>
                  </a:lnTo>
                  <a:lnTo>
                    <a:pt x="325" y="322"/>
                  </a:lnTo>
                  <a:lnTo>
                    <a:pt x="321" y="301"/>
                  </a:lnTo>
                  <a:lnTo>
                    <a:pt x="312" y="283"/>
                  </a:lnTo>
                  <a:lnTo>
                    <a:pt x="300" y="268"/>
                  </a:lnTo>
                  <a:lnTo>
                    <a:pt x="282" y="259"/>
                  </a:lnTo>
                  <a:lnTo>
                    <a:pt x="276" y="257"/>
                  </a:lnTo>
                  <a:lnTo>
                    <a:pt x="269" y="256"/>
                  </a:lnTo>
                  <a:lnTo>
                    <a:pt x="263" y="254"/>
                  </a:lnTo>
                  <a:lnTo>
                    <a:pt x="258" y="253"/>
                  </a:lnTo>
                  <a:lnTo>
                    <a:pt x="253" y="251"/>
                  </a:lnTo>
                  <a:lnTo>
                    <a:pt x="249" y="250"/>
                  </a:lnTo>
                  <a:lnTo>
                    <a:pt x="245" y="249"/>
                  </a:lnTo>
                  <a:lnTo>
                    <a:pt x="243" y="248"/>
                  </a:lnTo>
                  <a:lnTo>
                    <a:pt x="245" y="245"/>
                  </a:lnTo>
                  <a:lnTo>
                    <a:pt x="247" y="241"/>
                  </a:lnTo>
                  <a:lnTo>
                    <a:pt x="249" y="237"/>
                  </a:lnTo>
                  <a:lnTo>
                    <a:pt x="250" y="234"/>
                  </a:lnTo>
                  <a:lnTo>
                    <a:pt x="263" y="241"/>
                  </a:lnTo>
                  <a:lnTo>
                    <a:pt x="276" y="247"/>
                  </a:lnTo>
                  <a:lnTo>
                    <a:pt x="288" y="251"/>
                  </a:lnTo>
                  <a:lnTo>
                    <a:pt x="300" y="253"/>
                  </a:lnTo>
                  <a:lnTo>
                    <a:pt x="311" y="254"/>
                  </a:lnTo>
                  <a:lnTo>
                    <a:pt x="321" y="254"/>
                  </a:lnTo>
                  <a:lnTo>
                    <a:pt x="331" y="252"/>
                  </a:lnTo>
                  <a:lnTo>
                    <a:pt x="339" y="249"/>
                  </a:lnTo>
                  <a:lnTo>
                    <a:pt x="347" y="245"/>
                  </a:lnTo>
                  <a:lnTo>
                    <a:pt x="353" y="242"/>
                  </a:lnTo>
                  <a:lnTo>
                    <a:pt x="359" y="239"/>
                  </a:lnTo>
                  <a:lnTo>
                    <a:pt x="364" y="237"/>
                  </a:lnTo>
                  <a:lnTo>
                    <a:pt x="368" y="235"/>
                  </a:lnTo>
                  <a:lnTo>
                    <a:pt x="372" y="234"/>
                  </a:lnTo>
                  <a:lnTo>
                    <a:pt x="375" y="234"/>
                  </a:lnTo>
                  <a:lnTo>
                    <a:pt x="379" y="234"/>
                  </a:lnTo>
                  <a:lnTo>
                    <a:pt x="371" y="231"/>
                  </a:lnTo>
                  <a:lnTo>
                    <a:pt x="364" y="227"/>
                  </a:lnTo>
                  <a:lnTo>
                    <a:pt x="357" y="221"/>
                  </a:lnTo>
                  <a:lnTo>
                    <a:pt x="351" y="215"/>
                  </a:lnTo>
                  <a:lnTo>
                    <a:pt x="346" y="209"/>
                  </a:lnTo>
                  <a:lnTo>
                    <a:pt x="341" y="203"/>
                  </a:lnTo>
                  <a:lnTo>
                    <a:pt x="336" y="195"/>
                  </a:lnTo>
                  <a:lnTo>
                    <a:pt x="331" y="187"/>
                  </a:lnTo>
                  <a:lnTo>
                    <a:pt x="325" y="179"/>
                  </a:lnTo>
                  <a:lnTo>
                    <a:pt x="318" y="172"/>
                  </a:lnTo>
                  <a:lnTo>
                    <a:pt x="307" y="165"/>
                  </a:lnTo>
                  <a:lnTo>
                    <a:pt x="297" y="160"/>
                  </a:lnTo>
                  <a:lnTo>
                    <a:pt x="285" y="157"/>
                  </a:lnTo>
                  <a:lnTo>
                    <a:pt x="274" y="156"/>
                  </a:lnTo>
                  <a:lnTo>
                    <a:pt x="263" y="158"/>
                  </a:lnTo>
                  <a:lnTo>
                    <a:pt x="255" y="162"/>
                  </a:lnTo>
                  <a:lnTo>
                    <a:pt x="250" y="166"/>
                  </a:lnTo>
                  <a:lnTo>
                    <a:pt x="245" y="170"/>
                  </a:lnTo>
                  <a:lnTo>
                    <a:pt x="240" y="172"/>
                  </a:lnTo>
                  <a:lnTo>
                    <a:pt x="237" y="175"/>
                  </a:lnTo>
                  <a:lnTo>
                    <a:pt x="233" y="176"/>
                  </a:lnTo>
                  <a:lnTo>
                    <a:pt x="231" y="177"/>
                  </a:lnTo>
                  <a:lnTo>
                    <a:pt x="228" y="177"/>
                  </a:lnTo>
                  <a:lnTo>
                    <a:pt x="227" y="178"/>
                  </a:lnTo>
                  <a:lnTo>
                    <a:pt x="227" y="176"/>
                  </a:lnTo>
                  <a:lnTo>
                    <a:pt x="227" y="171"/>
                  </a:lnTo>
                  <a:lnTo>
                    <a:pt x="227" y="166"/>
                  </a:lnTo>
                  <a:lnTo>
                    <a:pt x="225" y="163"/>
                  </a:lnTo>
                  <a:lnTo>
                    <a:pt x="228" y="161"/>
                  </a:lnTo>
                  <a:lnTo>
                    <a:pt x="231" y="159"/>
                  </a:lnTo>
                  <a:lnTo>
                    <a:pt x="234" y="158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4" y="156"/>
                  </a:lnTo>
                  <a:lnTo>
                    <a:pt x="247" y="155"/>
                  </a:lnTo>
                  <a:lnTo>
                    <a:pt x="251" y="153"/>
                  </a:lnTo>
                  <a:lnTo>
                    <a:pt x="259" y="146"/>
                  </a:lnTo>
                  <a:lnTo>
                    <a:pt x="266" y="135"/>
                  </a:lnTo>
                  <a:lnTo>
                    <a:pt x="272" y="122"/>
                  </a:lnTo>
                  <a:lnTo>
                    <a:pt x="276" y="108"/>
                  </a:lnTo>
                  <a:lnTo>
                    <a:pt x="280" y="94"/>
                  </a:lnTo>
                  <a:lnTo>
                    <a:pt x="281" y="79"/>
                  </a:lnTo>
                  <a:lnTo>
                    <a:pt x="280" y="68"/>
                  </a:lnTo>
                  <a:lnTo>
                    <a:pt x="276" y="58"/>
                  </a:lnTo>
                  <a:lnTo>
                    <a:pt x="271" y="43"/>
                  </a:lnTo>
                  <a:lnTo>
                    <a:pt x="269" y="27"/>
                  </a:lnTo>
                  <a:lnTo>
                    <a:pt x="268" y="12"/>
                  </a:lnTo>
                  <a:lnTo>
                    <a:pt x="269" y="0"/>
                  </a:lnTo>
                  <a:lnTo>
                    <a:pt x="263" y="9"/>
                  </a:lnTo>
                  <a:lnTo>
                    <a:pt x="257" y="17"/>
                  </a:lnTo>
                  <a:lnTo>
                    <a:pt x="251" y="25"/>
                  </a:lnTo>
                  <a:lnTo>
                    <a:pt x="245" y="31"/>
                  </a:lnTo>
                  <a:lnTo>
                    <a:pt x="238" y="37"/>
                  </a:lnTo>
                  <a:lnTo>
                    <a:pt x="232" y="40"/>
                  </a:lnTo>
                  <a:lnTo>
                    <a:pt x="226" y="44"/>
                  </a:lnTo>
                  <a:lnTo>
                    <a:pt x="220" y="46"/>
                  </a:lnTo>
                  <a:lnTo>
                    <a:pt x="209" y="51"/>
                  </a:lnTo>
                  <a:lnTo>
                    <a:pt x="199" y="60"/>
                  </a:lnTo>
                  <a:lnTo>
                    <a:pt x="190" y="71"/>
                  </a:lnTo>
                  <a:lnTo>
                    <a:pt x="183" y="85"/>
                  </a:lnTo>
                  <a:lnTo>
                    <a:pt x="177" y="100"/>
                  </a:lnTo>
                  <a:lnTo>
                    <a:pt x="174" y="117"/>
                  </a:lnTo>
                  <a:lnTo>
                    <a:pt x="174" y="134"/>
                  </a:lnTo>
                  <a:lnTo>
                    <a:pt x="178" y="152"/>
                  </a:lnTo>
                  <a:lnTo>
                    <a:pt x="176" y="151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5" y="1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47" name="Freeform 654">
              <a:extLst>
                <a:ext uri="{FF2B5EF4-FFF2-40B4-BE49-F238E27FC236}">
                  <a16:creationId xmlns:a16="http://schemas.microsoft.com/office/drawing/2014/main" id="{B57861EA-AD57-489A-B592-8AD73A043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" y="0"/>
              <a:ext cx="115" cy="182"/>
            </a:xfrm>
            <a:custGeom>
              <a:avLst/>
              <a:gdLst>
                <a:gd name="T0" fmla="*/ 115 w 115"/>
                <a:gd name="T1" fmla="*/ 75 h 182"/>
                <a:gd name="T2" fmla="*/ 109 w 115"/>
                <a:gd name="T3" fmla="*/ 78 h 182"/>
                <a:gd name="T4" fmla="*/ 102 w 115"/>
                <a:gd name="T5" fmla="*/ 83 h 182"/>
                <a:gd name="T6" fmla="*/ 95 w 115"/>
                <a:gd name="T7" fmla="*/ 89 h 182"/>
                <a:gd name="T8" fmla="*/ 88 w 115"/>
                <a:gd name="T9" fmla="*/ 96 h 182"/>
                <a:gd name="T10" fmla="*/ 83 w 115"/>
                <a:gd name="T11" fmla="*/ 103 h 182"/>
                <a:gd name="T12" fmla="*/ 78 w 115"/>
                <a:gd name="T13" fmla="*/ 113 h 182"/>
                <a:gd name="T14" fmla="*/ 73 w 115"/>
                <a:gd name="T15" fmla="*/ 123 h 182"/>
                <a:gd name="T16" fmla="*/ 71 w 115"/>
                <a:gd name="T17" fmla="*/ 133 h 182"/>
                <a:gd name="T18" fmla="*/ 70 w 115"/>
                <a:gd name="T19" fmla="*/ 137 h 182"/>
                <a:gd name="T20" fmla="*/ 70 w 115"/>
                <a:gd name="T21" fmla="*/ 140 h 182"/>
                <a:gd name="T22" fmla="*/ 69 w 115"/>
                <a:gd name="T23" fmla="*/ 144 h 182"/>
                <a:gd name="T24" fmla="*/ 69 w 115"/>
                <a:gd name="T25" fmla="*/ 148 h 182"/>
                <a:gd name="T26" fmla="*/ 69 w 115"/>
                <a:gd name="T27" fmla="*/ 155 h 182"/>
                <a:gd name="T28" fmla="*/ 70 w 115"/>
                <a:gd name="T29" fmla="*/ 164 h 182"/>
                <a:gd name="T30" fmla="*/ 71 w 115"/>
                <a:gd name="T31" fmla="*/ 173 h 182"/>
                <a:gd name="T32" fmla="*/ 73 w 115"/>
                <a:gd name="T33" fmla="*/ 181 h 182"/>
                <a:gd name="T34" fmla="*/ 71 w 115"/>
                <a:gd name="T35" fmla="*/ 180 h 182"/>
                <a:gd name="T36" fmla="*/ 67 w 115"/>
                <a:gd name="T37" fmla="*/ 180 h 182"/>
                <a:gd name="T38" fmla="*/ 62 w 115"/>
                <a:gd name="T39" fmla="*/ 180 h 182"/>
                <a:gd name="T40" fmla="*/ 60 w 115"/>
                <a:gd name="T41" fmla="*/ 182 h 182"/>
                <a:gd name="T42" fmla="*/ 59 w 115"/>
                <a:gd name="T43" fmla="*/ 168 h 182"/>
                <a:gd name="T44" fmla="*/ 55 w 115"/>
                <a:gd name="T45" fmla="*/ 153 h 182"/>
                <a:gd name="T46" fmla="*/ 51 w 115"/>
                <a:gd name="T47" fmla="*/ 140 h 182"/>
                <a:gd name="T48" fmla="*/ 44 w 115"/>
                <a:gd name="T49" fmla="*/ 126 h 182"/>
                <a:gd name="T50" fmla="*/ 36 w 115"/>
                <a:gd name="T51" fmla="*/ 115 h 182"/>
                <a:gd name="T52" fmla="*/ 28 w 115"/>
                <a:gd name="T53" fmla="*/ 105 h 182"/>
                <a:gd name="T54" fmla="*/ 18 w 115"/>
                <a:gd name="T55" fmla="*/ 97 h 182"/>
                <a:gd name="T56" fmla="*/ 9 w 115"/>
                <a:gd name="T57" fmla="*/ 94 h 182"/>
                <a:gd name="T58" fmla="*/ 10 w 115"/>
                <a:gd name="T59" fmla="*/ 85 h 182"/>
                <a:gd name="T60" fmla="*/ 10 w 115"/>
                <a:gd name="T61" fmla="*/ 76 h 182"/>
                <a:gd name="T62" fmla="*/ 6 w 115"/>
                <a:gd name="T63" fmla="*/ 69 h 182"/>
                <a:gd name="T64" fmla="*/ 0 w 115"/>
                <a:gd name="T65" fmla="*/ 65 h 182"/>
                <a:gd name="T66" fmla="*/ 7 w 115"/>
                <a:gd name="T67" fmla="*/ 52 h 182"/>
                <a:gd name="T68" fmla="*/ 13 w 115"/>
                <a:gd name="T69" fmla="*/ 35 h 182"/>
                <a:gd name="T70" fmla="*/ 16 w 115"/>
                <a:gd name="T71" fmla="*/ 15 h 182"/>
                <a:gd name="T72" fmla="*/ 11 w 115"/>
                <a:gd name="T73" fmla="*/ 0 h 182"/>
                <a:gd name="T74" fmla="*/ 16 w 115"/>
                <a:gd name="T75" fmla="*/ 5 h 182"/>
                <a:gd name="T76" fmla="*/ 22 w 115"/>
                <a:gd name="T77" fmla="*/ 11 h 182"/>
                <a:gd name="T78" fmla="*/ 28 w 115"/>
                <a:gd name="T79" fmla="*/ 16 h 182"/>
                <a:gd name="T80" fmla="*/ 35 w 115"/>
                <a:gd name="T81" fmla="*/ 21 h 182"/>
                <a:gd name="T82" fmla="*/ 42 w 115"/>
                <a:gd name="T83" fmla="*/ 25 h 182"/>
                <a:gd name="T84" fmla="*/ 51 w 115"/>
                <a:gd name="T85" fmla="*/ 28 h 182"/>
                <a:gd name="T86" fmla="*/ 60 w 115"/>
                <a:gd name="T87" fmla="*/ 29 h 182"/>
                <a:gd name="T88" fmla="*/ 71 w 115"/>
                <a:gd name="T89" fmla="*/ 28 h 182"/>
                <a:gd name="T90" fmla="*/ 71 w 115"/>
                <a:gd name="T91" fmla="*/ 37 h 182"/>
                <a:gd name="T92" fmla="*/ 72 w 115"/>
                <a:gd name="T93" fmla="*/ 46 h 182"/>
                <a:gd name="T94" fmla="*/ 73 w 115"/>
                <a:gd name="T95" fmla="*/ 56 h 182"/>
                <a:gd name="T96" fmla="*/ 77 w 115"/>
                <a:gd name="T97" fmla="*/ 65 h 182"/>
                <a:gd name="T98" fmla="*/ 83 w 115"/>
                <a:gd name="T99" fmla="*/ 72 h 182"/>
                <a:gd name="T100" fmla="*/ 91 w 115"/>
                <a:gd name="T101" fmla="*/ 76 h 182"/>
                <a:gd name="T102" fmla="*/ 102 w 115"/>
                <a:gd name="T103" fmla="*/ 78 h 182"/>
                <a:gd name="T104" fmla="*/ 115 w 115"/>
                <a:gd name="T105" fmla="*/ 75 h 1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182"/>
                <a:gd name="T161" fmla="*/ 115 w 115"/>
                <a:gd name="T162" fmla="*/ 182 h 1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182">
                  <a:moveTo>
                    <a:pt x="115" y="75"/>
                  </a:moveTo>
                  <a:lnTo>
                    <a:pt x="109" y="78"/>
                  </a:lnTo>
                  <a:lnTo>
                    <a:pt x="102" y="83"/>
                  </a:lnTo>
                  <a:lnTo>
                    <a:pt x="95" y="89"/>
                  </a:lnTo>
                  <a:lnTo>
                    <a:pt x="88" y="96"/>
                  </a:lnTo>
                  <a:lnTo>
                    <a:pt x="83" y="103"/>
                  </a:lnTo>
                  <a:lnTo>
                    <a:pt x="78" y="113"/>
                  </a:lnTo>
                  <a:lnTo>
                    <a:pt x="73" y="123"/>
                  </a:lnTo>
                  <a:lnTo>
                    <a:pt x="71" y="133"/>
                  </a:lnTo>
                  <a:lnTo>
                    <a:pt x="70" y="137"/>
                  </a:lnTo>
                  <a:lnTo>
                    <a:pt x="70" y="140"/>
                  </a:lnTo>
                  <a:lnTo>
                    <a:pt x="69" y="144"/>
                  </a:lnTo>
                  <a:lnTo>
                    <a:pt x="69" y="148"/>
                  </a:lnTo>
                  <a:lnTo>
                    <a:pt x="69" y="155"/>
                  </a:lnTo>
                  <a:lnTo>
                    <a:pt x="70" y="164"/>
                  </a:lnTo>
                  <a:lnTo>
                    <a:pt x="71" y="173"/>
                  </a:lnTo>
                  <a:lnTo>
                    <a:pt x="73" y="181"/>
                  </a:lnTo>
                  <a:lnTo>
                    <a:pt x="71" y="180"/>
                  </a:lnTo>
                  <a:lnTo>
                    <a:pt x="67" y="180"/>
                  </a:lnTo>
                  <a:lnTo>
                    <a:pt x="62" y="180"/>
                  </a:lnTo>
                  <a:lnTo>
                    <a:pt x="60" y="182"/>
                  </a:lnTo>
                  <a:lnTo>
                    <a:pt x="59" y="168"/>
                  </a:lnTo>
                  <a:lnTo>
                    <a:pt x="55" y="153"/>
                  </a:lnTo>
                  <a:lnTo>
                    <a:pt x="51" y="140"/>
                  </a:lnTo>
                  <a:lnTo>
                    <a:pt x="44" y="126"/>
                  </a:lnTo>
                  <a:lnTo>
                    <a:pt x="36" y="115"/>
                  </a:lnTo>
                  <a:lnTo>
                    <a:pt x="28" y="105"/>
                  </a:lnTo>
                  <a:lnTo>
                    <a:pt x="18" y="97"/>
                  </a:lnTo>
                  <a:lnTo>
                    <a:pt x="9" y="94"/>
                  </a:lnTo>
                  <a:lnTo>
                    <a:pt x="10" y="85"/>
                  </a:lnTo>
                  <a:lnTo>
                    <a:pt x="10" y="76"/>
                  </a:lnTo>
                  <a:lnTo>
                    <a:pt x="6" y="69"/>
                  </a:lnTo>
                  <a:lnTo>
                    <a:pt x="0" y="65"/>
                  </a:lnTo>
                  <a:lnTo>
                    <a:pt x="7" y="52"/>
                  </a:lnTo>
                  <a:lnTo>
                    <a:pt x="13" y="35"/>
                  </a:lnTo>
                  <a:lnTo>
                    <a:pt x="16" y="15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22" y="11"/>
                  </a:lnTo>
                  <a:lnTo>
                    <a:pt x="28" y="16"/>
                  </a:lnTo>
                  <a:lnTo>
                    <a:pt x="35" y="21"/>
                  </a:lnTo>
                  <a:lnTo>
                    <a:pt x="42" y="25"/>
                  </a:lnTo>
                  <a:lnTo>
                    <a:pt x="51" y="28"/>
                  </a:lnTo>
                  <a:lnTo>
                    <a:pt x="60" y="29"/>
                  </a:lnTo>
                  <a:lnTo>
                    <a:pt x="71" y="28"/>
                  </a:lnTo>
                  <a:lnTo>
                    <a:pt x="71" y="37"/>
                  </a:lnTo>
                  <a:lnTo>
                    <a:pt x="72" y="46"/>
                  </a:lnTo>
                  <a:lnTo>
                    <a:pt x="73" y="56"/>
                  </a:lnTo>
                  <a:lnTo>
                    <a:pt x="77" y="65"/>
                  </a:lnTo>
                  <a:lnTo>
                    <a:pt x="83" y="72"/>
                  </a:lnTo>
                  <a:lnTo>
                    <a:pt x="91" y="76"/>
                  </a:lnTo>
                  <a:lnTo>
                    <a:pt x="102" y="78"/>
                  </a:lnTo>
                  <a:lnTo>
                    <a:pt x="115" y="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48" name="Freeform 655">
              <a:extLst>
                <a:ext uri="{FF2B5EF4-FFF2-40B4-BE49-F238E27FC236}">
                  <a16:creationId xmlns:a16="http://schemas.microsoft.com/office/drawing/2014/main" id="{F2AD71C2-2516-452F-8A66-78CAE704F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" y="304"/>
              <a:ext cx="130" cy="170"/>
            </a:xfrm>
            <a:custGeom>
              <a:avLst/>
              <a:gdLst>
                <a:gd name="T0" fmla="*/ 47 w 130"/>
                <a:gd name="T1" fmla="*/ 34 h 170"/>
                <a:gd name="T2" fmla="*/ 54 w 130"/>
                <a:gd name="T3" fmla="*/ 36 h 170"/>
                <a:gd name="T4" fmla="*/ 62 w 130"/>
                <a:gd name="T5" fmla="*/ 36 h 170"/>
                <a:gd name="T6" fmla="*/ 71 w 130"/>
                <a:gd name="T7" fmla="*/ 36 h 170"/>
                <a:gd name="T8" fmla="*/ 79 w 130"/>
                <a:gd name="T9" fmla="*/ 36 h 170"/>
                <a:gd name="T10" fmla="*/ 87 w 130"/>
                <a:gd name="T11" fmla="*/ 34 h 170"/>
                <a:gd name="T12" fmla="*/ 97 w 130"/>
                <a:gd name="T13" fmla="*/ 31 h 170"/>
                <a:gd name="T14" fmla="*/ 107 w 130"/>
                <a:gd name="T15" fmla="*/ 25 h 170"/>
                <a:gd name="T16" fmla="*/ 116 w 130"/>
                <a:gd name="T17" fmla="*/ 17 h 170"/>
                <a:gd name="T18" fmla="*/ 125 w 130"/>
                <a:gd name="T19" fmla="*/ 7 h 170"/>
                <a:gd name="T20" fmla="*/ 130 w 130"/>
                <a:gd name="T21" fmla="*/ 2 h 170"/>
                <a:gd name="T22" fmla="*/ 130 w 130"/>
                <a:gd name="T23" fmla="*/ 7 h 170"/>
                <a:gd name="T24" fmla="*/ 123 w 130"/>
                <a:gd name="T25" fmla="*/ 15 h 170"/>
                <a:gd name="T26" fmla="*/ 114 w 130"/>
                <a:gd name="T27" fmla="*/ 32 h 170"/>
                <a:gd name="T28" fmla="*/ 108 w 130"/>
                <a:gd name="T29" fmla="*/ 50 h 170"/>
                <a:gd name="T30" fmla="*/ 105 w 130"/>
                <a:gd name="T31" fmla="*/ 70 h 170"/>
                <a:gd name="T32" fmla="*/ 107 w 130"/>
                <a:gd name="T33" fmla="*/ 87 h 170"/>
                <a:gd name="T34" fmla="*/ 109 w 130"/>
                <a:gd name="T35" fmla="*/ 98 h 170"/>
                <a:gd name="T36" fmla="*/ 105 w 130"/>
                <a:gd name="T37" fmla="*/ 102 h 170"/>
                <a:gd name="T38" fmla="*/ 95 w 130"/>
                <a:gd name="T39" fmla="*/ 108 h 170"/>
                <a:gd name="T40" fmla="*/ 85 w 130"/>
                <a:gd name="T41" fmla="*/ 121 h 170"/>
                <a:gd name="T42" fmla="*/ 80 w 130"/>
                <a:gd name="T43" fmla="*/ 143 h 170"/>
                <a:gd name="T44" fmla="*/ 75 w 130"/>
                <a:gd name="T45" fmla="*/ 152 h 170"/>
                <a:gd name="T46" fmla="*/ 60 w 130"/>
                <a:gd name="T47" fmla="*/ 148 h 170"/>
                <a:gd name="T48" fmla="*/ 42 w 130"/>
                <a:gd name="T49" fmla="*/ 149 h 170"/>
                <a:gd name="T50" fmla="*/ 27 w 130"/>
                <a:gd name="T51" fmla="*/ 160 h 170"/>
                <a:gd name="T52" fmla="*/ 23 w 130"/>
                <a:gd name="T53" fmla="*/ 151 h 170"/>
                <a:gd name="T54" fmla="*/ 12 w 130"/>
                <a:gd name="T55" fmla="*/ 116 h 170"/>
                <a:gd name="T56" fmla="*/ 8 w 130"/>
                <a:gd name="T57" fmla="*/ 96 h 170"/>
                <a:gd name="T58" fmla="*/ 14 w 130"/>
                <a:gd name="T59" fmla="*/ 69 h 170"/>
                <a:gd name="T60" fmla="*/ 17 w 130"/>
                <a:gd name="T61" fmla="*/ 59 h 170"/>
                <a:gd name="T62" fmla="*/ 26 w 130"/>
                <a:gd name="T63" fmla="*/ 54 h 170"/>
                <a:gd name="T64" fmla="*/ 35 w 130"/>
                <a:gd name="T65" fmla="*/ 47 h 170"/>
                <a:gd name="T66" fmla="*/ 42 w 130"/>
                <a:gd name="T67" fmla="*/ 39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"/>
                <a:gd name="T103" fmla="*/ 0 h 170"/>
                <a:gd name="T104" fmla="*/ 130 w 13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" h="170">
                  <a:moveTo>
                    <a:pt x="43" y="33"/>
                  </a:moveTo>
                  <a:lnTo>
                    <a:pt x="47" y="34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9" y="36"/>
                  </a:lnTo>
                  <a:lnTo>
                    <a:pt x="62" y="36"/>
                  </a:lnTo>
                  <a:lnTo>
                    <a:pt x="67" y="36"/>
                  </a:lnTo>
                  <a:lnTo>
                    <a:pt x="71" y="36"/>
                  </a:lnTo>
                  <a:lnTo>
                    <a:pt x="75" y="36"/>
                  </a:lnTo>
                  <a:lnTo>
                    <a:pt x="79" y="36"/>
                  </a:lnTo>
                  <a:lnTo>
                    <a:pt x="84" y="35"/>
                  </a:lnTo>
                  <a:lnTo>
                    <a:pt x="87" y="34"/>
                  </a:lnTo>
                  <a:lnTo>
                    <a:pt x="91" y="33"/>
                  </a:lnTo>
                  <a:lnTo>
                    <a:pt x="97" y="31"/>
                  </a:lnTo>
                  <a:lnTo>
                    <a:pt x="102" y="28"/>
                  </a:lnTo>
                  <a:lnTo>
                    <a:pt x="107" y="25"/>
                  </a:lnTo>
                  <a:lnTo>
                    <a:pt x="112" y="21"/>
                  </a:lnTo>
                  <a:lnTo>
                    <a:pt x="116" y="17"/>
                  </a:lnTo>
                  <a:lnTo>
                    <a:pt x="121" y="12"/>
                  </a:lnTo>
                  <a:lnTo>
                    <a:pt x="125" y="7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30" y="4"/>
                  </a:lnTo>
                  <a:lnTo>
                    <a:pt x="130" y="7"/>
                  </a:lnTo>
                  <a:lnTo>
                    <a:pt x="129" y="9"/>
                  </a:lnTo>
                  <a:lnTo>
                    <a:pt x="123" y="15"/>
                  </a:lnTo>
                  <a:lnTo>
                    <a:pt x="118" y="23"/>
                  </a:lnTo>
                  <a:lnTo>
                    <a:pt x="114" y="32"/>
                  </a:lnTo>
                  <a:lnTo>
                    <a:pt x="110" y="41"/>
                  </a:lnTo>
                  <a:lnTo>
                    <a:pt x="108" y="50"/>
                  </a:lnTo>
                  <a:lnTo>
                    <a:pt x="106" y="61"/>
                  </a:lnTo>
                  <a:lnTo>
                    <a:pt x="105" y="70"/>
                  </a:lnTo>
                  <a:lnTo>
                    <a:pt x="106" y="80"/>
                  </a:lnTo>
                  <a:lnTo>
                    <a:pt x="107" y="87"/>
                  </a:lnTo>
                  <a:lnTo>
                    <a:pt x="108" y="93"/>
                  </a:lnTo>
                  <a:lnTo>
                    <a:pt x="109" y="98"/>
                  </a:lnTo>
                  <a:lnTo>
                    <a:pt x="109" y="103"/>
                  </a:lnTo>
                  <a:lnTo>
                    <a:pt x="105" y="102"/>
                  </a:lnTo>
                  <a:lnTo>
                    <a:pt x="100" y="104"/>
                  </a:lnTo>
                  <a:lnTo>
                    <a:pt x="95" y="108"/>
                  </a:lnTo>
                  <a:lnTo>
                    <a:pt x="90" y="113"/>
                  </a:lnTo>
                  <a:lnTo>
                    <a:pt x="85" y="121"/>
                  </a:lnTo>
                  <a:lnTo>
                    <a:pt x="82" y="131"/>
                  </a:lnTo>
                  <a:lnTo>
                    <a:pt x="80" y="143"/>
                  </a:lnTo>
                  <a:lnTo>
                    <a:pt x="80" y="157"/>
                  </a:lnTo>
                  <a:lnTo>
                    <a:pt x="75" y="152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0" y="148"/>
                  </a:lnTo>
                  <a:lnTo>
                    <a:pt x="42" y="149"/>
                  </a:lnTo>
                  <a:lnTo>
                    <a:pt x="34" y="153"/>
                  </a:lnTo>
                  <a:lnTo>
                    <a:pt x="27" y="160"/>
                  </a:lnTo>
                  <a:lnTo>
                    <a:pt x="23" y="170"/>
                  </a:lnTo>
                  <a:lnTo>
                    <a:pt x="23" y="151"/>
                  </a:lnTo>
                  <a:lnTo>
                    <a:pt x="19" y="131"/>
                  </a:lnTo>
                  <a:lnTo>
                    <a:pt x="12" y="116"/>
                  </a:lnTo>
                  <a:lnTo>
                    <a:pt x="0" y="108"/>
                  </a:lnTo>
                  <a:lnTo>
                    <a:pt x="8" y="96"/>
                  </a:lnTo>
                  <a:lnTo>
                    <a:pt x="12" y="83"/>
                  </a:lnTo>
                  <a:lnTo>
                    <a:pt x="14" y="69"/>
                  </a:lnTo>
                  <a:lnTo>
                    <a:pt x="11" y="61"/>
                  </a:lnTo>
                  <a:lnTo>
                    <a:pt x="17" y="59"/>
                  </a:lnTo>
                  <a:lnTo>
                    <a:pt x="22" y="57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5" y="47"/>
                  </a:lnTo>
                  <a:lnTo>
                    <a:pt x="39" y="43"/>
                  </a:lnTo>
                  <a:lnTo>
                    <a:pt x="42" y="39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49" name="Freeform 656">
              <a:extLst>
                <a:ext uri="{FF2B5EF4-FFF2-40B4-BE49-F238E27FC236}">
                  <a16:creationId xmlns:a16="http://schemas.microsoft.com/office/drawing/2014/main" id="{7BFA4849-0ACF-48DE-BBBB-C75C9A458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" y="20"/>
              <a:ext cx="80" cy="128"/>
            </a:xfrm>
            <a:custGeom>
              <a:avLst/>
              <a:gdLst>
                <a:gd name="T0" fmla="*/ 64 w 80"/>
                <a:gd name="T1" fmla="*/ 117 h 128"/>
                <a:gd name="T2" fmla="*/ 63 w 80"/>
                <a:gd name="T3" fmla="*/ 124 h 128"/>
                <a:gd name="T4" fmla="*/ 60 w 80"/>
                <a:gd name="T5" fmla="*/ 121 h 128"/>
                <a:gd name="T6" fmla="*/ 53 w 80"/>
                <a:gd name="T7" fmla="*/ 104 h 128"/>
                <a:gd name="T8" fmla="*/ 49 w 80"/>
                <a:gd name="T9" fmla="*/ 97 h 128"/>
                <a:gd name="T10" fmla="*/ 42 w 80"/>
                <a:gd name="T11" fmla="*/ 93 h 128"/>
                <a:gd name="T12" fmla="*/ 34 w 80"/>
                <a:gd name="T13" fmla="*/ 90 h 128"/>
                <a:gd name="T14" fmla="*/ 26 w 80"/>
                <a:gd name="T15" fmla="*/ 87 h 128"/>
                <a:gd name="T16" fmla="*/ 23 w 80"/>
                <a:gd name="T17" fmla="*/ 86 h 128"/>
                <a:gd name="T18" fmla="*/ 21 w 80"/>
                <a:gd name="T19" fmla="*/ 84 h 128"/>
                <a:gd name="T20" fmla="*/ 23 w 80"/>
                <a:gd name="T21" fmla="*/ 83 h 128"/>
                <a:gd name="T22" fmla="*/ 31 w 80"/>
                <a:gd name="T23" fmla="*/ 84 h 128"/>
                <a:gd name="T24" fmla="*/ 41 w 80"/>
                <a:gd name="T25" fmla="*/ 86 h 128"/>
                <a:gd name="T26" fmla="*/ 48 w 80"/>
                <a:gd name="T27" fmla="*/ 87 h 128"/>
                <a:gd name="T28" fmla="*/ 48 w 80"/>
                <a:gd name="T29" fmla="*/ 80 h 128"/>
                <a:gd name="T30" fmla="*/ 44 w 80"/>
                <a:gd name="T31" fmla="*/ 71 h 128"/>
                <a:gd name="T32" fmla="*/ 36 w 80"/>
                <a:gd name="T33" fmla="*/ 64 h 128"/>
                <a:gd name="T34" fmla="*/ 24 w 80"/>
                <a:gd name="T35" fmla="*/ 57 h 128"/>
                <a:gd name="T36" fmla="*/ 14 w 80"/>
                <a:gd name="T37" fmla="*/ 50 h 128"/>
                <a:gd name="T38" fmla="*/ 5 w 80"/>
                <a:gd name="T39" fmla="*/ 46 h 128"/>
                <a:gd name="T40" fmla="*/ 1 w 80"/>
                <a:gd name="T41" fmla="*/ 44 h 128"/>
                <a:gd name="T42" fmla="*/ 1 w 80"/>
                <a:gd name="T43" fmla="*/ 41 h 128"/>
                <a:gd name="T44" fmla="*/ 7 w 80"/>
                <a:gd name="T45" fmla="*/ 44 h 128"/>
                <a:gd name="T46" fmla="*/ 16 w 80"/>
                <a:gd name="T47" fmla="*/ 48 h 128"/>
                <a:gd name="T48" fmla="*/ 26 w 80"/>
                <a:gd name="T49" fmla="*/ 53 h 128"/>
                <a:gd name="T50" fmla="*/ 36 w 80"/>
                <a:gd name="T51" fmla="*/ 58 h 128"/>
                <a:gd name="T52" fmla="*/ 38 w 80"/>
                <a:gd name="T53" fmla="*/ 46 h 128"/>
                <a:gd name="T54" fmla="*/ 24 w 80"/>
                <a:gd name="T55" fmla="*/ 14 h 128"/>
                <a:gd name="T56" fmla="*/ 17 w 80"/>
                <a:gd name="T57" fmla="*/ 1 h 128"/>
                <a:gd name="T58" fmla="*/ 20 w 80"/>
                <a:gd name="T59" fmla="*/ 1 h 128"/>
                <a:gd name="T60" fmla="*/ 30 w 80"/>
                <a:gd name="T61" fmla="*/ 16 h 128"/>
                <a:gd name="T62" fmla="*/ 43 w 80"/>
                <a:gd name="T63" fmla="*/ 43 h 128"/>
                <a:gd name="T64" fmla="*/ 52 w 80"/>
                <a:gd name="T65" fmla="*/ 47 h 128"/>
                <a:gd name="T66" fmla="*/ 60 w 80"/>
                <a:gd name="T67" fmla="*/ 25 h 128"/>
                <a:gd name="T68" fmla="*/ 61 w 80"/>
                <a:gd name="T69" fmla="*/ 14 h 128"/>
                <a:gd name="T70" fmla="*/ 62 w 80"/>
                <a:gd name="T71" fmla="*/ 16 h 128"/>
                <a:gd name="T72" fmla="*/ 62 w 80"/>
                <a:gd name="T73" fmla="*/ 28 h 128"/>
                <a:gd name="T74" fmla="*/ 58 w 80"/>
                <a:gd name="T75" fmla="*/ 53 h 128"/>
                <a:gd name="T76" fmla="*/ 53 w 80"/>
                <a:gd name="T77" fmla="*/ 71 h 128"/>
                <a:gd name="T78" fmla="*/ 56 w 80"/>
                <a:gd name="T79" fmla="*/ 84 h 128"/>
                <a:gd name="T80" fmla="*/ 63 w 80"/>
                <a:gd name="T81" fmla="*/ 84 h 128"/>
                <a:gd name="T82" fmla="*/ 73 w 80"/>
                <a:gd name="T83" fmla="*/ 76 h 128"/>
                <a:gd name="T84" fmla="*/ 78 w 80"/>
                <a:gd name="T85" fmla="*/ 65 h 128"/>
                <a:gd name="T86" fmla="*/ 80 w 80"/>
                <a:gd name="T87" fmla="*/ 66 h 128"/>
                <a:gd name="T88" fmla="*/ 78 w 80"/>
                <a:gd name="T89" fmla="*/ 77 h 128"/>
                <a:gd name="T90" fmla="*/ 66 w 80"/>
                <a:gd name="T91" fmla="*/ 93 h 128"/>
                <a:gd name="T92" fmla="*/ 61 w 80"/>
                <a:gd name="T93" fmla="*/ 102 h 128"/>
                <a:gd name="T94" fmla="*/ 64 w 80"/>
                <a:gd name="T95" fmla="*/ 110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"/>
                <a:gd name="T145" fmla="*/ 0 h 128"/>
                <a:gd name="T146" fmla="*/ 80 w 80"/>
                <a:gd name="T147" fmla="*/ 128 h 1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" h="128">
                  <a:moveTo>
                    <a:pt x="65" y="113"/>
                  </a:moveTo>
                  <a:lnTo>
                    <a:pt x="64" y="117"/>
                  </a:lnTo>
                  <a:lnTo>
                    <a:pt x="64" y="120"/>
                  </a:lnTo>
                  <a:lnTo>
                    <a:pt x="63" y="124"/>
                  </a:lnTo>
                  <a:lnTo>
                    <a:pt x="63" y="128"/>
                  </a:lnTo>
                  <a:lnTo>
                    <a:pt x="60" y="121"/>
                  </a:lnTo>
                  <a:lnTo>
                    <a:pt x="56" y="112"/>
                  </a:lnTo>
                  <a:lnTo>
                    <a:pt x="53" y="104"/>
                  </a:lnTo>
                  <a:lnTo>
                    <a:pt x="52" y="98"/>
                  </a:lnTo>
                  <a:lnTo>
                    <a:pt x="49" y="97"/>
                  </a:lnTo>
                  <a:lnTo>
                    <a:pt x="46" y="95"/>
                  </a:lnTo>
                  <a:lnTo>
                    <a:pt x="42" y="93"/>
                  </a:lnTo>
                  <a:lnTo>
                    <a:pt x="38" y="91"/>
                  </a:lnTo>
                  <a:lnTo>
                    <a:pt x="34" y="90"/>
                  </a:lnTo>
                  <a:lnTo>
                    <a:pt x="30" y="88"/>
                  </a:lnTo>
                  <a:lnTo>
                    <a:pt x="26" y="87"/>
                  </a:lnTo>
                  <a:lnTo>
                    <a:pt x="24" y="87"/>
                  </a:lnTo>
                  <a:lnTo>
                    <a:pt x="23" y="86"/>
                  </a:lnTo>
                  <a:lnTo>
                    <a:pt x="22" y="85"/>
                  </a:lnTo>
                  <a:lnTo>
                    <a:pt x="21" y="84"/>
                  </a:lnTo>
                  <a:lnTo>
                    <a:pt x="20" y="83"/>
                  </a:lnTo>
                  <a:lnTo>
                    <a:pt x="23" y="83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5"/>
                  </a:lnTo>
                  <a:lnTo>
                    <a:pt x="41" y="86"/>
                  </a:lnTo>
                  <a:lnTo>
                    <a:pt x="45" y="87"/>
                  </a:lnTo>
                  <a:lnTo>
                    <a:pt x="48" y="87"/>
                  </a:lnTo>
                  <a:lnTo>
                    <a:pt x="50" y="88"/>
                  </a:lnTo>
                  <a:lnTo>
                    <a:pt x="48" y="80"/>
                  </a:lnTo>
                  <a:lnTo>
                    <a:pt x="47" y="75"/>
                  </a:lnTo>
                  <a:lnTo>
                    <a:pt x="44" y="71"/>
                  </a:lnTo>
                  <a:lnTo>
                    <a:pt x="42" y="67"/>
                  </a:lnTo>
                  <a:lnTo>
                    <a:pt x="36" y="64"/>
                  </a:lnTo>
                  <a:lnTo>
                    <a:pt x="30" y="61"/>
                  </a:lnTo>
                  <a:lnTo>
                    <a:pt x="24" y="57"/>
                  </a:lnTo>
                  <a:lnTo>
                    <a:pt x="19" y="54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7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6" y="53"/>
                  </a:lnTo>
                  <a:lnTo>
                    <a:pt x="31" y="56"/>
                  </a:lnTo>
                  <a:lnTo>
                    <a:pt x="36" y="58"/>
                  </a:lnTo>
                  <a:lnTo>
                    <a:pt x="41" y="59"/>
                  </a:lnTo>
                  <a:lnTo>
                    <a:pt x="38" y="46"/>
                  </a:lnTo>
                  <a:lnTo>
                    <a:pt x="31" y="29"/>
                  </a:lnTo>
                  <a:lnTo>
                    <a:pt x="24" y="14"/>
                  </a:lnTo>
                  <a:lnTo>
                    <a:pt x="18" y="5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30" y="16"/>
                  </a:lnTo>
                  <a:lnTo>
                    <a:pt x="37" y="29"/>
                  </a:lnTo>
                  <a:lnTo>
                    <a:pt x="43" y="43"/>
                  </a:lnTo>
                  <a:lnTo>
                    <a:pt x="47" y="53"/>
                  </a:lnTo>
                  <a:lnTo>
                    <a:pt x="52" y="47"/>
                  </a:lnTo>
                  <a:lnTo>
                    <a:pt x="56" y="36"/>
                  </a:lnTo>
                  <a:lnTo>
                    <a:pt x="60" y="25"/>
                  </a:lnTo>
                  <a:lnTo>
                    <a:pt x="61" y="17"/>
                  </a:lnTo>
                  <a:lnTo>
                    <a:pt x="61" y="14"/>
                  </a:lnTo>
                  <a:lnTo>
                    <a:pt x="61" y="13"/>
                  </a:lnTo>
                  <a:lnTo>
                    <a:pt x="62" y="16"/>
                  </a:lnTo>
                  <a:lnTo>
                    <a:pt x="62" y="20"/>
                  </a:lnTo>
                  <a:lnTo>
                    <a:pt x="62" y="28"/>
                  </a:lnTo>
                  <a:lnTo>
                    <a:pt x="61" y="40"/>
                  </a:lnTo>
                  <a:lnTo>
                    <a:pt x="58" y="53"/>
                  </a:lnTo>
                  <a:lnTo>
                    <a:pt x="50" y="64"/>
                  </a:lnTo>
                  <a:lnTo>
                    <a:pt x="53" y="71"/>
                  </a:lnTo>
                  <a:lnTo>
                    <a:pt x="55" y="77"/>
                  </a:lnTo>
                  <a:lnTo>
                    <a:pt x="56" y="84"/>
                  </a:lnTo>
                  <a:lnTo>
                    <a:pt x="57" y="88"/>
                  </a:lnTo>
                  <a:lnTo>
                    <a:pt x="63" y="84"/>
                  </a:lnTo>
                  <a:lnTo>
                    <a:pt x="68" y="80"/>
                  </a:lnTo>
                  <a:lnTo>
                    <a:pt x="73" y="76"/>
                  </a:lnTo>
                  <a:lnTo>
                    <a:pt x="76" y="69"/>
                  </a:lnTo>
                  <a:lnTo>
                    <a:pt x="78" y="65"/>
                  </a:lnTo>
                  <a:lnTo>
                    <a:pt x="79" y="64"/>
                  </a:lnTo>
                  <a:lnTo>
                    <a:pt x="80" y="66"/>
                  </a:lnTo>
                  <a:lnTo>
                    <a:pt x="80" y="70"/>
                  </a:lnTo>
                  <a:lnTo>
                    <a:pt x="78" y="77"/>
                  </a:lnTo>
                  <a:lnTo>
                    <a:pt x="73" y="85"/>
                  </a:lnTo>
                  <a:lnTo>
                    <a:pt x="66" y="93"/>
                  </a:lnTo>
                  <a:lnTo>
                    <a:pt x="60" y="98"/>
                  </a:lnTo>
                  <a:lnTo>
                    <a:pt x="61" y="102"/>
                  </a:lnTo>
                  <a:lnTo>
                    <a:pt x="62" y="106"/>
                  </a:lnTo>
                  <a:lnTo>
                    <a:pt x="64" y="110"/>
                  </a:lnTo>
                  <a:lnTo>
                    <a:pt x="65" y="11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50" name="Freeform 657">
              <a:extLst>
                <a:ext uri="{FF2B5EF4-FFF2-40B4-BE49-F238E27FC236}">
                  <a16:creationId xmlns:a16="http://schemas.microsoft.com/office/drawing/2014/main" id="{6C0CEBEC-C6BD-4986-8B67-5D11AD115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" y="337"/>
              <a:ext cx="79" cy="115"/>
            </a:xfrm>
            <a:custGeom>
              <a:avLst/>
              <a:gdLst>
                <a:gd name="T0" fmla="*/ 75 w 79"/>
                <a:gd name="T1" fmla="*/ 1 h 115"/>
                <a:gd name="T2" fmla="*/ 67 w 79"/>
                <a:gd name="T3" fmla="*/ 3 h 115"/>
                <a:gd name="T4" fmla="*/ 62 w 79"/>
                <a:gd name="T5" fmla="*/ 7 h 115"/>
                <a:gd name="T6" fmla="*/ 56 w 79"/>
                <a:gd name="T7" fmla="*/ 18 h 115"/>
                <a:gd name="T8" fmla="*/ 48 w 79"/>
                <a:gd name="T9" fmla="*/ 21 h 115"/>
                <a:gd name="T10" fmla="*/ 37 w 79"/>
                <a:gd name="T11" fmla="*/ 23 h 115"/>
                <a:gd name="T12" fmla="*/ 25 w 79"/>
                <a:gd name="T13" fmla="*/ 26 h 115"/>
                <a:gd name="T14" fmla="*/ 16 w 79"/>
                <a:gd name="T15" fmla="*/ 31 h 115"/>
                <a:gd name="T16" fmla="*/ 12 w 79"/>
                <a:gd name="T17" fmla="*/ 35 h 115"/>
                <a:gd name="T18" fmla="*/ 12 w 79"/>
                <a:gd name="T19" fmla="*/ 35 h 115"/>
                <a:gd name="T20" fmla="*/ 18 w 79"/>
                <a:gd name="T21" fmla="*/ 33 h 115"/>
                <a:gd name="T22" fmla="*/ 25 w 79"/>
                <a:gd name="T23" fmla="*/ 31 h 115"/>
                <a:gd name="T24" fmla="*/ 35 w 79"/>
                <a:gd name="T25" fmla="*/ 28 h 115"/>
                <a:gd name="T26" fmla="*/ 45 w 79"/>
                <a:gd name="T27" fmla="*/ 28 h 115"/>
                <a:gd name="T28" fmla="*/ 46 w 79"/>
                <a:gd name="T29" fmla="*/ 36 h 115"/>
                <a:gd name="T30" fmla="*/ 39 w 79"/>
                <a:gd name="T31" fmla="*/ 53 h 115"/>
                <a:gd name="T32" fmla="*/ 33 w 79"/>
                <a:gd name="T33" fmla="*/ 58 h 115"/>
                <a:gd name="T34" fmla="*/ 24 w 79"/>
                <a:gd name="T35" fmla="*/ 61 h 115"/>
                <a:gd name="T36" fmla="*/ 14 w 79"/>
                <a:gd name="T37" fmla="*/ 63 h 115"/>
                <a:gd name="T38" fmla="*/ 6 w 79"/>
                <a:gd name="T39" fmla="*/ 65 h 115"/>
                <a:gd name="T40" fmla="*/ 1 w 79"/>
                <a:gd name="T41" fmla="*/ 67 h 115"/>
                <a:gd name="T42" fmla="*/ 1 w 79"/>
                <a:gd name="T43" fmla="*/ 68 h 115"/>
                <a:gd name="T44" fmla="*/ 7 w 79"/>
                <a:gd name="T45" fmla="*/ 68 h 115"/>
                <a:gd name="T46" fmla="*/ 14 w 79"/>
                <a:gd name="T47" fmla="*/ 67 h 115"/>
                <a:gd name="T48" fmla="*/ 22 w 79"/>
                <a:gd name="T49" fmla="*/ 65 h 115"/>
                <a:gd name="T50" fmla="*/ 30 w 79"/>
                <a:gd name="T51" fmla="*/ 64 h 115"/>
                <a:gd name="T52" fmla="*/ 29 w 79"/>
                <a:gd name="T53" fmla="*/ 71 h 115"/>
                <a:gd name="T54" fmla="*/ 19 w 79"/>
                <a:gd name="T55" fmla="*/ 92 h 115"/>
                <a:gd name="T56" fmla="*/ 22 w 79"/>
                <a:gd name="T57" fmla="*/ 104 h 115"/>
                <a:gd name="T58" fmla="*/ 34 w 79"/>
                <a:gd name="T59" fmla="*/ 76 h 115"/>
                <a:gd name="T60" fmla="*/ 42 w 79"/>
                <a:gd name="T61" fmla="*/ 77 h 115"/>
                <a:gd name="T62" fmla="*/ 49 w 79"/>
                <a:gd name="T63" fmla="*/ 96 h 115"/>
                <a:gd name="T64" fmla="*/ 56 w 79"/>
                <a:gd name="T65" fmla="*/ 106 h 115"/>
                <a:gd name="T66" fmla="*/ 55 w 79"/>
                <a:gd name="T67" fmla="*/ 103 h 115"/>
                <a:gd name="T68" fmla="*/ 50 w 79"/>
                <a:gd name="T69" fmla="*/ 89 h 115"/>
                <a:gd name="T70" fmla="*/ 46 w 79"/>
                <a:gd name="T71" fmla="*/ 69 h 115"/>
                <a:gd name="T72" fmla="*/ 48 w 79"/>
                <a:gd name="T73" fmla="*/ 54 h 115"/>
                <a:gd name="T74" fmla="*/ 56 w 79"/>
                <a:gd name="T75" fmla="*/ 35 h 115"/>
                <a:gd name="T76" fmla="*/ 64 w 79"/>
                <a:gd name="T77" fmla="*/ 36 h 115"/>
                <a:gd name="T78" fmla="*/ 74 w 79"/>
                <a:gd name="T79" fmla="*/ 55 h 115"/>
                <a:gd name="T80" fmla="*/ 77 w 79"/>
                <a:gd name="T81" fmla="*/ 73 h 115"/>
                <a:gd name="T82" fmla="*/ 79 w 79"/>
                <a:gd name="T83" fmla="*/ 70 h 115"/>
                <a:gd name="T84" fmla="*/ 78 w 79"/>
                <a:gd name="T85" fmla="*/ 54 h 115"/>
                <a:gd name="T86" fmla="*/ 71 w 79"/>
                <a:gd name="T87" fmla="*/ 31 h 115"/>
                <a:gd name="T88" fmla="*/ 71 w 79"/>
                <a:gd name="T89" fmla="*/ 19 h 115"/>
                <a:gd name="T90" fmla="*/ 78 w 79"/>
                <a:gd name="T91" fmla="*/ 6 h 115"/>
                <a:gd name="T92" fmla="*/ 79 w 79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"/>
                <a:gd name="T142" fmla="*/ 0 h 115"/>
                <a:gd name="T143" fmla="*/ 79 w 79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" h="115">
                  <a:moveTo>
                    <a:pt x="79" y="0"/>
                  </a:moveTo>
                  <a:lnTo>
                    <a:pt x="75" y="1"/>
                  </a:lnTo>
                  <a:lnTo>
                    <a:pt x="72" y="2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2" y="7"/>
                  </a:lnTo>
                  <a:lnTo>
                    <a:pt x="60" y="13"/>
                  </a:lnTo>
                  <a:lnTo>
                    <a:pt x="56" y="18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2" y="21"/>
                  </a:lnTo>
                  <a:lnTo>
                    <a:pt x="37" y="23"/>
                  </a:lnTo>
                  <a:lnTo>
                    <a:pt x="31" y="24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6" y="31"/>
                  </a:lnTo>
                  <a:lnTo>
                    <a:pt x="13" y="33"/>
                  </a:lnTo>
                  <a:lnTo>
                    <a:pt x="12" y="35"/>
                  </a:lnTo>
                  <a:lnTo>
                    <a:pt x="15" y="34"/>
                  </a:lnTo>
                  <a:lnTo>
                    <a:pt x="18" y="33"/>
                  </a:lnTo>
                  <a:lnTo>
                    <a:pt x="21" y="32"/>
                  </a:lnTo>
                  <a:lnTo>
                    <a:pt x="25" y="31"/>
                  </a:lnTo>
                  <a:lnTo>
                    <a:pt x="30" y="29"/>
                  </a:lnTo>
                  <a:lnTo>
                    <a:pt x="35" y="28"/>
                  </a:lnTo>
                  <a:lnTo>
                    <a:pt x="40" y="28"/>
                  </a:lnTo>
                  <a:lnTo>
                    <a:pt x="45" y="28"/>
                  </a:lnTo>
                  <a:lnTo>
                    <a:pt x="49" y="29"/>
                  </a:lnTo>
                  <a:lnTo>
                    <a:pt x="46" y="36"/>
                  </a:lnTo>
                  <a:lnTo>
                    <a:pt x="42" y="45"/>
                  </a:lnTo>
                  <a:lnTo>
                    <a:pt x="39" y="53"/>
                  </a:lnTo>
                  <a:lnTo>
                    <a:pt x="36" y="57"/>
                  </a:lnTo>
                  <a:lnTo>
                    <a:pt x="33" y="58"/>
                  </a:lnTo>
                  <a:lnTo>
                    <a:pt x="29" y="60"/>
                  </a:lnTo>
                  <a:lnTo>
                    <a:pt x="24" y="61"/>
                  </a:lnTo>
                  <a:lnTo>
                    <a:pt x="19" y="62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6" y="65"/>
                  </a:lnTo>
                  <a:lnTo>
                    <a:pt x="3" y="66"/>
                  </a:lnTo>
                  <a:lnTo>
                    <a:pt x="1" y="67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11" y="67"/>
                  </a:lnTo>
                  <a:lnTo>
                    <a:pt x="14" y="67"/>
                  </a:lnTo>
                  <a:lnTo>
                    <a:pt x="18" y="66"/>
                  </a:lnTo>
                  <a:lnTo>
                    <a:pt x="22" y="65"/>
                  </a:lnTo>
                  <a:lnTo>
                    <a:pt x="26" y="65"/>
                  </a:lnTo>
                  <a:lnTo>
                    <a:pt x="30" y="64"/>
                  </a:lnTo>
                  <a:lnTo>
                    <a:pt x="34" y="63"/>
                  </a:lnTo>
                  <a:lnTo>
                    <a:pt x="29" y="71"/>
                  </a:lnTo>
                  <a:lnTo>
                    <a:pt x="24" y="79"/>
                  </a:lnTo>
                  <a:lnTo>
                    <a:pt x="19" y="92"/>
                  </a:lnTo>
                  <a:lnTo>
                    <a:pt x="18" y="115"/>
                  </a:lnTo>
                  <a:lnTo>
                    <a:pt x="22" y="104"/>
                  </a:lnTo>
                  <a:lnTo>
                    <a:pt x="28" y="89"/>
                  </a:lnTo>
                  <a:lnTo>
                    <a:pt x="34" y="76"/>
                  </a:lnTo>
                  <a:lnTo>
                    <a:pt x="40" y="67"/>
                  </a:lnTo>
                  <a:lnTo>
                    <a:pt x="42" y="77"/>
                  </a:lnTo>
                  <a:lnTo>
                    <a:pt x="45" y="88"/>
                  </a:lnTo>
                  <a:lnTo>
                    <a:pt x="49" y="96"/>
                  </a:lnTo>
                  <a:lnTo>
                    <a:pt x="54" y="103"/>
                  </a:lnTo>
                  <a:lnTo>
                    <a:pt x="56" y="106"/>
                  </a:lnTo>
                  <a:lnTo>
                    <a:pt x="56" y="105"/>
                  </a:lnTo>
                  <a:lnTo>
                    <a:pt x="55" y="103"/>
                  </a:lnTo>
                  <a:lnTo>
                    <a:pt x="54" y="100"/>
                  </a:lnTo>
                  <a:lnTo>
                    <a:pt x="50" y="89"/>
                  </a:lnTo>
                  <a:lnTo>
                    <a:pt x="48" y="79"/>
                  </a:lnTo>
                  <a:lnTo>
                    <a:pt x="46" y="69"/>
                  </a:lnTo>
                  <a:lnTo>
                    <a:pt x="46" y="61"/>
                  </a:lnTo>
                  <a:lnTo>
                    <a:pt x="48" y="54"/>
                  </a:lnTo>
                  <a:lnTo>
                    <a:pt x="52" y="44"/>
                  </a:lnTo>
                  <a:lnTo>
                    <a:pt x="56" y="35"/>
                  </a:lnTo>
                  <a:lnTo>
                    <a:pt x="59" y="31"/>
                  </a:lnTo>
                  <a:lnTo>
                    <a:pt x="64" y="36"/>
                  </a:lnTo>
                  <a:lnTo>
                    <a:pt x="70" y="45"/>
                  </a:lnTo>
                  <a:lnTo>
                    <a:pt x="74" y="55"/>
                  </a:lnTo>
                  <a:lnTo>
                    <a:pt x="77" y="68"/>
                  </a:lnTo>
                  <a:lnTo>
                    <a:pt x="77" y="73"/>
                  </a:lnTo>
                  <a:lnTo>
                    <a:pt x="79" y="73"/>
                  </a:lnTo>
                  <a:lnTo>
                    <a:pt x="79" y="70"/>
                  </a:lnTo>
                  <a:lnTo>
                    <a:pt x="79" y="66"/>
                  </a:lnTo>
                  <a:lnTo>
                    <a:pt x="78" y="54"/>
                  </a:lnTo>
                  <a:lnTo>
                    <a:pt x="75" y="40"/>
                  </a:lnTo>
                  <a:lnTo>
                    <a:pt x="71" y="31"/>
                  </a:lnTo>
                  <a:lnTo>
                    <a:pt x="67" y="25"/>
                  </a:lnTo>
                  <a:lnTo>
                    <a:pt x="71" y="19"/>
                  </a:lnTo>
                  <a:lnTo>
                    <a:pt x="74" y="12"/>
                  </a:lnTo>
                  <a:lnTo>
                    <a:pt x="78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51" name="Freeform 658">
              <a:extLst>
                <a:ext uri="{FF2B5EF4-FFF2-40B4-BE49-F238E27FC236}">
                  <a16:creationId xmlns:a16="http://schemas.microsoft.com/office/drawing/2014/main" id="{58F94AD0-BD0A-42DE-AC4C-CC6E14272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80"/>
              <a:ext cx="113" cy="98"/>
            </a:xfrm>
            <a:custGeom>
              <a:avLst/>
              <a:gdLst>
                <a:gd name="T0" fmla="*/ 67 w 113"/>
                <a:gd name="T1" fmla="*/ 6 h 98"/>
                <a:gd name="T2" fmla="*/ 78 w 113"/>
                <a:gd name="T3" fmla="*/ 6 h 98"/>
                <a:gd name="T4" fmla="*/ 89 w 113"/>
                <a:gd name="T5" fmla="*/ 13 h 98"/>
                <a:gd name="T6" fmla="*/ 90 w 113"/>
                <a:gd name="T7" fmla="*/ 20 h 98"/>
                <a:gd name="T8" fmla="*/ 88 w 113"/>
                <a:gd name="T9" fmla="*/ 30 h 98"/>
                <a:gd name="T10" fmla="*/ 72 w 113"/>
                <a:gd name="T11" fmla="*/ 35 h 98"/>
                <a:gd name="T12" fmla="*/ 65 w 113"/>
                <a:gd name="T13" fmla="*/ 42 h 98"/>
                <a:gd name="T14" fmla="*/ 65 w 113"/>
                <a:gd name="T15" fmla="*/ 45 h 98"/>
                <a:gd name="T16" fmla="*/ 68 w 113"/>
                <a:gd name="T17" fmla="*/ 43 h 98"/>
                <a:gd name="T18" fmla="*/ 79 w 113"/>
                <a:gd name="T19" fmla="*/ 40 h 98"/>
                <a:gd name="T20" fmla="*/ 84 w 113"/>
                <a:gd name="T21" fmla="*/ 45 h 98"/>
                <a:gd name="T22" fmla="*/ 87 w 113"/>
                <a:gd name="T23" fmla="*/ 49 h 98"/>
                <a:gd name="T24" fmla="*/ 87 w 113"/>
                <a:gd name="T25" fmla="*/ 54 h 98"/>
                <a:gd name="T26" fmla="*/ 83 w 113"/>
                <a:gd name="T27" fmla="*/ 61 h 98"/>
                <a:gd name="T28" fmla="*/ 87 w 113"/>
                <a:gd name="T29" fmla="*/ 64 h 98"/>
                <a:gd name="T30" fmla="*/ 99 w 113"/>
                <a:gd name="T31" fmla="*/ 62 h 98"/>
                <a:gd name="T32" fmla="*/ 111 w 113"/>
                <a:gd name="T33" fmla="*/ 74 h 98"/>
                <a:gd name="T34" fmla="*/ 108 w 113"/>
                <a:gd name="T35" fmla="*/ 92 h 98"/>
                <a:gd name="T36" fmla="*/ 92 w 113"/>
                <a:gd name="T37" fmla="*/ 98 h 98"/>
                <a:gd name="T38" fmla="*/ 82 w 113"/>
                <a:gd name="T39" fmla="*/ 85 h 98"/>
                <a:gd name="T40" fmla="*/ 79 w 113"/>
                <a:gd name="T41" fmla="*/ 73 h 98"/>
                <a:gd name="T42" fmla="*/ 65 w 113"/>
                <a:gd name="T43" fmla="*/ 61 h 98"/>
                <a:gd name="T44" fmla="*/ 63 w 113"/>
                <a:gd name="T45" fmla="*/ 61 h 98"/>
                <a:gd name="T46" fmla="*/ 65 w 113"/>
                <a:gd name="T47" fmla="*/ 76 h 98"/>
                <a:gd name="T48" fmla="*/ 59 w 113"/>
                <a:gd name="T49" fmla="*/ 89 h 98"/>
                <a:gd name="T50" fmla="*/ 47 w 113"/>
                <a:gd name="T51" fmla="*/ 94 h 98"/>
                <a:gd name="T52" fmla="*/ 35 w 113"/>
                <a:gd name="T53" fmla="*/ 88 h 98"/>
                <a:gd name="T54" fmla="*/ 29 w 113"/>
                <a:gd name="T55" fmla="*/ 77 h 98"/>
                <a:gd name="T56" fmla="*/ 31 w 113"/>
                <a:gd name="T57" fmla="*/ 64 h 98"/>
                <a:gd name="T58" fmla="*/ 37 w 113"/>
                <a:gd name="T59" fmla="*/ 57 h 98"/>
                <a:gd name="T60" fmla="*/ 26 w 113"/>
                <a:gd name="T61" fmla="*/ 51 h 98"/>
                <a:gd name="T62" fmla="*/ 22 w 113"/>
                <a:gd name="T63" fmla="*/ 55 h 98"/>
                <a:gd name="T64" fmla="*/ 6 w 113"/>
                <a:gd name="T65" fmla="*/ 54 h 98"/>
                <a:gd name="T66" fmla="*/ 0 w 113"/>
                <a:gd name="T67" fmla="*/ 44 h 98"/>
                <a:gd name="T68" fmla="*/ 5 w 113"/>
                <a:gd name="T69" fmla="*/ 29 h 98"/>
                <a:gd name="T70" fmla="*/ 10 w 113"/>
                <a:gd name="T71" fmla="*/ 25 h 98"/>
                <a:gd name="T72" fmla="*/ 16 w 113"/>
                <a:gd name="T73" fmla="*/ 23 h 98"/>
                <a:gd name="T74" fmla="*/ 20 w 113"/>
                <a:gd name="T75" fmla="*/ 22 h 98"/>
                <a:gd name="T76" fmla="*/ 22 w 113"/>
                <a:gd name="T77" fmla="*/ 6 h 98"/>
                <a:gd name="T78" fmla="*/ 35 w 113"/>
                <a:gd name="T79" fmla="*/ 0 h 98"/>
                <a:gd name="T80" fmla="*/ 47 w 113"/>
                <a:gd name="T81" fmla="*/ 4 h 98"/>
                <a:gd name="T82" fmla="*/ 45 w 113"/>
                <a:gd name="T83" fmla="*/ 24 h 98"/>
                <a:gd name="T84" fmla="*/ 55 w 113"/>
                <a:gd name="T85" fmla="*/ 31 h 98"/>
                <a:gd name="T86" fmla="*/ 55 w 113"/>
                <a:gd name="T87" fmla="*/ 39 h 98"/>
                <a:gd name="T88" fmla="*/ 59 w 113"/>
                <a:gd name="T89" fmla="*/ 37 h 98"/>
                <a:gd name="T90" fmla="*/ 63 w 113"/>
                <a:gd name="T91" fmla="*/ 29 h 98"/>
                <a:gd name="T92" fmla="*/ 60 w 113"/>
                <a:gd name="T93" fmla="*/ 16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"/>
                <a:gd name="T142" fmla="*/ 0 h 98"/>
                <a:gd name="T143" fmla="*/ 113 w 113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" h="98">
                  <a:moveTo>
                    <a:pt x="62" y="10"/>
                  </a:moveTo>
                  <a:lnTo>
                    <a:pt x="64" y="8"/>
                  </a:lnTo>
                  <a:lnTo>
                    <a:pt x="67" y="6"/>
                  </a:lnTo>
                  <a:lnTo>
                    <a:pt x="71" y="5"/>
                  </a:lnTo>
                  <a:lnTo>
                    <a:pt x="75" y="6"/>
                  </a:lnTo>
                  <a:lnTo>
                    <a:pt x="78" y="6"/>
                  </a:lnTo>
                  <a:lnTo>
                    <a:pt x="82" y="7"/>
                  </a:lnTo>
                  <a:lnTo>
                    <a:pt x="85" y="9"/>
                  </a:lnTo>
                  <a:lnTo>
                    <a:pt x="89" y="13"/>
                  </a:lnTo>
                  <a:lnTo>
                    <a:pt x="88" y="12"/>
                  </a:lnTo>
                  <a:lnTo>
                    <a:pt x="90" y="15"/>
                  </a:lnTo>
                  <a:lnTo>
                    <a:pt x="90" y="20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88" y="30"/>
                  </a:lnTo>
                  <a:lnTo>
                    <a:pt x="86" y="34"/>
                  </a:lnTo>
                  <a:lnTo>
                    <a:pt x="81" y="36"/>
                  </a:lnTo>
                  <a:lnTo>
                    <a:pt x="72" y="35"/>
                  </a:lnTo>
                  <a:lnTo>
                    <a:pt x="70" y="37"/>
                  </a:lnTo>
                  <a:lnTo>
                    <a:pt x="68" y="40"/>
                  </a:lnTo>
                  <a:lnTo>
                    <a:pt x="65" y="42"/>
                  </a:lnTo>
                  <a:lnTo>
                    <a:pt x="64" y="43"/>
                  </a:lnTo>
                  <a:lnTo>
                    <a:pt x="65" y="44"/>
                  </a:lnTo>
                  <a:lnTo>
                    <a:pt x="65" y="45"/>
                  </a:lnTo>
                  <a:lnTo>
                    <a:pt x="65" y="46"/>
                  </a:lnTo>
                  <a:lnTo>
                    <a:pt x="65" y="47"/>
                  </a:lnTo>
                  <a:lnTo>
                    <a:pt x="68" y="43"/>
                  </a:lnTo>
                  <a:lnTo>
                    <a:pt x="71" y="40"/>
                  </a:lnTo>
                  <a:lnTo>
                    <a:pt x="75" y="39"/>
                  </a:lnTo>
                  <a:lnTo>
                    <a:pt x="79" y="40"/>
                  </a:lnTo>
                  <a:lnTo>
                    <a:pt x="82" y="42"/>
                  </a:lnTo>
                  <a:lnTo>
                    <a:pt x="83" y="43"/>
                  </a:lnTo>
                  <a:lnTo>
                    <a:pt x="84" y="45"/>
                  </a:lnTo>
                  <a:lnTo>
                    <a:pt x="86" y="47"/>
                  </a:lnTo>
                  <a:lnTo>
                    <a:pt x="87" y="48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6" y="56"/>
                  </a:lnTo>
                  <a:lnTo>
                    <a:pt x="85" y="59"/>
                  </a:lnTo>
                  <a:lnTo>
                    <a:pt x="83" y="61"/>
                  </a:lnTo>
                  <a:lnTo>
                    <a:pt x="84" y="62"/>
                  </a:lnTo>
                  <a:lnTo>
                    <a:pt x="85" y="63"/>
                  </a:lnTo>
                  <a:lnTo>
                    <a:pt x="87" y="64"/>
                  </a:lnTo>
                  <a:lnTo>
                    <a:pt x="88" y="65"/>
                  </a:lnTo>
                  <a:lnTo>
                    <a:pt x="93" y="62"/>
                  </a:lnTo>
                  <a:lnTo>
                    <a:pt x="99" y="62"/>
                  </a:lnTo>
                  <a:lnTo>
                    <a:pt x="104" y="64"/>
                  </a:lnTo>
                  <a:lnTo>
                    <a:pt x="108" y="68"/>
                  </a:lnTo>
                  <a:lnTo>
                    <a:pt x="111" y="74"/>
                  </a:lnTo>
                  <a:lnTo>
                    <a:pt x="113" y="81"/>
                  </a:lnTo>
                  <a:lnTo>
                    <a:pt x="111" y="87"/>
                  </a:lnTo>
                  <a:lnTo>
                    <a:pt x="108" y="92"/>
                  </a:lnTo>
                  <a:lnTo>
                    <a:pt x="103" y="96"/>
                  </a:lnTo>
                  <a:lnTo>
                    <a:pt x="98" y="98"/>
                  </a:lnTo>
                  <a:lnTo>
                    <a:pt x="92" y="98"/>
                  </a:lnTo>
                  <a:lnTo>
                    <a:pt x="87" y="95"/>
                  </a:lnTo>
                  <a:lnTo>
                    <a:pt x="83" y="90"/>
                  </a:lnTo>
                  <a:lnTo>
                    <a:pt x="82" y="85"/>
                  </a:lnTo>
                  <a:lnTo>
                    <a:pt x="82" y="81"/>
                  </a:lnTo>
                  <a:lnTo>
                    <a:pt x="83" y="76"/>
                  </a:lnTo>
                  <a:lnTo>
                    <a:pt x="79" y="73"/>
                  </a:lnTo>
                  <a:lnTo>
                    <a:pt x="74" y="69"/>
                  </a:lnTo>
                  <a:lnTo>
                    <a:pt x="68" y="64"/>
                  </a:lnTo>
                  <a:lnTo>
                    <a:pt x="65" y="61"/>
                  </a:lnTo>
                  <a:lnTo>
                    <a:pt x="64" y="60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3" y="62"/>
                  </a:lnTo>
                  <a:lnTo>
                    <a:pt x="65" y="69"/>
                  </a:lnTo>
                  <a:lnTo>
                    <a:pt x="65" y="76"/>
                  </a:lnTo>
                  <a:lnTo>
                    <a:pt x="63" y="82"/>
                  </a:lnTo>
                  <a:lnTo>
                    <a:pt x="60" y="87"/>
                  </a:lnTo>
                  <a:lnTo>
                    <a:pt x="59" y="89"/>
                  </a:lnTo>
                  <a:lnTo>
                    <a:pt x="55" y="91"/>
                  </a:lnTo>
                  <a:lnTo>
                    <a:pt x="51" y="93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39" y="91"/>
                  </a:lnTo>
                  <a:lnTo>
                    <a:pt x="35" y="88"/>
                  </a:lnTo>
                  <a:lnTo>
                    <a:pt x="33" y="84"/>
                  </a:lnTo>
                  <a:lnTo>
                    <a:pt x="31" y="81"/>
                  </a:lnTo>
                  <a:lnTo>
                    <a:pt x="29" y="77"/>
                  </a:lnTo>
                  <a:lnTo>
                    <a:pt x="29" y="72"/>
                  </a:lnTo>
                  <a:lnTo>
                    <a:pt x="29" y="66"/>
                  </a:lnTo>
                  <a:lnTo>
                    <a:pt x="31" y="64"/>
                  </a:lnTo>
                  <a:lnTo>
                    <a:pt x="33" y="61"/>
                  </a:lnTo>
                  <a:lnTo>
                    <a:pt x="35" y="59"/>
                  </a:lnTo>
                  <a:lnTo>
                    <a:pt x="37" y="57"/>
                  </a:lnTo>
                  <a:lnTo>
                    <a:pt x="33" y="56"/>
                  </a:lnTo>
                  <a:lnTo>
                    <a:pt x="29" y="54"/>
                  </a:lnTo>
                  <a:lnTo>
                    <a:pt x="26" y="51"/>
                  </a:lnTo>
                  <a:lnTo>
                    <a:pt x="24" y="47"/>
                  </a:lnTo>
                  <a:lnTo>
                    <a:pt x="23" y="52"/>
                  </a:lnTo>
                  <a:lnTo>
                    <a:pt x="22" y="55"/>
                  </a:lnTo>
                  <a:lnTo>
                    <a:pt x="17" y="57"/>
                  </a:lnTo>
                  <a:lnTo>
                    <a:pt x="10" y="56"/>
                  </a:lnTo>
                  <a:lnTo>
                    <a:pt x="6" y="54"/>
                  </a:lnTo>
                  <a:lnTo>
                    <a:pt x="3" y="51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10" y="25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7" y="4"/>
                  </a:lnTo>
                  <a:lnTo>
                    <a:pt x="49" y="11"/>
                  </a:lnTo>
                  <a:lnTo>
                    <a:pt x="49" y="18"/>
                  </a:lnTo>
                  <a:lnTo>
                    <a:pt x="45" y="24"/>
                  </a:lnTo>
                  <a:lnTo>
                    <a:pt x="48" y="25"/>
                  </a:lnTo>
                  <a:lnTo>
                    <a:pt x="53" y="26"/>
                  </a:lnTo>
                  <a:lnTo>
                    <a:pt x="55" y="31"/>
                  </a:lnTo>
                  <a:lnTo>
                    <a:pt x="56" y="36"/>
                  </a:lnTo>
                  <a:lnTo>
                    <a:pt x="55" y="38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7" y="39"/>
                  </a:lnTo>
                  <a:lnTo>
                    <a:pt x="59" y="37"/>
                  </a:lnTo>
                  <a:lnTo>
                    <a:pt x="60" y="34"/>
                  </a:lnTo>
                  <a:lnTo>
                    <a:pt x="62" y="32"/>
                  </a:lnTo>
                  <a:lnTo>
                    <a:pt x="63" y="29"/>
                  </a:lnTo>
                  <a:lnTo>
                    <a:pt x="61" y="25"/>
                  </a:lnTo>
                  <a:lnTo>
                    <a:pt x="60" y="21"/>
                  </a:lnTo>
                  <a:lnTo>
                    <a:pt x="60" y="16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52" name="Freeform 659">
              <a:extLst>
                <a:ext uri="{FF2B5EF4-FFF2-40B4-BE49-F238E27FC236}">
                  <a16:creationId xmlns:a16="http://schemas.microsoft.com/office/drawing/2014/main" id="{0ABA0D3C-CB7F-41F2-BE4F-36788F504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" y="92"/>
              <a:ext cx="105" cy="114"/>
            </a:xfrm>
            <a:custGeom>
              <a:avLst/>
              <a:gdLst>
                <a:gd name="T0" fmla="*/ 102 w 105"/>
                <a:gd name="T1" fmla="*/ 113 h 114"/>
                <a:gd name="T2" fmla="*/ 96 w 105"/>
                <a:gd name="T3" fmla="*/ 110 h 114"/>
                <a:gd name="T4" fmla="*/ 85 w 105"/>
                <a:gd name="T5" fmla="*/ 107 h 114"/>
                <a:gd name="T6" fmla="*/ 75 w 105"/>
                <a:gd name="T7" fmla="*/ 108 h 114"/>
                <a:gd name="T8" fmla="*/ 63 w 105"/>
                <a:gd name="T9" fmla="*/ 108 h 114"/>
                <a:gd name="T10" fmla="*/ 55 w 105"/>
                <a:gd name="T11" fmla="*/ 104 h 114"/>
                <a:gd name="T12" fmla="*/ 59 w 105"/>
                <a:gd name="T13" fmla="*/ 102 h 114"/>
                <a:gd name="T14" fmla="*/ 78 w 105"/>
                <a:gd name="T15" fmla="*/ 99 h 114"/>
                <a:gd name="T16" fmla="*/ 73 w 105"/>
                <a:gd name="T17" fmla="*/ 86 h 114"/>
                <a:gd name="T18" fmla="*/ 62 w 105"/>
                <a:gd name="T19" fmla="*/ 79 h 114"/>
                <a:gd name="T20" fmla="*/ 44 w 105"/>
                <a:gd name="T21" fmla="*/ 82 h 114"/>
                <a:gd name="T22" fmla="*/ 27 w 105"/>
                <a:gd name="T23" fmla="*/ 80 h 114"/>
                <a:gd name="T24" fmla="*/ 21 w 105"/>
                <a:gd name="T25" fmla="*/ 73 h 114"/>
                <a:gd name="T26" fmla="*/ 29 w 105"/>
                <a:gd name="T27" fmla="*/ 75 h 114"/>
                <a:gd name="T28" fmla="*/ 41 w 105"/>
                <a:gd name="T29" fmla="*/ 74 h 114"/>
                <a:gd name="T30" fmla="*/ 53 w 105"/>
                <a:gd name="T31" fmla="*/ 71 h 114"/>
                <a:gd name="T32" fmla="*/ 51 w 105"/>
                <a:gd name="T33" fmla="*/ 59 h 114"/>
                <a:gd name="T34" fmla="*/ 37 w 105"/>
                <a:gd name="T35" fmla="*/ 55 h 114"/>
                <a:gd name="T36" fmla="*/ 18 w 105"/>
                <a:gd name="T37" fmla="*/ 56 h 114"/>
                <a:gd name="T38" fmla="*/ 4 w 105"/>
                <a:gd name="T39" fmla="*/ 49 h 114"/>
                <a:gd name="T40" fmla="*/ 0 w 105"/>
                <a:gd name="T41" fmla="*/ 42 h 114"/>
                <a:gd name="T42" fmla="*/ 7 w 105"/>
                <a:gd name="T43" fmla="*/ 46 h 114"/>
                <a:gd name="T44" fmla="*/ 18 w 105"/>
                <a:gd name="T45" fmla="*/ 48 h 114"/>
                <a:gd name="T46" fmla="*/ 31 w 105"/>
                <a:gd name="T47" fmla="*/ 47 h 114"/>
                <a:gd name="T48" fmla="*/ 26 w 105"/>
                <a:gd name="T49" fmla="*/ 36 h 114"/>
                <a:gd name="T50" fmla="*/ 12 w 105"/>
                <a:gd name="T51" fmla="*/ 20 h 114"/>
                <a:gd name="T52" fmla="*/ 3 w 105"/>
                <a:gd name="T53" fmla="*/ 6 h 114"/>
                <a:gd name="T54" fmla="*/ 4 w 105"/>
                <a:gd name="T55" fmla="*/ 1 h 114"/>
                <a:gd name="T56" fmla="*/ 11 w 105"/>
                <a:gd name="T57" fmla="*/ 10 h 114"/>
                <a:gd name="T58" fmla="*/ 25 w 105"/>
                <a:gd name="T59" fmla="*/ 27 h 114"/>
                <a:gd name="T60" fmla="*/ 36 w 105"/>
                <a:gd name="T61" fmla="*/ 38 h 114"/>
                <a:gd name="T62" fmla="*/ 41 w 105"/>
                <a:gd name="T63" fmla="*/ 19 h 114"/>
                <a:gd name="T64" fmla="*/ 41 w 105"/>
                <a:gd name="T65" fmla="*/ 6 h 114"/>
                <a:gd name="T66" fmla="*/ 46 w 105"/>
                <a:gd name="T67" fmla="*/ 20 h 114"/>
                <a:gd name="T68" fmla="*/ 47 w 105"/>
                <a:gd name="T69" fmla="*/ 44 h 114"/>
                <a:gd name="T70" fmla="*/ 59 w 105"/>
                <a:gd name="T71" fmla="*/ 59 h 114"/>
                <a:gd name="T72" fmla="*/ 72 w 105"/>
                <a:gd name="T73" fmla="*/ 54 h 114"/>
                <a:gd name="T74" fmla="*/ 74 w 105"/>
                <a:gd name="T75" fmla="*/ 31 h 114"/>
                <a:gd name="T76" fmla="*/ 78 w 105"/>
                <a:gd name="T77" fmla="*/ 32 h 114"/>
                <a:gd name="T78" fmla="*/ 80 w 105"/>
                <a:gd name="T79" fmla="*/ 63 h 114"/>
                <a:gd name="T80" fmla="*/ 86 w 105"/>
                <a:gd name="T81" fmla="*/ 82 h 114"/>
                <a:gd name="T82" fmla="*/ 95 w 105"/>
                <a:gd name="T83" fmla="*/ 87 h 114"/>
                <a:gd name="T84" fmla="*/ 99 w 105"/>
                <a:gd name="T85" fmla="*/ 77 h 114"/>
                <a:gd name="T86" fmla="*/ 103 w 105"/>
                <a:gd name="T87" fmla="*/ 75 h 114"/>
                <a:gd name="T88" fmla="*/ 102 w 105"/>
                <a:gd name="T89" fmla="*/ 89 h 114"/>
                <a:gd name="T90" fmla="*/ 100 w 105"/>
                <a:gd name="T91" fmla="*/ 101 h 114"/>
                <a:gd name="T92" fmla="*/ 105 w 105"/>
                <a:gd name="T93" fmla="*/ 111 h 1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5"/>
                <a:gd name="T142" fmla="*/ 0 h 114"/>
                <a:gd name="T143" fmla="*/ 105 w 105"/>
                <a:gd name="T144" fmla="*/ 114 h 1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5" h="114">
                  <a:moveTo>
                    <a:pt x="105" y="111"/>
                  </a:moveTo>
                  <a:lnTo>
                    <a:pt x="103" y="112"/>
                  </a:lnTo>
                  <a:lnTo>
                    <a:pt x="102" y="113"/>
                  </a:lnTo>
                  <a:lnTo>
                    <a:pt x="100" y="114"/>
                  </a:lnTo>
                  <a:lnTo>
                    <a:pt x="99" y="114"/>
                  </a:lnTo>
                  <a:lnTo>
                    <a:pt x="96" y="110"/>
                  </a:lnTo>
                  <a:lnTo>
                    <a:pt x="94" y="107"/>
                  </a:lnTo>
                  <a:lnTo>
                    <a:pt x="90" y="106"/>
                  </a:lnTo>
                  <a:lnTo>
                    <a:pt x="85" y="107"/>
                  </a:lnTo>
                  <a:lnTo>
                    <a:pt x="82" y="108"/>
                  </a:lnTo>
                  <a:lnTo>
                    <a:pt x="78" y="108"/>
                  </a:lnTo>
                  <a:lnTo>
                    <a:pt x="75" y="108"/>
                  </a:lnTo>
                  <a:lnTo>
                    <a:pt x="71" y="108"/>
                  </a:lnTo>
                  <a:lnTo>
                    <a:pt x="66" y="108"/>
                  </a:lnTo>
                  <a:lnTo>
                    <a:pt x="63" y="108"/>
                  </a:lnTo>
                  <a:lnTo>
                    <a:pt x="60" y="107"/>
                  </a:lnTo>
                  <a:lnTo>
                    <a:pt x="58" y="106"/>
                  </a:lnTo>
                  <a:lnTo>
                    <a:pt x="55" y="104"/>
                  </a:lnTo>
                  <a:lnTo>
                    <a:pt x="54" y="102"/>
                  </a:lnTo>
                  <a:lnTo>
                    <a:pt x="55" y="101"/>
                  </a:lnTo>
                  <a:lnTo>
                    <a:pt x="59" y="102"/>
                  </a:lnTo>
                  <a:lnTo>
                    <a:pt x="65" y="102"/>
                  </a:lnTo>
                  <a:lnTo>
                    <a:pt x="72" y="101"/>
                  </a:lnTo>
                  <a:lnTo>
                    <a:pt x="78" y="99"/>
                  </a:lnTo>
                  <a:lnTo>
                    <a:pt x="83" y="97"/>
                  </a:lnTo>
                  <a:lnTo>
                    <a:pt x="78" y="91"/>
                  </a:lnTo>
                  <a:lnTo>
                    <a:pt x="73" y="86"/>
                  </a:lnTo>
                  <a:lnTo>
                    <a:pt x="69" y="81"/>
                  </a:lnTo>
                  <a:lnTo>
                    <a:pt x="66" y="78"/>
                  </a:lnTo>
                  <a:lnTo>
                    <a:pt x="62" y="79"/>
                  </a:lnTo>
                  <a:lnTo>
                    <a:pt x="56" y="80"/>
                  </a:lnTo>
                  <a:lnTo>
                    <a:pt x="50" y="81"/>
                  </a:lnTo>
                  <a:lnTo>
                    <a:pt x="44" y="82"/>
                  </a:lnTo>
                  <a:lnTo>
                    <a:pt x="37" y="82"/>
                  </a:lnTo>
                  <a:lnTo>
                    <a:pt x="32" y="81"/>
                  </a:lnTo>
                  <a:lnTo>
                    <a:pt x="27" y="80"/>
                  </a:lnTo>
                  <a:lnTo>
                    <a:pt x="23" y="78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6" y="74"/>
                  </a:lnTo>
                  <a:lnTo>
                    <a:pt x="29" y="75"/>
                  </a:lnTo>
                  <a:lnTo>
                    <a:pt x="33" y="75"/>
                  </a:lnTo>
                  <a:lnTo>
                    <a:pt x="37" y="75"/>
                  </a:lnTo>
                  <a:lnTo>
                    <a:pt x="41" y="74"/>
                  </a:lnTo>
                  <a:lnTo>
                    <a:pt x="46" y="73"/>
                  </a:lnTo>
                  <a:lnTo>
                    <a:pt x="50" y="72"/>
                  </a:lnTo>
                  <a:lnTo>
                    <a:pt x="53" y="71"/>
                  </a:lnTo>
                  <a:lnTo>
                    <a:pt x="57" y="69"/>
                  </a:lnTo>
                  <a:lnTo>
                    <a:pt x="54" y="64"/>
                  </a:lnTo>
                  <a:lnTo>
                    <a:pt x="51" y="59"/>
                  </a:lnTo>
                  <a:lnTo>
                    <a:pt x="47" y="56"/>
                  </a:lnTo>
                  <a:lnTo>
                    <a:pt x="42" y="53"/>
                  </a:lnTo>
                  <a:lnTo>
                    <a:pt x="37" y="55"/>
                  </a:lnTo>
                  <a:lnTo>
                    <a:pt x="31" y="56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3" y="54"/>
                  </a:lnTo>
                  <a:lnTo>
                    <a:pt x="8" y="52"/>
                  </a:lnTo>
                  <a:lnTo>
                    <a:pt x="4" y="49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7" y="46"/>
                  </a:lnTo>
                  <a:lnTo>
                    <a:pt x="10" y="47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3" y="48"/>
                  </a:lnTo>
                  <a:lnTo>
                    <a:pt x="27" y="48"/>
                  </a:lnTo>
                  <a:lnTo>
                    <a:pt x="31" y="47"/>
                  </a:lnTo>
                  <a:lnTo>
                    <a:pt x="35" y="46"/>
                  </a:lnTo>
                  <a:lnTo>
                    <a:pt x="30" y="41"/>
                  </a:lnTo>
                  <a:lnTo>
                    <a:pt x="26" y="36"/>
                  </a:lnTo>
                  <a:lnTo>
                    <a:pt x="22" y="32"/>
                  </a:lnTo>
                  <a:lnTo>
                    <a:pt x="16" y="26"/>
                  </a:lnTo>
                  <a:lnTo>
                    <a:pt x="12" y="20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3" y="6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1"/>
                  </a:lnTo>
                  <a:lnTo>
                    <a:pt x="6" y="4"/>
                  </a:lnTo>
                  <a:lnTo>
                    <a:pt x="8" y="6"/>
                  </a:lnTo>
                  <a:lnTo>
                    <a:pt x="11" y="10"/>
                  </a:lnTo>
                  <a:lnTo>
                    <a:pt x="16" y="16"/>
                  </a:lnTo>
                  <a:lnTo>
                    <a:pt x="20" y="21"/>
                  </a:lnTo>
                  <a:lnTo>
                    <a:pt x="25" y="27"/>
                  </a:lnTo>
                  <a:lnTo>
                    <a:pt x="29" y="32"/>
                  </a:lnTo>
                  <a:lnTo>
                    <a:pt x="34" y="36"/>
                  </a:lnTo>
                  <a:lnTo>
                    <a:pt x="36" y="38"/>
                  </a:lnTo>
                  <a:lnTo>
                    <a:pt x="39" y="32"/>
                  </a:lnTo>
                  <a:lnTo>
                    <a:pt x="41" y="26"/>
                  </a:lnTo>
                  <a:lnTo>
                    <a:pt x="41" y="19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3" y="9"/>
                  </a:lnTo>
                  <a:lnTo>
                    <a:pt x="46" y="20"/>
                  </a:lnTo>
                  <a:lnTo>
                    <a:pt x="47" y="31"/>
                  </a:lnTo>
                  <a:lnTo>
                    <a:pt x="47" y="39"/>
                  </a:lnTo>
                  <a:lnTo>
                    <a:pt x="47" y="44"/>
                  </a:lnTo>
                  <a:lnTo>
                    <a:pt x="52" y="48"/>
                  </a:lnTo>
                  <a:lnTo>
                    <a:pt x="56" y="54"/>
                  </a:lnTo>
                  <a:lnTo>
                    <a:pt x="59" y="59"/>
                  </a:lnTo>
                  <a:lnTo>
                    <a:pt x="63" y="61"/>
                  </a:lnTo>
                  <a:lnTo>
                    <a:pt x="68" y="59"/>
                  </a:lnTo>
                  <a:lnTo>
                    <a:pt x="72" y="54"/>
                  </a:lnTo>
                  <a:lnTo>
                    <a:pt x="75" y="46"/>
                  </a:lnTo>
                  <a:lnTo>
                    <a:pt x="75" y="37"/>
                  </a:lnTo>
                  <a:lnTo>
                    <a:pt x="74" y="31"/>
                  </a:lnTo>
                  <a:lnTo>
                    <a:pt x="75" y="28"/>
                  </a:lnTo>
                  <a:lnTo>
                    <a:pt x="76" y="29"/>
                  </a:lnTo>
                  <a:lnTo>
                    <a:pt x="78" y="32"/>
                  </a:lnTo>
                  <a:lnTo>
                    <a:pt x="79" y="42"/>
                  </a:lnTo>
                  <a:lnTo>
                    <a:pt x="80" y="53"/>
                  </a:lnTo>
                  <a:lnTo>
                    <a:pt x="80" y="63"/>
                  </a:lnTo>
                  <a:lnTo>
                    <a:pt x="77" y="71"/>
                  </a:lnTo>
                  <a:lnTo>
                    <a:pt x="82" y="77"/>
                  </a:lnTo>
                  <a:lnTo>
                    <a:pt x="86" y="82"/>
                  </a:lnTo>
                  <a:lnTo>
                    <a:pt x="89" y="87"/>
                  </a:lnTo>
                  <a:lnTo>
                    <a:pt x="91" y="90"/>
                  </a:lnTo>
                  <a:lnTo>
                    <a:pt x="95" y="87"/>
                  </a:lnTo>
                  <a:lnTo>
                    <a:pt x="96" y="84"/>
                  </a:lnTo>
                  <a:lnTo>
                    <a:pt x="98" y="80"/>
                  </a:lnTo>
                  <a:lnTo>
                    <a:pt x="99" y="77"/>
                  </a:lnTo>
                  <a:lnTo>
                    <a:pt x="100" y="75"/>
                  </a:lnTo>
                  <a:lnTo>
                    <a:pt x="102" y="74"/>
                  </a:lnTo>
                  <a:lnTo>
                    <a:pt x="103" y="75"/>
                  </a:lnTo>
                  <a:lnTo>
                    <a:pt x="104" y="79"/>
                  </a:lnTo>
                  <a:lnTo>
                    <a:pt x="103" y="85"/>
                  </a:lnTo>
                  <a:lnTo>
                    <a:pt x="102" y="89"/>
                  </a:lnTo>
                  <a:lnTo>
                    <a:pt x="100" y="95"/>
                  </a:lnTo>
                  <a:lnTo>
                    <a:pt x="98" y="98"/>
                  </a:lnTo>
                  <a:lnTo>
                    <a:pt x="100" y="101"/>
                  </a:lnTo>
                  <a:lnTo>
                    <a:pt x="102" y="104"/>
                  </a:lnTo>
                  <a:lnTo>
                    <a:pt x="103" y="108"/>
                  </a:lnTo>
                  <a:lnTo>
                    <a:pt x="105" y="11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53" name="Freeform 660">
              <a:extLst>
                <a:ext uri="{FF2B5EF4-FFF2-40B4-BE49-F238E27FC236}">
                  <a16:creationId xmlns:a16="http://schemas.microsoft.com/office/drawing/2014/main" id="{06337E49-F437-4311-ABE4-8A23C3DD9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" y="64"/>
              <a:ext cx="84" cy="126"/>
            </a:xfrm>
            <a:custGeom>
              <a:avLst/>
              <a:gdLst>
                <a:gd name="T0" fmla="*/ 11 w 84"/>
                <a:gd name="T1" fmla="*/ 120 h 126"/>
                <a:gd name="T2" fmla="*/ 0 w 84"/>
                <a:gd name="T3" fmla="*/ 95 h 126"/>
                <a:gd name="T4" fmla="*/ 2 w 84"/>
                <a:gd name="T5" fmla="*/ 76 h 126"/>
                <a:gd name="T6" fmla="*/ 4 w 84"/>
                <a:gd name="T7" fmla="*/ 77 h 126"/>
                <a:gd name="T8" fmla="*/ 5 w 84"/>
                <a:gd name="T9" fmla="*/ 90 h 126"/>
                <a:gd name="T10" fmla="*/ 12 w 84"/>
                <a:gd name="T11" fmla="*/ 112 h 126"/>
                <a:gd name="T12" fmla="*/ 21 w 84"/>
                <a:gd name="T13" fmla="*/ 115 h 126"/>
                <a:gd name="T14" fmla="*/ 24 w 84"/>
                <a:gd name="T15" fmla="*/ 109 h 126"/>
                <a:gd name="T16" fmla="*/ 22 w 84"/>
                <a:gd name="T17" fmla="*/ 95 h 126"/>
                <a:gd name="T18" fmla="*/ 18 w 84"/>
                <a:gd name="T19" fmla="*/ 68 h 126"/>
                <a:gd name="T20" fmla="*/ 19 w 84"/>
                <a:gd name="T21" fmla="*/ 55 h 126"/>
                <a:gd name="T22" fmla="*/ 21 w 84"/>
                <a:gd name="T23" fmla="*/ 55 h 126"/>
                <a:gd name="T24" fmla="*/ 22 w 84"/>
                <a:gd name="T25" fmla="*/ 68 h 126"/>
                <a:gd name="T26" fmla="*/ 26 w 84"/>
                <a:gd name="T27" fmla="*/ 89 h 126"/>
                <a:gd name="T28" fmla="*/ 33 w 84"/>
                <a:gd name="T29" fmla="*/ 90 h 126"/>
                <a:gd name="T30" fmla="*/ 39 w 84"/>
                <a:gd name="T31" fmla="*/ 75 h 126"/>
                <a:gd name="T32" fmla="*/ 37 w 84"/>
                <a:gd name="T33" fmla="*/ 55 h 126"/>
                <a:gd name="T34" fmla="*/ 37 w 84"/>
                <a:gd name="T35" fmla="*/ 27 h 126"/>
                <a:gd name="T36" fmla="*/ 44 w 84"/>
                <a:gd name="T37" fmla="*/ 14 h 126"/>
                <a:gd name="T38" fmla="*/ 45 w 84"/>
                <a:gd name="T39" fmla="*/ 15 h 126"/>
                <a:gd name="T40" fmla="*/ 42 w 84"/>
                <a:gd name="T41" fmla="*/ 30 h 126"/>
                <a:gd name="T42" fmla="*/ 43 w 84"/>
                <a:gd name="T43" fmla="*/ 51 h 126"/>
                <a:gd name="T44" fmla="*/ 51 w 84"/>
                <a:gd name="T45" fmla="*/ 50 h 126"/>
                <a:gd name="T46" fmla="*/ 57 w 84"/>
                <a:gd name="T47" fmla="*/ 35 h 126"/>
                <a:gd name="T48" fmla="*/ 59 w 84"/>
                <a:gd name="T49" fmla="*/ 22 h 126"/>
                <a:gd name="T50" fmla="*/ 66 w 84"/>
                <a:gd name="T51" fmla="*/ 7 h 126"/>
                <a:gd name="T52" fmla="*/ 72 w 84"/>
                <a:gd name="T53" fmla="*/ 1 h 126"/>
                <a:gd name="T54" fmla="*/ 76 w 84"/>
                <a:gd name="T55" fmla="*/ 1 h 126"/>
                <a:gd name="T56" fmla="*/ 69 w 84"/>
                <a:gd name="T57" fmla="*/ 12 h 126"/>
                <a:gd name="T58" fmla="*/ 61 w 84"/>
                <a:gd name="T59" fmla="*/ 28 h 126"/>
                <a:gd name="T60" fmla="*/ 59 w 84"/>
                <a:gd name="T61" fmla="*/ 40 h 126"/>
                <a:gd name="T62" fmla="*/ 55 w 84"/>
                <a:gd name="T63" fmla="*/ 55 h 126"/>
                <a:gd name="T64" fmla="*/ 57 w 84"/>
                <a:gd name="T65" fmla="*/ 59 h 126"/>
                <a:gd name="T66" fmla="*/ 65 w 84"/>
                <a:gd name="T67" fmla="*/ 55 h 126"/>
                <a:gd name="T68" fmla="*/ 74 w 84"/>
                <a:gd name="T69" fmla="*/ 50 h 126"/>
                <a:gd name="T70" fmla="*/ 79 w 84"/>
                <a:gd name="T71" fmla="*/ 45 h 126"/>
                <a:gd name="T72" fmla="*/ 82 w 84"/>
                <a:gd name="T73" fmla="*/ 41 h 126"/>
                <a:gd name="T74" fmla="*/ 84 w 84"/>
                <a:gd name="T75" fmla="*/ 42 h 126"/>
                <a:gd name="T76" fmla="*/ 80 w 84"/>
                <a:gd name="T77" fmla="*/ 51 h 126"/>
                <a:gd name="T78" fmla="*/ 71 w 84"/>
                <a:gd name="T79" fmla="*/ 60 h 126"/>
                <a:gd name="T80" fmla="*/ 62 w 84"/>
                <a:gd name="T81" fmla="*/ 64 h 126"/>
                <a:gd name="T82" fmla="*/ 54 w 84"/>
                <a:gd name="T83" fmla="*/ 67 h 126"/>
                <a:gd name="T84" fmla="*/ 48 w 84"/>
                <a:gd name="T85" fmla="*/ 75 h 126"/>
                <a:gd name="T86" fmla="*/ 39 w 84"/>
                <a:gd name="T87" fmla="*/ 94 h 126"/>
                <a:gd name="T88" fmla="*/ 41 w 84"/>
                <a:gd name="T89" fmla="*/ 102 h 126"/>
                <a:gd name="T90" fmla="*/ 50 w 84"/>
                <a:gd name="T91" fmla="*/ 103 h 126"/>
                <a:gd name="T92" fmla="*/ 58 w 84"/>
                <a:gd name="T93" fmla="*/ 101 h 126"/>
                <a:gd name="T94" fmla="*/ 66 w 84"/>
                <a:gd name="T95" fmla="*/ 96 h 126"/>
                <a:gd name="T96" fmla="*/ 71 w 84"/>
                <a:gd name="T97" fmla="*/ 88 h 126"/>
                <a:gd name="T98" fmla="*/ 73 w 84"/>
                <a:gd name="T99" fmla="*/ 88 h 126"/>
                <a:gd name="T100" fmla="*/ 69 w 84"/>
                <a:gd name="T101" fmla="*/ 97 h 126"/>
                <a:gd name="T102" fmla="*/ 62 w 84"/>
                <a:gd name="T103" fmla="*/ 106 h 126"/>
                <a:gd name="T104" fmla="*/ 51 w 84"/>
                <a:gd name="T105" fmla="*/ 110 h 126"/>
                <a:gd name="T106" fmla="*/ 41 w 84"/>
                <a:gd name="T107" fmla="*/ 111 h 126"/>
                <a:gd name="T108" fmla="*/ 34 w 84"/>
                <a:gd name="T109" fmla="*/ 113 h 126"/>
                <a:gd name="T110" fmla="*/ 31 w 84"/>
                <a:gd name="T111" fmla="*/ 119 h 126"/>
                <a:gd name="T112" fmla="*/ 26 w 84"/>
                <a:gd name="T113" fmla="*/ 121 h 126"/>
                <a:gd name="T114" fmla="*/ 19 w 84"/>
                <a:gd name="T115" fmla="*/ 124 h 1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4"/>
                <a:gd name="T175" fmla="*/ 0 h 126"/>
                <a:gd name="T176" fmla="*/ 84 w 84"/>
                <a:gd name="T177" fmla="*/ 126 h 1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4" h="126">
                  <a:moveTo>
                    <a:pt x="17" y="126"/>
                  </a:moveTo>
                  <a:lnTo>
                    <a:pt x="11" y="120"/>
                  </a:lnTo>
                  <a:lnTo>
                    <a:pt x="5" y="109"/>
                  </a:lnTo>
                  <a:lnTo>
                    <a:pt x="0" y="95"/>
                  </a:lnTo>
                  <a:lnTo>
                    <a:pt x="0" y="80"/>
                  </a:lnTo>
                  <a:lnTo>
                    <a:pt x="2" y="76"/>
                  </a:lnTo>
                  <a:lnTo>
                    <a:pt x="4" y="77"/>
                  </a:lnTo>
                  <a:lnTo>
                    <a:pt x="4" y="80"/>
                  </a:lnTo>
                  <a:lnTo>
                    <a:pt x="5" y="90"/>
                  </a:lnTo>
                  <a:lnTo>
                    <a:pt x="8" y="102"/>
                  </a:lnTo>
                  <a:lnTo>
                    <a:pt x="12" y="112"/>
                  </a:lnTo>
                  <a:lnTo>
                    <a:pt x="19" y="118"/>
                  </a:lnTo>
                  <a:lnTo>
                    <a:pt x="21" y="115"/>
                  </a:lnTo>
                  <a:lnTo>
                    <a:pt x="23" y="112"/>
                  </a:lnTo>
                  <a:lnTo>
                    <a:pt x="24" y="109"/>
                  </a:lnTo>
                  <a:lnTo>
                    <a:pt x="26" y="107"/>
                  </a:lnTo>
                  <a:lnTo>
                    <a:pt x="22" y="95"/>
                  </a:lnTo>
                  <a:lnTo>
                    <a:pt x="20" y="82"/>
                  </a:lnTo>
                  <a:lnTo>
                    <a:pt x="18" y="68"/>
                  </a:lnTo>
                  <a:lnTo>
                    <a:pt x="18" y="60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5"/>
                  </a:lnTo>
                  <a:lnTo>
                    <a:pt x="22" y="60"/>
                  </a:lnTo>
                  <a:lnTo>
                    <a:pt x="22" y="68"/>
                  </a:lnTo>
                  <a:lnTo>
                    <a:pt x="24" y="79"/>
                  </a:lnTo>
                  <a:lnTo>
                    <a:pt x="26" y="89"/>
                  </a:lnTo>
                  <a:lnTo>
                    <a:pt x="30" y="96"/>
                  </a:lnTo>
                  <a:lnTo>
                    <a:pt x="33" y="90"/>
                  </a:lnTo>
                  <a:lnTo>
                    <a:pt x="37" y="83"/>
                  </a:lnTo>
                  <a:lnTo>
                    <a:pt x="39" y="75"/>
                  </a:lnTo>
                  <a:lnTo>
                    <a:pt x="41" y="69"/>
                  </a:lnTo>
                  <a:lnTo>
                    <a:pt x="37" y="55"/>
                  </a:lnTo>
                  <a:lnTo>
                    <a:pt x="35" y="40"/>
                  </a:lnTo>
                  <a:lnTo>
                    <a:pt x="37" y="27"/>
                  </a:lnTo>
                  <a:lnTo>
                    <a:pt x="41" y="16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2" y="30"/>
                  </a:lnTo>
                  <a:lnTo>
                    <a:pt x="41" y="41"/>
                  </a:lnTo>
                  <a:lnTo>
                    <a:pt x="43" y="51"/>
                  </a:lnTo>
                  <a:lnTo>
                    <a:pt x="45" y="58"/>
                  </a:lnTo>
                  <a:lnTo>
                    <a:pt x="51" y="50"/>
                  </a:lnTo>
                  <a:lnTo>
                    <a:pt x="54" y="42"/>
                  </a:lnTo>
                  <a:lnTo>
                    <a:pt x="57" y="35"/>
                  </a:lnTo>
                  <a:lnTo>
                    <a:pt x="57" y="29"/>
                  </a:lnTo>
                  <a:lnTo>
                    <a:pt x="59" y="22"/>
                  </a:lnTo>
                  <a:lnTo>
                    <a:pt x="63" y="14"/>
                  </a:lnTo>
                  <a:lnTo>
                    <a:pt x="66" y="7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6" y="1"/>
                  </a:lnTo>
                  <a:lnTo>
                    <a:pt x="75" y="4"/>
                  </a:lnTo>
                  <a:lnTo>
                    <a:pt x="69" y="12"/>
                  </a:lnTo>
                  <a:lnTo>
                    <a:pt x="64" y="20"/>
                  </a:lnTo>
                  <a:lnTo>
                    <a:pt x="61" y="28"/>
                  </a:lnTo>
                  <a:lnTo>
                    <a:pt x="60" y="33"/>
                  </a:lnTo>
                  <a:lnTo>
                    <a:pt x="59" y="40"/>
                  </a:lnTo>
                  <a:lnTo>
                    <a:pt x="57" y="48"/>
                  </a:lnTo>
                  <a:lnTo>
                    <a:pt x="55" y="55"/>
                  </a:lnTo>
                  <a:lnTo>
                    <a:pt x="52" y="60"/>
                  </a:lnTo>
                  <a:lnTo>
                    <a:pt x="57" y="59"/>
                  </a:lnTo>
                  <a:lnTo>
                    <a:pt x="61" y="57"/>
                  </a:lnTo>
                  <a:lnTo>
                    <a:pt x="65" y="55"/>
                  </a:lnTo>
                  <a:lnTo>
                    <a:pt x="69" y="53"/>
                  </a:lnTo>
                  <a:lnTo>
                    <a:pt x="74" y="50"/>
                  </a:lnTo>
                  <a:lnTo>
                    <a:pt x="76" y="47"/>
                  </a:lnTo>
                  <a:lnTo>
                    <a:pt x="79" y="45"/>
                  </a:lnTo>
                  <a:lnTo>
                    <a:pt x="81" y="43"/>
                  </a:lnTo>
                  <a:lnTo>
                    <a:pt x="82" y="41"/>
                  </a:lnTo>
                  <a:lnTo>
                    <a:pt x="84" y="40"/>
                  </a:lnTo>
                  <a:lnTo>
                    <a:pt x="84" y="42"/>
                  </a:lnTo>
                  <a:lnTo>
                    <a:pt x="83" y="45"/>
                  </a:lnTo>
                  <a:lnTo>
                    <a:pt x="80" y="51"/>
                  </a:lnTo>
                  <a:lnTo>
                    <a:pt x="75" y="56"/>
                  </a:lnTo>
                  <a:lnTo>
                    <a:pt x="71" y="60"/>
                  </a:lnTo>
                  <a:lnTo>
                    <a:pt x="67" y="62"/>
                  </a:lnTo>
                  <a:lnTo>
                    <a:pt x="62" y="64"/>
                  </a:lnTo>
                  <a:lnTo>
                    <a:pt x="57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48" y="75"/>
                  </a:lnTo>
                  <a:lnTo>
                    <a:pt x="43" y="85"/>
                  </a:lnTo>
                  <a:lnTo>
                    <a:pt x="39" y="94"/>
                  </a:lnTo>
                  <a:lnTo>
                    <a:pt x="38" y="101"/>
                  </a:lnTo>
                  <a:lnTo>
                    <a:pt x="41" y="102"/>
                  </a:lnTo>
                  <a:lnTo>
                    <a:pt x="45" y="103"/>
                  </a:lnTo>
                  <a:lnTo>
                    <a:pt x="50" y="103"/>
                  </a:lnTo>
                  <a:lnTo>
                    <a:pt x="54" y="102"/>
                  </a:lnTo>
                  <a:lnTo>
                    <a:pt x="58" y="101"/>
                  </a:lnTo>
                  <a:lnTo>
                    <a:pt x="63" y="99"/>
                  </a:lnTo>
                  <a:lnTo>
                    <a:pt x="66" y="96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3" y="87"/>
                  </a:lnTo>
                  <a:lnTo>
                    <a:pt x="73" y="88"/>
                  </a:lnTo>
                  <a:lnTo>
                    <a:pt x="72" y="92"/>
                  </a:lnTo>
                  <a:lnTo>
                    <a:pt x="69" y="97"/>
                  </a:lnTo>
                  <a:lnTo>
                    <a:pt x="66" y="102"/>
                  </a:lnTo>
                  <a:lnTo>
                    <a:pt x="62" y="106"/>
                  </a:lnTo>
                  <a:lnTo>
                    <a:pt x="57" y="108"/>
                  </a:lnTo>
                  <a:lnTo>
                    <a:pt x="51" y="110"/>
                  </a:lnTo>
                  <a:lnTo>
                    <a:pt x="46" y="111"/>
                  </a:lnTo>
                  <a:lnTo>
                    <a:pt x="41" y="111"/>
                  </a:lnTo>
                  <a:lnTo>
                    <a:pt x="37" y="110"/>
                  </a:lnTo>
                  <a:lnTo>
                    <a:pt x="34" y="113"/>
                  </a:lnTo>
                  <a:lnTo>
                    <a:pt x="32" y="115"/>
                  </a:lnTo>
                  <a:lnTo>
                    <a:pt x="31" y="119"/>
                  </a:lnTo>
                  <a:lnTo>
                    <a:pt x="30" y="122"/>
                  </a:lnTo>
                  <a:lnTo>
                    <a:pt x="26" y="121"/>
                  </a:lnTo>
                  <a:lnTo>
                    <a:pt x="22" y="122"/>
                  </a:lnTo>
                  <a:lnTo>
                    <a:pt x="19" y="124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54" name="Freeform 661">
              <a:extLst>
                <a:ext uri="{FF2B5EF4-FFF2-40B4-BE49-F238E27FC236}">
                  <a16:creationId xmlns:a16="http://schemas.microsoft.com/office/drawing/2014/main" id="{8460E4BE-54D5-4238-A5FE-D3F46F680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" y="206"/>
              <a:ext cx="135" cy="69"/>
            </a:xfrm>
            <a:custGeom>
              <a:avLst/>
              <a:gdLst>
                <a:gd name="T0" fmla="*/ 1 w 135"/>
                <a:gd name="T1" fmla="*/ 22 h 69"/>
                <a:gd name="T2" fmla="*/ 1 w 135"/>
                <a:gd name="T3" fmla="*/ 25 h 69"/>
                <a:gd name="T4" fmla="*/ 6 w 135"/>
                <a:gd name="T5" fmla="*/ 26 h 69"/>
                <a:gd name="T6" fmla="*/ 17 w 135"/>
                <a:gd name="T7" fmla="*/ 26 h 69"/>
                <a:gd name="T8" fmla="*/ 29 w 135"/>
                <a:gd name="T9" fmla="*/ 28 h 69"/>
                <a:gd name="T10" fmla="*/ 37 w 135"/>
                <a:gd name="T11" fmla="*/ 30 h 69"/>
                <a:gd name="T12" fmla="*/ 42 w 135"/>
                <a:gd name="T13" fmla="*/ 38 h 69"/>
                <a:gd name="T14" fmla="*/ 52 w 135"/>
                <a:gd name="T15" fmla="*/ 55 h 69"/>
                <a:gd name="T16" fmla="*/ 64 w 135"/>
                <a:gd name="T17" fmla="*/ 63 h 69"/>
                <a:gd name="T18" fmla="*/ 64 w 135"/>
                <a:gd name="T19" fmla="*/ 60 h 69"/>
                <a:gd name="T20" fmla="*/ 56 w 135"/>
                <a:gd name="T21" fmla="*/ 51 h 69"/>
                <a:gd name="T22" fmla="*/ 52 w 135"/>
                <a:gd name="T23" fmla="*/ 38 h 69"/>
                <a:gd name="T24" fmla="*/ 57 w 135"/>
                <a:gd name="T25" fmla="*/ 33 h 69"/>
                <a:gd name="T26" fmla="*/ 71 w 135"/>
                <a:gd name="T27" fmla="*/ 36 h 69"/>
                <a:gd name="T28" fmla="*/ 77 w 135"/>
                <a:gd name="T29" fmla="*/ 46 h 69"/>
                <a:gd name="T30" fmla="*/ 89 w 135"/>
                <a:gd name="T31" fmla="*/ 61 h 69"/>
                <a:gd name="T32" fmla="*/ 103 w 135"/>
                <a:gd name="T33" fmla="*/ 69 h 69"/>
                <a:gd name="T34" fmla="*/ 108 w 135"/>
                <a:gd name="T35" fmla="*/ 68 h 69"/>
                <a:gd name="T36" fmla="*/ 97 w 135"/>
                <a:gd name="T37" fmla="*/ 59 h 69"/>
                <a:gd name="T38" fmla="*/ 85 w 135"/>
                <a:gd name="T39" fmla="*/ 47 h 69"/>
                <a:gd name="T40" fmla="*/ 89 w 135"/>
                <a:gd name="T41" fmla="*/ 44 h 69"/>
                <a:gd name="T42" fmla="*/ 102 w 135"/>
                <a:gd name="T43" fmla="*/ 48 h 69"/>
                <a:gd name="T44" fmla="*/ 117 w 135"/>
                <a:gd name="T45" fmla="*/ 51 h 69"/>
                <a:gd name="T46" fmla="*/ 128 w 135"/>
                <a:gd name="T47" fmla="*/ 53 h 69"/>
                <a:gd name="T48" fmla="*/ 134 w 135"/>
                <a:gd name="T49" fmla="*/ 53 h 69"/>
                <a:gd name="T50" fmla="*/ 132 w 135"/>
                <a:gd name="T51" fmla="*/ 49 h 69"/>
                <a:gd name="T52" fmla="*/ 124 w 135"/>
                <a:gd name="T53" fmla="*/ 47 h 69"/>
                <a:gd name="T54" fmla="*/ 112 w 135"/>
                <a:gd name="T55" fmla="*/ 44 h 69"/>
                <a:gd name="T56" fmla="*/ 100 w 135"/>
                <a:gd name="T57" fmla="*/ 39 h 69"/>
                <a:gd name="T58" fmla="*/ 90 w 135"/>
                <a:gd name="T59" fmla="*/ 35 h 69"/>
                <a:gd name="T60" fmla="*/ 92 w 135"/>
                <a:gd name="T61" fmla="*/ 29 h 69"/>
                <a:gd name="T62" fmla="*/ 101 w 135"/>
                <a:gd name="T63" fmla="*/ 25 h 69"/>
                <a:gd name="T64" fmla="*/ 108 w 135"/>
                <a:gd name="T65" fmla="*/ 23 h 69"/>
                <a:gd name="T66" fmla="*/ 108 w 135"/>
                <a:gd name="T67" fmla="*/ 20 h 69"/>
                <a:gd name="T68" fmla="*/ 98 w 135"/>
                <a:gd name="T69" fmla="*/ 18 h 69"/>
                <a:gd name="T70" fmla="*/ 85 w 135"/>
                <a:gd name="T71" fmla="*/ 25 h 69"/>
                <a:gd name="T72" fmla="*/ 78 w 135"/>
                <a:gd name="T73" fmla="*/ 29 h 69"/>
                <a:gd name="T74" fmla="*/ 70 w 135"/>
                <a:gd name="T75" fmla="*/ 28 h 69"/>
                <a:gd name="T76" fmla="*/ 62 w 135"/>
                <a:gd name="T77" fmla="*/ 27 h 69"/>
                <a:gd name="T78" fmla="*/ 56 w 135"/>
                <a:gd name="T79" fmla="*/ 27 h 69"/>
                <a:gd name="T80" fmla="*/ 53 w 135"/>
                <a:gd name="T81" fmla="*/ 21 h 69"/>
                <a:gd name="T82" fmla="*/ 59 w 135"/>
                <a:gd name="T83" fmla="*/ 8 h 69"/>
                <a:gd name="T84" fmla="*/ 70 w 135"/>
                <a:gd name="T85" fmla="*/ 1 h 69"/>
                <a:gd name="T86" fmla="*/ 69 w 135"/>
                <a:gd name="T87" fmla="*/ 0 h 69"/>
                <a:gd name="T88" fmla="*/ 63 w 135"/>
                <a:gd name="T89" fmla="*/ 0 h 69"/>
                <a:gd name="T90" fmla="*/ 55 w 135"/>
                <a:gd name="T91" fmla="*/ 5 h 69"/>
                <a:gd name="T92" fmla="*/ 47 w 135"/>
                <a:gd name="T93" fmla="*/ 12 h 69"/>
                <a:gd name="T94" fmla="*/ 41 w 135"/>
                <a:gd name="T95" fmla="*/ 18 h 69"/>
                <a:gd name="T96" fmla="*/ 36 w 135"/>
                <a:gd name="T97" fmla="*/ 20 h 69"/>
                <a:gd name="T98" fmla="*/ 26 w 135"/>
                <a:gd name="T99" fmla="*/ 20 h 69"/>
                <a:gd name="T100" fmla="*/ 14 w 135"/>
                <a:gd name="T101" fmla="*/ 20 h 69"/>
                <a:gd name="T102" fmla="*/ 4 w 135"/>
                <a:gd name="T103" fmla="*/ 20 h 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5"/>
                <a:gd name="T157" fmla="*/ 0 h 69"/>
                <a:gd name="T158" fmla="*/ 135 w 135"/>
                <a:gd name="T159" fmla="*/ 69 h 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5" h="69">
                  <a:moveTo>
                    <a:pt x="0" y="21"/>
                  </a:move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6" y="26"/>
                  </a:lnTo>
                  <a:lnTo>
                    <a:pt x="11" y="26"/>
                  </a:lnTo>
                  <a:lnTo>
                    <a:pt x="17" y="26"/>
                  </a:lnTo>
                  <a:lnTo>
                    <a:pt x="23" y="27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37" y="30"/>
                  </a:lnTo>
                  <a:lnTo>
                    <a:pt x="40" y="32"/>
                  </a:lnTo>
                  <a:lnTo>
                    <a:pt x="42" y="38"/>
                  </a:lnTo>
                  <a:lnTo>
                    <a:pt x="46" y="47"/>
                  </a:lnTo>
                  <a:lnTo>
                    <a:pt x="52" y="55"/>
                  </a:lnTo>
                  <a:lnTo>
                    <a:pt x="59" y="62"/>
                  </a:lnTo>
                  <a:lnTo>
                    <a:pt x="64" y="63"/>
                  </a:lnTo>
                  <a:lnTo>
                    <a:pt x="65" y="62"/>
                  </a:lnTo>
                  <a:lnTo>
                    <a:pt x="64" y="60"/>
                  </a:lnTo>
                  <a:lnTo>
                    <a:pt x="60" y="56"/>
                  </a:lnTo>
                  <a:lnTo>
                    <a:pt x="56" y="51"/>
                  </a:lnTo>
                  <a:lnTo>
                    <a:pt x="53" y="45"/>
                  </a:lnTo>
                  <a:lnTo>
                    <a:pt x="52" y="38"/>
                  </a:lnTo>
                  <a:lnTo>
                    <a:pt x="51" y="33"/>
                  </a:lnTo>
                  <a:lnTo>
                    <a:pt x="57" y="33"/>
                  </a:lnTo>
                  <a:lnTo>
                    <a:pt x="65" y="34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77" y="46"/>
                  </a:lnTo>
                  <a:lnTo>
                    <a:pt x="83" y="54"/>
                  </a:lnTo>
                  <a:lnTo>
                    <a:pt x="89" y="61"/>
                  </a:lnTo>
                  <a:lnTo>
                    <a:pt x="97" y="67"/>
                  </a:lnTo>
                  <a:lnTo>
                    <a:pt x="103" y="69"/>
                  </a:lnTo>
                  <a:lnTo>
                    <a:pt x="108" y="69"/>
                  </a:lnTo>
                  <a:lnTo>
                    <a:pt x="108" y="68"/>
                  </a:lnTo>
                  <a:lnTo>
                    <a:pt x="106" y="65"/>
                  </a:lnTo>
                  <a:lnTo>
                    <a:pt x="97" y="59"/>
                  </a:lnTo>
                  <a:lnTo>
                    <a:pt x="90" y="53"/>
                  </a:lnTo>
                  <a:lnTo>
                    <a:pt x="85" y="47"/>
                  </a:lnTo>
                  <a:lnTo>
                    <a:pt x="83" y="41"/>
                  </a:lnTo>
                  <a:lnTo>
                    <a:pt x="89" y="44"/>
                  </a:lnTo>
                  <a:lnTo>
                    <a:pt x="95" y="47"/>
                  </a:lnTo>
                  <a:lnTo>
                    <a:pt x="102" y="48"/>
                  </a:lnTo>
                  <a:lnTo>
                    <a:pt x="110" y="50"/>
                  </a:lnTo>
                  <a:lnTo>
                    <a:pt x="117" y="51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2" y="53"/>
                  </a:lnTo>
                  <a:lnTo>
                    <a:pt x="134" y="53"/>
                  </a:lnTo>
                  <a:lnTo>
                    <a:pt x="135" y="51"/>
                  </a:lnTo>
                  <a:lnTo>
                    <a:pt x="132" y="49"/>
                  </a:lnTo>
                  <a:lnTo>
                    <a:pt x="129" y="48"/>
                  </a:lnTo>
                  <a:lnTo>
                    <a:pt x="124" y="47"/>
                  </a:lnTo>
                  <a:lnTo>
                    <a:pt x="119" y="46"/>
                  </a:lnTo>
                  <a:lnTo>
                    <a:pt x="112" y="44"/>
                  </a:lnTo>
                  <a:lnTo>
                    <a:pt x="106" y="42"/>
                  </a:lnTo>
                  <a:lnTo>
                    <a:pt x="100" y="39"/>
                  </a:lnTo>
                  <a:lnTo>
                    <a:pt x="94" y="37"/>
                  </a:lnTo>
                  <a:lnTo>
                    <a:pt x="90" y="35"/>
                  </a:lnTo>
                  <a:lnTo>
                    <a:pt x="88" y="34"/>
                  </a:lnTo>
                  <a:lnTo>
                    <a:pt x="92" y="29"/>
                  </a:lnTo>
                  <a:lnTo>
                    <a:pt x="96" y="27"/>
                  </a:lnTo>
                  <a:lnTo>
                    <a:pt x="101" y="25"/>
                  </a:lnTo>
                  <a:lnTo>
                    <a:pt x="105" y="24"/>
                  </a:lnTo>
                  <a:lnTo>
                    <a:pt x="108" y="23"/>
                  </a:lnTo>
                  <a:lnTo>
                    <a:pt x="109" y="22"/>
                  </a:lnTo>
                  <a:lnTo>
                    <a:pt x="108" y="20"/>
                  </a:lnTo>
                  <a:lnTo>
                    <a:pt x="103" y="18"/>
                  </a:lnTo>
                  <a:lnTo>
                    <a:pt x="98" y="18"/>
                  </a:lnTo>
                  <a:lnTo>
                    <a:pt x="91" y="21"/>
                  </a:lnTo>
                  <a:lnTo>
                    <a:pt x="85" y="25"/>
                  </a:lnTo>
                  <a:lnTo>
                    <a:pt x="82" y="29"/>
                  </a:lnTo>
                  <a:lnTo>
                    <a:pt x="78" y="29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5" y="28"/>
                  </a:lnTo>
                  <a:lnTo>
                    <a:pt x="62" y="27"/>
                  </a:lnTo>
                  <a:lnTo>
                    <a:pt x="59" y="27"/>
                  </a:lnTo>
                  <a:lnTo>
                    <a:pt x="56" y="27"/>
                  </a:lnTo>
                  <a:lnTo>
                    <a:pt x="54" y="27"/>
                  </a:lnTo>
                  <a:lnTo>
                    <a:pt x="53" y="21"/>
                  </a:lnTo>
                  <a:lnTo>
                    <a:pt x="55" y="14"/>
                  </a:lnTo>
                  <a:lnTo>
                    <a:pt x="59" y="8"/>
                  </a:lnTo>
                  <a:lnTo>
                    <a:pt x="65" y="4"/>
                  </a:lnTo>
                  <a:lnTo>
                    <a:pt x="70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5" y="5"/>
                  </a:lnTo>
                  <a:lnTo>
                    <a:pt x="52" y="8"/>
                  </a:lnTo>
                  <a:lnTo>
                    <a:pt x="47" y="12"/>
                  </a:lnTo>
                  <a:lnTo>
                    <a:pt x="44" y="15"/>
                  </a:lnTo>
                  <a:lnTo>
                    <a:pt x="41" y="18"/>
                  </a:lnTo>
                  <a:lnTo>
                    <a:pt x="40" y="20"/>
                  </a:lnTo>
                  <a:lnTo>
                    <a:pt x="36" y="20"/>
                  </a:lnTo>
                  <a:lnTo>
                    <a:pt x="31" y="20"/>
                  </a:lnTo>
                  <a:lnTo>
                    <a:pt x="26" y="20"/>
                  </a:lnTo>
                  <a:lnTo>
                    <a:pt x="20" y="20"/>
                  </a:lnTo>
                  <a:lnTo>
                    <a:pt x="14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55" name="Freeform 662">
              <a:extLst>
                <a:ext uri="{FF2B5EF4-FFF2-40B4-BE49-F238E27FC236}">
                  <a16:creationId xmlns:a16="http://schemas.microsoft.com/office/drawing/2014/main" id="{6992FEBC-EECF-4D81-985C-FE9EAECD8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" y="267"/>
              <a:ext cx="110" cy="141"/>
            </a:xfrm>
            <a:custGeom>
              <a:avLst/>
              <a:gdLst>
                <a:gd name="T0" fmla="*/ 5 w 110"/>
                <a:gd name="T1" fmla="*/ 4 h 141"/>
                <a:gd name="T2" fmla="*/ 15 w 110"/>
                <a:gd name="T3" fmla="*/ 19 h 141"/>
                <a:gd name="T4" fmla="*/ 16 w 110"/>
                <a:gd name="T5" fmla="*/ 33 h 141"/>
                <a:gd name="T6" fmla="*/ 17 w 110"/>
                <a:gd name="T7" fmla="*/ 64 h 141"/>
                <a:gd name="T8" fmla="*/ 20 w 110"/>
                <a:gd name="T9" fmla="*/ 62 h 141"/>
                <a:gd name="T10" fmla="*/ 23 w 110"/>
                <a:gd name="T11" fmla="*/ 38 h 141"/>
                <a:gd name="T12" fmla="*/ 28 w 110"/>
                <a:gd name="T13" fmla="*/ 29 h 141"/>
                <a:gd name="T14" fmla="*/ 30 w 110"/>
                <a:gd name="T15" fmla="*/ 32 h 141"/>
                <a:gd name="T16" fmla="*/ 36 w 110"/>
                <a:gd name="T17" fmla="*/ 40 h 141"/>
                <a:gd name="T18" fmla="*/ 47 w 110"/>
                <a:gd name="T19" fmla="*/ 53 h 141"/>
                <a:gd name="T20" fmla="*/ 48 w 110"/>
                <a:gd name="T21" fmla="*/ 70 h 141"/>
                <a:gd name="T22" fmla="*/ 48 w 110"/>
                <a:gd name="T23" fmla="*/ 96 h 141"/>
                <a:gd name="T24" fmla="*/ 54 w 110"/>
                <a:gd name="T25" fmla="*/ 94 h 141"/>
                <a:gd name="T26" fmla="*/ 55 w 110"/>
                <a:gd name="T27" fmla="*/ 71 h 141"/>
                <a:gd name="T28" fmla="*/ 64 w 110"/>
                <a:gd name="T29" fmla="*/ 69 h 141"/>
                <a:gd name="T30" fmla="*/ 76 w 110"/>
                <a:gd name="T31" fmla="*/ 86 h 141"/>
                <a:gd name="T32" fmla="*/ 91 w 110"/>
                <a:gd name="T33" fmla="*/ 108 h 141"/>
                <a:gd name="T34" fmla="*/ 103 w 110"/>
                <a:gd name="T35" fmla="*/ 129 h 141"/>
                <a:gd name="T36" fmla="*/ 109 w 110"/>
                <a:gd name="T37" fmla="*/ 140 h 141"/>
                <a:gd name="T38" fmla="*/ 110 w 110"/>
                <a:gd name="T39" fmla="*/ 138 h 141"/>
                <a:gd name="T40" fmla="*/ 107 w 110"/>
                <a:gd name="T41" fmla="*/ 128 h 141"/>
                <a:gd name="T42" fmla="*/ 97 w 110"/>
                <a:gd name="T43" fmla="*/ 107 h 141"/>
                <a:gd name="T44" fmla="*/ 83 w 110"/>
                <a:gd name="T45" fmla="*/ 84 h 141"/>
                <a:gd name="T46" fmla="*/ 71 w 110"/>
                <a:gd name="T47" fmla="*/ 66 h 141"/>
                <a:gd name="T48" fmla="*/ 69 w 110"/>
                <a:gd name="T49" fmla="*/ 59 h 141"/>
                <a:gd name="T50" fmla="*/ 76 w 110"/>
                <a:gd name="T51" fmla="*/ 55 h 141"/>
                <a:gd name="T52" fmla="*/ 82 w 110"/>
                <a:gd name="T53" fmla="*/ 53 h 141"/>
                <a:gd name="T54" fmla="*/ 89 w 110"/>
                <a:gd name="T55" fmla="*/ 54 h 141"/>
                <a:gd name="T56" fmla="*/ 97 w 110"/>
                <a:gd name="T57" fmla="*/ 59 h 141"/>
                <a:gd name="T58" fmla="*/ 100 w 110"/>
                <a:gd name="T59" fmla="*/ 59 h 141"/>
                <a:gd name="T60" fmla="*/ 96 w 110"/>
                <a:gd name="T61" fmla="*/ 52 h 141"/>
                <a:gd name="T62" fmla="*/ 86 w 110"/>
                <a:gd name="T63" fmla="*/ 49 h 141"/>
                <a:gd name="T64" fmla="*/ 75 w 110"/>
                <a:gd name="T65" fmla="*/ 48 h 141"/>
                <a:gd name="T66" fmla="*/ 65 w 110"/>
                <a:gd name="T67" fmla="*/ 49 h 141"/>
                <a:gd name="T68" fmla="*/ 54 w 110"/>
                <a:gd name="T69" fmla="*/ 47 h 141"/>
                <a:gd name="T70" fmla="*/ 42 w 110"/>
                <a:gd name="T71" fmla="*/ 34 h 141"/>
                <a:gd name="T72" fmla="*/ 43 w 110"/>
                <a:gd name="T73" fmla="*/ 27 h 141"/>
                <a:gd name="T74" fmla="*/ 56 w 110"/>
                <a:gd name="T75" fmla="*/ 25 h 141"/>
                <a:gd name="T76" fmla="*/ 65 w 110"/>
                <a:gd name="T77" fmla="*/ 27 h 141"/>
                <a:gd name="T78" fmla="*/ 64 w 110"/>
                <a:gd name="T79" fmla="*/ 24 h 141"/>
                <a:gd name="T80" fmla="*/ 58 w 110"/>
                <a:gd name="T81" fmla="*/ 23 h 141"/>
                <a:gd name="T82" fmla="*/ 50 w 110"/>
                <a:gd name="T83" fmla="*/ 21 h 141"/>
                <a:gd name="T84" fmla="*/ 42 w 110"/>
                <a:gd name="T85" fmla="*/ 21 h 141"/>
                <a:gd name="T86" fmla="*/ 34 w 110"/>
                <a:gd name="T87" fmla="*/ 21 h 141"/>
                <a:gd name="T88" fmla="*/ 28 w 110"/>
                <a:gd name="T89" fmla="*/ 20 h 141"/>
                <a:gd name="T90" fmla="*/ 19 w 110"/>
                <a:gd name="T91" fmla="*/ 13 h 141"/>
                <a:gd name="T92" fmla="*/ 11 w 110"/>
                <a:gd name="T93" fmla="*/ 5 h 141"/>
                <a:gd name="T94" fmla="*/ 4 w 110"/>
                <a:gd name="T95" fmla="*/ 0 h 1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0"/>
                <a:gd name="T145" fmla="*/ 0 h 141"/>
                <a:gd name="T146" fmla="*/ 110 w 110"/>
                <a:gd name="T147" fmla="*/ 141 h 1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0" h="141">
                  <a:moveTo>
                    <a:pt x="0" y="0"/>
                  </a:moveTo>
                  <a:lnTo>
                    <a:pt x="5" y="4"/>
                  </a:lnTo>
                  <a:lnTo>
                    <a:pt x="10" y="11"/>
                  </a:lnTo>
                  <a:lnTo>
                    <a:pt x="15" y="19"/>
                  </a:lnTo>
                  <a:lnTo>
                    <a:pt x="18" y="22"/>
                  </a:lnTo>
                  <a:lnTo>
                    <a:pt x="16" y="33"/>
                  </a:lnTo>
                  <a:lnTo>
                    <a:pt x="16" y="49"/>
                  </a:lnTo>
                  <a:lnTo>
                    <a:pt x="17" y="64"/>
                  </a:lnTo>
                  <a:lnTo>
                    <a:pt x="21" y="75"/>
                  </a:lnTo>
                  <a:lnTo>
                    <a:pt x="20" y="62"/>
                  </a:lnTo>
                  <a:lnTo>
                    <a:pt x="21" y="49"/>
                  </a:lnTo>
                  <a:lnTo>
                    <a:pt x="23" y="38"/>
                  </a:lnTo>
                  <a:lnTo>
                    <a:pt x="26" y="31"/>
                  </a:lnTo>
                  <a:lnTo>
                    <a:pt x="28" y="29"/>
                  </a:lnTo>
                  <a:lnTo>
                    <a:pt x="30" y="30"/>
                  </a:lnTo>
                  <a:lnTo>
                    <a:pt x="30" y="32"/>
                  </a:lnTo>
                  <a:lnTo>
                    <a:pt x="32" y="35"/>
                  </a:lnTo>
                  <a:lnTo>
                    <a:pt x="36" y="40"/>
                  </a:lnTo>
                  <a:lnTo>
                    <a:pt x="42" y="47"/>
                  </a:lnTo>
                  <a:lnTo>
                    <a:pt x="47" y="53"/>
                  </a:lnTo>
                  <a:lnTo>
                    <a:pt x="50" y="58"/>
                  </a:lnTo>
                  <a:lnTo>
                    <a:pt x="48" y="70"/>
                  </a:lnTo>
                  <a:lnTo>
                    <a:pt x="47" y="83"/>
                  </a:lnTo>
                  <a:lnTo>
                    <a:pt x="48" y="96"/>
                  </a:lnTo>
                  <a:lnTo>
                    <a:pt x="55" y="106"/>
                  </a:lnTo>
                  <a:lnTo>
                    <a:pt x="54" y="94"/>
                  </a:lnTo>
                  <a:lnTo>
                    <a:pt x="54" y="81"/>
                  </a:lnTo>
                  <a:lnTo>
                    <a:pt x="55" y="71"/>
                  </a:lnTo>
                  <a:lnTo>
                    <a:pt x="60" y="64"/>
                  </a:lnTo>
                  <a:lnTo>
                    <a:pt x="64" y="69"/>
                  </a:lnTo>
                  <a:lnTo>
                    <a:pt x="70" y="76"/>
                  </a:lnTo>
                  <a:lnTo>
                    <a:pt x="76" y="86"/>
                  </a:lnTo>
                  <a:lnTo>
                    <a:pt x="84" y="97"/>
                  </a:lnTo>
                  <a:lnTo>
                    <a:pt x="91" y="108"/>
                  </a:lnTo>
                  <a:lnTo>
                    <a:pt x="97" y="119"/>
                  </a:lnTo>
                  <a:lnTo>
                    <a:pt x="103" y="129"/>
                  </a:lnTo>
                  <a:lnTo>
                    <a:pt x="106" y="135"/>
                  </a:lnTo>
                  <a:lnTo>
                    <a:pt x="109" y="140"/>
                  </a:lnTo>
                  <a:lnTo>
                    <a:pt x="110" y="141"/>
                  </a:lnTo>
                  <a:lnTo>
                    <a:pt x="110" y="138"/>
                  </a:lnTo>
                  <a:lnTo>
                    <a:pt x="109" y="133"/>
                  </a:lnTo>
                  <a:lnTo>
                    <a:pt x="107" y="128"/>
                  </a:lnTo>
                  <a:lnTo>
                    <a:pt x="103" y="119"/>
                  </a:lnTo>
                  <a:lnTo>
                    <a:pt x="97" y="107"/>
                  </a:lnTo>
                  <a:lnTo>
                    <a:pt x="91" y="96"/>
                  </a:lnTo>
                  <a:lnTo>
                    <a:pt x="83" y="84"/>
                  </a:lnTo>
                  <a:lnTo>
                    <a:pt x="77" y="74"/>
                  </a:lnTo>
                  <a:lnTo>
                    <a:pt x="71" y="66"/>
                  </a:lnTo>
                  <a:lnTo>
                    <a:pt x="67" y="61"/>
                  </a:lnTo>
                  <a:lnTo>
                    <a:pt x="69" y="59"/>
                  </a:lnTo>
                  <a:lnTo>
                    <a:pt x="73" y="56"/>
                  </a:lnTo>
                  <a:lnTo>
                    <a:pt x="76" y="55"/>
                  </a:lnTo>
                  <a:lnTo>
                    <a:pt x="79" y="54"/>
                  </a:lnTo>
                  <a:lnTo>
                    <a:pt x="82" y="53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2" y="56"/>
                  </a:lnTo>
                  <a:lnTo>
                    <a:pt x="97" y="59"/>
                  </a:lnTo>
                  <a:lnTo>
                    <a:pt x="100" y="60"/>
                  </a:lnTo>
                  <a:lnTo>
                    <a:pt x="100" y="59"/>
                  </a:lnTo>
                  <a:lnTo>
                    <a:pt x="98" y="55"/>
                  </a:lnTo>
                  <a:lnTo>
                    <a:pt x="96" y="52"/>
                  </a:lnTo>
                  <a:lnTo>
                    <a:pt x="91" y="50"/>
                  </a:lnTo>
                  <a:lnTo>
                    <a:pt x="86" y="49"/>
                  </a:lnTo>
                  <a:lnTo>
                    <a:pt x="81" y="48"/>
                  </a:lnTo>
                  <a:lnTo>
                    <a:pt x="75" y="48"/>
                  </a:lnTo>
                  <a:lnTo>
                    <a:pt x="69" y="49"/>
                  </a:lnTo>
                  <a:lnTo>
                    <a:pt x="65" y="49"/>
                  </a:lnTo>
                  <a:lnTo>
                    <a:pt x="60" y="52"/>
                  </a:lnTo>
                  <a:lnTo>
                    <a:pt x="54" y="47"/>
                  </a:lnTo>
                  <a:lnTo>
                    <a:pt x="48" y="40"/>
                  </a:lnTo>
                  <a:lnTo>
                    <a:pt x="42" y="34"/>
                  </a:lnTo>
                  <a:lnTo>
                    <a:pt x="39" y="30"/>
                  </a:lnTo>
                  <a:lnTo>
                    <a:pt x="43" y="27"/>
                  </a:lnTo>
                  <a:lnTo>
                    <a:pt x="49" y="26"/>
                  </a:lnTo>
                  <a:lnTo>
                    <a:pt x="56" y="25"/>
                  </a:lnTo>
                  <a:lnTo>
                    <a:pt x="62" y="26"/>
                  </a:lnTo>
                  <a:lnTo>
                    <a:pt x="65" y="27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4" y="22"/>
                  </a:lnTo>
                  <a:lnTo>
                    <a:pt x="50" y="21"/>
                  </a:lnTo>
                  <a:lnTo>
                    <a:pt x="46" y="21"/>
                  </a:lnTo>
                  <a:lnTo>
                    <a:pt x="42" y="21"/>
                  </a:lnTo>
                  <a:lnTo>
                    <a:pt x="38" y="21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8" y="20"/>
                  </a:lnTo>
                  <a:lnTo>
                    <a:pt x="24" y="17"/>
                  </a:lnTo>
                  <a:lnTo>
                    <a:pt x="19" y="13"/>
                  </a:lnTo>
                  <a:lnTo>
                    <a:pt x="15" y="9"/>
                  </a:lnTo>
                  <a:lnTo>
                    <a:pt x="11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56" name="Freeform 663">
              <a:extLst>
                <a:ext uri="{FF2B5EF4-FFF2-40B4-BE49-F238E27FC236}">
                  <a16:creationId xmlns:a16="http://schemas.microsoft.com/office/drawing/2014/main" id="{A204D944-E4D9-4DB4-9494-6FB03E949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" y="280"/>
              <a:ext cx="82" cy="163"/>
            </a:xfrm>
            <a:custGeom>
              <a:avLst/>
              <a:gdLst>
                <a:gd name="T0" fmla="*/ 54 w 82"/>
                <a:gd name="T1" fmla="*/ 20 h 163"/>
                <a:gd name="T2" fmla="*/ 45 w 82"/>
                <a:gd name="T3" fmla="*/ 30 h 163"/>
                <a:gd name="T4" fmla="*/ 26 w 82"/>
                <a:gd name="T5" fmla="*/ 40 h 163"/>
                <a:gd name="T6" fmla="*/ 10 w 82"/>
                <a:gd name="T7" fmla="*/ 53 h 163"/>
                <a:gd name="T8" fmla="*/ 9 w 82"/>
                <a:gd name="T9" fmla="*/ 61 h 163"/>
                <a:gd name="T10" fmla="*/ 15 w 82"/>
                <a:gd name="T11" fmla="*/ 55 h 163"/>
                <a:gd name="T12" fmla="*/ 27 w 82"/>
                <a:gd name="T13" fmla="*/ 46 h 163"/>
                <a:gd name="T14" fmla="*/ 42 w 82"/>
                <a:gd name="T15" fmla="*/ 40 h 163"/>
                <a:gd name="T16" fmla="*/ 44 w 82"/>
                <a:gd name="T17" fmla="*/ 57 h 163"/>
                <a:gd name="T18" fmla="*/ 33 w 82"/>
                <a:gd name="T19" fmla="*/ 68 h 163"/>
                <a:gd name="T20" fmla="*/ 16 w 82"/>
                <a:gd name="T21" fmla="*/ 77 h 163"/>
                <a:gd name="T22" fmla="*/ 6 w 82"/>
                <a:gd name="T23" fmla="*/ 90 h 163"/>
                <a:gd name="T24" fmla="*/ 6 w 82"/>
                <a:gd name="T25" fmla="*/ 98 h 163"/>
                <a:gd name="T26" fmla="*/ 10 w 82"/>
                <a:gd name="T27" fmla="*/ 90 h 163"/>
                <a:gd name="T28" fmla="*/ 21 w 82"/>
                <a:gd name="T29" fmla="*/ 82 h 163"/>
                <a:gd name="T30" fmla="*/ 36 w 82"/>
                <a:gd name="T31" fmla="*/ 76 h 163"/>
                <a:gd name="T32" fmla="*/ 38 w 82"/>
                <a:gd name="T33" fmla="*/ 92 h 163"/>
                <a:gd name="T34" fmla="*/ 29 w 82"/>
                <a:gd name="T35" fmla="*/ 106 h 163"/>
                <a:gd name="T36" fmla="*/ 15 w 82"/>
                <a:gd name="T37" fmla="*/ 114 h 163"/>
                <a:gd name="T38" fmla="*/ 8 w 82"/>
                <a:gd name="T39" fmla="*/ 126 h 163"/>
                <a:gd name="T40" fmla="*/ 20 w 82"/>
                <a:gd name="T41" fmla="*/ 118 h 163"/>
                <a:gd name="T42" fmla="*/ 31 w 82"/>
                <a:gd name="T43" fmla="*/ 116 h 163"/>
                <a:gd name="T44" fmla="*/ 23 w 82"/>
                <a:gd name="T45" fmla="*/ 136 h 163"/>
                <a:gd name="T46" fmla="*/ 8 w 82"/>
                <a:gd name="T47" fmla="*/ 154 h 163"/>
                <a:gd name="T48" fmla="*/ 0 w 82"/>
                <a:gd name="T49" fmla="*/ 162 h 163"/>
                <a:gd name="T50" fmla="*/ 8 w 82"/>
                <a:gd name="T51" fmla="*/ 160 h 163"/>
                <a:gd name="T52" fmla="*/ 22 w 82"/>
                <a:gd name="T53" fmla="*/ 145 h 163"/>
                <a:gd name="T54" fmla="*/ 36 w 82"/>
                <a:gd name="T55" fmla="*/ 120 h 163"/>
                <a:gd name="T56" fmla="*/ 50 w 82"/>
                <a:gd name="T57" fmla="*/ 118 h 163"/>
                <a:gd name="T58" fmla="*/ 51 w 82"/>
                <a:gd name="T59" fmla="*/ 136 h 163"/>
                <a:gd name="T60" fmla="*/ 55 w 82"/>
                <a:gd name="T61" fmla="*/ 138 h 163"/>
                <a:gd name="T62" fmla="*/ 58 w 82"/>
                <a:gd name="T63" fmla="*/ 129 h 163"/>
                <a:gd name="T64" fmla="*/ 51 w 82"/>
                <a:gd name="T65" fmla="*/ 112 h 163"/>
                <a:gd name="T66" fmla="*/ 47 w 82"/>
                <a:gd name="T67" fmla="*/ 96 h 163"/>
                <a:gd name="T68" fmla="*/ 50 w 82"/>
                <a:gd name="T69" fmla="*/ 73 h 163"/>
                <a:gd name="T70" fmla="*/ 54 w 82"/>
                <a:gd name="T71" fmla="*/ 71 h 163"/>
                <a:gd name="T72" fmla="*/ 68 w 82"/>
                <a:gd name="T73" fmla="*/ 82 h 163"/>
                <a:gd name="T74" fmla="*/ 75 w 82"/>
                <a:gd name="T75" fmla="*/ 104 h 163"/>
                <a:gd name="T76" fmla="*/ 77 w 82"/>
                <a:gd name="T77" fmla="*/ 99 h 163"/>
                <a:gd name="T78" fmla="*/ 75 w 82"/>
                <a:gd name="T79" fmla="*/ 84 h 163"/>
                <a:gd name="T80" fmla="*/ 63 w 82"/>
                <a:gd name="T81" fmla="*/ 67 h 163"/>
                <a:gd name="T82" fmla="*/ 53 w 82"/>
                <a:gd name="T83" fmla="*/ 56 h 163"/>
                <a:gd name="T84" fmla="*/ 57 w 82"/>
                <a:gd name="T85" fmla="*/ 39 h 163"/>
                <a:gd name="T86" fmla="*/ 76 w 82"/>
                <a:gd name="T87" fmla="*/ 50 h 163"/>
                <a:gd name="T88" fmla="*/ 81 w 82"/>
                <a:gd name="T89" fmla="*/ 63 h 163"/>
                <a:gd name="T90" fmla="*/ 80 w 82"/>
                <a:gd name="T91" fmla="*/ 49 h 163"/>
                <a:gd name="T92" fmla="*/ 61 w 82"/>
                <a:gd name="T93" fmla="*/ 30 h 163"/>
                <a:gd name="T94" fmla="*/ 61 w 82"/>
                <a:gd name="T95" fmla="*/ 9 h 163"/>
                <a:gd name="T96" fmla="*/ 57 w 82"/>
                <a:gd name="T97" fmla="*/ 0 h 1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"/>
                <a:gd name="T148" fmla="*/ 0 h 163"/>
                <a:gd name="T149" fmla="*/ 82 w 82"/>
                <a:gd name="T150" fmla="*/ 163 h 1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" h="163">
                  <a:moveTo>
                    <a:pt x="55" y="8"/>
                  </a:moveTo>
                  <a:lnTo>
                    <a:pt x="55" y="14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0" y="27"/>
                  </a:lnTo>
                  <a:lnTo>
                    <a:pt x="45" y="30"/>
                  </a:lnTo>
                  <a:lnTo>
                    <a:pt x="39" y="33"/>
                  </a:lnTo>
                  <a:lnTo>
                    <a:pt x="33" y="36"/>
                  </a:lnTo>
                  <a:lnTo>
                    <a:pt x="26" y="40"/>
                  </a:lnTo>
                  <a:lnTo>
                    <a:pt x="20" y="44"/>
                  </a:lnTo>
                  <a:lnTo>
                    <a:pt x="14" y="48"/>
                  </a:lnTo>
                  <a:lnTo>
                    <a:pt x="10" y="53"/>
                  </a:lnTo>
                  <a:lnTo>
                    <a:pt x="8" y="57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0"/>
                  </a:lnTo>
                  <a:lnTo>
                    <a:pt x="13" y="58"/>
                  </a:lnTo>
                  <a:lnTo>
                    <a:pt x="15" y="55"/>
                  </a:lnTo>
                  <a:lnTo>
                    <a:pt x="19" y="51"/>
                  </a:lnTo>
                  <a:lnTo>
                    <a:pt x="23" y="48"/>
                  </a:lnTo>
                  <a:lnTo>
                    <a:pt x="27" y="46"/>
                  </a:lnTo>
                  <a:lnTo>
                    <a:pt x="32" y="43"/>
                  </a:lnTo>
                  <a:lnTo>
                    <a:pt x="37" y="42"/>
                  </a:lnTo>
                  <a:lnTo>
                    <a:pt x="42" y="40"/>
                  </a:lnTo>
                  <a:lnTo>
                    <a:pt x="46" y="40"/>
                  </a:lnTo>
                  <a:lnTo>
                    <a:pt x="45" y="49"/>
                  </a:lnTo>
                  <a:lnTo>
                    <a:pt x="44" y="57"/>
                  </a:lnTo>
                  <a:lnTo>
                    <a:pt x="41" y="63"/>
                  </a:lnTo>
                  <a:lnTo>
                    <a:pt x="39" y="67"/>
                  </a:lnTo>
                  <a:lnTo>
                    <a:pt x="33" y="68"/>
                  </a:lnTo>
                  <a:lnTo>
                    <a:pt x="26" y="71"/>
                  </a:lnTo>
                  <a:lnTo>
                    <a:pt x="21" y="73"/>
                  </a:lnTo>
                  <a:lnTo>
                    <a:pt x="16" y="77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6" y="90"/>
                  </a:lnTo>
                  <a:lnTo>
                    <a:pt x="5" y="94"/>
                  </a:lnTo>
                  <a:lnTo>
                    <a:pt x="5" y="97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10" y="90"/>
                  </a:lnTo>
                  <a:lnTo>
                    <a:pt x="13" y="88"/>
                  </a:lnTo>
                  <a:lnTo>
                    <a:pt x="17" y="85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32" y="77"/>
                  </a:lnTo>
                  <a:lnTo>
                    <a:pt x="36" y="76"/>
                  </a:lnTo>
                  <a:lnTo>
                    <a:pt x="40" y="75"/>
                  </a:lnTo>
                  <a:lnTo>
                    <a:pt x="40" y="85"/>
                  </a:lnTo>
                  <a:lnTo>
                    <a:pt x="38" y="92"/>
                  </a:lnTo>
                  <a:lnTo>
                    <a:pt x="37" y="99"/>
                  </a:lnTo>
                  <a:lnTo>
                    <a:pt x="34" y="104"/>
                  </a:lnTo>
                  <a:lnTo>
                    <a:pt x="29" y="106"/>
                  </a:lnTo>
                  <a:lnTo>
                    <a:pt x="24" y="108"/>
                  </a:lnTo>
                  <a:lnTo>
                    <a:pt x="20" y="111"/>
                  </a:lnTo>
                  <a:lnTo>
                    <a:pt x="15" y="114"/>
                  </a:lnTo>
                  <a:lnTo>
                    <a:pt x="12" y="118"/>
                  </a:lnTo>
                  <a:lnTo>
                    <a:pt x="9" y="121"/>
                  </a:lnTo>
                  <a:lnTo>
                    <a:pt x="8" y="126"/>
                  </a:lnTo>
                  <a:lnTo>
                    <a:pt x="7" y="131"/>
                  </a:lnTo>
                  <a:lnTo>
                    <a:pt x="13" y="124"/>
                  </a:lnTo>
                  <a:lnTo>
                    <a:pt x="20" y="118"/>
                  </a:lnTo>
                  <a:lnTo>
                    <a:pt x="26" y="113"/>
                  </a:lnTo>
                  <a:lnTo>
                    <a:pt x="32" y="111"/>
                  </a:lnTo>
                  <a:lnTo>
                    <a:pt x="31" y="116"/>
                  </a:lnTo>
                  <a:lnTo>
                    <a:pt x="29" y="121"/>
                  </a:lnTo>
                  <a:lnTo>
                    <a:pt x="26" y="128"/>
                  </a:lnTo>
                  <a:lnTo>
                    <a:pt x="23" y="136"/>
                  </a:lnTo>
                  <a:lnTo>
                    <a:pt x="18" y="143"/>
                  </a:lnTo>
                  <a:lnTo>
                    <a:pt x="14" y="149"/>
                  </a:lnTo>
                  <a:lnTo>
                    <a:pt x="8" y="154"/>
                  </a:lnTo>
                  <a:lnTo>
                    <a:pt x="3" y="158"/>
                  </a:lnTo>
                  <a:lnTo>
                    <a:pt x="1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4" y="162"/>
                  </a:lnTo>
                  <a:lnTo>
                    <a:pt x="8" y="160"/>
                  </a:lnTo>
                  <a:lnTo>
                    <a:pt x="12" y="157"/>
                  </a:lnTo>
                  <a:lnTo>
                    <a:pt x="17" y="152"/>
                  </a:lnTo>
                  <a:lnTo>
                    <a:pt x="22" y="145"/>
                  </a:lnTo>
                  <a:lnTo>
                    <a:pt x="27" y="139"/>
                  </a:lnTo>
                  <a:lnTo>
                    <a:pt x="32" y="130"/>
                  </a:lnTo>
                  <a:lnTo>
                    <a:pt x="36" y="120"/>
                  </a:lnTo>
                  <a:lnTo>
                    <a:pt x="38" y="111"/>
                  </a:lnTo>
                  <a:lnTo>
                    <a:pt x="44" y="113"/>
                  </a:lnTo>
                  <a:lnTo>
                    <a:pt x="50" y="118"/>
                  </a:lnTo>
                  <a:lnTo>
                    <a:pt x="53" y="124"/>
                  </a:lnTo>
                  <a:lnTo>
                    <a:pt x="53" y="130"/>
                  </a:lnTo>
                  <a:lnTo>
                    <a:pt x="51" y="136"/>
                  </a:lnTo>
                  <a:lnTo>
                    <a:pt x="51" y="140"/>
                  </a:lnTo>
                  <a:lnTo>
                    <a:pt x="52" y="141"/>
                  </a:lnTo>
                  <a:lnTo>
                    <a:pt x="55" y="138"/>
                  </a:lnTo>
                  <a:lnTo>
                    <a:pt x="57" y="135"/>
                  </a:lnTo>
                  <a:lnTo>
                    <a:pt x="58" y="132"/>
                  </a:lnTo>
                  <a:lnTo>
                    <a:pt x="58" y="129"/>
                  </a:lnTo>
                  <a:lnTo>
                    <a:pt x="57" y="125"/>
                  </a:lnTo>
                  <a:lnTo>
                    <a:pt x="55" y="118"/>
                  </a:lnTo>
                  <a:lnTo>
                    <a:pt x="51" y="112"/>
                  </a:lnTo>
                  <a:lnTo>
                    <a:pt x="48" y="107"/>
                  </a:lnTo>
                  <a:lnTo>
                    <a:pt x="45" y="104"/>
                  </a:lnTo>
                  <a:lnTo>
                    <a:pt x="47" y="96"/>
                  </a:lnTo>
                  <a:lnTo>
                    <a:pt x="48" y="88"/>
                  </a:lnTo>
                  <a:lnTo>
                    <a:pt x="50" y="79"/>
                  </a:lnTo>
                  <a:lnTo>
                    <a:pt x="50" y="73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4" y="71"/>
                  </a:lnTo>
                  <a:lnTo>
                    <a:pt x="58" y="73"/>
                  </a:lnTo>
                  <a:lnTo>
                    <a:pt x="63" y="77"/>
                  </a:lnTo>
                  <a:lnTo>
                    <a:pt x="68" y="82"/>
                  </a:lnTo>
                  <a:lnTo>
                    <a:pt x="72" y="90"/>
                  </a:lnTo>
                  <a:lnTo>
                    <a:pt x="74" y="100"/>
                  </a:lnTo>
                  <a:lnTo>
                    <a:pt x="75" y="104"/>
                  </a:lnTo>
                  <a:lnTo>
                    <a:pt x="75" y="105"/>
                  </a:lnTo>
                  <a:lnTo>
                    <a:pt x="77" y="104"/>
                  </a:lnTo>
                  <a:lnTo>
                    <a:pt x="77" y="99"/>
                  </a:lnTo>
                  <a:lnTo>
                    <a:pt x="77" y="95"/>
                  </a:lnTo>
                  <a:lnTo>
                    <a:pt x="76" y="90"/>
                  </a:lnTo>
                  <a:lnTo>
                    <a:pt x="75" y="84"/>
                  </a:lnTo>
                  <a:lnTo>
                    <a:pt x="72" y="78"/>
                  </a:lnTo>
                  <a:lnTo>
                    <a:pt x="69" y="72"/>
                  </a:lnTo>
                  <a:lnTo>
                    <a:pt x="63" y="67"/>
                  </a:lnTo>
                  <a:lnTo>
                    <a:pt x="58" y="63"/>
                  </a:lnTo>
                  <a:lnTo>
                    <a:pt x="51" y="61"/>
                  </a:lnTo>
                  <a:lnTo>
                    <a:pt x="53" y="56"/>
                  </a:lnTo>
                  <a:lnTo>
                    <a:pt x="55" y="49"/>
                  </a:lnTo>
                  <a:lnTo>
                    <a:pt x="57" y="43"/>
                  </a:lnTo>
                  <a:lnTo>
                    <a:pt x="57" y="39"/>
                  </a:lnTo>
                  <a:lnTo>
                    <a:pt x="63" y="41"/>
                  </a:lnTo>
                  <a:lnTo>
                    <a:pt x="71" y="44"/>
                  </a:lnTo>
                  <a:lnTo>
                    <a:pt x="76" y="50"/>
                  </a:lnTo>
                  <a:lnTo>
                    <a:pt x="80" y="59"/>
                  </a:lnTo>
                  <a:lnTo>
                    <a:pt x="81" y="63"/>
                  </a:lnTo>
                  <a:lnTo>
                    <a:pt x="82" y="62"/>
                  </a:lnTo>
                  <a:lnTo>
                    <a:pt x="82" y="57"/>
                  </a:lnTo>
                  <a:lnTo>
                    <a:pt x="80" y="49"/>
                  </a:lnTo>
                  <a:lnTo>
                    <a:pt x="75" y="40"/>
                  </a:lnTo>
                  <a:lnTo>
                    <a:pt x="68" y="33"/>
                  </a:lnTo>
                  <a:lnTo>
                    <a:pt x="61" y="30"/>
                  </a:lnTo>
                  <a:lnTo>
                    <a:pt x="61" y="22"/>
                  </a:lnTo>
                  <a:lnTo>
                    <a:pt x="61" y="15"/>
                  </a:lnTo>
                  <a:lnTo>
                    <a:pt x="61" y="9"/>
                  </a:lnTo>
                  <a:lnTo>
                    <a:pt x="61" y="4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6" y="4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57" name="Freeform 664">
              <a:extLst>
                <a:ext uri="{FF2B5EF4-FFF2-40B4-BE49-F238E27FC236}">
                  <a16:creationId xmlns:a16="http://schemas.microsoft.com/office/drawing/2014/main" id="{2D8A734A-EF79-420A-A9F7-F3D9CDA96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" y="242"/>
              <a:ext cx="132" cy="84"/>
            </a:xfrm>
            <a:custGeom>
              <a:avLst/>
              <a:gdLst>
                <a:gd name="T0" fmla="*/ 113 w 132"/>
                <a:gd name="T1" fmla="*/ 4 h 84"/>
                <a:gd name="T2" fmla="*/ 102 w 132"/>
                <a:gd name="T3" fmla="*/ 9 h 84"/>
                <a:gd name="T4" fmla="*/ 89 w 132"/>
                <a:gd name="T5" fmla="*/ 16 h 84"/>
                <a:gd name="T6" fmla="*/ 80 w 132"/>
                <a:gd name="T7" fmla="*/ 20 h 84"/>
                <a:gd name="T8" fmla="*/ 75 w 132"/>
                <a:gd name="T9" fmla="*/ 20 h 84"/>
                <a:gd name="T10" fmla="*/ 68 w 132"/>
                <a:gd name="T11" fmla="*/ 17 h 84"/>
                <a:gd name="T12" fmla="*/ 58 w 132"/>
                <a:gd name="T13" fmla="*/ 15 h 84"/>
                <a:gd name="T14" fmla="*/ 50 w 132"/>
                <a:gd name="T15" fmla="*/ 15 h 84"/>
                <a:gd name="T16" fmla="*/ 43 w 132"/>
                <a:gd name="T17" fmla="*/ 18 h 84"/>
                <a:gd name="T18" fmla="*/ 45 w 132"/>
                <a:gd name="T19" fmla="*/ 19 h 84"/>
                <a:gd name="T20" fmla="*/ 54 w 132"/>
                <a:gd name="T21" fmla="*/ 19 h 84"/>
                <a:gd name="T22" fmla="*/ 68 w 132"/>
                <a:gd name="T23" fmla="*/ 26 h 84"/>
                <a:gd name="T24" fmla="*/ 69 w 132"/>
                <a:gd name="T25" fmla="*/ 33 h 84"/>
                <a:gd name="T26" fmla="*/ 62 w 132"/>
                <a:gd name="T27" fmla="*/ 41 h 84"/>
                <a:gd name="T28" fmla="*/ 54 w 132"/>
                <a:gd name="T29" fmla="*/ 42 h 84"/>
                <a:gd name="T30" fmla="*/ 43 w 132"/>
                <a:gd name="T31" fmla="*/ 40 h 84"/>
                <a:gd name="T32" fmla="*/ 31 w 132"/>
                <a:gd name="T33" fmla="*/ 38 h 84"/>
                <a:gd name="T34" fmla="*/ 21 w 132"/>
                <a:gd name="T35" fmla="*/ 39 h 84"/>
                <a:gd name="T36" fmla="*/ 21 w 132"/>
                <a:gd name="T37" fmla="*/ 40 h 84"/>
                <a:gd name="T38" fmla="*/ 29 w 132"/>
                <a:gd name="T39" fmla="*/ 42 h 84"/>
                <a:gd name="T40" fmla="*/ 37 w 132"/>
                <a:gd name="T41" fmla="*/ 44 h 84"/>
                <a:gd name="T42" fmla="*/ 45 w 132"/>
                <a:gd name="T43" fmla="*/ 46 h 84"/>
                <a:gd name="T44" fmla="*/ 44 w 132"/>
                <a:gd name="T45" fmla="*/ 53 h 84"/>
                <a:gd name="T46" fmla="*/ 33 w 132"/>
                <a:gd name="T47" fmla="*/ 61 h 84"/>
                <a:gd name="T48" fmla="*/ 21 w 132"/>
                <a:gd name="T49" fmla="*/ 66 h 84"/>
                <a:gd name="T50" fmla="*/ 9 w 132"/>
                <a:gd name="T51" fmla="*/ 68 h 84"/>
                <a:gd name="T52" fmla="*/ 1 w 132"/>
                <a:gd name="T53" fmla="*/ 68 h 84"/>
                <a:gd name="T54" fmla="*/ 1 w 132"/>
                <a:gd name="T55" fmla="*/ 70 h 84"/>
                <a:gd name="T56" fmla="*/ 8 w 132"/>
                <a:gd name="T57" fmla="*/ 71 h 84"/>
                <a:gd name="T58" fmla="*/ 20 w 132"/>
                <a:gd name="T59" fmla="*/ 70 h 84"/>
                <a:gd name="T60" fmla="*/ 35 w 132"/>
                <a:gd name="T61" fmla="*/ 67 h 84"/>
                <a:gd name="T62" fmla="*/ 49 w 132"/>
                <a:gd name="T63" fmla="*/ 60 h 84"/>
                <a:gd name="T64" fmla="*/ 58 w 132"/>
                <a:gd name="T65" fmla="*/ 61 h 84"/>
                <a:gd name="T66" fmla="*/ 57 w 132"/>
                <a:gd name="T67" fmla="*/ 74 h 84"/>
                <a:gd name="T68" fmla="*/ 52 w 132"/>
                <a:gd name="T69" fmla="*/ 83 h 84"/>
                <a:gd name="T70" fmla="*/ 55 w 132"/>
                <a:gd name="T71" fmla="*/ 84 h 84"/>
                <a:gd name="T72" fmla="*/ 61 w 132"/>
                <a:gd name="T73" fmla="*/ 78 h 84"/>
                <a:gd name="T74" fmla="*/ 64 w 132"/>
                <a:gd name="T75" fmla="*/ 62 h 84"/>
                <a:gd name="T76" fmla="*/ 69 w 132"/>
                <a:gd name="T77" fmla="*/ 46 h 84"/>
                <a:gd name="T78" fmla="*/ 81 w 132"/>
                <a:gd name="T79" fmla="*/ 33 h 84"/>
                <a:gd name="T80" fmla="*/ 92 w 132"/>
                <a:gd name="T81" fmla="*/ 36 h 84"/>
                <a:gd name="T82" fmla="*/ 93 w 132"/>
                <a:gd name="T83" fmla="*/ 53 h 84"/>
                <a:gd name="T84" fmla="*/ 91 w 132"/>
                <a:gd name="T85" fmla="*/ 64 h 84"/>
                <a:gd name="T86" fmla="*/ 93 w 132"/>
                <a:gd name="T87" fmla="*/ 65 h 84"/>
                <a:gd name="T88" fmla="*/ 98 w 132"/>
                <a:gd name="T89" fmla="*/ 55 h 84"/>
                <a:gd name="T90" fmla="*/ 99 w 132"/>
                <a:gd name="T91" fmla="*/ 36 h 84"/>
                <a:gd name="T92" fmla="*/ 99 w 132"/>
                <a:gd name="T93" fmla="*/ 22 h 84"/>
                <a:gd name="T94" fmla="*/ 107 w 132"/>
                <a:gd name="T95" fmla="*/ 16 h 84"/>
                <a:gd name="T96" fmla="*/ 119 w 132"/>
                <a:gd name="T97" fmla="*/ 8 h 84"/>
                <a:gd name="T98" fmla="*/ 129 w 132"/>
                <a:gd name="T99" fmla="*/ 3 h 84"/>
                <a:gd name="T100" fmla="*/ 129 w 132"/>
                <a:gd name="T101" fmla="*/ 0 h 84"/>
                <a:gd name="T102" fmla="*/ 120 w 132"/>
                <a:gd name="T103" fmla="*/ 2 h 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2"/>
                <a:gd name="T157" fmla="*/ 0 h 84"/>
                <a:gd name="T158" fmla="*/ 132 w 132"/>
                <a:gd name="T159" fmla="*/ 84 h 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2" h="84">
                  <a:moveTo>
                    <a:pt x="117" y="2"/>
                  </a:moveTo>
                  <a:lnTo>
                    <a:pt x="113" y="4"/>
                  </a:lnTo>
                  <a:lnTo>
                    <a:pt x="108" y="6"/>
                  </a:lnTo>
                  <a:lnTo>
                    <a:pt x="102" y="9"/>
                  </a:lnTo>
                  <a:lnTo>
                    <a:pt x="95" y="12"/>
                  </a:lnTo>
                  <a:lnTo>
                    <a:pt x="89" y="16"/>
                  </a:lnTo>
                  <a:lnTo>
                    <a:pt x="84" y="19"/>
                  </a:lnTo>
                  <a:lnTo>
                    <a:pt x="80" y="20"/>
                  </a:lnTo>
                  <a:lnTo>
                    <a:pt x="78" y="22"/>
                  </a:lnTo>
                  <a:lnTo>
                    <a:pt x="75" y="20"/>
                  </a:lnTo>
                  <a:lnTo>
                    <a:pt x="72" y="18"/>
                  </a:lnTo>
                  <a:lnTo>
                    <a:pt x="68" y="17"/>
                  </a:lnTo>
                  <a:lnTo>
                    <a:pt x="63" y="15"/>
                  </a:lnTo>
                  <a:lnTo>
                    <a:pt x="58" y="15"/>
                  </a:lnTo>
                  <a:lnTo>
                    <a:pt x="54" y="14"/>
                  </a:lnTo>
                  <a:lnTo>
                    <a:pt x="50" y="15"/>
                  </a:lnTo>
                  <a:lnTo>
                    <a:pt x="45" y="16"/>
                  </a:lnTo>
                  <a:lnTo>
                    <a:pt x="43" y="18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9" y="19"/>
                  </a:lnTo>
                  <a:lnTo>
                    <a:pt x="54" y="19"/>
                  </a:lnTo>
                  <a:lnTo>
                    <a:pt x="62" y="22"/>
                  </a:lnTo>
                  <a:lnTo>
                    <a:pt x="68" y="26"/>
                  </a:lnTo>
                  <a:lnTo>
                    <a:pt x="72" y="29"/>
                  </a:lnTo>
                  <a:lnTo>
                    <a:pt x="69" y="33"/>
                  </a:lnTo>
                  <a:lnTo>
                    <a:pt x="66" y="37"/>
                  </a:lnTo>
                  <a:lnTo>
                    <a:pt x="62" y="41"/>
                  </a:lnTo>
                  <a:lnTo>
                    <a:pt x="59" y="43"/>
                  </a:lnTo>
                  <a:lnTo>
                    <a:pt x="54" y="42"/>
                  </a:lnTo>
                  <a:lnTo>
                    <a:pt x="49" y="41"/>
                  </a:lnTo>
                  <a:lnTo>
                    <a:pt x="43" y="40"/>
                  </a:lnTo>
                  <a:lnTo>
                    <a:pt x="37" y="39"/>
                  </a:lnTo>
                  <a:lnTo>
                    <a:pt x="31" y="38"/>
                  </a:lnTo>
                  <a:lnTo>
                    <a:pt x="25" y="38"/>
                  </a:lnTo>
                  <a:lnTo>
                    <a:pt x="21" y="39"/>
                  </a:lnTo>
                  <a:lnTo>
                    <a:pt x="18" y="40"/>
                  </a:lnTo>
                  <a:lnTo>
                    <a:pt x="21" y="40"/>
                  </a:lnTo>
                  <a:lnTo>
                    <a:pt x="25" y="41"/>
                  </a:lnTo>
                  <a:lnTo>
                    <a:pt x="29" y="42"/>
                  </a:lnTo>
                  <a:lnTo>
                    <a:pt x="33" y="43"/>
                  </a:lnTo>
                  <a:lnTo>
                    <a:pt x="37" y="44"/>
                  </a:lnTo>
                  <a:lnTo>
                    <a:pt x="42" y="45"/>
                  </a:lnTo>
                  <a:lnTo>
                    <a:pt x="45" y="46"/>
                  </a:lnTo>
                  <a:lnTo>
                    <a:pt x="49" y="48"/>
                  </a:lnTo>
                  <a:lnTo>
                    <a:pt x="44" y="53"/>
                  </a:lnTo>
                  <a:lnTo>
                    <a:pt x="39" y="57"/>
                  </a:lnTo>
                  <a:lnTo>
                    <a:pt x="33" y="61"/>
                  </a:lnTo>
                  <a:lnTo>
                    <a:pt x="27" y="64"/>
                  </a:lnTo>
                  <a:lnTo>
                    <a:pt x="21" y="66"/>
                  </a:lnTo>
                  <a:lnTo>
                    <a:pt x="14" y="67"/>
                  </a:lnTo>
                  <a:lnTo>
                    <a:pt x="9" y="68"/>
                  </a:lnTo>
                  <a:lnTo>
                    <a:pt x="5" y="68"/>
                  </a:lnTo>
                  <a:lnTo>
                    <a:pt x="1" y="68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4" y="71"/>
                  </a:lnTo>
                  <a:lnTo>
                    <a:pt x="8" y="71"/>
                  </a:lnTo>
                  <a:lnTo>
                    <a:pt x="13" y="71"/>
                  </a:lnTo>
                  <a:lnTo>
                    <a:pt x="20" y="70"/>
                  </a:lnTo>
                  <a:lnTo>
                    <a:pt x="27" y="69"/>
                  </a:lnTo>
                  <a:lnTo>
                    <a:pt x="35" y="67"/>
                  </a:lnTo>
                  <a:lnTo>
                    <a:pt x="42" y="64"/>
                  </a:lnTo>
                  <a:lnTo>
                    <a:pt x="49" y="60"/>
                  </a:lnTo>
                  <a:lnTo>
                    <a:pt x="55" y="55"/>
                  </a:lnTo>
                  <a:lnTo>
                    <a:pt x="58" y="61"/>
                  </a:lnTo>
                  <a:lnTo>
                    <a:pt x="59" y="68"/>
                  </a:lnTo>
                  <a:lnTo>
                    <a:pt x="57" y="74"/>
                  </a:lnTo>
                  <a:lnTo>
                    <a:pt x="54" y="81"/>
                  </a:lnTo>
                  <a:lnTo>
                    <a:pt x="52" y="83"/>
                  </a:lnTo>
                  <a:lnTo>
                    <a:pt x="52" y="84"/>
                  </a:lnTo>
                  <a:lnTo>
                    <a:pt x="55" y="84"/>
                  </a:lnTo>
                  <a:lnTo>
                    <a:pt x="57" y="82"/>
                  </a:lnTo>
                  <a:lnTo>
                    <a:pt x="61" y="78"/>
                  </a:lnTo>
                  <a:lnTo>
                    <a:pt x="63" y="71"/>
                  </a:lnTo>
                  <a:lnTo>
                    <a:pt x="64" y="62"/>
                  </a:lnTo>
                  <a:lnTo>
                    <a:pt x="63" y="53"/>
                  </a:lnTo>
                  <a:lnTo>
                    <a:pt x="69" y="46"/>
                  </a:lnTo>
                  <a:lnTo>
                    <a:pt x="75" y="39"/>
                  </a:lnTo>
                  <a:lnTo>
                    <a:pt x="81" y="33"/>
                  </a:lnTo>
                  <a:lnTo>
                    <a:pt x="88" y="30"/>
                  </a:lnTo>
                  <a:lnTo>
                    <a:pt x="92" y="36"/>
                  </a:lnTo>
                  <a:lnTo>
                    <a:pt x="93" y="44"/>
                  </a:lnTo>
                  <a:lnTo>
                    <a:pt x="93" y="53"/>
                  </a:lnTo>
                  <a:lnTo>
                    <a:pt x="92" y="61"/>
                  </a:lnTo>
                  <a:lnTo>
                    <a:pt x="91" y="64"/>
                  </a:lnTo>
                  <a:lnTo>
                    <a:pt x="92" y="65"/>
                  </a:lnTo>
                  <a:lnTo>
                    <a:pt x="93" y="65"/>
                  </a:lnTo>
                  <a:lnTo>
                    <a:pt x="95" y="62"/>
                  </a:lnTo>
                  <a:lnTo>
                    <a:pt x="98" y="55"/>
                  </a:lnTo>
                  <a:lnTo>
                    <a:pt x="99" y="46"/>
                  </a:lnTo>
                  <a:lnTo>
                    <a:pt x="99" y="36"/>
                  </a:lnTo>
                  <a:lnTo>
                    <a:pt x="96" y="25"/>
                  </a:lnTo>
                  <a:lnTo>
                    <a:pt x="99" y="22"/>
                  </a:lnTo>
                  <a:lnTo>
                    <a:pt x="103" y="19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9" y="8"/>
                  </a:lnTo>
                  <a:lnTo>
                    <a:pt x="124" y="5"/>
                  </a:lnTo>
                  <a:lnTo>
                    <a:pt x="129" y="3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5" y="1"/>
                  </a:lnTo>
                  <a:lnTo>
                    <a:pt x="120" y="2"/>
                  </a:lnTo>
                  <a:lnTo>
                    <a:pt x="117" y="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58" name="Freeform 665">
              <a:extLst>
                <a:ext uri="{FF2B5EF4-FFF2-40B4-BE49-F238E27FC236}">
                  <a16:creationId xmlns:a16="http://schemas.microsoft.com/office/drawing/2014/main" id="{7392E4ED-A68F-43FC-9CAE-4C6C77CCE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" y="196"/>
              <a:ext cx="12" cy="14"/>
            </a:xfrm>
            <a:custGeom>
              <a:avLst/>
              <a:gdLst>
                <a:gd name="T0" fmla="*/ 1 w 12"/>
                <a:gd name="T1" fmla="*/ 1 h 14"/>
                <a:gd name="T2" fmla="*/ 5 w 12"/>
                <a:gd name="T3" fmla="*/ 0 h 14"/>
                <a:gd name="T4" fmla="*/ 7 w 12"/>
                <a:gd name="T5" fmla="*/ 0 h 14"/>
                <a:gd name="T6" fmla="*/ 10 w 12"/>
                <a:gd name="T7" fmla="*/ 1 h 14"/>
                <a:gd name="T8" fmla="*/ 11 w 12"/>
                <a:gd name="T9" fmla="*/ 4 h 14"/>
                <a:gd name="T10" fmla="*/ 12 w 12"/>
                <a:gd name="T11" fmla="*/ 7 h 14"/>
                <a:gd name="T12" fmla="*/ 12 w 12"/>
                <a:gd name="T13" fmla="*/ 10 h 14"/>
                <a:gd name="T14" fmla="*/ 11 w 12"/>
                <a:gd name="T15" fmla="*/ 11 h 14"/>
                <a:gd name="T16" fmla="*/ 10 w 12"/>
                <a:gd name="T17" fmla="*/ 13 h 14"/>
                <a:gd name="T18" fmla="*/ 8 w 12"/>
                <a:gd name="T19" fmla="*/ 14 h 14"/>
                <a:gd name="T20" fmla="*/ 6 w 12"/>
                <a:gd name="T21" fmla="*/ 14 h 14"/>
                <a:gd name="T22" fmla="*/ 4 w 12"/>
                <a:gd name="T23" fmla="*/ 13 h 14"/>
                <a:gd name="T24" fmla="*/ 1 w 12"/>
                <a:gd name="T25" fmla="*/ 11 h 14"/>
                <a:gd name="T26" fmla="*/ 0 w 12"/>
                <a:gd name="T27" fmla="*/ 9 h 14"/>
                <a:gd name="T28" fmla="*/ 0 w 12"/>
                <a:gd name="T29" fmla="*/ 5 h 14"/>
                <a:gd name="T30" fmla="*/ 0 w 12"/>
                <a:gd name="T31" fmla="*/ 2 h 14"/>
                <a:gd name="T32" fmla="*/ 1 w 1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1" y="1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59" name="Freeform 666">
              <a:extLst>
                <a:ext uri="{FF2B5EF4-FFF2-40B4-BE49-F238E27FC236}">
                  <a16:creationId xmlns:a16="http://schemas.microsoft.com/office/drawing/2014/main" id="{5CBA650E-D0CD-48B1-B0EF-6E943EBF3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230"/>
              <a:ext cx="10" cy="9"/>
            </a:xfrm>
            <a:custGeom>
              <a:avLst/>
              <a:gdLst>
                <a:gd name="T0" fmla="*/ 1 w 10"/>
                <a:gd name="T1" fmla="*/ 1 h 9"/>
                <a:gd name="T2" fmla="*/ 3 w 10"/>
                <a:gd name="T3" fmla="*/ 0 h 9"/>
                <a:gd name="T4" fmla="*/ 5 w 10"/>
                <a:gd name="T5" fmla="*/ 0 h 9"/>
                <a:gd name="T6" fmla="*/ 8 w 10"/>
                <a:gd name="T7" fmla="*/ 1 h 9"/>
                <a:gd name="T8" fmla="*/ 9 w 10"/>
                <a:gd name="T9" fmla="*/ 2 h 9"/>
                <a:gd name="T10" fmla="*/ 10 w 10"/>
                <a:gd name="T11" fmla="*/ 4 h 9"/>
                <a:gd name="T12" fmla="*/ 10 w 10"/>
                <a:gd name="T13" fmla="*/ 4 h 9"/>
                <a:gd name="T14" fmla="*/ 9 w 10"/>
                <a:gd name="T15" fmla="*/ 6 h 9"/>
                <a:gd name="T16" fmla="*/ 9 w 10"/>
                <a:gd name="T17" fmla="*/ 8 h 9"/>
                <a:gd name="T18" fmla="*/ 7 w 10"/>
                <a:gd name="T19" fmla="*/ 9 h 9"/>
                <a:gd name="T20" fmla="*/ 4 w 10"/>
                <a:gd name="T21" fmla="*/ 9 h 9"/>
                <a:gd name="T22" fmla="*/ 2 w 10"/>
                <a:gd name="T23" fmla="*/ 8 h 9"/>
                <a:gd name="T24" fmla="*/ 1 w 10"/>
                <a:gd name="T25" fmla="*/ 7 h 9"/>
                <a:gd name="T26" fmla="*/ 1 w 10"/>
                <a:gd name="T27" fmla="*/ 6 h 9"/>
                <a:gd name="T28" fmla="*/ 0 w 10"/>
                <a:gd name="T29" fmla="*/ 5 h 9"/>
                <a:gd name="T30" fmla="*/ 0 w 10"/>
                <a:gd name="T31" fmla="*/ 3 h 9"/>
                <a:gd name="T32" fmla="*/ 1 w 10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9"/>
                <a:gd name="T53" fmla="*/ 10 w 10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9">
                  <a:moveTo>
                    <a:pt x="1" y="1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60" name="Freeform 667">
              <a:extLst>
                <a:ext uri="{FF2B5EF4-FFF2-40B4-BE49-F238E27FC236}">
                  <a16:creationId xmlns:a16="http://schemas.microsoft.com/office/drawing/2014/main" id="{B5215BE4-E9C5-455D-8F74-FB9F80A97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" y="253"/>
              <a:ext cx="14" cy="14"/>
            </a:xfrm>
            <a:custGeom>
              <a:avLst/>
              <a:gdLst>
                <a:gd name="T0" fmla="*/ 2 w 14"/>
                <a:gd name="T1" fmla="*/ 4 h 14"/>
                <a:gd name="T2" fmla="*/ 5 w 14"/>
                <a:gd name="T3" fmla="*/ 1 h 14"/>
                <a:gd name="T4" fmla="*/ 7 w 14"/>
                <a:gd name="T5" fmla="*/ 0 h 14"/>
                <a:gd name="T6" fmla="*/ 9 w 14"/>
                <a:gd name="T7" fmla="*/ 0 h 14"/>
                <a:gd name="T8" fmla="*/ 12 w 14"/>
                <a:gd name="T9" fmla="*/ 2 h 14"/>
                <a:gd name="T10" fmla="*/ 13 w 14"/>
                <a:gd name="T11" fmla="*/ 4 h 14"/>
                <a:gd name="T12" fmla="*/ 14 w 14"/>
                <a:gd name="T13" fmla="*/ 7 h 14"/>
                <a:gd name="T14" fmla="*/ 14 w 14"/>
                <a:gd name="T15" fmla="*/ 9 h 14"/>
                <a:gd name="T16" fmla="*/ 12 w 14"/>
                <a:gd name="T17" fmla="*/ 11 h 14"/>
                <a:gd name="T18" fmla="*/ 11 w 14"/>
                <a:gd name="T19" fmla="*/ 13 h 14"/>
                <a:gd name="T20" fmla="*/ 8 w 14"/>
                <a:gd name="T21" fmla="*/ 14 h 14"/>
                <a:gd name="T22" fmla="*/ 5 w 14"/>
                <a:gd name="T23" fmla="*/ 14 h 14"/>
                <a:gd name="T24" fmla="*/ 3 w 14"/>
                <a:gd name="T25" fmla="*/ 13 h 14"/>
                <a:gd name="T26" fmla="*/ 1 w 14"/>
                <a:gd name="T27" fmla="*/ 10 h 14"/>
                <a:gd name="T28" fmla="*/ 0 w 14"/>
                <a:gd name="T29" fmla="*/ 8 h 14"/>
                <a:gd name="T30" fmla="*/ 0 w 14"/>
                <a:gd name="T31" fmla="*/ 6 h 14"/>
                <a:gd name="T32" fmla="*/ 2 w 14"/>
                <a:gd name="T33" fmla="*/ 4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4"/>
                <a:gd name="T53" fmla="*/ 14 w 14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4">
                  <a:moveTo>
                    <a:pt x="2" y="4"/>
                  </a:move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61" name="Freeform 668">
              <a:extLst>
                <a:ext uri="{FF2B5EF4-FFF2-40B4-BE49-F238E27FC236}">
                  <a16:creationId xmlns:a16="http://schemas.microsoft.com/office/drawing/2014/main" id="{2D430B39-2E90-4727-BFFB-C547D4EB3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" y="247"/>
              <a:ext cx="15" cy="16"/>
            </a:xfrm>
            <a:custGeom>
              <a:avLst/>
              <a:gdLst>
                <a:gd name="T0" fmla="*/ 7 w 15"/>
                <a:gd name="T1" fmla="*/ 0 h 16"/>
                <a:gd name="T2" fmla="*/ 11 w 15"/>
                <a:gd name="T3" fmla="*/ 1 h 16"/>
                <a:gd name="T4" fmla="*/ 13 w 15"/>
                <a:gd name="T5" fmla="*/ 2 h 16"/>
                <a:gd name="T6" fmla="*/ 15 w 15"/>
                <a:gd name="T7" fmla="*/ 5 h 16"/>
                <a:gd name="T8" fmla="*/ 15 w 15"/>
                <a:gd name="T9" fmla="*/ 8 h 16"/>
                <a:gd name="T10" fmla="*/ 14 w 15"/>
                <a:gd name="T11" fmla="*/ 12 h 16"/>
                <a:gd name="T12" fmla="*/ 13 w 15"/>
                <a:gd name="T13" fmla="*/ 14 h 16"/>
                <a:gd name="T14" fmla="*/ 11 w 15"/>
                <a:gd name="T15" fmla="*/ 16 h 16"/>
                <a:gd name="T16" fmla="*/ 8 w 15"/>
                <a:gd name="T17" fmla="*/ 16 h 16"/>
                <a:gd name="T18" fmla="*/ 5 w 15"/>
                <a:gd name="T19" fmla="*/ 15 h 16"/>
                <a:gd name="T20" fmla="*/ 2 w 15"/>
                <a:gd name="T21" fmla="*/ 14 h 16"/>
                <a:gd name="T22" fmla="*/ 1 w 15"/>
                <a:gd name="T23" fmla="*/ 13 h 16"/>
                <a:gd name="T24" fmla="*/ 0 w 15"/>
                <a:gd name="T25" fmla="*/ 10 h 16"/>
                <a:gd name="T26" fmla="*/ 1 w 15"/>
                <a:gd name="T27" fmla="*/ 7 h 16"/>
                <a:gd name="T28" fmla="*/ 1 w 15"/>
                <a:gd name="T29" fmla="*/ 3 h 16"/>
                <a:gd name="T30" fmla="*/ 4 w 15"/>
                <a:gd name="T31" fmla="*/ 1 h 16"/>
                <a:gd name="T32" fmla="*/ 7 w 15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6"/>
                <a:gd name="T53" fmla="*/ 15 w 1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6">
                  <a:moveTo>
                    <a:pt x="7" y="0"/>
                  </a:moveTo>
                  <a:lnTo>
                    <a:pt x="11" y="1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62" name="Freeform 669">
              <a:extLst>
                <a:ext uri="{FF2B5EF4-FFF2-40B4-BE49-F238E27FC236}">
                  <a16:creationId xmlns:a16="http://schemas.microsoft.com/office/drawing/2014/main" id="{D872A527-0174-44D1-A4E2-CD2B29FE5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211"/>
              <a:ext cx="15" cy="16"/>
            </a:xfrm>
            <a:custGeom>
              <a:avLst/>
              <a:gdLst>
                <a:gd name="T0" fmla="*/ 0 w 15"/>
                <a:gd name="T1" fmla="*/ 9 h 16"/>
                <a:gd name="T2" fmla="*/ 0 w 15"/>
                <a:gd name="T3" fmla="*/ 5 h 16"/>
                <a:gd name="T4" fmla="*/ 2 w 15"/>
                <a:gd name="T5" fmla="*/ 2 h 16"/>
                <a:gd name="T6" fmla="*/ 4 w 15"/>
                <a:gd name="T7" fmla="*/ 1 h 16"/>
                <a:gd name="T8" fmla="*/ 8 w 15"/>
                <a:gd name="T9" fmla="*/ 0 h 16"/>
                <a:gd name="T10" fmla="*/ 10 w 15"/>
                <a:gd name="T11" fmla="*/ 0 h 16"/>
                <a:gd name="T12" fmla="*/ 13 w 15"/>
                <a:gd name="T13" fmla="*/ 1 h 16"/>
                <a:gd name="T14" fmla="*/ 15 w 15"/>
                <a:gd name="T15" fmla="*/ 3 h 16"/>
                <a:gd name="T16" fmla="*/ 15 w 15"/>
                <a:gd name="T17" fmla="*/ 5 h 16"/>
                <a:gd name="T18" fmla="*/ 15 w 15"/>
                <a:gd name="T19" fmla="*/ 8 h 16"/>
                <a:gd name="T20" fmla="*/ 15 w 15"/>
                <a:gd name="T21" fmla="*/ 11 h 16"/>
                <a:gd name="T22" fmla="*/ 13 w 15"/>
                <a:gd name="T23" fmla="*/ 14 h 16"/>
                <a:gd name="T24" fmla="*/ 10 w 15"/>
                <a:gd name="T25" fmla="*/ 16 h 16"/>
                <a:gd name="T26" fmla="*/ 8 w 15"/>
                <a:gd name="T27" fmla="*/ 16 h 16"/>
                <a:gd name="T28" fmla="*/ 4 w 15"/>
                <a:gd name="T29" fmla="*/ 15 h 16"/>
                <a:gd name="T30" fmla="*/ 2 w 15"/>
                <a:gd name="T31" fmla="*/ 12 h 16"/>
                <a:gd name="T32" fmla="*/ 0 w 15"/>
                <a:gd name="T33" fmla="*/ 9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6"/>
                <a:gd name="T53" fmla="*/ 15 w 1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6">
                  <a:moveTo>
                    <a:pt x="0" y="9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63" name="Freeform 670">
              <a:extLst>
                <a:ext uri="{FF2B5EF4-FFF2-40B4-BE49-F238E27FC236}">
                  <a16:creationId xmlns:a16="http://schemas.microsoft.com/office/drawing/2014/main" id="{B4190F69-3B32-451B-AE7E-9B298E69F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" y="210"/>
              <a:ext cx="13" cy="14"/>
            </a:xfrm>
            <a:custGeom>
              <a:avLst/>
              <a:gdLst>
                <a:gd name="T0" fmla="*/ 0 w 13"/>
                <a:gd name="T1" fmla="*/ 9 h 14"/>
                <a:gd name="T2" fmla="*/ 0 w 13"/>
                <a:gd name="T3" fmla="*/ 6 h 14"/>
                <a:gd name="T4" fmla="*/ 1 w 13"/>
                <a:gd name="T5" fmla="*/ 3 h 14"/>
                <a:gd name="T6" fmla="*/ 3 w 13"/>
                <a:gd name="T7" fmla="*/ 1 h 14"/>
                <a:gd name="T8" fmla="*/ 6 w 13"/>
                <a:gd name="T9" fmla="*/ 0 h 14"/>
                <a:gd name="T10" fmla="*/ 8 w 13"/>
                <a:gd name="T11" fmla="*/ 0 h 14"/>
                <a:gd name="T12" fmla="*/ 11 w 13"/>
                <a:gd name="T13" fmla="*/ 1 h 14"/>
                <a:gd name="T14" fmla="*/ 12 w 13"/>
                <a:gd name="T15" fmla="*/ 4 h 14"/>
                <a:gd name="T16" fmla="*/ 13 w 13"/>
                <a:gd name="T17" fmla="*/ 6 h 14"/>
                <a:gd name="T18" fmla="*/ 12 w 13"/>
                <a:gd name="T19" fmla="*/ 9 h 14"/>
                <a:gd name="T20" fmla="*/ 11 w 13"/>
                <a:gd name="T21" fmla="*/ 11 h 14"/>
                <a:gd name="T22" fmla="*/ 9 w 13"/>
                <a:gd name="T23" fmla="*/ 13 h 14"/>
                <a:gd name="T24" fmla="*/ 7 w 13"/>
                <a:gd name="T25" fmla="*/ 14 h 14"/>
                <a:gd name="T26" fmla="*/ 5 w 13"/>
                <a:gd name="T27" fmla="*/ 14 h 14"/>
                <a:gd name="T28" fmla="*/ 2 w 13"/>
                <a:gd name="T29" fmla="*/ 13 h 14"/>
                <a:gd name="T30" fmla="*/ 0 w 13"/>
                <a:gd name="T31" fmla="*/ 12 h 14"/>
                <a:gd name="T32" fmla="*/ 0 w 13"/>
                <a:gd name="T33" fmla="*/ 9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4"/>
                <a:gd name="T53" fmla="*/ 13 w 1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4">
                  <a:moveTo>
                    <a:pt x="0" y="9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64" name="Freeform 671">
              <a:extLst>
                <a:ext uri="{FF2B5EF4-FFF2-40B4-BE49-F238E27FC236}">
                  <a16:creationId xmlns:a16="http://schemas.microsoft.com/office/drawing/2014/main" id="{B799BE09-14ED-4DA2-A011-199CA6F6D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" y="186"/>
              <a:ext cx="13" cy="15"/>
            </a:xfrm>
            <a:custGeom>
              <a:avLst/>
              <a:gdLst>
                <a:gd name="T0" fmla="*/ 0 w 13"/>
                <a:gd name="T1" fmla="*/ 8 h 15"/>
                <a:gd name="T2" fmla="*/ 0 w 13"/>
                <a:gd name="T3" fmla="*/ 6 h 15"/>
                <a:gd name="T4" fmla="*/ 1 w 13"/>
                <a:gd name="T5" fmla="*/ 3 h 15"/>
                <a:gd name="T6" fmla="*/ 3 w 13"/>
                <a:gd name="T7" fmla="*/ 1 h 15"/>
                <a:gd name="T8" fmla="*/ 6 w 13"/>
                <a:gd name="T9" fmla="*/ 0 h 15"/>
                <a:gd name="T10" fmla="*/ 8 w 13"/>
                <a:gd name="T11" fmla="*/ 0 h 15"/>
                <a:gd name="T12" fmla="*/ 11 w 13"/>
                <a:gd name="T13" fmla="*/ 1 h 15"/>
                <a:gd name="T14" fmla="*/ 13 w 13"/>
                <a:gd name="T15" fmla="*/ 3 h 15"/>
                <a:gd name="T16" fmla="*/ 13 w 13"/>
                <a:gd name="T17" fmla="*/ 5 h 15"/>
                <a:gd name="T18" fmla="*/ 13 w 13"/>
                <a:gd name="T19" fmla="*/ 8 h 15"/>
                <a:gd name="T20" fmla="*/ 13 w 13"/>
                <a:gd name="T21" fmla="*/ 11 h 15"/>
                <a:gd name="T22" fmla="*/ 11 w 13"/>
                <a:gd name="T23" fmla="*/ 14 h 15"/>
                <a:gd name="T24" fmla="*/ 8 w 13"/>
                <a:gd name="T25" fmla="*/ 15 h 15"/>
                <a:gd name="T26" fmla="*/ 6 w 13"/>
                <a:gd name="T27" fmla="*/ 15 h 15"/>
                <a:gd name="T28" fmla="*/ 3 w 13"/>
                <a:gd name="T29" fmla="*/ 14 h 15"/>
                <a:gd name="T30" fmla="*/ 0 w 13"/>
                <a:gd name="T31" fmla="*/ 11 h 15"/>
                <a:gd name="T32" fmla="*/ 0 w 13"/>
                <a:gd name="T33" fmla="*/ 8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5"/>
                <a:gd name="T53" fmla="*/ 13 w 1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5">
                  <a:moveTo>
                    <a:pt x="0" y="8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65" name="Freeform 672">
              <a:extLst>
                <a:ext uri="{FF2B5EF4-FFF2-40B4-BE49-F238E27FC236}">
                  <a16:creationId xmlns:a16="http://schemas.microsoft.com/office/drawing/2014/main" id="{E22E9F9F-A7BE-4417-B072-0204ABEC8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" y="182"/>
              <a:ext cx="98" cy="112"/>
            </a:xfrm>
            <a:custGeom>
              <a:avLst/>
              <a:gdLst>
                <a:gd name="T0" fmla="*/ 11 w 98"/>
                <a:gd name="T1" fmla="*/ 32 h 112"/>
                <a:gd name="T2" fmla="*/ 16 w 98"/>
                <a:gd name="T3" fmla="*/ 54 h 112"/>
                <a:gd name="T4" fmla="*/ 24 w 98"/>
                <a:gd name="T5" fmla="*/ 52 h 112"/>
                <a:gd name="T6" fmla="*/ 32 w 98"/>
                <a:gd name="T7" fmla="*/ 60 h 112"/>
                <a:gd name="T8" fmla="*/ 35 w 98"/>
                <a:gd name="T9" fmla="*/ 66 h 112"/>
                <a:gd name="T10" fmla="*/ 26 w 98"/>
                <a:gd name="T11" fmla="*/ 64 h 112"/>
                <a:gd name="T12" fmla="*/ 21 w 98"/>
                <a:gd name="T13" fmla="*/ 62 h 112"/>
                <a:gd name="T14" fmla="*/ 14 w 98"/>
                <a:gd name="T15" fmla="*/ 57 h 112"/>
                <a:gd name="T16" fmla="*/ 2 w 98"/>
                <a:gd name="T17" fmla="*/ 63 h 112"/>
                <a:gd name="T18" fmla="*/ 1 w 98"/>
                <a:gd name="T19" fmla="*/ 78 h 112"/>
                <a:gd name="T20" fmla="*/ 4 w 98"/>
                <a:gd name="T21" fmla="*/ 84 h 112"/>
                <a:gd name="T22" fmla="*/ 20 w 98"/>
                <a:gd name="T23" fmla="*/ 86 h 112"/>
                <a:gd name="T24" fmla="*/ 29 w 98"/>
                <a:gd name="T25" fmla="*/ 81 h 112"/>
                <a:gd name="T26" fmla="*/ 29 w 98"/>
                <a:gd name="T27" fmla="*/ 87 h 112"/>
                <a:gd name="T28" fmla="*/ 23 w 98"/>
                <a:gd name="T29" fmla="*/ 108 h 112"/>
                <a:gd name="T30" fmla="*/ 40 w 98"/>
                <a:gd name="T31" fmla="*/ 110 h 112"/>
                <a:gd name="T32" fmla="*/ 47 w 98"/>
                <a:gd name="T33" fmla="*/ 95 h 112"/>
                <a:gd name="T34" fmla="*/ 41 w 98"/>
                <a:gd name="T35" fmla="*/ 82 h 112"/>
                <a:gd name="T36" fmla="*/ 45 w 98"/>
                <a:gd name="T37" fmla="*/ 79 h 112"/>
                <a:gd name="T38" fmla="*/ 47 w 98"/>
                <a:gd name="T39" fmla="*/ 84 h 112"/>
                <a:gd name="T40" fmla="*/ 53 w 98"/>
                <a:gd name="T41" fmla="*/ 96 h 112"/>
                <a:gd name="T42" fmla="*/ 66 w 98"/>
                <a:gd name="T43" fmla="*/ 95 h 112"/>
                <a:gd name="T44" fmla="*/ 78 w 98"/>
                <a:gd name="T45" fmla="*/ 99 h 112"/>
                <a:gd name="T46" fmla="*/ 90 w 98"/>
                <a:gd name="T47" fmla="*/ 91 h 112"/>
                <a:gd name="T48" fmla="*/ 92 w 98"/>
                <a:gd name="T49" fmla="*/ 83 h 112"/>
                <a:gd name="T50" fmla="*/ 90 w 98"/>
                <a:gd name="T51" fmla="*/ 79 h 112"/>
                <a:gd name="T52" fmla="*/ 77 w 98"/>
                <a:gd name="T53" fmla="*/ 72 h 112"/>
                <a:gd name="T54" fmla="*/ 68 w 98"/>
                <a:gd name="T55" fmla="*/ 69 h 112"/>
                <a:gd name="T56" fmla="*/ 72 w 98"/>
                <a:gd name="T57" fmla="*/ 58 h 112"/>
                <a:gd name="T58" fmla="*/ 84 w 98"/>
                <a:gd name="T59" fmla="*/ 53 h 112"/>
                <a:gd name="T60" fmla="*/ 96 w 98"/>
                <a:gd name="T61" fmla="*/ 46 h 112"/>
                <a:gd name="T62" fmla="*/ 96 w 98"/>
                <a:gd name="T63" fmla="*/ 32 h 112"/>
                <a:gd name="T64" fmla="*/ 85 w 98"/>
                <a:gd name="T65" fmla="*/ 24 h 112"/>
                <a:gd name="T66" fmla="*/ 73 w 98"/>
                <a:gd name="T67" fmla="*/ 31 h 112"/>
                <a:gd name="T68" fmla="*/ 73 w 98"/>
                <a:gd name="T69" fmla="*/ 40 h 112"/>
                <a:gd name="T70" fmla="*/ 62 w 98"/>
                <a:gd name="T71" fmla="*/ 51 h 112"/>
                <a:gd name="T72" fmla="*/ 58 w 98"/>
                <a:gd name="T73" fmla="*/ 50 h 112"/>
                <a:gd name="T74" fmla="*/ 56 w 98"/>
                <a:gd name="T75" fmla="*/ 43 h 112"/>
                <a:gd name="T76" fmla="*/ 60 w 98"/>
                <a:gd name="T77" fmla="*/ 30 h 112"/>
                <a:gd name="T78" fmla="*/ 69 w 98"/>
                <a:gd name="T79" fmla="*/ 17 h 112"/>
                <a:gd name="T80" fmla="*/ 63 w 98"/>
                <a:gd name="T81" fmla="*/ 2 h 112"/>
                <a:gd name="T82" fmla="*/ 50 w 98"/>
                <a:gd name="T83" fmla="*/ 1 h 112"/>
                <a:gd name="T84" fmla="*/ 42 w 98"/>
                <a:gd name="T85" fmla="*/ 7 h 112"/>
                <a:gd name="T86" fmla="*/ 39 w 98"/>
                <a:gd name="T87" fmla="*/ 14 h 112"/>
                <a:gd name="T88" fmla="*/ 42 w 98"/>
                <a:gd name="T89" fmla="*/ 24 h 112"/>
                <a:gd name="T90" fmla="*/ 47 w 98"/>
                <a:gd name="T91" fmla="*/ 34 h 112"/>
                <a:gd name="T92" fmla="*/ 47 w 98"/>
                <a:gd name="T93" fmla="*/ 45 h 112"/>
                <a:gd name="T94" fmla="*/ 41 w 98"/>
                <a:gd name="T95" fmla="*/ 47 h 112"/>
                <a:gd name="T96" fmla="*/ 35 w 98"/>
                <a:gd name="T97" fmla="*/ 34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"/>
                <a:gd name="T148" fmla="*/ 0 h 112"/>
                <a:gd name="T149" fmla="*/ 98 w 98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" h="112">
                  <a:moveTo>
                    <a:pt x="24" y="25"/>
                  </a:moveTo>
                  <a:lnTo>
                    <a:pt x="17" y="27"/>
                  </a:lnTo>
                  <a:lnTo>
                    <a:pt x="11" y="32"/>
                  </a:lnTo>
                  <a:lnTo>
                    <a:pt x="8" y="4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3" y="54"/>
                  </a:lnTo>
                  <a:lnTo>
                    <a:pt x="24" y="52"/>
                  </a:lnTo>
                  <a:lnTo>
                    <a:pt x="27" y="55"/>
                  </a:lnTo>
                  <a:lnTo>
                    <a:pt x="29" y="57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35" y="65"/>
                  </a:lnTo>
                  <a:lnTo>
                    <a:pt x="35" y="66"/>
                  </a:lnTo>
                  <a:lnTo>
                    <a:pt x="33" y="66"/>
                  </a:lnTo>
                  <a:lnTo>
                    <a:pt x="29" y="65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1" y="62"/>
                  </a:lnTo>
                  <a:lnTo>
                    <a:pt x="20" y="60"/>
                  </a:lnTo>
                  <a:lnTo>
                    <a:pt x="17" y="58"/>
                  </a:lnTo>
                  <a:lnTo>
                    <a:pt x="14" y="57"/>
                  </a:lnTo>
                  <a:lnTo>
                    <a:pt x="10" y="57"/>
                  </a:lnTo>
                  <a:lnTo>
                    <a:pt x="5" y="59"/>
                  </a:lnTo>
                  <a:lnTo>
                    <a:pt x="2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2" y="80"/>
                  </a:lnTo>
                  <a:lnTo>
                    <a:pt x="3" y="82"/>
                  </a:lnTo>
                  <a:lnTo>
                    <a:pt x="4" y="84"/>
                  </a:lnTo>
                  <a:lnTo>
                    <a:pt x="9" y="87"/>
                  </a:lnTo>
                  <a:lnTo>
                    <a:pt x="15" y="87"/>
                  </a:lnTo>
                  <a:lnTo>
                    <a:pt x="20" y="86"/>
                  </a:lnTo>
                  <a:lnTo>
                    <a:pt x="23" y="83"/>
                  </a:lnTo>
                  <a:lnTo>
                    <a:pt x="26" y="81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4" y="82"/>
                  </a:lnTo>
                  <a:lnTo>
                    <a:pt x="29" y="87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3" y="108"/>
                  </a:lnTo>
                  <a:lnTo>
                    <a:pt x="29" y="111"/>
                  </a:lnTo>
                  <a:lnTo>
                    <a:pt x="35" y="112"/>
                  </a:lnTo>
                  <a:lnTo>
                    <a:pt x="40" y="110"/>
                  </a:lnTo>
                  <a:lnTo>
                    <a:pt x="44" y="106"/>
                  </a:lnTo>
                  <a:lnTo>
                    <a:pt x="46" y="101"/>
                  </a:lnTo>
                  <a:lnTo>
                    <a:pt x="47" y="95"/>
                  </a:lnTo>
                  <a:lnTo>
                    <a:pt x="45" y="90"/>
                  </a:lnTo>
                  <a:lnTo>
                    <a:pt x="43" y="85"/>
                  </a:lnTo>
                  <a:lnTo>
                    <a:pt x="41" y="82"/>
                  </a:lnTo>
                  <a:lnTo>
                    <a:pt x="41" y="80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6" y="79"/>
                  </a:lnTo>
                  <a:lnTo>
                    <a:pt x="47" y="81"/>
                  </a:lnTo>
                  <a:lnTo>
                    <a:pt x="47" y="84"/>
                  </a:lnTo>
                  <a:lnTo>
                    <a:pt x="48" y="88"/>
                  </a:lnTo>
                  <a:lnTo>
                    <a:pt x="49" y="92"/>
                  </a:lnTo>
                  <a:lnTo>
                    <a:pt x="53" y="96"/>
                  </a:lnTo>
                  <a:lnTo>
                    <a:pt x="57" y="96"/>
                  </a:lnTo>
                  <a:lnTo>
                    <a:pt x="64" y="92"/>
                  </a:lnTo>
                  <a:lnTo>
                    <a:pt x="66" y="95"/>
                  </a:lnTo>
                  <a:lnTo>
                    <a:pt x="70" y="97"/>
                  </a:lnTo>
                  <a:lnTo>
                    <a:pt x="74" y="99"/>
                  </a:lnTo>
                  <a:lnTo>
                    <a:pt x="78" y="99"/>
                  </a:lnTo>
                  <a:lnTo>
                    <a:pt x="82" y="98"/>
                  </a:lnTo>
                  <a:lnTo>
                    <a:pt x="86" y="96"/>
                  </a:lnTo>
                  <a:lnTo>
                    <a:pt x="90" y="91"/>
                  </a:lnTo>
                  <a:lnTo>
                    <a:pt x="92" y="85"/>
                  </a:lnTo>
                  <a:lnTo>
                    <a:pt x="92" y="84"/>
                  </a:lnTo>
                  <a:lnTo>
                    <a:pt x="92" y="83"/>
                  </a:lnTo>
                  <a:lnTo>
                    <a:pt x="91" y="82"/>
                  </a:lnTo>
                  <a:lnTo>
                    <a:pt x="91" y="81"/>
                  </a:lnTo>
                  <a:lnTo>
                    <a:pt x="90" y="79"/>
                  </a:lnTo>
                  <a:lnTo>
                    <a:pt x="87" y="75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3" y="72"/>
                  </a:lnTo>
                  <a:lnTo>
                    <a:pt x="71" y="71"/>
                  </a:lnTo>
                  <a:lnTo>
                    <a:pt x="68" y="69"/>
                  </a:lnTo>
                  <a:lnTo>
                    <a:pt x="66" y="67"/>
                  </a:lnTo>
                  <a:lnTo>
                    <a:pt x="69" y="63"/>
                  </a:lnTo>
                  <a:lnTo>
                    <a:pt x="72" y="58"/>
                  </a:lnTo>
                  <a:lnTo>
                    <a:pt x="75" y="55"/>
                  </a:lnTo>
                  <a:lnTo>
                    <a:pt x="78" y="53"/>
                  </a:lnTo>
                  <a:lnTo>
                    <a:pt x="84" y="53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6" y="32"/>
                  </a:lnTo>
                  <a:lnTo>
                    <a:pt x="95" y="28"/>
                  </a:lnTo>
                  <a:lnTo>
                    <a:pt x="90" y="25"/>
                  </a:lnTo>
                  <a:lnTo>
                    <a:pt x="85" y="24"/>
                  </a:lnTo>
                  <a:lnTo>
                    <a:pt x="80" y="25"/>
                  </a:lnTo>
                  <a:lnTo>
                    <a:pt x="76" y="27"/>
                  </a:lnTo>
                  <a:lnTo>
                    <a:pt x="73" y="31"/>
                  </a:lnTo>
                  <a:lnTo>
                    <a:pt x="72" y="34"/>
                  </a:lnTo>
                  <a:lnTo>
                    <a:pt x="72" y="37"/>
                  </a:lnTo>
                  <a:lnTo>
                    <a:pt x="73" y="40"/>
                  </a:lnTo>
                  <a:lnTo>
                    <a:pt x="70" y="44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60" y="51"/>
                  </a:lnTo>
                  <a:lnTo>
                    <a:pt x="58" y="50"/>
                  </a:lnTo>
                  <a:lnTo>
                    <a:pt x="56" y="48"/>
                  </a:lnTo>
                  <a:lnTo>
                    <a:pt x="54" y="47"/>
                  </a:lnTo>
                  <a:lnTo>
                    <a:pt x="56" y="43"/>
                  </a:lnTo>
                  <a:lnTo>
                    <a:pt x="58" y="38"/>
                  </a:lnTo>
                  <a:lnTo>
                    <a:pt x="59" y="34"/>
                  </a:lnTo>
                  <a:lnTo>
                    <a:pt x="60" y="30"/>
                  </a:lnTo>
                  <a:lnTo>
                    <a:pt x="64" y="26"/>
                  </a:lnTo>
                  <a:lnTo>
                    <a:pt x="67" y="22"/>
                  </a:lnTo>
                  <a:lnTo>
                    <a:pt x="69" y="17"/>
                  </a:lnTo>
                  <a:lnTo>
                    <a:pt x="69" y="11"/>
                  </a:lnTo>
                  <a:lnTo>
                    <a:pt x="66" y="6"/>
                  </a:lnTo>
                  <a:lnTo>
                    <a:pt x="63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7" y="2"/>
                  </a:lnTo>
                  <a:lnTo>
                    <a:pt x="45" y="5"/>
                  </a:lnTo>
                  <a:lnTo>
                    <a:pt x="42" y="7"/>
                  </a:lnTo>
                  <a:lnTo>
                    <a:pt x="41" y="9"/>
                  </a:lnTo>
                  <a:lnTo>
                    <a:pt x="40" y="12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40" y="22"/>
                  </a:lnTo>
                  <a:lnTo>
                    <a:pt x="42" y="24"/>
                  </a:lnTo>
                  <a:lnTo>
                    <a:pt x="45" y="27"/>
                  </a:lnTo>
                  <a:lnTo>
                    <a:pt x="47" y="29"/>
                  </a:lnTo>
                  <a:lnTo>
                    <a:pt x="47" y="34"/>
                  </a:lnTo>
                  <a:lnTo>
                    <a:pt x="47" y="38"/>
                  </a:lnTo>
                  <a:lnTo>
                    <a:pt x="47" y="42"/>
                  </a:lnTo>
                  <a:lnTo>
                    <a:pt x="47" y="45"/>
                  </a:lnTo>
                  <a:lnTo>
                    <a:pt x="45" y="45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37" y="42"/>
                  </a:lnTo>
                  <a:lnTo>
                    <a:pt x="35" y="34"/>
                  </a:lnTo>
                  <a:lnTo>
                    <a:pt x="31" y="28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66" name="Freeform 673">
              <a:extLst>
                <a:ext uri="{FF2B5EF4-FFF2-40B4-BE49-F238E27FC236}">
                  <a16:creationId xmlns:a16="http://schemas.microsoft.com/office/drawing/2014/main" id="{66AD33ED-B856-46F0-9FB2-55E612867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30"/>
              <a:ext cx="101" cy="197"/>
            </a:xfrm>
            <a:custGeom>
              <a:avLst/>
              <a:gdLst>
                <a:gd name="T0" fmla="*/ 100 w 101"/>
                <a:gd name="T1" fmla="*/ 0 h 197"/>
                <a:gd name="T2" fmla="*/ 92 w 101"/>
                <a:gd name="T3" fmla="*/ 13 h 197"/>
                <a:gd name="T4" fmla="*/ 83 w 101"/>
                <a:gd name="T5" fmla="*/ 23 h 197"/>
                <a:gd name="T6" fmla="*/ 73 w 101"/>
                <a:gd name="T7" fmla="*/ 33 h 197"/>
                <a:gd name="T8" fmla="*/ 62 w 101"/>
                <a:gd name="T9" fmla="*/ 40 h 197"/>
                <a:gd name="T10" fmla="*/ 51 w 101"/>
                <a:gd name="T11" fmla="*/ 44 h 197"/>
                <a:gd name="T12" fmla="*/ 40 w 101"/>
                <a:gd name="T13" fmla="*/ 48 h 197"/>
                <a:gd name="T14" fmla="*/ 30 w 101"/>
                <a:gd name="T15" fmla="*/ 50 h 197"/>
                <a:gd name="T16" fmla="*/ 19 w 101"/>
                <a:gd name="T17" fmla="*/ 50 h 197"/>
                <a:gd name="T18" fmla="*/ 19 w 101"/>
                <a:gd name="T19" fmla="*/ 60 h 197"/>
                <a:gd name="T20" fmla="*/ 18 w 101"/>
                <a:gd name="T21" fmla="*/ 70 h 197"/>
                <a:gd name="T22" fmla="*/ 12 w 101"/>
                <a:gd name="T23" fmla="*/ 82 h 197"/>
                <a:gd name="T24" fmla="*/ 0 w 101"/>
                <a:gd name="T25" fmla="*/ 91 h 197"/>
                <a:gd name="T26" fmla="*/ 7 w 101"/>
                <a:gd name="T27" fmla="*/ 103 h 197"/>
                <a:gd name="T28" fmla="*/ 12 w 101"/>
                <a:gd name="T29" fmla="*/ 119 h 197"/>
                <a:gd name="T30" fmla="*/ 12 w 101"/>
                <a:gd name="T31" fmla="*/ 135 h 197"/>
                <a:gd name="T32" fmla="*/ 7 w 101"/>
                <a:gd name="T33" fmla="*/ 149 h 197"/>
                <a:gd name="T34" fmla="*/ 12 w 101"/>
                <a:gd name="T35" fmla="*/ 150 h 197"/>
                <a:gd name="T36" fmla="*/ 17 w 101"/>
                <a:gd name="T37" fmla="*/ 153 h 197"/>
                <a:gd name="T38" fmla="*/ 23 w 101"/>
                <a:gd name="T39" fmla="*/ 156 h 197"/>
                <a:gd name="T40" fmla="*/ 30 w 101"/>
                <a:gd name="T41" fmla="*/ 161 h 197"/>
                <a:gd name="T42" fmla="*/ 36 w 101"/>
                <a:gd name="T43" fmla="*/ 168 h 197"/>
                <a:gd name="T44" fmla="*/ 42 w 101"/>
                <a:gd name="T45" fmla="*/ 176 h 197"/>
                <a:gd name="T46" fmla="*/ 46 w 101"/>
                <a:gd name="T47" fmla="*/ 185 h 197"/>
                <a:gd name="T48" fmla="*/ 49 w 101"/>
                <a:gd name="T49" fmla="*/ 197 h 197"/>
                <a:gd name="T50" fmla="*/ 52 w 101"/>
                <a:gd name="T51" fmla="*/ 190 h 197"/>
                <a:gd name="T52" fmla="*/ 55 w 101"/>
                <a:gd name="T53" fmla="*/ 182 h 197"/>
                <a:gd name="T54" fmla="*/ 60 w 101"/>
                <a:gd name="T55" fmla="*/ 176 h 197"/>
                <a:gd name="T56" fmla="*/ 64 w 101"/>
                <a:gd name="T57" fmla="*/ 169 h 197"/>
                <a:gd name="T58" fmla="*/ 70 w 101"/>
                <a:gd name="T59" fmla="*/ 162 h 197"/>
                <a:gd name="T60" fmla="*/ 77 w 101"/>
                <a:gd name="T61" fmla="*/ 157 h 197"/>
                <a:gd name="T62" fmla="*/ 84 w 101"/>
                <a:gd name="T63" fmla="*/ 154 h 197"/>
                <a:gd name="T64" fmla="*/ 92 w 101"/>
                <a:gd name="T65" fmla="*/ 152 h 197"/>
                <a:gd name="T66" fmla="*/ 88 w 101"/>
                <a:gd name="T67" fmla="*/ 144 h 197"/>
                <a:gd name="T68" fmla="*/ 86 w 101"/>
                <a:gd name="T69" fmla="*/ 132 h 197"/>
                <a:gd name="T70" fmla="*/ 87 w 101"/>
                <a:gd name="T71" fmla="*/ 121 h 197"/>
                <a:gd name="T72" fmla="*/ 94 w 101"/>
                <a:gd name="T73" fmla="*/ 107 h 197"/>
                <a:gd name="T74" fmla="*/ 87 w 101"/>
                <a:gd name="T75" fmla="*/ 86 h 197"/>
                <a:gd name="T76" fmla="*/ 86 w 101"/>
                <a:gd name="T77" fmla="*/ 66 h 197"/>
                <a:gd name="T78" fmla="*/ 86 w 101"/>
                <a:gd name="T79" fmla="*/ 47 h 197"/>
                <a:gd name="T80" fmla="*/ 88 w 101"/>
                <a:gd name="T81" fmla="*/ 34 h 197"/>
                <a:gd name="T82" fmla="*/ 91 w 101"/>
                <a:gd name="T83" fmla="*/ 26 h 197"/>
                <a:gd name="T84" fmla="*/ 94 w 101"/>
                <a:gd name="T85" fmla="*/ 17 h 197"/>
                <a:gd name="T86" fmla="*/ 98 w 101"/>
                <a:gd name="T87" fmla="*/ 10 h 197"/>
                <a:gd name="T88" fmla="*/ 100 w 101"/>
                <a:gd name="T89" fmla="*/ 6 h 197"/>
                <a:gd name="T90" fmla="*/ 101 w 101"/>
                <a:gd name="T91" fmla="*/ 5 h 197"/>
                <a:gd name="T92" fmla="*/ 101 w 101"/>
                <a:gd name="T93" fmla="*/ 3 h 197"/>
                <a:gd name="T94" fmla="*/ 100 w 101"/>
                <a:gd name="T95" fmla="*/ 2 h 197"/>
                <a:gd name="T96" fmla="*/ 100 w 101"/>
                <a:gd name="T97" fmla="*/ 2 h 197"/>
                <a:gd name="T98" fmla="*/ 100 w 101"/>
                <a:gd name="T99" fmla="*/ 0 h 1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"/>
                <a:gd name="T151" fmla="*/ 0 h 197"/>
                <a:gd name="T152" fmla="*/ 101 w 101"/>
                <a:gd name="T153" fmla="*/ 197 h 1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" h="197">
                  <a:moveTo>
                    <a:pt x="100" y="0"/>
                  </a:moveTo>
                  <a:lnTo>
                    <a:pt x="92" y="13"/>
                  </a:lnTo>
                  <a:lnTo>
                    <a:pt x="83" y="23"/>
                  </a:lnTo>
                  <a:lnTo>
                    <a:pt x="73" y="33"/>
                  </a:lnTo>
                  <a:lnTo>
                    <a:pt x="62" y="40"/>
                  </a:lnTo>
                  <a:lnTo>
                    <a:pt x="51" y="44"/>
                  </a:lnTo>
                  <a:lnTo>
                    <a:pt x="40" y="48"/>
                  </a:lnTo>
                  <a:lnTo>
                    <a:pt x="30" y="50"/>
                  </a:lnTo>
                  <a:lnTo>
                    <a:pt x="19" y="50"/>
                  </a:lnTo>
                  <a:lnTo>
                    <a:pt x="19" y="60"/>
                  </a:lnTo>
                  <a:lnTo>
                    <a:pt x="18" y="70"/>
                  </a:lnTo>
                  <a:lnTo>
                    <a:pt x="12" y="82"/>
                  </a:lnTo>
                  <a:lnTo>
                    <a:pt x="0" y="91"/>
                  </a:lnTo>
                  <a:lnTo>
                    <a:pt x="7" y="103"/>
                  </a:lnTo>
                  <a:lnTo>
                    <a:pt x="12" y="119"/>
                  </a:lnTo>
                  <a:lnTo>
                    <a:pt x="12" y="135"/>
                  </a:lnTo>
                  <a:lnTo>
                    <a:pt x="7" y="149"/>
                  </a:lnTo>
                  <a:lnTo>
                    <a:pt x="12" y="150"/>
                  </a:lnTo>
                  <a:lnTo>
                    <a:pt x="17" y="153"/>
                  </a:lnTo>
                  <a:lnTo>
                    <a:pt x="23" y="156"/>
                  </a:lnTo>
                  <a:lnTo>
                    <a:pt x="30" y="161"/>
                  </a:lnTo>
                  <a:lnTo>
                    <a:pt x="36" y="168"/>
                  </a:lnTo>
                  <a:lnTo>
                    <a:pt x="42" y="176"/>
                  </a:lnTo>
                  <a:lnTo>
                    <a:pt x="46" y="185"/>
                  </a:lnTo>
                  <a:lnTo>
                    <a:pt x="49" y="197"/>
                  </a:lnTo>
                  <a:lnTo>
                    <a:pt x="52" y="190"/>
                  </a:lnTo>
                  <a:lnTo>
                    <a:pt x="55" y="182"/>
                  </a:lnTo>
                  <a:lnTo>
                    <a:pt x="60" y="176"/>
                  </a:lnTo>
                  <a:lnTo>
                    <a:pt x="64" y="169"/>
                  </a:lnTo>
                  <a:lnTo>
                    <a:pt x="70" y="162"/>
                  </a:lnTo>
                  <a:lnTo>
                    <a:pt x="77" y="157"/>
                  </a:lnTo>
                  <a:lnTo>
                    <a:pt x="84" y="154"/>
                  </a:lnTo>
                  <a:lnTo>
                    <a:pt x="92" y="152"/>
                  </a:lnTo>
                  <a:lnTo>
                    <a:pt x="88" y="144"/>
                  </a:lnTo>
                  <a:lnTo>
                    <a:pt x="86" y="132"/>
                  </a:lnTo>
                  <a:lnTo>
                    <a:pt x="87" y="121"/>
                  </a:lnTo>
                  <a:lnTo>
                    <a:pt x="94" y="107"/>
                  </a:lnTo>
                  <a:lnTo>
                    <a:pt x="87" y="86"/>
                  </a:lnTo>
                  <a:lnTo>
                    <a:pt x="86" y="66"/>
                  </a:lnTo>
                  <a:lnTo>
                    <a:pt x="86" y="47"/>
                  </a:lnTo>
                  <a:lnTo>
                    <a:pt x="88" y="34"/>
                  </a:lnTo>
                  <a:lnTo>
                    <a:pt x="91" y="26"/>
                  </a:lnTo>
                  <a:lnTo>
                    <a:pt x="94" y="17"/>
                  </a:lnTo>
                  <a:lnTo>
                    <a:pt x="98" y="10"/>
                  </a:lnTo>
                  <a:lnTo>
                    <a:pt x="100" y="6"/>
                  </a:lnTo>
                  <a:lnTo>
                    <a:pt x="101" y="5"/>
                  </a:lnTo>
                  <a:lnTo>
                    <a:pt x="101" y="3"/>
                  </a:lnTo>
                  <a:lnTo>
                    <a:pt x="100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67" name="Freeform 674">
              <a:extLst>
                <a:ext uri="{FF2B5EF4-FFF2-40B4-BE49-F238E27FC236}">
                  <a16:creationId xmlns:a16="http://schemas.microsoft.com/office/drawing/2014/main" id="{2783AC55-2CC1-49D0-98A5-D5CEBB9C1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281"/>
              <a:ext cx="190" cy="162"/>
            </a:xfrm>
            <a:custGeom>
              <a:avLst/>
              <a:gdLst>
                <a:gd name="T0" fmla="*/ 86 w 190"/>
                <a:gd name="T1" fmla="*/ 0 h 162"/>
                <a:gd name="T2" fmla="*/ 80 w 190"/>
                <a:gd name="T3" fmla="*/ 2 h 162"/>
                <a:gd name="T4" fmla="*/ 72 w 190"/>
                <a:gd name="T5" fmla="*/ 6 h 162"/>
                <a:gd name="T6" fmla="*/ 62 w 190"/>
                <a:gd name="T7" fmla="*/ 8 h 162"/>
                <a:gd name="T8" fmla="*/ 52 w 190"/>
                <a:gd name="T9" fmla="*/ 12 h 162"/>
                <a:gd name="T10" fmla="*/ 41 w 190"/>
                <a:gd name="T11" fmla="*/ 16 h 162"/>
                <a:gd name="T12" fmla="*/ 31 w 190"/>
                <a:gd name="T13" fmla="*/ 19 h 162"/>
                <a:gd name="T14" fmla="*/ 21 w 190"/>
                <a:gd name="T15" fmla="*/ 21 h 162"/>
                <a:gd name="T16" fmla="*/ 12 w 190"/>
                <a:gd name="T17" fmla="*/ 22 h 162"/>
                <a:gd name="T18" fmla="*/ 9 w 190"/>
                <a:gd name="T19" fmla="*/ 21 h 162"/>
                <a:gd name="T20" fmla="*/ 6 w 190"/>
                <a:gd name="T21" fmla="*/ 21 h 162"/>
                <a:gd name="T22" fmla="*/ 2 w 190"/>
                <a:gd name="T23" fmla="*/ 20 h 162"/>
                <a:gd name="T24" fmla="*/ 0 w 190"/>
                <a:gd name="T25" fmla="*/ 20 h 162"/>
                <a:gd name="T26" fmla="*/ 11 w 190"/>
                <a:gd name="T27" fmla="*/ 27 h 162"/>
                <a:gd name="T28" fmla="*/ 20 w 190"/>
                <a:gd name="T29" fmla="*/ 36 h 162"/>
                <a:gd name="T30" fmla="*/ 28 w 190"/>
                <a:gd name="T31" fmla="*/ 48 h 162"/>
                <a:gd name="T32" fmla="*/ 36 w 190"/>
                <a:gd name="T33" fmla="*/ 61 h 162"/>
                <a:gd name="T34" fmla="*/ 42 w 190"/>
                <a:gd name="T35" fmla="*/ 75 h 162"/>
                <a:gd name="T36" fmla="*/ 47 w 190"/>
                <a:gd name="T37" fmla="*/ 90 h 162"/>
                <a:gd name="T38" fmla="*/ 50 w 190"/>
                <a:gd name="T39" fmla="*/ 106 h 162"/>
                <a:gd name="T40" fmla="*/ 53 w 190"/>
                <a:gd name="T41" fmla="*/ 121 h 162"/>
                <a:gd name="T42" fmla="*/ 58 w 190"/>
                <a:gd name="T43" fmla="*/ 121 h 162"/>
                <a:gd name="T44" fmla="*/ 64 w 190"/>
                <a:gd name="T45" fmla="*/ 123 h 162"/>
                <a:gd name="T46" fmla="*/ 71 w 190"/>
                <a:gd name="T47" fmla="*/ 127 h 162"/>
                <a:gd name="T48" fmla="*/ 79 w 190"/>
                <a:gd name="T49" fmla="*/ 131 h 162"/>
                <a:gd name="T50" fmla="*/ 86 w 190"/>
                <a:gd name="T51" fmla="*/ 138 h 162"/>
                <a:gd name="T52" fmla="*/ 92 w 190"/>
                <a:gd name="T53" fmla="*/ 144 h 162"/>
                <a:gd name="T54" fmla="*/ 98 w 190"/>
                <a:gd name="T55" fmla="*/ 153 h 162"/>
                <a:gd name="T56" fmla="*/ 103 w 190"/>
                <a:gd name="T57" fmla="*/ 162 h 162"/>
                <a:gd name="T58" fmla="*/ 108 w 190"/>
                <a:gd name="T59" fmla="*/ 157 h 162"/>
                <a:gd name="T60" fmla="*/ 116 w 190"/>
                <a:gd name="T61" fmla="*/ 152 h 162"/>
                <a:gd name="T62" fmla="*/ 124 w 190"/>
                <a:gd name="T63" fmla="*/ 148 h 162"/>
                <a:gd name="T64" fmla="*/ 135 w 190"/>
                <a:gd name="T65" fmla="*/ 145 h 162"/>
                <a:gd name="T66" fmla="*/ 147 w 190"/>
                <a:gd name="T67" fmla="*/ 144 h 162"/>
                <a:gd name="T68" fmla="*/ 160 w 190"/>
                <a:gd name="T69" fmla="*/ 145 h 162"/>
                <a:gd name="T70" fmla="*/ 174 w 190"/>
                <a:gd name="T71" fmla="*/ 150 h 162"/>
                <a:gd name="T72" fmla="*/ 190 w 190"/>
                <a:gd name="T73" fmla="*/ 157 h 162"/>
                <a:gd name="T74" fmla="*/ 185 w 190"/>
                <a:gd name="T75" fmla="*/ 150 h 162"/>
                <a:gd name="T76" fmla="*/ 180 w 190"/>
                <a:gd name="T77" fmla="*/ 144 h 162"/>
                <a:gd name="T78" fmla="*/ 177 w 190"/>
                <a:gd name="T79" fmla="*/ 135 h 162"/>
                <a:gd name="T80" fmla="*/ 173 w 190"/>
                <a:gd name="T81" fmla="*/ 124 h 162"/>
                <a:gd name="T82" fmla="*/ 172 w 190"/>
                <a:gd name="T83" fmla="*/ 113 h 162"/>
                <a:gd name="T84" fmla="*/ 172 w 190"/>
                <a:gd name="T85" fmla="*/ 100 h 162"/>
                <a:gd name="T86" fmla="*/ 176 w 190"/>
                <a:gd name="T87" fmla="*/ 86 h 162"/>
                <a:gd name="T88" fmla="*/ 182 w 190"/>
                <a:gd name="T89" fmla="*/ 69 h 162"/>
                <a:gd name="T90" fmla="*/ 173 w 190"/>
                <a:gd name="T91" fmla="*/ 67 h 162"/>
                <a:gd name="T92" fmla="*/ 164 w 190"/>
                <a:gd name="T93" fmla="*/ 64 h 162"/>
                <a:gd name="T94" fmla="*/ 155 w 190"/>
                <a:gd name="T95" fmla="*/ 60 h 162"/>
                <a:gd name="T96" fmla="*/ 147 w 190"/>
                <a:gd name="T97" fmla="*/ 54 h 162"/>
                <a:gd name="T98" fmla="*/ 141 w 190"/>
                <a:gd name="T99" fmla="*/ 47 h 162"/>
                <a:gd name="T100" fmla="*/ 135 w 190"/>
                <a:gd name="T101" fmla="*/ 36 h 162"/>
                <a:gd name="T102" fmla="*/ 133 w 190"/>
                <a:gd name="T103" fmla="*/ 25 h 162"/>
                <a:gd name="T104" fmla="*/ 132 w 190"/>
                <a:gd name="T105" fmla="*/ 9 h 162"/>
                <a:gd name="T106" fmla="*/ 127 w 190"/>
                <a:gd name="T107" fmla="*/ 10 h 162"/>
                <a:gd name="T108" fmla="*/ 122 w 190"/>
                <a:gd name="T109" fmla="*/ 12 h 162"/>
                <a:gd name="T110" fmla="*/ 116 w 190"/>
                <a:gd name="T111" fmla="*/ 12 h 162"/>
                <a:gd name="T112" fmla="*/ 111 w 190"/>
                <a:gd name="T113" fmla="*/ 12 h 162"/>
                <a:gd name="T114" fmla="*/ 105 w 190"/>
                <a:gd name="T115" fmla="*/ 11 h 162"/>
                <a:gd name="T116" fmla="*/ 99 w 190"/>
                <a:gd name="T117" fmla="*/ 8 h 162"/>
                <a:gd name="T118" fmla="*/ 93 w 190"/>
                <a:gd name="T119" fmla="*/ 5 h 162"/>
                <a:gd name="T120" fmla="*/ 86 w 190"/>
                <a:gd name="T121" fmla="*/ 0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162"/>
                <a:gd name="T185" fmla="*/ 190 w 190"/>
                <a:gd name="T186" fmla="*/ 162 h 1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162">
                  <a:moveTo>
                    <a:pt x="86" y="0"/>
                  </a:moveTo>
                  <a:lnTo>
                    <a:pt x="80" y="2"/>
                  </a:lnTo>
                  <a:lnTo>
                    <a:pt x="72" y="6"/>
                  </a:lnTo>
                  <a:lnTo>
                    <a:pt x="62" y="8"/>
                  </a:lnTo>
                  <a:lnTo>
                    <a:pt x="52" y="12"/>
                  </a:lnTo>
                  <a:lnTo>
                    <a:pt x="41" y="16"/>
                  </a:lnTo>
                  <a:lnTo>
                    <a:pt x="31" y="19"/>
                  </a:lnTo>
                  <a:lnTo>
                    <a:pt x="21" y="21"/>
                  </a:lnTo>
                  <a:lnTo>
                    <a:pt x="12" y="22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1" y="27"/>
                  </a:lnTo>
                  <a:lnTo>
                    <a:pt x="20" y="36"/>
                  </a:lnTo>
                  <a:lnTo>
                    <a:pt x="28" y="48"/>
                  </a:lnTo>
                  <a:lnTo>
                    <a:pt x="36" y="61"/>
                  </a:lnTo>
                  <a:lnTo>
                    <a:pt x="42" y="75"/>
                  </a:lnTo>
                  <a:lnTo>
                    <a:pt x="47" y="90"/>
                  </a:lnTo>
                  <a:lnTo>
                    <a:pt x="50" y="106"/>
                  </a:lnTo>
                  <a:lnTo>
                    <a:pt x="53" y="121"/>
                  </a:lnTo>
                  <a:lnTo>
                    <a:pt x="58" y="121"/>
                  </a:lnTo>
                  <a:lnTo>
                    <a:pt x="64" y="123"/>
                  </a:lnTo>
                  <a:lnTo>
                    <a:pt x="71" y="127"/>
                  </a:lnTo>
                  <a:lnTo>
                    <a:pt x="79" y="131"/>
                  </a:lnTo>
                  <a:lnTo>
                    <a:pt x="86" y="138"/>
                  </a:lnTo>
                  <a:lnTo>
                    <a:pt x="92" y="144"/>
                  </a:lnTo>
                  <a:lnTo>
                    <a:pt x="98" y="153"/>
                  </a:lnTo>
                  <a:lnTo>
                    <a:pt x="103" y="162"/>
                  </a:lnTo>
                  <a:lnTo>
                    <a:pt x="108" y="157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35" y="145"/>
                  </a:lnTo>
                  <a:lnTo>
                    <a:pt x="147" y="144"/>
                  </a:lnTo>
                  <a:lnTo>
                    <a:pt x="160" y="145"/>
                  </a:lnTo>
                  <a:lnTo>
                    <a:pt x="174" y="150"/>
                  </a:lnTo>
                  <a:lnTo>
                    <a:pt x="190" y="157"/>
                  </a:lnTo>
                  <a:lnTo>
                    <a:pt x="185" y="150"/>
                  </a:lnTo>
                  <a:lnTo>
                    <a:pt x="180" y="144"/>
                  </a:lnTo>
                  <a:lnTo>
                    <a:pt x="177" y="135"/>
                  </a:lnTo>
                  <a:lnTo>
                    <a:pt x="173" y="124"/>
                  </a:lnTo>
                  <a:lnTo>
                    <a:pt x="172" y="113"/>
                  </a:lnTo>
                  <a:lnTo>
                    <a:pt x="172" y="100"/>
                  </a:lnTo>
                  <a:lnTo>
                    <a:pt x="176" y="86"/>
                  </a:lnTo>
                  <a:lnTo>
                    <a:pt x="182" y="69"/>
                  </a:lnTo>
                  <a:lnTo>
                    <a:pt x="173" y="67"/>
                  </a:lnTo>
                  <a:lnTo>
                    <a:pt x="164" y="64"/>
                  </a:lnTo>
                  <a:lnTo>
                    <a:pt x="155" y="60"/>
                  </a:lnTo>
                  <a:lnTo>
                    <a:pt x="147" y="54"/>
                  </a:lnTo>
                  <a:lnTo>
                    <a:pt x="141" y="47"/>
                  </a:lnTo>
                  <a:lnTo>
                    <a:pt x="135" y="36"/>
                  </a:lnTo>
                  <a:lnTo>
                    <a:pt x="133" y="25"/>
                  </a:lnTo>
                  <a:lnTo>
                    <a:pt x="132" y="9"/>
                  </a:lnTo>
                  <a:lnTo>
                    <a:pt x="127" y="10"/>
                  </a:lnTo>
                  <a:lnTo>
                    <a:pt x="122" y="12"/>
                  </a:lnTo>
                  <a:lnTo>
                    <a:pt x="116" y="12"/>
                  </a:lnTo>
                  <a:lnTo>
                    <a:pt x="111" y="12"/>
                  </a:lnTo>
                  <a:lnTo>
                    <a:pt x="105" y="11"/>
                  </a:lnTo>
                  <a:lnTo>
                    <a:pt x="99" y="8"/>
                  </a:lnTo>
                  <a:lnTo>
                    <a:pt x="93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68" name="Freeform 675">
              <a:extLst>
                <a:ext uri="{FF2B5EF4-FFF2-40B4-BE49-F238E27FC236}">
                  <a16:creationId xmlns:a16="http://schemas.microsoft.com/office/drawing/2014/main" id="{0AF36DD9-5CDA-4C48-9F8C-6CBEE9ACC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38"/>
              <a:ext cx="166" cy="229"/>
            </a:xfrm>
            <a:custGeom>
              <a:avLst/>
              <a:gdLst>
                <a:gd name="T0" fmla="*/ 140 w 166"/>
                <a:gd name="T1" fmla="*/ 111 h 229"/>
                <a:gd name="T2" fmla="*/ 119 w 166"/>
                <a:gd name="T3" fmla="*/ 113 h 229"/>
                <a:gd name="T4" fmla="*/ 91 w 166"/>
                <a:gd name="T5" fmla="*/ 123 h 229"/>
                <a:gd name="T6" fmla="*/ 64 w 166"/>
                <a:gd name="T7" fmla="*/ 149 h 229"/>
                <a:gd name="T8" fmla="*/ 48 w 166"/>
                <a:gd name="T9" fmla="*/ 191 h 229"/>
                <a:gd name="T10" fmla="*/ 37 w 166"/>
                <a:gd name="T11" fmla="*/ 216 h 229"/>
                <a:gd name="T12" fmla="*/ 26 w 166"/>
                <a:gd name="T13" fmla="*/ 222 h 229"/>
                <a:gd name="T14" fmla="*/ 18 w 166"/>
                <a:gd name="T15" fmla="*/ 223 h 229"/>
                <a:gd name="T16" fmla="*/ 11 w 166"/>
                <a:gd name="T17" fmla="*/ 225 h 229"/>
                <a:gd name="T18" fmla="*/ 4 w 166"/>
                <a:gd name="T19" fmla="*/ 228 h 229"/>
                <a:gd name="T20" fmla="*/ 1 w 166"/>
                <a:gd name="T21" fmla="*/ 228 h 229"/>
                <a:gd name="T22" fmla="*/ 0 w 166"/>
                <a:gd name="T23" fmla="*/ 226 h 229"/>
                <a:gd name="T24" fmla="*/ 14 w 166"/>
                <a:gd name="T25" fmla="*/ 219 h 229"/>
                <a:gd name="T26" fmla="*/ 32 w 166"/>
                <a:gd name="T27" fmla="*/ 196 h 229"/>
                <a:gd name="T28" fmla="*/ 40 w 166"/>
                <a:gd name="T29" fmla="*/ 168 h 229"/>
                <a:gd name="T30" fmla="*/ 42 w 166"/>
                <a:gd name="T31" fmla="*/ 143 h 229"/>
                <a:gd name="T32" fmla="*/ 41 w 166"/>
                <a:gd name="T33" fmla="*/ 127 h 229"/>
                <a:gd name="T34" fmla="*/ 37 w 166"/>
                <a:gd name="T35" fmla="*/ 109 h 229"/>
                <a:gd name="T36" fmla="*/ 40 w 166"/>
                <a:gd name="T37" fmla="*/ 97 h 229"/>
                <a:gd name="T38" fmla="*/ 53 w 166"/>
                <a:gd name="T39" fmla="*/ 86 h 229"/>
                <a:gd name="T40" fmla="*/ 65 w 166"/>
                <a:gd name="T41" fmla="*/ 70 h 229"/>
                <a:gd name="T42" fmla="*/ 69 w 166"/>
                <a:gd name="T43" fmla="*/ 51 h 229"/>
                <a:gd name="T44" fmla="*/ 73 w 166"/>
                <a:gd name="T45" fmla="*/ 39 h 229"/>
                <a:gd name="T46" fmla="*/ 92 w 166"/>
                <a:gd name="T47" fmla="*/ 32 h 229"/>
                <a:gd name="T48" fmla="*/ 113 w 166"/>
                <a:gd name="T49" fmla="*/ 21 h 229"/>
                <a:gd name="T50" fmla="*/ 130 w 166"/>
                <a:gd name="T51" fmla="*/ 6 h 229"/>
                <a:gd name="T52" fmla="*/ 135 w 166"/>
                <a:gd name="T53" fmla="*/ 8 h 229"/>
                <a:gd name="T54" fmla="*/ 138 w 166"/>
                <a:gd name="T55" fmla="*/ 31 h 229"/>
                <a:gd name="T56" fmla="*/ 146 w 166"/>
                <a:gd name="T57" fmla="*/ 52 h 229"/>
                <a:gd name="T58" fmla="*/ 158 w 166"/>
                <a:gd name="T59" fmla="*/ 69 h 229"/>
                <a:gd name="T60" fmla="*/ 161 w 166"/>
                <a:gd name="T61" fmla="*/ 76 h 229"/>
                <a:gd name="T62" fmla="*/ 151 w 166"/>
                <a:gd name="T63" fmla="*/ 81 h 229"/>
                <a:gd name="T64" fmla="*/ 143 w 166"/>
                <a:gd name="T65" fmla="*/ 89 h 229"/>
                <a:gd name="T66" fmla="*/ 142 w 166"/>
                <a:gd name="T67" fmla="*/ 103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229"/>
                <a:gd name="T104" fmla="*/ 166 w 166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229">
                  <a:moveTo>
                    <a:pt x="146" y="111"/>
                  </a:moveTo>
                  <a:lnTo>
                    <a:pt x="140" y="111"/>
                  </a:lnTo>
                  <a:lnTo>
                    <a:pt x="131" y="111"/>
                  </a:lnTo>
                  <a:lnTo>
                    <a:pt x="119" y="113"/>
                  </a:lnTo>
                  <a:lnTo>
                    <a:pt x="105" y="116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4" y="149"/>
                  </a:lnTo>
                  <a:lnTo>
                    <a:pt x="54" y="171"/>
                  </a:lnTo>
                  <a:lnTo>
                    <a:pt x="48" y="191"/>
                  </a:lnTo>
                  <a:lnTo>
                    <a:pt x="43" y="206"/>
                  </a:lnTo>
                  <a:lnTo>
                    <a:pt x="37" y="216"/>
                  </a:lnTo>
                  <a:lnTo>
                    <a:pt x="30" y="221"/>
                  </a:lnTo>
                  <a:lnTo>
                    <a:pt x="26" y="222"/>
                  </a:lnTo>
                  <a:lnTo>
                    <a:pt x="23" y="223"/>
                  </a:lnTo>
                  <a:lnTo>
                    <a:pt x="18" y="223"/>
                  </a:lnTo>
                  <a:lnTo>
                    <a:pt x="14" y="224"/>
                  </a:lnTo>
                  <a:lnTo>
                    <a:pt x="11" y="225"/>
                  </a:lnTo>
                  <a:lnTo>
                    <a:pt x="7" y="226"/>
                  </a:lnTo>
                  <a:lnTo>
                    <a:pt x="4" y="228"/>
                  </a:lnTo>
                  <a:lnTo>
                    <a:pt x="1" y="229"/>
                  </a:lnTo>
                  <a:lnTo>
                    <a:pt x="1" y="228"/>
                  </a:lnTo>
                  <a:lnTo>
                    <a:pt x="1" y="227"/>
                  </a:lnTo>
                  <a:lnTo>
                    <a:pt x="0" y="226"/>
                  </a:lnTo>
                  <a:lnTo>
                    <a:pt x="0" y="225"/>
                  </a:lnTo>
                  <a:lnTo>
                    <a:pt x="14" y="219"/>
                  </a:lnTo>
                  <a:lnTo>
                    <a:pt x="25" y="208"/>
                  </a:lnTo>
                  <a:lnTo>
                    <a:pt x="32" y="196"/>
                  </a:lnTo>
                  <a:lnTo>
                    <a:pt x="37" y="182"/>
                  </a:lnTo>
                  <a:lnTo>
                    <a:pt x="40" y="168"/>
                  </a:lnTo>
                  <a:lnTo>
                    <a:pt x="42" y="155"/>
                  </a:lnTo>
                  <a:lnTo>
                    <a:pt x="42" y="143"/>
                  </a:lnTo>
                  <a:lnTo>
                    <a:pt x="42" y="135"/>
                  </a:lnTo>
                  <a:lnTo>
                    <a:pt x="41" y="127"/>
                  </a:lnTo>
                  <a:lnTo>
                    <a:pt x="40" y="118"/>
                  </a:lnTo>
                  <a:lnTo>
                    <a:pt x="37" y="109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7" y="93"/>
                  </a:lnTo>
                  <a:lnTo>
                    <a:pt x="53" y="86"/>
                  </a:lnTo>
                  <a:lnTo>
                    <a:pt x="60" y="79"/>
                  </a:lnTo>
                  <a:lnTo>
                    <a:pt x="65" y="70"/>
                  </a:lnTo>
                  <a:lnTo>
                    <a:pt x="68" y="60"/>
                  </a:lnTo>
                  <a:lnTo>
                    <a:pt x="69" y="51"/>
                  </a:lnTo>
                  <a:lnTo>
                    <a:pt x="67" y="40"/>
                  </a:lnTo>
                  <a:lnTo>
                    <a:pt x="73" y="39"/>
                  </a:lnTo>
                  <a:lnTo>
                    <a:pt x="83" y="36"/>
                  </a:lnTo>
                  <a:lnTo>
                    <a:pt x="92" y="32"/>
                  </a:lnTo>
                  <a:lnTo>
                    <a:pt x="103" y="27"/>
                  </a:lnTo>
                  <a:lnTo>
                    <a:pt x="113" y="21"/>
                  </a:lnTo>
                  <a:lnTo>
                    <a:pt x="122" y="14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35" y="8"/>
                  </a:lnTo>
                  <a:lnTo>
                    <a:pt x="136" y="19"/>
                  </a:lnTo>
                  <a:lnTo>
                    <a:pt x="138" y="31"/>
                  </a:lnTo>
                  <a:lnTo>
                    <a:pt x="141" y="41"/>
                  </a:lnTo>
                  <a:lnTo>
                    <a:pt x="146" y="52"/>
                  </a:lnTo>
                  <a:lnTo>
                    <a:pt x="152" y="61"/>
                  </a:lnTo>
                  <a:lnTo>
                    <a:pt x="158" y="69"/>
                  </a:lnTo>
                  <a:lnTo>
                    <a:pt x="166" y="75"/>
                  </a:lnTo>
                  <a:lnTo>
                    <a:pt x="161" y="76"/>
                  </a:lnTo>
                  <a:lnTo>
                    <a:pt x="156" y="78"/>
                  </a:lnTo>
                  <a:lnTo>
                    <a:pt x="151" y="81"/>
                  </a:lnTo>
                  <a:lnTo>
                    <a:pt x="146" y="85"/>
                  </a:lnTo>
                  <a:lnTo>
                    <a:pt x="143" y="89"/>
                  </a:lnTo>
                  <a:lnTo>
                    <a:pt x="142" y="96"/>
                  </a:lnTo>
                  <a:lnTo>
                    <a:pt x="142" y="103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69" name="Freeform 676">
              <a:extLst>
                <a:ext uri="{FF2B5EF4-FFF2-40B4-BE49-F238E27FC236}">
                  <a16:creationId xmlns:a16="http://schemas.microsoft.com/office/drawing/2014/main" id="{00A07672-7269-4D41-90D8-49187028C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42"/>
              <a:ext cx="98" cy="221"/>
            </a:xfrm>
            <a:custGeom>
              <a:avLst/>
              <a:gdLst>
                <a:gd name="T0" fmla="*/ 53 w 98"/>
                <a:gd name="T1" fmla="*/ 219 h 221"/>
                <a:gd name="T2" fmla="*/ 46 w 98"/>
                <a:gd name="T3" fmla="*/ 212 h 221"/>
                <a:gd name="T4" fmla="*/ 36 w 98"/>
                <a:gd name="T5" fmla="*/ 212 h 221"/>
                <a:gd name="T6" fmla="*/ 31 w 98"/>
                <a:gd name="T7" fmla="*/ 209 h 221"/>
                <a:gd name="T8" fmla="*/ 32 w 98"/>
                <a:gd name="T9" fmla="*/ 203 h 221"/>
                <a:gd name="T10" fmla="*/ 38 w 98"/>
                <a:gd name="T11" fmla="*/ 195 h 221"/>
                <a:gd name="T12" fmla="*/ 47 w 98"/>
                <a:gd name="T13" fmla="*/ 193 h 221"/>
                <a:gd name="T14" fmla="*/ 56 w 98"/>
                <a:gd name="T15" fmla="*/ 190 h 221"/>
                <a:gd name="T16" fmla="*/ 60 w 98"/>
                <a:gd name="T17" fmla="*/ 184 h 221"/>
                <a:gd name="T18" fmla="*/ 61 w 98"/>
                <a:gd name="T19" fmla="*/ 179 h 221"/>
                <a:gd name="T20" fmla="*/ 60 w 98"/>
                <a:gd name="T21" fmla="*/ 175 h 221"/>
                <a:gd name="T22" fmla="*/ 59 w 98"/>
                <a:gd name="T23" fmla="*/ 170 h 221"/>
                <a:gd name="T24" fmla="*/ 53 w 98"/>
                <a:gd name="T25" fmla="*/ 165 h 221"/>
                <a:gd name="T26" fmla="*/ 43 w 98"/>
                <a:gd name="T27" fmla="*/ 165 h 221"/>
                <a:gd name="T28" fmla="*/ 36 w 98"/>
                <a:gd name="T29" fmla="*/ 171 h 221"/>
                <a:gd name="T30" fmla="*/ 35 w 98"/>
                <a:gd name="T31" fmla="*/ 177 h 221"/>
                <a:gd name="T32" fmla="*/ 33 w 98"/>
                <a:gd name="T33" fmla="*/ 184 h 221"/>
                <a:gd name="T34" fmla="*/ 25 w 98"/>
                <a:gd name="T35" fmla="*/ 191 h 221"/>
                <a:gd name="T36" fmla="*/ 23 w 98"/>
                <a:gd name="T37" fmla="*/ 191 h 221"/>
                <a:gd name="T38" fmla="*/ 19 w 98"/>
                <a:gd name="T39" fmla="*/ 188 h 221"/>
                <a:gd name="T40" fmla="*/ 19 w 98"/>
                <a:gd name="T41" fmla="*/ 183 h 221"/>
                <a:gd name="T42" fmla="*/ 22 w 98"/>
                <a:gd name="T43" fmla="*/ 174 h 221"/>
                <a:gd name="T44" fmla="*/ 26 w 98"/>
                <a:gd name="T45" fmla="*/ 167 h 221"/>
                <a:gd name="T46" fmla="*/ 31 w 98"/>
                <a:gd name="T47" fmla="*/ 161 h 221"/>
                <a:gd name="T48" fmla="*/ 32 w 98"/>
                <a:gd name="T49" fmla="*/ 155 h 221"/>
                <a:gd name="T50" fmla="*/ 32 w 98"/>
                <a:gd name="T51" fmla="*/ 152 h 221"/>
                <a:gd name="T52" fmla="*/ 30 w 98"/>
                <a:gd name="T53" fmla="*/ 147 h 221"/>
                <a:gd name="T54" fmla="*/ 25 w 98"/>
                <a:gd name="T55" fmla="*/ 142 h 221"/>
                <a:gd name="T56" fmla="*/ 18 w 98"/>
                <a:gd name="T57" fmla="*/ 140 h 221"/>
                <a:gd name="T58" fmla="*/ 13 w 98"/>
                <a:gd name="T59" fmla="*/ 141 h 221"/>
                <a:gd name="T60" fmla="*/ 10 w 98"/>
                <a:gd name="T61" fmla="*/ 143 h 221"/>
                <a:gd name="T62" fmla="*/ 6 w 98"/>
                <a:gd name="T63" fmla="*/ 146 h 221"/>
                <a:gd name="T64" fmla="*/ 0 w 98"/>
                <a:gd name="T65" fmla="*/ 127 h 221"/>
                <a:gd name="T66" fmla="*/ 9 w 98"/>
                <a:gd name="T67" fmla="*/ 83 h 221"/>
                <a:gd name="T68" fmla="*/ 35 w 98"/>
                <a:gd name="T69" fmla="*/ 44 h 221"/>
                <a:gd name="T70" fmla="*/ 69 w 98"/>
                <a:gd name="T71" fmla="*/ 15 h 221"/>
                <a:gd name="T72" fmla="*/ 88 w 98"/>
                <a:gd name="T73" fmla="*/ 3 h 221"/>
                <a:gd name="T74" fmla="*/ 98 w 98"/>
                <a:gd name="T75" fmla="*/ 0 h 221"/>
                <a:gd name="T76" fmla="*/ 90 w 98"/>
                <a:gd name="T77" fmla="*/ 13 h 221"/>
                <a:gd name="T78" fmla="*/ 80 w 98"/>
                <a:gd name="T79" fmla="*/ 38 h 221"/>
                <a:gd name="T80" fmla="*/ 80 w 98"/>
                <a:gd name="T81" fmla="*/ 60 h 221"/>
                <a:gd name="T82" fmla="*/ 85 w 98"/>
                <a:gd name="T83" fmla="*/ 82 h 221"/>
                <a:gd name="T84" fmla="*/ 91 w 98"/>
                <a:gd name="T85" fmla="*/ 105 h 221"/>
                <a:gd name="T86" fmla="*/ 95 w 98"/>
                <a:gd name="T87" fmla="*/ 123 h 221"/>
                <a:gd name="T88" fmla="*/ 96 w 98"/>
                <a:gd name="T89" fmla="*/ 139 h 221"/>
                <a:gd name="T90" fmla="*/ 94 w 98"/>
                <a:gd name="T91" fmla="*/ 164 h 221"/>
                <a:gd name="T92" fmla="*/ 86 w 98"/>
                <a:gd name="T93" fmla="*/ 192 h 221"/>
                <a:gd name="T94" fmla="*/ 68 w 98"/>
                <a:gd name="T95" fmla="*/ 215 h 2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"/>
                <a:gd name="T145" fmla="*/ 0 h 221"/>
                <a:gd name="T146" fmla="*/ 98 w 98"/>
                <a:gd name="T147" fmla="*/ 221 h 2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" h="221">
                  <a:moveTo>
                    <a:pt x="54" y="221"/>
                  </a:moveTo>
                  <a:lnTo>
                    <a:pt x="53" y="219"/>
                  </a:lnTo>
                  <a:lnTo>
                    <a:pt x="50" y="215"/>
                  </a:lnTo>
                  <a:lnTo>
                    <a:pt x="46" y="212"/>
                  </a:lnTo>
                  <a:lnTo>
                    <a:pt x="40" y="212"/>
                  </a:lnTo>
                  <a:lnTo>
                    <a:pt x="36" y="212"/>
                  </a:lnTo>
                  <a:lnTo>
                    <a:pt x="34" y="211"/>
                  </a:lnTo>
                  <a:lnTo>
                    <a:pt x="31" y="209"/>
                  </a:lnTo>
                  <a:lnTo>
                    <a:pt x="29" y="207"/>
                  </a:lnTo>
                  <a:lnTo>
                    <a:pt x="32" y="203"/>
                  </a:lnTo>
                  <a:lnTo>
                    <a:pt x="35" y="198"/>
                  </a:lnTo>
                  <a:lnTo>
                    <a:pt x="38" y="195"/>
                  </a:lnTo>
                  <a:lnTo>
                    <a:pt x="41" y="193"/>
                  </a:lnTo>
                  <a:lnTo>
                    <a:pt x="47" y="193"/>
                  </a:lnTo>
                  <a:lnTo>
                    <a:pt x="53" y="192"/>
                  </a:lnTo>
                  <a:lnTo>
                    <a:pt x="56" y="190"/>
                  </a:lnTo>
                  <a:lnTo>
                    <a:pt x="59" y="186"/>
                  </a:lnTo>
                  <a:lnTo>
                    <a:pt x="60" y="184"/>
                  </a:lnTo>
                  <a:lnTo>
                    <a:pt x="60" y="181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60" y="175"/>
                  </a:lnTo>
                  <a:lnTo>
                    <a:pt x="59" y="172"/>
                  </a:lnTo>
                  <a:lnTo>
                    <a:pt x="59" y="170"/>
                  </a:lnTo>
                  <a:lnTo>
                    <a:pt x="58" y="168"/>
                  </a:lnTo>
                  <a:lnTo>
                    <a:pt x="53" y="165"/>
                  </a:lnTo>
                  <a:lnTo>
                    <a:pt x="48" y="164"/>
                  </a:lnTo>
                  <a:lnTo>
                    <a:pt x="43" y="165"/>
                  </a:lnTo>
                  <a:lnTo>
                    <a:pt x="39" y="167"/>
                  </a:lnTo>
                  <a:lnTo>
                    <a:pt x="36" y="171"/>
                  </a:lnTo>
                  <a:lnTo>
                    <a:pt x="35" y="174"/>
                  </a:lnTo>
                  <a:lnTo>
                    <a:pt x="35" y="177"/>
                  </a:lnTo>
                  <a:lnTo>
                    <a:pt x="36" y="180"/>
                  </a:lnTo>
                  <a:lnTo>
                    <a:pt x="33" y="184"/>
                  </a:lnTo>
                  <a:lnTo>
                    <a:pt x="29" y="188"/>
                  </a:lnTo>
                  <a:lnTo>
                    <a:pt x="25" y="191"/>
                  </a:lnTo>
                  <a:lnTo>
                    <a:pt x="23" y="192"/>
                  </a:lnTo>
                  <a:lnTo>
                    <a:pt x="23" y="191"/>
                  </a:lnTo>
                  <a:lnTo>
                    <a:pt x="21" y="190"/>
                  </a:lnTo>
                  <a:lnTo>
                    <a:pt x="19" y="188"/>
                  </a:lnTo>
                  <a:lnTo>
                    <a:pt x="17" y="187"/>
                  </a:lnTo>
                  <a:lnTo>
                    <a:pt x="19" y="183"/>
                  </a:lnTo>
                  <a:lnTo>
                    <a:pt x="21" y="178"/>
                  </a:lnTo>
                  <a:lnTo>
                    <a:pt x="22" y="174"/>
                  </a:lnTo>
                  <a:lnTo>
                    <a:pt x="23" y="170"/>
                  </a:lnTo>
                  <a:lnTo>
                    <a:pt x="26" y="167"/>
                  </a:lnTo>
                  <a:lnTo>
                    <a:pt x="29" y="164"/>
                  </a:lnTo>
                  <a:lnTo>
                    <a:pt x="31" y="161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2" y="154"/>
                  </a:lnTo>
                  <a:lnTo>
                    <a:pt x="32" y="152"/>
                  </a:lnTo>
                  <a:lnTo>
                    <a:pt x="32" y="151"/>
                  </a:lnTo>
                  <a:lnTo>
                    <a:pt x="30" y="147"/>
                  </a:lnTo>
                  <a:lnTo>
                    <a:pt x="29" y="144"/>
                  </a:lnTo>
                  <a:lnTo>
                    <a:pt x="25" y="142"/>
                  </a:lnTo>
                  <a:lnTo>
                    <a:pt x="20" y="140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3" y="141"/>
                  </a:lnTo>
                  <a:lnTo>
                    <a:pt x="11" y="142"/>
                  </a:lnTo>
                  <a:lnTo>
                    <a:pt x="10" y="143"/>
                  </a:lnTo>
                  <a:lnTo>
                    <a:pt x="8" y="144"/>
                  </a:lnTo>
                  <a:lnTo>
                    <a:pt x="6" y="146"/>
                  </a:lnTo>
                  <a:lnTo>
                    <a:pt x="5" y="147"/>
                  </a:lnTo>
                  <a:lnTo>
                    <a:pt x="0" y="127"/>
                  </a:lnTo>
                  <a:lnTo>
                    <a:pt x="2" y="105"/>
                  </a:lnTo>
                  <a:lnTo>
                    <a:pt x="9" y="83"/>
                  </a:lnTo>
                  <a:lnTo>
                    <a:pt x="21" y="62"/>
                  </a:lnTo>
                  <a:lnTo>
                    <a:pt x="35" y="44"/>
                  </a:lnTo>
                  <a:lnTo>
                    <a:pt x="52" y="27"/>
                  </a:lnTo>
                  <a:lnTo>
                    <a:pt x="69" y="15"/>
                  </a:lnTo>
                  <a:lnTo>
                    <a:pt x="84" y="6"/>
                  </a:lnTo>
                  <a:lnTo>
                    <a:pt x="88" y="3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96" y="3"/>
                  </a:lnTo>
                  <a:lnTo>
                    <a:pt x="90" y="13"/>
                  </a:lnTo>
                  <a:lnTo>
                    <a:pt x="84" y="26"/>
                  </a:lnTo>
                  <a:lnTo>
                    <a:pt x="80" y="38"/>
                  </a:lnTo>
                  <a:lnTo>
                    <a:pt x="79" y="52"/>
                  </a:lnTo>
                  <a:lnTo>
                    <a:pt x="80" y="60"/>
                  </a:lnTo>
                  <a:lnTo>
                    <a:pt x="83" y="70"/>
                  </a:lnTo>
                  <a:lnTo>
                    <a:pt x="85" y="82"/>
                  </a:lnTo>
                  <a:lnTo>
                    <a:pt x="89" y="94"/>
                  </a:lnTo>
                  <a:lnTo>
                    <a:pt x="91" y="105"/>
                  </a:lnTo>
                  <a:lnTo>
                    <a:pt x="94" y="114"/>
                  </a:lnTo>
                  <a:lnTo>
                    <a:pt x="95" y="123"/>
                  </a:lnTo>
                  <a:lnTo>
                    <a:pt x="96" y="131"/>
                  </a:lnTo>
                  <a:lnTo>
                    <a:pt x="96" y="139"/>
                  </a:lnTo>
                  <a:lnTo>
                    <a:pt x="96" y="151"/>
                  </a:lnTo>
                  <a:lnTo>
                    <a:pt x="94" y="164"/>
                  </a:lnTo>
                  <a:lnTo>
                    <a:pt x="91" y="178"/>
                  </a:lnTo>
                  <a:lnTo>
                    <a:pt x="86" y="192"/>
                  </a:lnTo>
                  <a:lnTo>
                    <a:pt x="79" y="204"/>
                  </a:lnTo>
                  <a:lnTo>
                    <a:pt x="68" y="215"/>
                  </a:lnTo>
                  <a:lnTo>
                    <a:pt x="54" y="22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70" name="Freeform 677">
              <a:extLst>
                <a:ext uri="{FF2B5EF4-FFF2-40B4-BE49-F238E27FC236}">
                  <a16:creationId xmlns:a16="http://schemas.microsoft.com/office/drawing/2014/main" id="{C38E2634-4501-4642-B100-89EBF4D02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49"/>
              <a:ext cx="478" cy="377"/>
            </a:xfrm>
            <a:custGeom>
              <a:avLst/>
              <a:gdLst>
                <a:gd name="T0" fmla="*/ 221 w 478"/>
                <a:gd name="T1" fmla="*/ 321 h 377"/>
                <a:gd name="T2" fmla="*/ 195 w 478"/>
                <a:gd name="T3" fmla="*/ 372 h 377"/>
                <a:gd name="T4" fmla="*/ 174 w 478"/>
                <a:gd name="T5" fmla="*/ 329 h 377"/>
                <a:gd name="T6" fmla="*/ 146 w 478"/>
                <a:gd name="T7" fmla="*/ 295 h 377"/>
                <a:gd name="T8" fmla="*/ 136 w 478"/>
                <a:gd name="T9" fmla="*/ 215 h 377"/>
                <a:gd name="T10" fmla="*/ 156 w 478"/>
                <a:gd name="T11" fmla="*/ 178 h 377"/>
                <a:gd name="T12" fmla="*/ 172 w 478"/>
                <a:gd name="T13" fmla="*/ 139 h 377"/>
                <a:gd name="T14" fmla="*/ 161 w 478"/>
                <a:gd name="T15" fmla="*/ 147 h 377"/>
                <a:gd name="T16" fmla="*/ 148 w 478"/>
                <a:gd name="T17" fmla="*/ 181 h 377"/>
                <a:gd name="T18" fmla="*/ 99 w 478"/>
                <a:gd name="T19" fmla="*/ 225 h 377"/>
                <a:gd name="T20" fmla="*/ 60 w 478"/>
                <a:gd name="T21" fmla="*/ 229 h 377"/>
                <a:gd name="T22" fmla="*/ 36 w 478"/>
                <a:gd name="T23" fmla="*/ 220 h 377"/>
                <a:gd name="T24" fmla="*/ 0 w 478"/>
                <a:gd name="T25" fmla="*/ 201 h 377"/>
                <a:gd name="T26" fmla="*/ 30 w 478"/>
                <a:gd name="T27" fmla="*/ 189 h 377"/>
                <a:gd name="T28" fmla="*/ 56 w 478"/>
                <a:gd name="T29" fmla="*/ 153 h 377"/>
                <a:gd name="T30" fmla="*/ 109 w 478"/>
                <a:gd name="T31" fmla="*/ 115 h 377"/>
                <a:gd name="T32" fmla="*/ 140 w 478"/>
                <a:gd name="T33" fmla="*/ 116 h 377"/>
                <a:gd name="T34" fmla="*/ 146 w 478"/>
                <a:gd name="T35" fmla="*/ 119 h 377"/>
                <a:gd name="T36" fmla="*/ 140 w 478"/>
                <a:gd name="T37" fmla="*/ 139 h 377"/>
                <a:gd name="T38" fmla="*/ 144 w 478"/>
                <a:gd name="T39" fmla="*/ 143 h 377"/>
                <a:gd name="T40" fmla="*/ 161 w 478"/>
                <a:gd name="T41" fmla="*/ 139 h 377"/>
                <a:gd name="T42" fmla="*/ 158 w 478"/>
                <a:gd name="T43" fmla="*/ 115 h 377"/>
                <a:gd name="T44" fmla="*/ 164 w 478"/>
                <a:gd name="T45" fmla="*/ 114 h 377"/>
                <a:gd name="T46" fmla="*/ 174 w 478"/>
                <a:gd name="T47" fmla="*/ 129 h 377"/>
                <a:gd name="T48" fmla="*/ 195 w 478"/>
                <a:gd name="T49" fmla="*/ 132 h 377"/>
                <a:gd name="T50" fmla="*/ 212 w 478"/>
                <a:gd name="T51" fmla="*/ 117 h 377"/>
                <a:gd name="T52" fmla="*/ 231 w 478"/>
                <a:gd name="T53" fmla="*/ 112 h 377"/>
                <a:gd name="T54" fmla="*/ 256 w 478"/>
                <a:gd name="T55" fmla="*/ 80 h 377"/>
                <a:gd name="T56" fmla="*/ 313 w 478"/>
                <a:gd name="T57" fmla="*/ 5 h 377"/>
                <a:gd name="T58" fmla="*/ 358 w 478"/>
                <a:gd name="T59" fmla="*/ 0 h 377"/>
                <a:gd name="T60" fmla="*/ 394 w 478"/>
                <a:gd name="T61" fmla="*/ 7 h 377"/>
                <a:gd name="T62" fmla="*/ 433 w 478"/>
                <a:gd name="T63" fmla="*/ 24 h 377"/>
                <a:gd name="T64" fmla="*/ 470 w 478"/>
                <a:gd name="T65" fmla="*/ 26 h 377"/>
                <a:gd name="T66" fmla="*/ 464 w 478"/>
                <a:gd name="T67" fmla="*/ 47 h 377"/>
                <a:gd name="T68" fmla="*/ 413 w 478"/>
                <a:gd name="T69" fmla="*/ 117 h 377"/>
                <a:gd name="T70" fmla="*/ 367 w 478"/>
                <a:gd name="T71" fmla="*/ 140 h 377"/>
                <a:gd name="T72" fmla="*/ 317 w 478"/>
                <a:gd name="T73" fmla="*/ 154 h 377"/>
                <a:gd name="T74" fmla="*/ 272 w 478"/>
                <a:gd name="T75" fmla="*/ 141 h 377"/>
                <a:gd name="T76" fmla="*/ 248 w 478"/>
                <a:gd name="T77" fmla="*/ 127 h 377"/>
                <a:gd name="T78" fmla="*/ 231 w 478"/>
                <a:gd name="T79" fmla="*/ 121 h 377"/>
                <a:gd name="T80" fmla="*/ 212 w 478"/>
                <a:gd name="T81" fmla="*/ 127 h 377"/>
                <a:gd name="T82" fmla="*/ 213 w 478"/>
                <a:gd name="T83" fmla="*/ 137 h 377"/>
                <a:gd name="T84" fmla="*/ 234 w 478"/>
                <a:gd name="T85" fmla="*/ 136 h 377"/>
                <a:gd name="T86" fmla="*/ 259 w 478"/>
                <a:gd name="T87" fmla="*/ 134 h 377"/>
                <a:gd name="T88" fmla="*/ 305 w 478"/>
                <a:gd name="T89" fmla="*/ 152 h 377"/>
                <a:gd name="T90" fmla="*/ 347 w 478"/>
                <a:gd name="T91" fmla="*/ 207 h 377"/>
                <a:gd name="T92" fmla="*/ 360 w 478"/>
                <a:gd name="T93" fmla="*/ 275 h 377"/>
                <a:gd name="T94" fmla="*/ 335 w 478"/>
                <a:gd name="T95" fmla="*/ 274 h 377"/>
                <a:gd name="T96" fmla="*/ 279 w 478"/>
                <a:gd name="T97" fmla="*/ 256 h 377"/>
                <a:gd name="T98" fmla="*/ 244 w 478"/>
                <a:gd name="T99" fmla="*/ 244 h 377"/>
                <a:gd name="T100" fmla="*/ 216 w 478"/>
                <a:gd name="T101" fmla="*/ 195 h 377"/>
                <a:gd name="T102" fmla="*/ 207 w 478"/>
                <a:gd name="T103" fmla="*/ 151 h 377"/>
                <a:gd name="T104" fmla="*/ 188 w 478"/>
                <a:gd name="T105" fmla="*/ 136 h 377"/>
                <a:gd name="T106" fmla="*/ 177 w 478"/>
                <a:gd name="T107" fmla="*/ 139 h 377"/>
                <a:gd name="T108" fmla="*/ 188 w 478"/>
                <a:gd name="T109" fmla="*/ 160 h 377"/>
                <a:gd name="T110" fmla="*/ 223 w 478"/>
                <a:gd name="T111" fmla="*/ 208 h 3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8"/>
                <a:gd name="T169" fmla="*/ 0 h 377"/>
                <a:gd name="T170" fmla="*/ 478 w 478"/>
                <a:gd name="T171" fmla="*/ 377 h 3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8" h="377">
                  <a:moveTo>
                    <a:pt x="228" y="222"/>
                  </a:moveTo>
                  <a:lnTo>
                    <a:pt x="233" y="249"/>
                  </a:lnTo>
                  <a:lnTo>
                    <a:pt x="233" y="276"/>
                  </a:lnTo>
                  <a:lnTo>
                    <a:pt x="229" y="302"/>
                  </a:lnTo>
                  <a:lnTo>
                    <a:pt x="221" y="321"/>
                  </a:lnTo>
                  <a:lnTo>
                    <a:pt x="213" y="335"/>
                  </a:lnTo>
                  <a:lnTo>
                    <a:pt x="206" y="349"/>
                  </a:lnTo>
                  <a:lnTo>
                    <a:pt x="201" y="361"/>
                  </a:lnTo>
                  <a:lnTo>
                    <a:pt x="196" y="377"/>
                  </a:lnTo>
                  <a:lnTo>
                    <a:pt x="195" y="372"/>
                  </a:lnTo>
                  <a:lnTo>
                    <a:pt x="193" y="364"/>
                  </a:lnTo>
                  <a:lnTo>
                    <a:pt x="189" y="356"/>
                  </a:lnTo>
                  <a:lnTo>
                    <a:pt x="185" y="347"/>
                  </a:lnTo>
                  <a:lnTo>
                    <a:pt x="180" y="337"/>
                  </a:lnTo>
                  <a:lnTo>
                    <a:pt x="174" y="329"/>
                  </a:lnTo>
                  <a:lnTo>
                    <a:pt x="168" y="320"/>
                  </a:lnTo>
                  <a:lnTo>
                    <a:pt x="162" y="314"/>
                  </a:lnTo>
                  <a:lnTo>
                    <a:pt x="155" y="308"/>
                  </a:lnTo>
                  <a:lnTo>
                    <a:pt x="150" y="302"/>
                  </a:lnTo>
                  <a:lnTo>
                    <a:pt x="146" y="295"/>
                  </a:lnTo>
                  <a:lnTo>
                    <a:pt x="142" y="288"/>
                  </a:lnTo>
                  <a:lnTo>
                    <a:pt x="135" y="267"/>
                  </a:lnTo>
                  <a:lnTo>
                    <a:pt x="134" y="247"/>
                  </a:lnTo>
                  <a:lnTo>
                    <a:pt x="134" y="228"/>
                  </a:lnTo>
                  <a:lnTo>
                    <a:pt x="136" y="215"/>
                  </a:lnTo>
                  <a:lnTo>
                    <a:pt x="139" y="208"/>
                  </a:lnTo>
                  <a:lnTo>
                    <a:pt x="142" y="200"/>
                  </a:lnTo>
                  <a:lnTo>
                    <a:pt x="146" y="193"/>
                  </a:lnTo>
                  <a:lnTo>
                    <a:pt x="151" y="186"/>
                  </a:lnTo>
                  <a:lnTo>
                    <a:pt x="156" y="178"/>
                  </a:lnTo>
                  <a:lnTo>
                    <a:pt x="161" y="169"/>
                  </a:lnTo>
                  <a:lnTo>
                    <a:pt x="165" y="161"/>
                  </a:lnTo>
                  <a:lnTo>
                    <a:pt x="170" y="152"/>
                  </a:lnTo>
                  <a:lnTo>
                    <a:pt x="171" y="146"/>
                  </a:lnTo>
                  <a:lnTo>
                    <a:pt x="172" y="139"/>
                  </a:lnTo>
                  <a:lnTo>
                    <a:pt x="171" y="135"/>
                  </a:lnTo>
                  <a:lnTo>
                    <a:pt x="170" y="134"/>
                  </a:lnTo>
                  <a:lnTo>
                    <a:pt x="165" y="137"/>
                  </a:lnTo>
                  <a:lnTo>
                    <a:pt x="163" y="141"/>
                  </a:lnTo>
                  <a:lnTo>
                    <a:pt x="161" y="147"/>
                  </a:lnTo>
                  <a:lnTo>
                    <a:pt x="159" y="152"/>
                  </a:lnTo>
                  <a:lnTo>
                    <a:pt x="158" y="160"/>
                  </a:lnTo>
                  <a:lnTo>
                    <a:pt x="155" y="167"/>
                  </a:lnTo>
                  <a:lnTo>
                    <a:pt x="152" y="174"/>
                  </a:lnTo>
                  <a:lnTo>
                    <a:pt x="148" y="181"/>
                  </a:lnTo>
                  <a:lnTo>
                    <a:pt x="140" y="194"/>
                  </a:lnTo>
                  <a:lnTo>
                    <a:pt x="131" y="204"/>
                  </a:lnTo>
                  <a:lnTo>
                    <a:pt x="121" y="214"/>
                  </a:lnTo>
                  <a:lnTo>
                    <a:pt x="110" y="221"/>
                  </a:lnTo>
                  <a:lnTo>
                    <a:pt x="99" y="225"/>
                  </a:lnTo>
                  <a:lnTo>
                    <a:pt x="88" y="229"/>
                  </a:lnTo>
                  <a:lnTo>
                    <a:pt x="78" y="231"/>
                  </a:lnTo>
                  <a:lnTo>
                    <a:pt x="67" y="231"/>
                  </a:lnTo>
                  <a:lnTo>
                    <a:pt x="64" y="230"/>
                  </a:lnTo>
                  <a:lnTo>
                    <a:pt x="60" y="229"/>
                  </a:lnTo>
                  <a:lnTo>
                    <a:pt x="57" y="229"/>
                  </a:lnTo>
                  <a:lnTo>
                    <a:pt x="54" y="228"/>
                  </a:lnTo>
                  <a:lnTo>
                    <a:pt x="48" y="225"/>
                  </a:lnTo>
                  <a:lnTo>
                    <a:pt x="42" y="222"/>
                  </a:lnTo>
                  <a:lnTo>
                    <a:pt x="36" y="220"/>
                  </a:lnTo>
                  <a:lnTo>
                    <a:pt x="30" y="216"/>
                  </a:lnTo>
                  <a:lnTo>
                    <a:pt x="24" y="213"/>
                  </a:lnTo>
                  <a:lnTo>
                    <a:pt x="17" y="209"/>
                  </a:lnTo>
                  <a:lnTo>
                    <a:pt x="9" y="205"/>
                  </a:lnTo>
                  <a:lnTo>
                    <a:pt x="0" y="201"/>
                  </a:lnTo>
                  <a:lnTo>
                    <a:pt x="5" y="199"/>
                  </a:lnTo>
                  <a:lnTo>
                    <a:pt x="11" y="197"/>
                  </a:lnTo>
                  <a:lnTo>
                    <a:pt x="18" y="195"/>
                  </a:lnTo>
                  <a:lnTo>
                    <a:pt x="24" y="193"/>
                  </a:lnTo>
                  <a:lnTo>
                    <a:pt x="30" y="189"/>
                  </a:lnTo>
                  <a:lnTo>
                    <a:pt x="36" y="185"/>
                  </a:lnTo>
                  <a:lnTo>
                    <a:pt x="42" y="179"/>
                  </a:lnTo>
                  <a:lnTo>
                    <a:pt x="45" y="173"/>
                  </a:lnTo>
                  <a:lnTo>
                    <a:pt x="50" y="164"/>
                  </a:lnTo>
                  <a:lnTo>
                    <a:pt x="56" y="153"/>
                  </a:lnTo>
                  <a:lnTo>
                    <a:pt x="65" y="142"/>
                  </a:lnTo>
                  <a:lnTo>
                    <a:pt x="74" y="132"/>
                  </a:lnTo>
                  <a:lnTo>
                    <a:pt x="85" y="124"/>
                  </a:lnTo>
                  <a:lnTo>
                    <a:pt x="96" y="118"/>
                  </a:lnTo>
                  <a:lnTo>
                    <a:pt x="109" y="115"/>
                  </a:lnTo>
                  <a:lnTo>
                    <a:pt x="121" y="117"/>
                  </a:lnTo>
                  <a:lnTo>
                    <a:pt x="126" y="120"/>
                  </a:lnTo>
                  <a:lnTo>
                    <a:pt x="132" y="120"/>
                  </a:lnTo>
                  <a:lnTo>
                    <a:pt x="137" y="119"/>
                  </a:lnTo>
                  <a:lnTo>
                    <a:pt x="140" y="116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51" y="115"/>
                  </a:lnTo>
                  <a:lnTo>
                    <a:pt x="146" y="119"/>
                  </a:lnTo>
                  <a:lnTo>
                    <a:pt x="143" y="125"/>
                  </a:lnTo>
                  <a:lnTo>
                    <a:pt x="140" y="131"/>
                  </a:lnTo>
                  <a:lnTo>
                    <a:pt x="139" y="137"/>
                  </a:lnTo>
                  <a:lnTo>
                    <a:pt x="139" y="138"/>
                  </a:lnTo>
                  <a:lnTo>
                    <a:pt x="140" y="139"/>
                  </a:lnTo>
                  <a:lnTo>
                    <a:pt x="140" y="140"/>
                  </a:lnTo>
                  <a:lnTo>
                    <a:pt x="140" y="141"/>
                  </a:lnTo>
                  <a:lnTo>
                    <a:pt x="141" y="142"/>
                  </a:lnTo>
                  <a:lnTo>
                    <a:pt x="143" y="143"/>
                  </a:lnTo>
                  <a:lnTo>
                    <a:pt x="144" y="143"/>
                  </a:lnTo>
                  <a:lnTo>
                    <a:pt x="145" y="144"/>
                  </a:lnTo>
                  <a:lnTo>
                    <a:pt x="149" y="145"/>
                  </a:lnTo>
                  <a:lnTo>
                    <a:pt x="154" y="144"/>
                  </a:lnTo>
                  <a:lnTo>
                    <a:pt x="158" y="142"/>
                  </a:lnTo>
                  <a:lnTo>
                    <a:pt x="161" y="139"/>
                  </a:lnTo>
                  <a:lnTo>
                    <a:pt x="163" y="134"/>
                  </a:lnTo>
                  <a:lnTo>
                    <a:pt x="164" y="128"/>
                  </a:lnTo>
                  <a:lnTo>
                    <a:pt x="162" y="123"/>
                  </a:lnTo>
                  <a:lnTo>
                    <a:pt x="160" y="118"/>
                  </a:lnTo>
                  <a:lnTo>
                    <a:pt x="158" y="115"/>
                  </a:lnTo>
                  <a:lnTo>
                    <a:pt x="158" y="113"/>
                  </a:lnTo>
                  <a:lnTo>
                    <a:pt x="160" y="112"/>
                  </a:lnTo>
                  <a:lnTo>
                    <a:pt x="162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4" y="117"/>
                  </a:lnTo>
                  <a:lnTo>
                    <a:pt x="165" y="121"/>
                  </a:lnTo>
                  <a:lnTo>
                    <a:pt x="166" y="125"/>
                  </a:lnTo>
                  <a:lnTo>
                    <a:pt x="170" y="129"/>
                  </a:lnTo>
                  <a:lnTo>
                    <a:pt x="174" y="129"/>
                  </a:lnTo>
                  <a:lnTo>
                    <a:pt x="181" y="125"/>
                  </a:lnTo>
                  <a:lnTo>
                    <a:pt x="183" y="128"/>
                  </a:lnTo>
                  <a:lnTo>
                    <a:pt x="187" y="130"/>
                  </a:lnTo>
                  <a:lnTo>
                    <a:pt x="191" y="132"/>
                  </a:lnTo>
                  <a:lnTo>
                    <a:pt x="195" y="132"/>
                  </a:lnTo>
                  <a:lnTo>
                    <a:pt x="199" y="131"/>
                  </a:lnTo>
                  <a:lnTo>
                    <a:pt x="203" y="129"/>
                  </a:lnTo>
                  <a:lnTo>
                    <a:pt x="207" y="124"/>
                  </a:lnTo>
                  <a:lnTo>
                    <a:pt x="209" y="118"/>
                  </a:lnTo>
                  <a:lnTo>
                    <a:pt x="212" y="117"/>
                  </a:lnTo>
                  <a:lnTo>
                    <a:pt x="215" y="115"/>
                  </a:lnTo>
                  <a:lnTo>
                    <a:pt x="219" y="114"/>
                  </a:lnTo>
                  <a:lnTo>
                    <a:pt x="222" y="113"/>
                  </a:lnTo>
                  <a:lnTo>
                    <a:pt x="226" y="112"/>
                  </a:lnTo>
                  <a:lnTo>
                    <a:pt x="231" y="112"/>
                  </a:lnTo>
                  <a:lnTo>
                    <a:pt x="234" y="111"/>
                  </a:lnTo>
                  <a:lnTo>
                    <a:pt x="238" y="110"/>
                  </a:lnTo>
                  <a:lnTo>
                    <a:pt x="245" y="105"/>
                  </a:lnTo>
                  <a:lnTo>
                    <a:pt x="251" y="95"/>
                  </a:lnTo>
                  <a:lnTo>
                    <a:pt x="256" y="80"/>
                  </a:lnTo>
                  <a:lnTo>
                    <a:pt x="262" y="60"/>
                  </a:lnTo>
                  <a:lnTo>
                    <a:pt x="272" y="38"/>
                  </a:lnTo>
                  <a:lnTo>
                    <a:pt x="285" y="23"/>
                  </a:lnTo>
                  <a:lnTo>
                    <a:pt x="299" y="12"/>
                  </a:lnTo>
                  <a:lnTo>
                    <a:pt x="313" y="5"/>
                  </a:lnTo>
                  <a:lnTo>
                    <a:pt x="327" y="2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1"/>
                  </a:lnTo>
                  <a:lnTo>
                    <a:pt x="370" y="2"/>
                  </a:lnTo>
                  <a:lnTo>
                    <a:pt x="378" y="2"/>
                  </a:lnTo>
                  <a:lnTo>
                    <a:pt x="386" y="5"/>
                  </a:lnTo>
                  <a:lnTo>
                    <a:pt x="394" y="7"/>
                  </a:lnTo>
                  <a:lnTo>
                    <a:pt x="403" y="11"/>
                  </a:lnTo>
                  <a:lnTo>
                    <a:pt x="409" y="15"/>
                  </a:lnTo>
                  <a:lnTo>
                    <a:pt x="416" y="19"/>
                  </a:lnTo>
                  <a:lnTo>
                    <a:pt x="424" y="22"/>
                  </a:lnTo>
                  <a:lnTo>
                    <a:pt x="433" y="24"/>
                  </a:lnTo>
                  <a:lnTo>
                    <a:pt x="440" y="26"/>
                  </a:lnTo>
                  <a:lnTo>
                    <a:pt x="449" y="27"/>
                  </a:lnTo>
                  <a:lnTo>
                    <a:pt x="457" y="27"/>
                  </a:lnTo>
                  <a:lnTo>
                    <a:pt x="464" y="27"/>
                  </a:lnTo>
                  <a:lnTo>
                    <a:pt x="470" y="26"/>
                  </a:lnTo>
                  <a:lnTo>
                    <a:pt x="478" y="26"/>
                  </a:lnTo>
                  <a:lnTo>
                    <a:pt x="478" y="29"/>
                  </a:lnTo>
                  <a:lnTo>
                    <a:pt x="475" y="32"/>
                  </a:lnTo>
                  <a:lnTo>
                    <a:pt x="471" y="36"/>
                  </a:lnTo>
                  <a:lnTo>
                    <a:pt x="464" y="47"/>
                  </a:lnTo>
                  <a:lnTo>
                    <a:pt x="456" y="60"/>
                  </a:lnTo>
                  <a:lnTo>
                    <a:pt x="446" y="76"/>
                  </a:lnTo>
                  <a:lnTo>
                    <a:pt x="435" y="90"/>
                  </a:lnTo>
                  <a:lnTo>
                    <a:pt x="424" y="105"/>
                  </a:lnTo>
                  <a:lnTo>
                    <a:pt x="413" y="117"/>
                  </a:lnTo>
                  <a:lnTo>
                    <a:pt x="402" y="127"/>
                  </a:lnTo>
                  <a:lnTo>
                    <a:pt x="391" y="132"/>
                  </a:lnTo>
                  <a:lnTo>
                    <a:pt x="385" y="134"/>
                  </a:lnTo>
                  <a:lnTo>
                    <a:pt x="377" y="138"/>
                  </a:lnTo>
                  <a:lnTo>
                    <a:pt x="367" y="140"/>
                  </a:lnTo>
                  <a:lnTo>
                    <a:pt x="357" y="144"/>
                  </a:lnTo>
                  <a:lnTo>
                    <a:pt x="346" y="148"/>
                  </a:lnTo>
                  <a:lnTo>
                    <a:pt x="336" y="151"/>
                  </a:lnTo>
                  <a:lnTo>
                    <a:pt x="326" y="153"/>
                  </a:lnTo>
                  <a:lnTo>
                    <a:pt x="317" y="154"/>
                  </a:lnTo>
                  <a:lnTo>
                    <a:pt x="310" y="153"/>
                  </a:lnTo>
                  <a:lnTo>
                    <a:pt x="300" y="151"/>
                  </a:lnTo>
                  <a:lnTo>
                    <a:pt x="290" y="148"/>
                  </a:lnTo>
                  <a:lnTo>
                    <a:pt x="281" y="144"/>
                  </a:lnTo>
                  <a:lnTo>
                    <a:pt x="272" y="141"/>
                  </a:lnTo>
                  <a:lnTo>
                    <a:pt x="264" y="138"/>
                  </a:lnTo>
                  <a:lnTo>
                    <a:pt x="258" y="135"/>
                  </a:lnTo>
                  <a:lnTo>
                    <a:pt x="255" y="133"/>
                  </a:lnTo>
                  <a:lnTo>
                    <a:pt x="251" y="130"/>
                  </a:lnTo>
                  <a:lnTo>
                    <a:pt x="248" y="127"/>
                  </a:lnTo>
                  <a:lnTo>
                    <a:pt x="244" y="124"/>
                  </a:lnTo>
                  <a:lnTo>
                    <a:pt x="240" y="121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1" y="121"/>
                  </a:lnTo>
                  <a:lnTo>
                    <a:pt x="226" y="121"/>
                  </a:lnTo>
                  <a:lnTo>
                    <a:pt x="221" y="123"/>
                  </a:lnTo>
                  <a:lnTo>
                    <a:pt x="218" y="124"/>
                  </a:lnTo>
                  <a:lnTo>
                    <a:pt x="214" y="125"/>
                  </a:lnTo>
                  <a:lnTo>
                    <a:pt x="212" y="127"/>
                  </a:lnTo>
                  <a:lnTo>
                    <a:pt x="209" y="130"/>
                  </a:lnTo>
                  <a:lnTo>
                    <a:pt x="208" y="132"/>
                  </a:lnTo>
                  <a:lnTo>
                    <a:pt x="209" y="134"/>
                  </a:lnTo>
                  <a:lnTo>
                    <a:pt x="212" y="136"/>
                  </a:lnTo>
                  <a:lnTo>
                    <a:pt x="213" y="137"/>
                  </a:lnTo>
                  <a:lnTo>
                    <a:pt x="217" y="137"/>
                  </a:lnTo>
                  <a:lnTo>
                    <a:pt x="220" y="137"/>
                  </a:lnTo>
                  <a:lnTo>
                    <a:pt x="225" y="137"/>
                  </a:lnTo>
                  <a:lnTo>
                    <a:pt x="230" y="136"/>
                  </a:lnTo>
                  <a:lnTo>
                    <a:pt x="234" y="136"/>
                  </a:lnTo>
                  <a:lnTo>
                    <a:pt x="239" y="135"/>
                  </a:lnTo>
                  <a:lnTo>
                    <a:pt x="244" y="134"/>
                  </a:lnTo>
                  <a:lnTo>
                    <a:pt x="249" y="133"/>
                  </a:lnTo>
                  <a:lnTo>
                    <a:pt x="254" y="133"/>
                  </a:lnTo>
                  <a:lnTo>
                    <a:pt x="259" y="134"/>
                  </a:lnTo>
                  <a:lnTo>
                    <a:pt x="265" y="135"/>
                  </a:lnTo>
                  <a:lnTo>
                    <a:pt x="273" y="137"/>
                  </a:lnTo>
                  <a:lnTo>
                    <a:pt x="281" y="140"/>
                  </a:lnTo>
                  <a:lnTo>
                    <a:pt x="293" y="145"/>
                  </a:lnTo>
                  <a:lnTo>
                    <a:pt x="305" y="152"/>
                  </a:lnTo>
                  <a:lnTo>
                    <a:pt x="316" y="159"/>
                  </a:lnTo>
                  <a:lnTo>
                    <a:pt x="325" y="168"/>
                  </a:lnTo>
                  <a:lnTo>
                    <a:pt x="333" y="180"/>
                  </a:lnTo>
                  <a:lnTo>
                    <a:pt x="341" y="193"/>
                  </a:lnTo>
                  <a:lnTo>
                    <a:pt x="347" y="207"/>
                  </a:lnTo>
                  <a:lnTo>
                    <a:pt x="352" y="222"/>
                  </a:lnTo>
                  <a:lnTo>
                    <a:pt x="355" y="238"/>
                  </a:lnTo>
                  <a:lnTo>
                    <a:pt x="358" y="253"/>
                  </a:lnTo>
                  <a:lnTo>
                    <a:pt x="359" y="264"/>
                  </a:lnTo>
                  <a:lnTo>
                    <a:pt x="360" y="275"/>
                  </a:lnTo>
                  <a:lnTo>
                    <a:pt x="360" y="284"/>
                  </a:lnTo>
                  <a:lnTo>
                    <a:pt x="359" y="294"/>
                  </a:lnTo>
                  <a:lnTo>
                    <a:pt x="353" y="286"/>
                  </a:lnTo>
                  <a:lnTo>
                    <a:pt x="345" y="280"/>
                  </a:lnTo>
                  <a:lnTo>
                    <a:pt x="335" y="274"/>
                  </a:lnTo>
                  <a:lnTo>
                    <a:pt x="323" y="269"/>
                  </a:lnTo>
                  <a:lnTo>
                    <a:pt x="311" y="265"/>
                  </a:lnTo>
                  <a:lnTo>
                    <a:pt x="299" y="261"/>
                  </a:lnTo>
                  <a:lnTo>
                    <a:pt x="288" y="258"/>
                  </a:lnTo>
                  <a:lnTo>
                    <a:pt x="279" y="256"/>
                  </a:lnTo>
                  <a:lnTo>
                    <a:pt x="273" y="255"/>
                  </a:lnTo>
                  <a:lnTo>
                    <a:pt x="265" y="253"/>
                  </a:lnTo>
                  <a:lnTo>
                    <a:pt x="258" y="251"/>
                  </a:lnTo>
                  <a:lnTo>
                    <a:pt x="250" y="249"/>
                  </a:lnTo>
                  <a:lnTo>
                    <a:pt x="244" y="244"/>
                  </a:lnTo>
                  <a:lnTo>
                    <a:pt x="237" y="238"/>
                  </a:lnTo>
                  <a:lnTo>
                    <a:pt x="232" y="230"/>
                  </a:lnTo>
                  <a:lnTo>
                    <a:pt x="227" y="221"/>
                  </a:lnTo>
                  <a:lnTo>
                    <a:pt x="222" y="206"/>
                  </a:lnTo>
                  <a:lnTo>
                    <a:pt x="216" y="195"/>
                  </a:lnTo>
                  <a:lnTo>
                    <a:pt x="213" y="183"/>
                  </a:lnTo>
                  <a:lnTo>
                    <a:pt x="213" y="166"/>
                  </a:lnTo>
                  <a:lnTo>
                    <a:pt x="213" y="161"/>
                  </a:lnTo>
                  <a:lnTo>
                    <a:pt x="210" y="156"/>
                  </a:lnTo>
                  <a:lnTo>
                    <a:pt x="207" y="151"/>
                  </a:lnTo>
                  <a:lnTo>
                    <a:pt x="203" y="147"/>
                  </a:lnTo>
                  <a:lnTo>
                    <a:pt x="199" y="143"/>
                  </a:lnTo>
                  <a:lnTo>
                    <a:pt x="195" y="140"/>
                  </a:lnTo>
                  <a:lnTo>
                    <a:pt x="191" y="138"/>
                  </a:lnTo>
                  <a:lnTo>
                    <a:pt x="188" y="136"/>
                  </a:lnTo>
                  <a:lnTo>
                    <a:pt x="183" y="134"/>
                  </a:lnTo>
                  <a:lnTo>
                    <a:pt x="180" y="133"/>
                  </a:lnTo>
                  <a:lnTo>
                    <a:pt x="177" y="133"/>
                  </a:lnTo>
                  <a:lnTo>
                    <a:pt x="177" y="136"/>
                  </a:lnTo>
                  <a:lnTo>
                    <a:pt x="177" y="139"/>
                  </a:lnTo>
                  <a:lnTo>
                    <a:pt x="177" y="143"/>
                  </a:lnTo>
                  <a:lnTo>
                    <a:pt x="178" y="148"/>
                  </a:lnTo>
                  <a:lnTo>
                    <a:pt x="180" y="152"/>
                  </a:lnTo>
                  <a:lnTo>
                    <a:pt x="183" y="155"/>
                  </a:lnTo>
                  <a:lnTo>
                    <a:pt x="188" y="160"/>
                  </a:lnTo>
                  <a:lnTo>
                    <a:pt x="194" y="167"/>
                  </a:lnTo>
                  <a:lnTo>
                    <a:pt x="201" y="174"/>
                  </a:lnTo>
                  <a:lnTo>
                    <a:pt x="209" y="184"/>
                  </a:lnTo>
                  <a:lnTo>
                    <a:pt x="217" y="195"/>
                  </a:lnTo>
                  <a:lnTo>
                    <a:pt x="223" y="208"/>
                  </a:lnTo>
                  <a:lnTo>
                    <a:pt x="228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71" name="Freeform 678">
              <a:extLst>
                <a:ext uri="{FF2B5EF4-FFF2-40B4-BE49-F238E27FC236}">
                  <a16:creationId xmlns:a16="http://schemas.microsoft.com/office/drawing/2014/main" id="{B44C4AE0-017B-46A2-991E-062FFFA85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" y="93"/>
              <a:ext cx="144" cy="164"/>
            </a:xfrm>
            <a:custGeom>
              <a:avLst/>
              <a:gdLst>
                <a:gd name="T0" fmla="*/ 109 w 144"/>
                <a:gd name="T1" fmla="*/ 158 h 164"/>
                <a:gd name="T2" fmla="*/ 114 w 144"/>
                <a:gd name="T3" fmla="*/ 148 h 164"/>
                <a:gd name="T4" fmla="*/ 123 w 144"/>
                <a:gd name="T5" fmla="*/ 146 h 164"/>
                <a:gd name="T6" fmla="*/ 129 w 144"/>
                <a:gd name="T7" fmla="*/ 149 h 164"/>
                <a:gd name="T8" fmla="*/ 131 w 144"/>
                <a:gd name="T9" fmla="*/ 152 h 164"/>
                <a:gd name="T10" fmla="*/ 135 w 144"/>
                <a:gd name="T11" fmla="*/ 153 h 164"/>
                <a:gd name="T12" fmla="*/ 142 w 144"/>
                <a:gd name="T13" fmla="*/ 155 h 164"/>
                <a:gd name="T14" fmla="*/ 144 w 144"/>
                <a:gd name="T15" fmla="*/ 154 h 164"/>
                <a:gd name="T16" fmla="*/ 141 w 144"/>
                <a:gd name="T17" fmla="*/ 149 h 164"/>
                <a:gd name="T18" fmla="*/ 136 w 144"/>
                <a:gd name="T19" fmla="*/ 144 h 164"/>
                <a:gd name="T20" fmla="*/ 132 w 144"/>
                <a:gd name="T21" fmla="*/ 143 h 164"/>
                <a:gd name="T22" fmla="*/ 125 w 144"/>
                <a:gd name="T23" fmla="*/ 143 h 164"/>
                <a:gd name="T24" fmla="*/ 120 w 144"/>
                <a:gd name="T25" fmla="*/ 138 h 164"/>
                <a:gd name="T26" fmla="*/ 118 w 144"/>
                <a:gd name="T27" fmla="*/ 130 h 164"/>
                <a:gd name="T28" fmla="*/ 118 w 144"/>
                <a:gd name="T29" fmla="*/ 125 h 164"/>
                <a:gd name="T30" fmla="*/ 120 w 144"/>
                <a:gd name="T31" fmla="*/ 122 h 164"/>
                <a:gd name="T32" fmla="*/ 124 w 144"/>
                <a:gd name="T33" fmla="*/ 117 h 164"/>
                <a:gd name="T34" fmla="*/ 131 w 144"/>
                <a:gd name="T35" fmla="*/ 114 h 164"/>
                <a:gd name="T36" fmla="*/ 137 w 144"/>
                <a:gd name="T37" fmla="*/ 98 h 164"/>
                <a:gd name="T38" fmla="*/ 132 w 144"/>
                <a:gd name="T39" fmla="*/ 67 h 164"/>
                <a:gd name="T40" fmla="*/ 114 w 144"/>
                <a:gd name="T41" fmla="*/ 41 h 164"/>
                <a:gd name="T42" fmla="*/ 80 w 144"/>
                <a:gd name="T43" fmla="*/ 23 h 164"/>
                <a:gd name="T44" fmla="*/ 50 w 144"/>
                <a:gd name="T45" fmla="*/ 16 h 164"/>
                <a:gd name="T46" fmla="*/ 33 w 144"/>
                <a:gd name="T47" fmla="*/ 11 h 164"/>
                <a:gd name="T48" fmla="*/ 16 w 144"/>
                <a:gd name="T49" fmla="*/ 6 h 164"/>
                <a:gd name="T50" fmla="*/ 4 w 144"/>
                <a:gd name="T51" fmla="*/ 2 h 164"/>
                <a:gd name="T52" fmla="*/ 5 w 144"/>
                <a:gd name="T53" fmla="*/ 7 h 164"/>
                <a:gd name="T54" fmla="*/ 14 w 144"/>
                <a:gd name="T55" fmla="*/ 28 h 164"/>
                <a:gd name="T56" fmla="*/ 21 w 144"/>
                <a:gd name="T57" fmla="*/ 50 h 164"/>
                <a:gd name="T58" fmla="*/ 26 w 144"/>
                <a:gd name="T59" fmla="*/ 71 h 164"/>
                <a:gd name="T60" fmla="*/ 30 w 144"/>
                <a:gd name="T61" fmla="*/ 91 h 164"/>
                <a:gd name="T62" fmla="*/ 40 w 144"/>
                <a:gd name="T63" fmla="*/ 116 h 164"/>
                <a:gd name="T64" fmla="*/ 59 w 144"/>
                <a:gd name="T65" fmla="*/ 143 h 164"/>
                <a:gd name="T66" fmla="*/ 89 w 144"/>
                <a:gd name="T67" fmla="*/ 161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64"/>
                <a:gd name="T104" fmla="*/ 144 w 144"/>
                <a:gd name="T105" fmla="*/ 164 h 1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64">
                  <a:moveTo>
                    <a:pt x="109" y="164"/>
                  </a:moveTo>
                  <a:lnTo>
                    <a:pt x="109" y="158"/>
                  </a:lnTo>
                  <a:lnTo>
                    <a:pt x="111" y="152"/>
                  </a:lnTo>
                  <a:lnTo>
                    <a:pt x="114" y="148"/>
                  </a:lnTo>
                  <a:lnTo>
                    <a:pt x="119" y="146"/>
                  </a:lnTo>
                  <a:lnTo>
                    <a:pt x="123" y="146"/>
                  </a:lnTo>
                  <a:lnTo>
                    <a:pt x="126" y="147"/>
                  </a:lnTo>
                  <a:lnTo>
                    <a:pt x="129" y="149"/>
                  </a:lnTo>
                  <a:lnTo>
                    <a:pt x="130" y="151"/>
                  </a:lnTo>
                  <a:lnTo>
                    <a:pt x="131" y="152"/>
                  </a:lnTo>
                  <a:lnTo>
                    <a:pt x="132" y="153"/>
                  </a:lnTo>
                  <a:lnTo>
                    <a:pt x="135" y="153"/>
                  </a:lnTo>
                  <a:lnTo>
                    <a:pt x="138" y="154"/>
                  </a:lnTo>
                  <a:lnTo>
                    <a:pt x="142" y="155"/>
                  </a:lnTo>
                  <a:lnTo>
                    <a:pt x="144" y="155"/>
                  </a:lnTo>
                  <a:lnTo>
                    <a:pt x="144" y="154"/>
                  </a:lnTo>
                  <a:lnTo>
                    <a:pt x="143" y="152"/>
                  </a:lnTo>
                  <a:lnTo>
                    <a:pt x="141" y="149"/>
                  </a:lnTo>
                  <a:lnTo>
                    <a:pt x="138" y="146"/>
                  </a:lnTo>
                  <a:lnTo>
                    <a:pt x="136" y="144"/>
                  </a:lnTo>
                  <a:lnTo>
                    <a:pt x="133" y="141"/>
                  </a:lnTo>
                  <a:lnTo>
                    <a:pt x="132" y="143"/>
                  </a:lnTo>
                  <a:lnTo>
                    <a:pt x="128" y="144"/>
                  </a:lnTo>
                  <a:lnTo>
                    <a:pt x="125" y="143"/>
                  </a:lnTo>
                  <a:lnTo>
                    <a:pt x="121" y="141"/>
                  </a:lnTo>
                  <a:lnTo>
                    <a:pt x="120" y="138"/>
                  </a:lnTo>
                  <a:lnTo>
                    <a:pt x="118" y="134"/>
                  </a:lnTo>
                  <a:lnTo>
                    <a:pt x="118" y="130"/>
                  </a:lnTo>
                  <a:lnTo>
                    <a:pt x="118" y="127"/>
                  </a:lnTo>
                  <a:lnTo>
                    <a:pt x="118" y="125"/>
                  </a:lnTo>
                  <a:lnTo>
                    <a:pt x="119" y="123"/>
                  </a:lnTo>
                  <a:lnTo>
                    <a:pt x="120" y="122"/>
                  </a:lnTo>
                  <a:lnTo>
                    <a:pt x="121" y="120"/>
                  </a:lnTo>
                  <a:lnTo>
                    <a:pt x="124" y="117"/>
                  </a:lnTo>
                  <a:lnTo>
                    <a:pt x="127" y="115"/>
                  </a:lnTo>
                  <a:lnTo>
                    <a:pt x="131" y="114"/>
                  </a:lnTo>
                  <a:lnTo>
                    <a:pt x="133" y="114"/>
                  </a:lnTo>
                  <a:lnTo>
                    <a:pt x="137" y="98"/>
                  </a:lnTo>
                  <a:lnTo>
                    <a:pt x="136" y="82"/>
                  </a:lnTo>
                  <a:lnTo>
                    <a:pt x="132" y="67"/>
                  </a:lnTo>
                  <a:lnTo>
                    <a:pt x="125" y="53"/>
                  </a:lnTo>
                  <a:lnTo>
                    <a:pt x="114" y="41"/>
                  </a:lnTo>
                  <a:lnTo>
                    <a:pt x="99" y="31"/>
                  </a:lnTo>
                  <a:lnTo>
                    <a:pt x="80" y="23"/>
                  </a:lnTo>
                  <a:lnTo>
                    <a:pt x="59" y="17"/>
                  </a:lnTo>
                  <a:lnTo>
                    <a:pt x="50" y="16"/>
                  </a:lnTo>
                  <a:lnTo>
                    <a:pt x="41" y="13"/>
                  </a:lnTo>
                  <a:lnTo>
                    <a:pt x="33" y="11"/>
                  </a:lnTo>
                  <a:lnTo>
                    <a:pt x="24" y="8"/>
                  </a:lnTo>
                  <a:lnTo>
                    <a:pt x="16" y="6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0" y="17"/>
                  </a:lnTo>
                  <a:lnTo>
                    <a:pt x="14" y="28"/>
                  </a:lnTo>
                  <a:lnTo>
                    <a:pt x="18" y="38"/>
                  </a:lnTo>
                  <a:lnTo>
                    <a:pt x="21" y="50"/>
                  </a:lnTo>
                  <a:lnTo>
                    <a:pt x="23" y="60"/>
                  </a:lnTo>
                  <a:lnTo>
                    <a:pt x="26" y="71"/>
                  </a:lnTo>
                  <a:lnTo>
                    <a:pt x="28" y="81"/>
                  </a:lnTo>
                  <a:lnTo>
                    <a:pt x="30" y="91"/>
                  </a:lnTo>
                  <a:lnTo>
                    <a:pt x="34" y="103"/>
                  </a:lnTo>
                  <a:lnTo>
                    <a:pt x="40" y="116"/>
                  </a:lnTo>
                  <a:lnTo>
                    <a:pt x="48" y="131"/>
                  </a:lnTo>
                  <a:lnTo>
                    <a:pt x="59" y="143"/>
                  </a:lnTo>
                  <a:lnTo>
                    <a:pt x="72" y="154"/>
                  </a:lnTo>
                  <a:lnTo>
                    <a:pt x="89" y="161"/>
                  </a:lnTo>
                  <a:lnTo>
                    <a:pt x="109" y="164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72" name="Freeform 679">
              <a:extLst>
                <a:ext uri="{FF2B5EF4-FFF2-40B4-BE49-F238E27FC236}">
                  <a16:creationId xmlns:a16="http://schemas.microsoft.com/office/drawing/2014/main" id="{B4898809-BB0E-4B83-ADF6-99A005A29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" y="190"/>
              <a:ext cx="15" cy="17"/>
            </a:xfrm>
            <a:custGeom>
              <a:avLst/>
              <a:gdLst>
                <a:gd name="T0" fmla="*/ 0 w 15"/>
                <a:gd name="T1" fmla="*/ 8 h 17"/>
                <a:gd name="T2" fmla="*/ 1 w 15"/>
                <a:gd name="T3" fmla="*/ 4 h 17"/>
                <a:gd name="T4" fmla="*/ 2 w 15"/>
                <a:gd name="T5" fmla="*/ 1 h 17"/>
                <a:gd name="T6" fmla="*/ 5 w 15"/>
                <a:gd name="T7" fmla="*/ 0 h 17"/>
                <a:gd name="T8" fmla="*/ 8 w 15"/>
                <a:gd name="T9" fmla="*/ 0 h 17"/>
                <a:gd name="T10" fmla="*/ 11 w 15"/>
                <a:gd name="T11" fmla="*/ 1 h 17"/>
                <a:gd name="T12" fmla="*/ 13 w 15"/>
                <a:gd name="T13" fmla="*/ 3 h 17"/>
                <a:gd name="T14" fmla="*/ 14 w 15"/>
                <a:gd name="T15" fmla="*/ 6 h 17"/>
                <a:gd name="T16" fmla="*/ 15 w 15"/>
                <a:gd name="T17" fmla="*/ 9 h 17"/>
                <a:gd name="T18" fmla="*/ 14 w 15"/>
                <a:gd name="T19" fmla="*/ 13 h 17"/>
                <a:gd name="T20" fmla="*/ 13 w 15"/>
                <a:gd name="T21" fmla="*/ 15 h 17"/>
                <a:gd name="T22" fmla="*/ 11 w 15"/>
                <a:gd name="T23" fmla="*/ 16 h 17"/>
                <a:gd name="T24" fmla="*/ 8 w 15"/>
                <a:gd name="T25" fmla="*/ 17 h 17"/>
                <a:gd name="T26" fmla="*/ 6 w 15"/>
                <a:gd name="T27" fmla="*/ 16 h 17"/>
                <a:gd name="T28" fmla="*/ 3 w 15"/>
                <a:gd name="T29" fmla="*/ 14 h 17"/>
                <a:gd name="T30" fmla="*/ 1 w 15"/>
                <a:gd name="T31" fmla="*/ 11 h 17"/>
                <a:gd name="T32" fmla="*/ 0 w 15"/>
                <a:gd name="T33" fmla="*/ 8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7"/>
                <a:gd name="T53" fmla="*/ 15 w 1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7">
                  <a:moveTo>
                    <a:pt x="0" y="8"/>
                  </a:move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73" name="Freeform 680">
              <a:extLst>
                <a:ext uri="{FF2B5EF4-FFF2-40B4-BE49-F238E27FC236}">
                  <a16:creationId xmlns:a16="http://schemas.microsoft.com/office/drawing/2014/main" id="{5E5468C6-8891-44DD-A1EF-2C676FFE4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213"/>
              <a:ext cx="15" cy="19"/>
            </a:xfrm>
            <a:custGeom>
              <a:avLst/>
              <a:gdLst>
                <a:gd name="T0" fmla="*/ 1 w 15"/>
                <a:gd name="T1" fmla="*/ 3 h 19"/>
                <a:gd name="T2" fmla="*/ 4 w 15"/>
                <a:gd name="T3" fmla="*/ 1 h 19"/>
                <a:gd name="T4" fmla="*/ 7 w 15"/>
                <a:gd name="T5" fmla="*/ 0 h 19"/>
                <a:gd name="T6" fmla="*/ 11 w 15"/>
                <a:gd name="T7" fmla="*/ 1 h 19"/>
                <a:gd name="T8" fmla="*/ 13 w 15"/>
                <a:gd name="T9" fmla="*/ 3 h 19"/>
                <a:gd name="T10" fmla="*/ 15 w 15"/>
                <a:gd name="T11" fmla="*/ 6 h 19"/>
                <a:gd name="T12" fmla="*/ 15 w 15"/>
                <a:gd name="T13" fmla="*/ 10 h 19"/>
                <a:gd name="T14" fmla="*/ 15 w 15"/>
                <a:gd name="T15" fmla="*/ 14 h 19"/>
                <a:gd name="T16" fmla="*/ 14 w 15"/>
                <a:gd name="T17" fmla="*/ 18 h 19"/>
                <a:gd name="T18" fmla="*/ 12 w 15"/>
                <a:gd name="T19" fmla="*/ 19 h 19"/>
                <a:gd name="T20" fmla="*/ 8 w 15"/>
                <a:gd name="T21" fmla="*/ 19 h 19"/>
                <a:gd name="T22" fmla="*/ 4 w 15"/>
                <a:gd name="T23" fmla="*/ 18 h 19"/>
                <a:gd name="T24" fmla="*/ 1 w 15"/>
                <a:gd name="T25" fmla="*/ 15 h 19"/>
                <a:gd name="T26" fmla="*/ 1 w 15"/>
                <a:gd name="T27" fmla="*/ 12 h 19"/>
                <a:gd name="T28" fmla="*/ 0 w 15"/>
                <a:gd name="T29" fmla="*/ 9 h 19"/>
                <a:gd name="T30" fmla="*/ 0 w 15"/>
                <a:gd name="T31" fmla="*/ 6 h 19"/>
                <a:gd name="T32" fmla="*/ 1 w 15"/>
                <a:gd name="T33" fmla="*/ 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9"/>
                <a:gd name="T53" fmla="*/ 15 w 1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9">
                  <a:moveTo>
                    <a:pt x="1" y="3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4"/>
                  </a:lnTo>
                  <a:lnTo>
                    <a:pt x="14" y="18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74" name="Freeform 681">
              <a:extLst>
                <a:ext uri="{FF2B5EF4-FFF2-40B4-BE49-F238E27FC236}">
                  <a16:creationId xmlns:a16="http://schemas.microsoft.com/office/drawing/2014/main" id="{202894B0-2D50-4688-9718-5777C8DF1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235"/>
              <a:ext cx="15" cy="19"/>
            </a:xfrm>
            <a:custGeom>
              <a:avLst/>
              <a:gdLst>
                <a:gd name="T0" fmla="*/ 1 w 15"/>
                <a:gd name="T1" fmla="*/ 4 h 19"/>
                <a:gd name="T2" fmla="*/ 3 w 15"/>
                <a:gd name="T3" fmla="*/ 2 h 19"/>
                <a:gd name="T4" fmla="*/ 7 w 15"/>
                <a:gd name="T5" fmla="*/ 0 h 19"/>
                <a:gd name="T6" fmla="*/ 10 w 15"/>
                <a:gd name="T7" fmla="*/ 0 h 19"/>
                <a:gd name="T8" fmla="*/ 14 w 15"/>
                <a:gd name="T9" fmla="*/ 2 h 19"/>
                <a:gd name="T10" fmla="*/ 15 w 15"/>
                <a:gd name="T11" fmla="*/ 6 h 19"/>
                <a:gd name="T12" fmla="*/ 15 w 15"/>
                <a:gd name="T13" fmla="*/ 10 h 19"/>
                <a:gd name="T14" fmla="*/ 14 w 15"/>
                <a:gd name="T15" fmla="*/ 14 h 19"/>
                <a:gd name="T16" fmla="*/ 13 w 15"/>
                <a:gd name="T17" fmla="*/ 16 h 19"/>
                <a:gd name="T18" fmla="*/ 11 w 15"/>
                <a:gd name="T19" fmla="*/ 18 h 19"/>
                <a:gd name="T20" fmla="*/ 7 w 15"/>
                <a:gd name="T21" fmla="*/ 19 h 19"/>
                <a:gd name="T22" fmla="*/ 4 w 15"/>
                <a:gd name="T23" fmla="*/ 19 h 19"/>
                <a:gd name="T24" fmla="*/ 1 w 15"/>
                <a:gd name="T25" fmla="*/ 17 h 19"/>
                <a:gd name="T26" fmla="*/ 0 w 15"/>
                <a:gd name="T27" fmla="*/ 14 h 19"/>
                <a:gd name="T28" fmla="*/ 0 w 15"/>
                <a:gd name="T29" fmla="*/ 10 h 19"/>
                <a:gd name="T30" fmla="*/ 1 w 15"/>
                <a:gd name="T31" fmla="*/ 6 h 19"/>
                <a:gd name="T32" fmla="*/ 1 w 15"/>
                <a:gd name="T33" fmla="*/ 4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9"/>
                <a:gd name="T53" fmla="*/ 15 w 1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9">
                  <a:moveTo>
                    <a:pt x="1" y="4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75" name="Freeform 682">
              <a:extLst>
                <a:ext uri="{FF2B5EF4-FFF2-40B4-BE49-F238E27FC236}">
                  <a16:creationId xmlns:a16="http://schemas.microsoft.com/office/drawing/2014/main" id="{FE72347B-EB21-49B8-B9A8-945A69E80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213"/>
              <a:ext cx="16" cy="18"/>
            </a:xfrm>
            <a:custGeom>
              <a:avLst/>
              <a:gdLst>
                <a:gd name="T0" fmla="*/ 3 w 16"/>
                <a:gd name="T1" fmla="*/ 1 h 18"/>
                <a:gd name="T2" fmla="*/ 1 w 16"/>
                <a:gd name="T3" fmla="*/ 3 h 18"/>
                <a:gd name="T4" fmla="*/ 0 w 16"/>
                <a:gd name="T5" fmla="*/ 7 h 18"/>
                <a:gd name="T6" fmla="*/ 0 w 16"/>
                <a:gd name="T7" fmla="*/ 11 h 18"/>
                <a:gd name="T8" fmla="*/ 2 w 16"/>
                <a:gd name="T9" fmla="*/ 15 h 18"/>
                <a:gd name="T10" fmla="*/ 4 w 16"/>
                <a:gd name="T11" fmla="*/ 17 h 18"/>
                <a:gd name="T12" fmla="*/ 8 w 16"/>
                <a:gd name="T13" fmla="*/ 18 h 18"/>
                <a:gd name="T14" fmla="*/ 11 w 16"/>
                <a:gd name="T15" fmla="*/ 18 h 18"/>
                <a:gd name="T16" fmla="*/ 14 w 16"/>
                <a:gd name="T17" fmla="*/ 16 h 18"/>
                <a:gd name="T18" fmla="*/ 15 w 16"/>
                <a:gd name="T19" fmla="*/ 14 h 18"/>
                <a:gd name="T20" fmla="*/ 16 w 16"/>
                <a:gd name="T21" fmla="*/ 11 h 18"/>
                <a:gd name="T22" fmla="*/ 16 w 16"/>
                <a:gd name="T23" fmla="*/ 8 h 18"/>
                <a:gd name="T24" fmla="*/ 15 w 16"/>
                <a:gd name="T25" fmla="*/ 5 h 18"/>
                <a:gd name="T26" fmla="*/ 13 w 16"/>
                <a:gd name="T27" fmla="*/ 2 h 18"/>
                <a:gd name="T28" fmla="*/ 9 w 16"/>
                <a:gd name="T29" fmla="*/ 0 h 18"/>
                <a:gd name="T30" fmla="*/ 5 w 16"/>
                <a:gd name="T31" fmla="*/ 0 h 18"/>
                <a:gd name="T32" fmla="*/ 3 w 16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8"/>
                <a:gd name="T53" fmla="*/ 16 w 1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8">
                  <a:moveTo>
                    <a:pt x="3" y="1"/>
                  </a:move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76" name="Freeform 683">
              <a:extLst>
                <a:ext uri="{FF2B5EF4-FFF2-40B4-BE49-F238E27FC236}">
                  <a16:creationId xmlns:a16="http://schemas.microsoft.com/office/drawing/2014/main" id="{4B1FA67E-5F0E-4975-ABEC-CA29251F7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247"/>
              <a:ext cx="13" cy="15"/>
            </a:xfrm>
            <a:custGeom>
              <a:avLst/>
              <a:gdLst>
                <a:gd name="T0" fmla="*/ 0 w 13"/>
                <a:gd name="T1" fmla="*/ 11 h 15"/>
                <a:gd name="T2" fmla="*/ 0 w 13"/>
                <a:gd name="T3" fmla="*/ 7 h 15"/>
                <a:gd name="T4" fmla="*/ 0 w 13"/>
                <a:gd name="T5" fmla="*/ 4 h 15"/>
                <a:gd name="T6" fmla="*/ 1 w 13"/>
                <a:gd name="T7" fmla="*/ 2 h 15"/>
                <a:gd name="T8" fmla="*/ 5 w 13"/>
                <a:gd name="T9" fmla="*/ 1 h 15"/>
                <a:gd name="T10" fmla="*/ 8 w 13"/>
                <a:gd name="T11" fmla="*/ 0 h 15"/>
                <a:gd name="T12" fmla="*/ 11 w 13"/>
                <a:gd name="T13" fmla="*/ 1 h 15"/>
                <a:gd name="T14" fmla="*/ 12 w 13"/>
                <a:gd name="T15" fmla="*/ 3 h 15"/>
                <a:gd name="T16" fmla="*/ 13 w 13"/>
                <a:gd name="T17" fmla="*/ 5 h 15"/>
                <a:gd name="T18" fmla="*/ 13 w 13"/>
                <a:gd name="T19" fmla="*/ 8 h 15"/>
                <a:gd name="T20" fmla="*/ 12 w 13"/>
                <a:gd name="T21" fmla="*/ 12 h 15"/>
                <a:gd name="T22" fmla="*/ 10 w 13"/>
                <a:gd name="T23" fmla="*/ 14 h 15"/>
                <a:gd name="T24" fmla="*/ 8 w 13"/>
                <a:gd name="T25" fmla="*/ 15 h 15"/>
                <a:gd name="T26" fmla="*/ 6 w 13"/>
                <a:gd name="T27" fmla="*/ 15 h 15"/>
                <a:gd name="T28" fmla="*/ 3 w 13"/>
                <a:gd name="T29" fmla="*/ 14 h 15"/>
                <a:gd name="T30" fmla="*/ 0 w 13"/>
                <a:gd name="T31" fmla="*/ 13 h 15"/>
                <a:gd name="T32" fmla="*/ 0 w 13"/>
                <a:gd name="T33" fmla="*/ 1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5"/>
                <a:gd name="T53" fmla="*/ 13 w 1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5">
                  <a:moveTo>
                    <a:pt x="0" y="11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77" name="Freeform 684">
              <a:extLst>
                <a:ext uri="{FF2B5EF4-FFF2-40B4-BE49-F238E27FC236}">
                  <a16:creationId xmlns:a16="http://schemas.microsoft.com/office/drawing/2014/main" id="{0433FF9A-D281-4035-B7EF-CC0E8BF7C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" y="272"/>
              <a:ext cx="12" cy="18"/>
            </a:xfrm>
            <a:custGeom>
              <a:avLst/>
              <a:gdLst>
                <a:gd name="T0" fmla="*/ 5 w 12"/>
                <a:gd name="T1" fmla="*/ 18 h 18"/>
                <a:gd name="T2" fmla="*/ 2 w 12"/>
                <a:gd name="T3" fmla="*/ 17 h 18"/>
                <a:gd name="T4" fmla="*/ 1 w 12"/>
                <a:gd name="T5" fmla="*/ 16 h 18"/>
                <a:gd name="T6" fmla="*/ 0 w 12"/>
                <a:gd name="T7" fmla="*/ 13 h 18"/>
                <a:gd name="T8" fmla="*/ 0 w 12"/>
                <a:gd name="T9" fmla="*/ 9 h 18"/>
                <a:gd name="T10" fmla="*/ 1 w 12"/>
                <a:gd name="T11" fmla="*/ 5 h 18"/>
                <a:gd name="T12" fmla="*/ 4 w 12"/>
                <a:gd name="T13" fmla="*/ 2 h 18"/>
                <a:gd name="T14" fmla="*/ 6 w 12"/>
                <a:gd name="T15" fmla="*/ 1 h 18"/>
                <a:gd name="T16" fmla="*/ 8 w 12"/>
                <a:gd name="T17" fmla="*/ 0 h 18"/>
                <a:gd name="T18" fmla="*/ 10 w 12"/>
                <a:gd name="T19" fmla="*/ 1 h 18"/>
                <a:gd name="T20" fmla="*/ 12 w 12"/>
                <a:gd name="T21" fmla="*/ 3 h 18"/>
                <a:gd name="T22" fmla="*/ 12 w 12"/>
                <a:gd name="T23" fmla="*/ 7 h 18"/>
                <a:gd name="T24" fmla="*/ 12 w 12"/>
                <a:gd name="T25" fmla="*/ 10 h 18"/>
                <a:gd name="T26" fmla="*/ 12 w 12"/>
                <a:gd name="T27" fmla="*/ 13 h 18"/>
                <a:gd name="T28" fmla="*/ 10 w 12"/>
                <a:gd name="T29" fmla="*/ 16 h 18"/>
                <a:gd name="T30" fmla="*/ 8 w 12"/>
                <a:gd name="T31" fmla="*/ 17 h 18"/>
                <a:gd name="T32" fmla="*/ 5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5" y="18"/>
                  </a:moveTo>
                  <a:lnTo>
                    <a:pt x="2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8" y="17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78" name="Freeform 685">
              <a:extLst>
                <a:ext uri="{FF2B5EF4-FFF2-40B4-BE49-F238E27FC236}">
                  <a16:creationId xmlns:a16="http://schemas.microsoft.com/office/drawing/2014/main" id="{063A0A15-0183-4E2C-ABE6-145AEDFE9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255"/>
              <a:ext cx="14" cy="20"/>
            </a:xfrm>
            <a:custGeom>
              <a:avLst/>
              <a:gdLst>
                <a:gd name="T0" fmla="*/ 1 w 14"/>
                <a:gd name="T1" fmla="*/ 10 h 20"/>
                <a:gd name="T2" fmla="*/ 2 w 14"/>
                <a:gd name="T3" fmla="*/ 6 h 20"/>
                <a:gd name="T4" fmla="*/ 3 w 14"/>
                <a:gd name="T5" fmla="*/ 4 h 20"/>
                <a:gd name="T6" fmla="*/ 5 w 14"/>
                <a:gd name="T7" fmla="*/ 1 h 20"/>
                <a:gd name="T8" fmla="*/ 8 w 14"/>
                <a:gd name="T9" fmla="*/ 0 h 20"/>
                <a:gd name="T10" fmla="*/ 12 w 14"/>
                <a:gd name="T11" fmla="*/ 1 h 20"/>
                <a:gd name="T12" fmla="*/ 14 w 14"/>
                <a:gd name="T13" fmla="*/ 4 h 20"/>
                <a:gd name="T14" fmla="*/ 14 w 14"/>
                <a:gd name="T15" fmla="*/ 6 h 20"/>
                <a:gd name="T16" fmla="*/ 14 w 14"/>
                <a:gd name="T17" fmla="*/ 10 h 20"/>
                <a:gd name="T18" fmla="*/ 13 w 14"/>
                <a:gd name="T19" fmla="*/ 14 h 20"/>
                <a:gd name="T20" fmla="*/ 10 w 14"/>
                <a:gd name="T21" fmla="*/ 17 h 20"/>
                <a:gd name="T22" fmla="*/ 7 w 14"/>
                <a:gd name="T23" fmla="*/ 19 h 20"/>
                <a:gd name="T24" fmla="*/ 4 w 14"/>
                <a:gd name="T25" fmla="*/ 20 h 20"/>
                <a:gd name="T26" fmla="*/ 2 w 14"/>
                <a:gd name="T27" fmla="*/ 19 h 20"/>
                <a:gd name="T28" fmla="*/ 1 w 14"/>
                <a:gd name="T29" fmla="*/ 16 h 20"/>
                <a:gd name="T30" fmla="*/ 0 w 14"/>
                <a:gd name="T31" fmla="*/ 13 h 20"/>
                <a:gd name="T32" fmla="*/ 1 w 14"/>
                <a:gd name="T33" fmla="*/ 1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20"/>
                <a:gd name="T53" fmla="*/ 14 w 14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20">
                  <a:moveTo>
                    <a:pt x="1" y="10"/>
                  </a:moveTo>
                  <a:lnTo>
                    <a:pt x="2" y="6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79" name="Freeform 686">
              <a:extLst>
                <a:ext uri="{FF2B5EF4-FFF2-40B4-BE49-F238E27FC236}">
                  <a16:creationId xmlns:a16="http://schemas.microsoft.com/office/drawing/2014/main" id="{B2ED5E3E-876D-4F04-AB51-A70240E7C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260"/>
              <a:ext cx="14" cy="15"/>
            </a:xfrm>
            <a:custGeom>
              <a:avLst/>
              <a:gdLst>
                <a:gd name="T0" fmla="*/ 11 w 14"/>
                <a:gd name="T1" fmla="*/ 1 h 15"/>
                <a:gd name="T2" fmla="*/ 13 w 14"/>
                <a:gd name="T3" fmla="*/ 2 h 15"/>
                <a:gd name="T4" fmla="*/ 13 w 14"/>
                <a:gd name="T5" fmla="*/ 4 h 15"/>
                <a:gd name="T6" fmla="*/ 14 w 14"/>
                <a:gd name="T7" fmla="*/ 7 h 15"/>
                <a:gd name="T8" fmla="*/ 13 w 14"/>
                <a:gd name="T9" fmla="*/ 10 h 15"/>
                <a:gd name="T10" fmla="*/ 12 w 14"/>
                <a:gd name="T11" fmla="*/ 13 h 15"/>
                <a:gd name="T12" fmla="*/ 9 w 14"/>
                <a:gd name="T13" fmla="*/ 14 h 15"/>
                <a:gd name="T14" fmla="*/ 7 w 14"/>
                <a:gd name="T15" fmla="*/ 15 h 15"/>
                <a:gd name="T16" fmla="*/ 4 w 14"/>
                <a:gd name="T17" fmla="*/ 15 h 15"/>
                <a:gd name="T18" fmla="*/ 2 w 14"/>
                <a:gd name="T19" fmla="*/ 14 h 15"/>
                <a:gd name="T20" fmla="*/ 1 w 14"/>
                <a:gd name="T21" fmla="*/ 11 h 15"/>
                <a:gd name="T22" fmla="*/ 0 w 14"/>
                <a:gd name="T23" fmla="*/ 8 h 15"/>
                <a:gd name="T24" fmla="*/ 0 w 14"/>
                <a:gd name="T25" fmla="*/ 5 h 15"/>
                <a:gd name="T26" fmla="*/ 1 w 14"/>
                <a:gd name="T27" fmla="*/ 2 h 15"/>
                <a:gd name="T28" fmla="*/ 4 w 14"/>
                <a:gd name="T29" fmla="*/ 0 h 15"/>
                <a:gd name="T30" fmla="*/ 7 w 14"/>
                <a:gd name="T31" fmla="*/ 0 h 15"/>
                <a:gd name="T32" fmla="*/ 11 w 14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5"/>
                <a:gd name="T53" fmla="*/ 14 w 1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5">
                  <a:moveTo>
                    <a:pt x="11" y="1"/>
                  </a:moveTo>
                  <a:lnTo>
                    <a:pt x="13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80" name="Freeform 687">
              <a:extLst>
                <a:ext uri="{FF2B5EF4-FFF2-40B4-BE49-F238E27FC236}">
                  <a16:creationId xmlns:a16="http://schemas.microsoft.com/office/drawing/2014/main" id="{36FDFCD4-73A9-48AB-8D66-40C78845A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" y="283"/>
              <a:ext cx="122" cy="94"/>
            </a:xfrm>
            <a:custGeom>
              <a:avLst/>
              <a:gdLst>
                <a:gd name="T0" fmla="*/ 120 w 122"/>
                <a:gd name="T1" fmla="*/ 9 h 94"/>
                <a:gd name="T2" fmla="*/ 117 w 122"/>
                <a:gd name="T3" fmla="*/ 6 h 94"/>
                <a:gd name="T4" fmla="*/ 116 w 122"/>
                <a:gd name="T5" fmla="*/ 3 h 94"/>
                <a:gd name="T6" fmla="*/ 110 w 122"/>
                <a:gd name="T7" fmla="*/ 9 h 94"/>
                <a:gd name="T8" fmla="*/ 98 w 122"/>
                <a:gd name="T9" fmla="*/ 6 h 94"/>
                <a:gd name="T10" fmla="*/ 72 w 122"/>
                <a:gd name="T11" fmla="*/ 1 h 94"/>
                <a:gd name="T12" fmla="*/ 52 w 122"/>
                <a:gd name="T13" fmla="*/ 1 h 94"/>
                <a:gd name="T14" fmla="*/ 49 w 122"/>
                <a:gd name="T15" fmla="*/ 4 h 94"/>
                <a:gd name="T16" fmla="*/ 66 w 122"/>
                <a:gd name="T17" fmla="*/ 3 h 94"/>
                <a:gd name="T18" fmla="*/ 87 w 122"/>
                <a:gd name="T19" fmla="*/ 8 h 94"/>
                <a:gd name="T20" fmla="*/ 103 w 122"/>
                <a:gd name="T21" fmla="*/ 16 h 94"/>
                <a:gd name="T22" fmla="*/ 101 w 122"/>
                <a:gd name="T23" fmla="*/ 20 h 94"/>
                <a:gd name="T24" fmla="*/ 91 w 122"/>
                <a:gd name="T25" fmla="*/ 27 h 94"/>
                <a:gd name="T26" fmla="*/ 80 w 122"/>
                <a:gd name="T27" fmla="*/ 29 h 94"/>
                <a:gd name="T28" fmla="*/ 62 w 122"/>
                <a:gd name="T29" fmla="*/ 22 h 94"/>
                <a:gd name="T30" fmla="*/ 41 w 122"/>
                <a:gd name="T31" fmla="*/ 20 h 94"/>
                <a:gd name="T32" fmla="*/ 31 w 122"/>
                <a:gd name="T33" fmla="*/ 25 h 94"/>
                <a:gd name="T34" fmla="*/ 38 w 122"/>
                <a:gd name="T35" fmla="*/ 25 h 94"/>
                <a:gd name="T36" fmla="*/ 49 w 122"/>
                <a:gd name="T37" fmla="*/ 25 h 94"/>
                <a:gd name="T38" fmla="*/ 60 w 122"/>
                <a:gd name="T39" fmla="*/ 28 h 94"/>
                <a:gd name="T40" fmla="*/ 74 w 122"/>
                <a:gd name="T41" fmla="*/ 33 h 94"/>
                <a:gd name="T42" fmla="*/ 76 w 122"/>
                <a:gd name="T43" fmla="*/ 38 h 94"/>
                <a:gd name="T44" fmla="*/ 58 w 122"/>
                <a:gd name="T45" fmla="*/ 45 h 94"/>
                <a:gd name="T46" fmla="*/ 42 w 122"/>
                <a:gd name="T47" fmla="*/ 41 h 94"/>
                <a:gd name="T48" fmla="*/ 26 w 122"/>
                <a:gd name="T49" fmla="*/ 38 h 94"/>
                <a:gd name="T50" fmla="*/ 31 w 122"/>
                <a:gd name="T51" fmla="*/ 43 h 94"/>
                <a:gd name="T52" fmla="*/ 45 w 122"/>
                <a:gd name="T53" fmla="*/ 50 h 94"/>
                <a:gd name="T54" fmla="*/ 30 w 122"/>
                <a:gd name="T55" fmla="*/ 56 h 94"/>
                <a:gd name="T56" fmla="*/ 10 w 122"/>
                <a:gd name="T57" fmla="*/ 61 h 94"/>
                <a:gd name="T58" fmla="*/ 0 w 122"/>
                <a:gd name="T59" fmla="*/ 65 h 94"/>
                <a:gd name="T60" fmla="*/ 6 w 122"/>
                <a:gd name="T61" fmla="*/ 67 h 94"/>
                <a:gd name="T62" fmla="*/ 23 w 122"/>
                <a:gd name="T63" fmla="*/ 64 h 94"/>
                <a:gd name="T64" fmla="*/ 43 w 122"/>
                <a:gd name="T65" fmla="*/ 59 h 94"/>
                <a:gd name="T66" fmla="*/ 50 w 122"/>
                <a:gd name="T67" fmla="*/ 62 h 94"/>
                <a:gd name="T68" fmla="*/ 42 w 122"/>
                <a:gd name="T69" fmla="*/ 90 h 94"/>
                <a:gd name="T70" fmla="*/ 43 w 122"/>
                <a:gd name="T71" fmla="*/ 94 h 94"/>
                <a:gd name="T72" fmla="*/ 54 w 122"/>
                <a:gd name="T73" fmla="*/ 73 h 94"/>
                <a:gd name="T74" fmla="*/ 62 w 122"/>
                <a:gd name="T75" fmla="*/ 54 h 94"/>
                <a:gd name="T76" fmla="*/ 74 w 122"/>
                <a:gd name="T77" fmla="*/ 48 h 94"/>
                <a:gd name="T78" fmla="*/ 85 w 122"/>
                <a:gd name="T79" fmla="*/ 43 h 94"/>
                <a:gd name="T80" fmla="*/ 86 w 122"/>
                <a:gd name="T81" fmla="*/ 61 h 94"/>
                <a:gd name="T82" fmla="*/ 81 w 122"/>
                <a:gd name="T83" fmla="*/ 86 h 94"/>
                <a:gd name="T84" fmla="*/ 85 w 122"/>
                <a:gd name="T85" fmla="*/ 82 h 94"/>
                <a:gd name="T86" fmla="*/ 94 w 122"/>
                <a:gd name="T87" fmla="*/ 50 h 94"/>
                <a:gd name="T88" fmla="*/ 103 w 122"/>
                <a:gd name="T89" fmla="*/ 30 h 94"/>
                <a:gd name="T90" fmla="*/ 111 w 122"/>
                <a:gd name="T91" fmla="*/ 21 h 94"/>
                <a:gd name="T92" fmla="*/ 113 w 122"/>
                <a:gd name="T93" fmla="*/ 26 h 94"/>
                <a:gd name="T94" fmla="*/ 111 w 122"/>
                <a:gd name="T95" fmla="*/ 58 h 94"/>
                <a:gd name="T96" fmla="*/ 118 w 122"/>
                <a:gd name="T97" fmla="*/ 40 h 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"/>
                <a:gd name="T148" fmla="*/ 0 h 94"/>
                <a:gd name="T149" fmla="*/ 122 w 122"/>
                <a:gd name="T150" fmla="*/ 94 h 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" h="94">
                  <a:moveTo>
                    <a:pt x="122" y="10"/>
                  </a:moveTo>
                  <a:lnTo>
                    <a:pt x="121" y="9"/>
                  </a:lnTo>
                  <a:lnTo>
                    <a:pt x="120" y="9"/>
                  </a:lnTo>
                  <a:lnTo>
                    <a:pt x="118" y="8"/>
                  </a:lnTo>
                  <a:lnTo>
                    <a:pt x="117" y="7"/>
                  </a:lnTo>
                  <a:lnTo>
                    <a:pt x="117" y="6"/>
                  </a:lnTo>
                  <a:lnTo>
                    <a:pt x="117" y="5"/>
                  </a:lnTo>
                  <a:lnTo>
                    <a:pt x="116" y="4"/>
                  </a:lnTo>
                  <a:lnTo>
                    <a:pt x="116" y="3"/>
                  </a:lnTo>
                  <a:lnTo>
                    <a:pt x="114" y="5"/>
                  </a:lnTo>
                  <a:lnTo>
                    <a:pt x="112" y="8"/>
                  </a:lnTo>
                  <a:lnTo>
                    <a:pt x="110" y="9"/>
                  </a:lnTo>
                  <a:lnTo>
                    <a:pt x="109" y="11"/>
                  </a:lnTo>
                  <a:lnTo>
                    <a:pt x="104" y="9"/>
                  </a:lnTo>
                  <a:lnTo>
                    <a:pt x="98" y="6"/>
                  </a:lnTo>
                  <a:lnTo>
                    <a:pt x="89" y="5"/>
                  </a:lnTo>
                  <a:lnTo>
                    <a:pt x="80" y="3"/>
                  </a:lnTo>
                  <a:lnTo>
                    <a:pt x="72" y="1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9" y="4"/>
                  </a:lnTo>
                  <a:lnTo>
                    <a:pt x="52" y="3"/>
                  </a:lnTo>
                  <a:lnTo>
                    <a:pt x="59" y="3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0" y="6"/>
                  </a:lnTo>
                  <a:lnTo>
                    <a:pt x="87" y="8"/>
                  </a:lnTo>
                  <a:lnTo>
                    <a:pt x="94" y="11"/>
                  </a:lnTo>
                  <a:lnTo>
                    <a:pt x="99" y="13"/>
                  </a:lnTo>
                  <a:lnTo>
                    <a:pt x="103" y="16"/>
                  </a:lnTo>
                  <a:lnTo>
                    <a:pt x="104" y="18"/>
                  </a:lnTo>
                  <a:lnTo>
                    <a:pt x="103" y="19"/>
                  </a:lnTo>
                  <a:lnTo>
                    <a:pt x="101" y="20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91" y="27"/>
                  </a:lnTo>
                  <a:lnTo>
                    <a:pt x="87" y="29"/>
                  </a:lnTo>
                  <a:lnTo>
                    <a:pt x="85" y="31"/>
                  </a:lnTo>
                  <a:lnTo>
                    <a:pt x="80" y="29"/>
                  </a:lnTo>
                  <a:lnTo>
                    <a:pt x="75" y="27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1"/>
                  </a:lnTo>
                  <a:lnTo>
                    <a:pt x="47" y="20"/>
                  </a:lnTo>
                  <a:lnTo>
                    <a:pt x="41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9" y="25"/>
                  </a:lnTo>
                  <a:lnTo>
                    <a:pt x="52" y="26"/>
                  </a:lnTo>
                  <a:lnTo>
                    <a:pt x="56" y="27"/>
                  </a:lnTo>
                  <a:lnTo>
                    <a:pt x="60" y="28"/>
                  </a:lnTo>
                  <a:lnTo>
                    <a:pt x="63" y="29"/>
                  </a:lnTo>
                  <a:lnTo>
                    <a:pt x="69" y="31"/>
                  </a:lnTo>
                  <a:lnTo>
                    <a:pt x="74" y="33"/>
                  </a:lnTo>
                  <a:lnTo>
                    <a:pt x="79" y="33"/>
                  </a:lnTo>
                  <a:lnTo>
                    <a:pt x="80" y="34"/>
                  </a:lnTo>
                  <a:lnTo>
                    <a:pt x="76" y="38"/>
                  </a:lnTo>
                  <a:lnTo>
                    <a:pt x="69" y="41"/>
                  </a:lnTo>
                  <a:lnTo>
                    <a:pt x="62" y="43"/>
                  </a:lnTo>
                  <a:lnTo>
                    <a:pt x="58" y="45"/>
                  </a:lnTo>
                  <a:lnTo>
                    <a:pt x="54" y="45"/>
                  </a:lnTo>
                  <a:lnTo>
                    <a:pt x="48" y="44"/>
                  </a:lnTo>
                  <a:lnTo>
                    <a:pt x="42" y="41"/>
                  </a:lnTo>
                  <a:lnTo>
                    <a:pt x="36" y="39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5" y="39"/>
                  </a:lnTo>
                  <a:lnTo>
                    <a:pt x="26" y="40"/>
                  </a:lnTo>
                  <a:lnTo>
                    <a:pt x="31" y="43"/>
                  </a:lnTo>
                  <a:lnTo>
                    <a:pt x="37" y="45"/>
                  </a:lnTo>
                  <a:lnTo>
                    <a:pt x="42" y="48"/>
                  </a:lnTo>
                  <a:lnTo>
                    <a:pt x="45" y="50"/>
                  </a:lnTo>
                  <a:lnTo>
                    <a:pt x="42" y="51"/>
                  </a:lnTo>
                  <a:lnTo>
                    <a:pt x="37" y="53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6" y="60"/>
                  </a:lnTo>
                  <a:lnTo>
                    <a:pt x="10" y="61"/>
                  </a:lnTo>
                  <a:lnTo>
                    <a:pt x="6" y="63"/>
                  </a:lnTo>
                  <a:lnTo>
                    <a:pt x="2" y="64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16" y="66"/>
                  </a:lnTo>
                  <a:lnTo>
                    <a:pt x="23" y="64"/>
                  </a:lnTo>
                  <a:lnTo>
                    <a:pt x="30" y="62"/>
                  </a:lnTo>
                  <a:lnTo>
                    <a:pt x="37" y="60"/>
                  </a:lnTo>
                  <a:lnTo>
                    <a:pt x="43" y="59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0" y="62"/>
                  </a:lnTo>
                  <a:lnTo>
                    <a:pt x="48" y="74"/>
                  </a:lnTo>
                  <a:lnTo>
                    <a:pt x="45" y="84"/>
                  </a:lnTo>
                  <a:lnTo>
                    <a:pt x="42" y="90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5" y="91"/>
                  </a:lnTo>
                  <a:lnTo>
                    <a:pt x="49" y="85"/>
                  </a:lnTo>
                  <a:lnTo>
                    <a:pt x="54" y="73"/>
                  </a:lnTo>
                  <a:lnTo>
                    <a:pt x="58" y="62"/>
                  </a:lnTo>
                  <a:lnTo>
                    <a:pt x="60" y="55"/>
                  </a:lnTo>
                  <a:lnTo>
                    <a:pt x="62" y="54"/>
                  </a:lnTo>
                  <a:lnTo>
                    <a:pt x="66" y="52"/>
                  </a:lnTo>
                  <a:lnTo>
                    <a:pt x="70" y="50"/>
                  </a:lnTo>
                  <a:lnTo>
                    <a:pt x="74" y="48"/>
                  </a:lnTo>
                  <a:lnTo>
                    <a:pt x="78" y="46"/>
                  </a:lnTo>
                  <a:lnTo>
                    <a:pt x="81" y="44"/>
                  </a:lnTo>
                  <a:lnTo>
                    <a:pt x="85" y="43"/>
                  </a:lnTo>
                  <a:lnTo>
                    <a:pt x="87" y="42"/>
                  </a:lnTo>
                  <a:lnTo>
                    <a:pt x="87" y="50"/>
                  </a:lnTo>
                  <a:lnTo>
                    <a:pt x="86" y="61"/>
                  </a:lnTo>
                  <a:lnTo>
                    <a:pt x="84" y="73"/>
                  </a:lnTo>
                  <a:lnTo>
                    <a:pt x="82" y="82"/>
                  </a:lnTo>
                  <a:lnTo>
                    <a:pt x="81" y="86"/>
                  </a:lnTo>
                  <a:lnTo>
                    <a:pt x="81" y="87"/>
                  </a:lnTo>
                  <a:lnTo>
                    <a:pt x="82" y="86"/>
                  </a:lnTo>
                  <a:lnTo>
                    <a:pt x="85" y="82"/>
                  </a:lnTo>
                  <a:lnTo>
                    <a:pt x="88" y="73"/>
                  </a:lnTo>
                  <a:lnTo>
                    <a:pt x="92" y="61"/>
                  </a:lnTo>
                  <a:lnTo>
                    <a:pt x="94" y="50"/>
                  </a:lnTo>
                  <a:lnTo>
                    <a:pt x="94" y="39"/>
                  </a:lnTo>
                  <a:lnTo>
                    <a:pt x="99" y="34"/>
                  </a:lnTo>
                  <a:lnTo>
                    <a:pt x="103" y="30"/>
                  </a:lnTo>
                  <a:lnTo>
                    <a:pt x="106" y="26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2" y="20"/>
                  </a:lnTo>
                  <a:lnTo>
                    <a:pt x="113" y="22"/>
                  </a:lnTo>
                  <a:lnTo>
                    <a:pt x="113" y="26"/>
                  </a:lnTo>
                  <a:lnTo>
                    <a:pt x="112" y="33"/>
                  </a:lnTo>
                  <a:lnTo>
                    <a:pt x="111" y="45"/>
                  </a:lnTo>
                  <a:lnTo>
                    <a:pt x="111" y="58"/>
                  </a:lnTo>
                  <a:lnTo>
                    <a:pt x="110" y="65"/>
                  </a:lnTo>
                  <a:lnTo>
                    <a:pt x="114" y="56"/>
                  </a:lnTo>
                  <a:lnTo>
                    <a:pt x="118" y="40"/>
                  </a:lnTo>
                  <a:lnTo>
                    <a:pt x="121" y="24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81" name="Freeform 688">
              <a:extLst>
                <a:ext uri="{FF2B5EF4-FFF2-40B4-BE49-F238E27FC236}">
                  <a16:creationId xmlns:a16="http://schemas.microsoft.com/office/drawing/2014/main" id="{23924D6D-DEDC-4A5A-8F36-26F110CBE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" y="116"/>
              <a:ext cx="98" cy="104"/>
            </a:xfrm>
            <a:custGeom>
              <a:avLst/>
              <a:gdLst>
                <a:gd name="T0" fmla="*/ 95 w 98"/>
                <a:gd name="T1" fmla="*/ 102 h 104"/>
                <a:gd name="T2" fmla="*/ 97 w 98"/>
                <a:gd name="T3" fmla="*/ 99 h 104"/>
                <a:gd name="T4" fmla="*/ 94 w 98"/>
                <a:gd name="T5" fmla="*/ 93 h 104"/>
                <a:gd name="T6" fmla="*/ 88 w 98"/>
                <a:gd name="T7" fmla="*/ 85 h 104"/>
                <a:gd name="T8" fmla="*/ 87 w 98"/>
                <a:gd name="T9" fmla="*/ 73 h 104"/>
                <a:gd name="T10" fmla="*/ 84 w 98"/>
                <a:gd name="T11" fmla="*/ 48 h 104"/>
                <a:gd name="T12" fmla="*/ 80 w 98"/>
                <a:gd name="T13" fmla="*/ 35 h 104"/>
                <a:gd name="T14" fmla="*/ 78 w 98"/>
                <a:gd name="T15" fmla="*/ 35 h 104"/>
                <a:gd name="T16" fmla="*/ 78 w 98"/>
                <a:gd name="T17" fmla="*/ 46 h 104"/>
                <a:gd name="T18" fmla="*/ 79 w 98"/>
                <a:gd name="T19" fmla="*/ 67 h 104"/>
                <a:gd name="T20" fmla="*/ 74 w 98"/>
                <a:gd name="T21" fmla="*/ 71 h 104"/>
                <a:gd name="T22" fmla="*/ 63 w 98"/>
                <a:gd name="T23" fmla="*/ 63 h 104"/>
                <a:gd name="T24" fmla="*/ 57 w 98"/>
                <a:gd name="T25" fmla="*/ 52 h 104"/>
                <a:gd name="T26" fmla="*/ 53 w 98"/>
                <a:gd name="T27" fmla="*/ 33 h 104"/>
                <a:gd name="T28" fmla="*/ 52 w 98"/>
                <a:gd name="T29" fmla="*/ 19 h 104"/>
                <a:gd name="T30" fmla="*/ 51 w 98"/>
                <a:gd name="T31" fmla="*/ 8 h 104"/>
                <a:gd name="T32" fmla="*/ 48 w 98"/>
                <a:gd name="T33" fmla="*/ 2 h 104"/>
                <a:gd name="T34" fmla="*/ 48 w 98"/>
                <a:gd name="T35" fmla="*/ 6 h 104"/>
                <a:gd name="T36" fmla="*/ 49 w 98"/>
                <a:gd name="T37" fmla="*/ 14 h 104"/>
                <a:gd name="T38" fmla="*/ 48 w 98"/>
                <a:gd name="T39" fmla="*/ 23 h 104"/>
                <a:gd name="T40" fmla="*/ 47 w 98"/>
                <a:gd name="T41" fmla="*/ 32 h 104"/>
                <a:gd name="T42" fmla="*/ 49 w 98"/>
                <a:gd name="T43" fmla="*/ 46 h 104"/>
                <a:gd name="T44" fmla="*/ 43 w 98"/>
                <a:gd name="T45" fmla="*/ 45 h 104"/>
                <a:gd name="T46" fmla="*/ 29 w 98"/>
                <a:gd name="T47" fmla="*/ 29 h 104"/>
                <a:gd name="T48" fmla="*/ 15 w 98"/>
                <a:gd name="T49" fmla="*/ 12 h 104"/>
                <a:gd name="T50" fmla="*/ 4 w 98"/>
                <a:gd name="T51" fmla="*/ 2 h 104"/>
                <a:gd name="T52" fmla="*/ 6 w 98"/>
                <a:gd name="T53" fmla="*/ 9 h 104"/>
                <a:gd name="T54" fmla="*/ 20 w 98"/>
                <a:gd name="T55" fmla="*/ 29 h 104"/>
                <a:gd name="T56" fmla="*/ 27 w 98"/>
                <a:gd name="T57" fmla="*/ 41 h 104"/>
                <a:gd name="T58" fmla="*/ 40 w 98"/>
                <a:gd name="T59" fmla="*/ 54 h 104"/>
                <a:gd name="T60" fmla="*/ 40 w 98"/>
                <a:gd name="T61" fmla="*/ 58 h 104"/>
                <a:gd name="T62" fmla="*/ 27 w 98"/>
                <a:gd name="T63" fmla="*/ 55 h 104"/>
                <a:gd name="T64" fmla="*/ 20 w 98"/>
                <a:gd name="T65" fmla="*/ 51 h 104"/>
                <a:gd name="T66" fmla="*/ 17 w 98"/>
                <a:gd name="T67" fmla="*/ 52 h 104"/>
                <a:gd name="T68" fmla="*/ 21 w 98"/>
                <a:gd name="T69" fmla="*/ 57 h 104"/>
                <a:gd name="T70" fmla="*/ 29 w 98"/>
                <a:gd name="T71" fmla="*/ 62 h 104"/>
                <a:gd name="T72" fmla="*/ 41 w 98"/>
                <a:gd name="T73" fmla="*/ 66 h 104"/>
                <a:gd name="T74" fmla="*/ 52 w 98"/>
                <a:gd name="T75" fmla="*/ 69 h 104"/>
                <a:gd name="T76" fmla="*/ 61 w 98"/>
                <a:gd name="T77" fmla="*/ 71 h 104"/>
                <a:gd name="T78" fmla="*/ 72 w 98"/>
                <a:gd name="T79" fmla="*/ 80 h 104"/>
                <a:gd name="T80" fmla="*/ 73 w 98"/>
                <a:gd name="T81" fmla="*/ 86 h 104"/>
                <a:gd name="T82" fmla="*/ 66 w 98"/>
                <a:gd name="T83" fmla="*/ 89 h 104"/>
                <a:gd name="T84" fmla="*/ 57 w 98"/>
                <a:gd name="T85" fmla="*/ 90 h 104"/>
                <a:gd name="T86" fmla="*/ 49 w 98"/>
                <a:gd name="T87" fmla="*/ 90 h 104"/>
                <a:gd name="T88" fmla="*/ 42 w 98"/>
                <a:gd name="T89" fmla="*/ 89 h 104"/>
                <a:gd name="T90" fmla="*/ 41 w 98"/>
                <a:gd name="T91" fmla="*/ 91 h 104"/>
                <a:gd name="T92" fmla="*/ 51 w 98"/>
                <a:gd name="T93" fmla="*/ 94 h 104"/>
                <a:gd name="T94" fmla="*/ 62 w 98"/>
                <a:gd name="T95" fmla="*/ 94 h 104"/>
                <a:gd name="T96" fmla="*/ 72 w 98"/>
                <a:gd name="T97" fmla="*/ 94 h 104"/>
                <a:gd name="T98" fmla="*/ 81 w 98"/>
                <a:gd name="T99" fmla="*/ 93 h 104"/>
                <a:gd name="T100" fmla="*/ 88 w 98"/>
                <a:gd name="T101" fmla="*/ 94 h 104"/>
                <a:gd name="T102" fmla="*/ 93 w 98"/>
                <a:gd name="T103" fmla="*/ 100 h 1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8"/>
                <a:gd name="T157" fmla="*/ 0 h 104"/>
                <a:gd name="T158" fmla="*/ 98 w 98"/>
                <a:gd name="T159" fmla="*/ 104 h 1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8" h="104">
                  <a:moveTo>
                    <a:pt x="95" y="104"/>
                  </a:moveTo>
                  <a:lnTo>
                    <a:pt x="95" y="102"/>
                  </a:lnTo>
                  <a:lnTo>
                    <a:pt x="96" y="100"/>
                  </a:lnTo>
                  <a:lnTo>
                    <a:pt x="97" y="99"/>
                  </a:lnTo>
                  <a:lnTo>
                    <a:pt x="98" y="97"/>
                  </a:lnTo>
                  <a:lnTo>
                    <a:pt x="94" y="93"/>
                  </a:lnTo>
                  <a:lnTo>
                    <a:pt x="91" y="89"/>
                  </a:lnTo>
                  <a:lnTo>
                    <a:pt x="88" y="85"/>
                  </a:lnTo>
                  <a:lnTo>
                    <a:pt x="87" y="81"/>
                  </a:lnTo>
                  <a:lnTo>
                    <a:pt x="87" y="73"/>
                  </a:lnTo>
                  <a:lnTo>
                    <a:pt x="86" y="61"/>
                  </a:lnTo>
                  <a:lnTo>
                    <a:pt x="84" y="48"/>
                  </a:lnTo>
                  <a:lnTo>
                    <a:pt x="82" y="39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9" y="57"/>
                  </a:lnTo>
                  <a:lnTo>
                    <a:pt x="79" y="67"/>
                  </a:lnTo>
                  <a:lnTo>
                    <a:pt x="79" y="75"/>
                  </a:lnTo>
                  <a:lnTo>
                    <a:pt x="74" y="71"/>
                  </a:lnTo>
                  <a:lnTo>
                    <a:pt x="68" y="67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57" y="52"/>
                  </a:lnTo>
                  <a:lnTo>
                    <a:pt x="54" y="42"/>
                  </a:lnTo>
                  <a:lnTo>
                    <a:pt x="53" y="33"/>
                  </a:lnTo>
                  <a:lnTo>
                    <a:pt x="52" y="25"/>
                  </a:lnTo>
                  <a:lnTo>
                    <a:pt x="52" y="19"/>
                  </a:lnTo>
                  <a:lnTo>
                    <a:pt x="52" y="12"/>
                  </a:lnTo>
                  <a:lnTo>
                    <a:pt x="51" y="8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48" y="9"/>
                  </a:lnTo>
                  <a:lnTo>
                    <a:pt x="49" y="14"/>
                  </a:lnTo>
                  <a:lnTo>
                    <a:pt x="48" y="19"/>
                  </a:lnTo>
                  <a:lnTo>
                    <a:pt x="48" y="23"/>
                  </a:lnTo>
                  <a:lnTo>
                    <a:pt x="47" y="27"/>
                  </a:lnTo>
                  <a:lnTo>
                    <a:pt x="47" y="32"/>
                  </a:lnTo>
                  <a:lnTo>
                    <a:pt x="48" y="39"/>
                  </a:lnTo>
                  <a:lnTo>
                    <a:pt x="49" y="46"/>
                  </a:lnTo>
                  <a:lnTo>
                    <a:pt x="50" y="52"/>
                  </a:lnTo>
                  <a:lnTo>
                    <a:pt x="43" y="45"/>
                  </a:lnTo>
                  <a:lnTo>
                    <a:pt x="36" y="37"/>
                  </a:lnTo>
                  <a:lnTo>
                    <a:pt x="29" y="29"/>
                  </a:lnTo>
                  <a:lnTo>
                    <a:pt x="22" y="20"/>
                  </a:lnTo>
                  <a:lnTo>
                    <a:pt x="15" y="12"/>
                  </a:lnTo>
                  <a:lnTo>
                    <a:pt x="9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6" y="9"/>
                  </a:lnTo>
                  <a:lnTo>
                    <a:pt x="13" y="1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7" y="41"/>
                  </a:lnTo>
                  <a:lnTo>
                    <a:pt x="34" y="48"/>
                  </a:lnTo>
                  <a:lnTo>
                    <a:pt x="40" y="54"/>
                  </a:lnTo>
                  <a:lnTo>
                    <a:pt x="45" y="58"/>
                  </a:lnTo>
                  <a:lnTo>
                    <a:pt x="40" y="58"/>
                  </a:lnTo>
                  <a:lnTo>
                    <a:pt x="33" y="57"/>
                  </a:lnTo>
                  <a:lnTo>
                    <a:pt x="27" y="55"/>
                  </a:lnTo>
                  <a:lnTo>
                    <a:pt x="23" y="53"/>
                  </a:lnTo>
                  <a:lnTo>
                    <a:pt x="20" y="51"/>
                  </a:lnTo>
                  <a:lnTo>
                    <a:pt x="18" y="51"/>
                  </a:lnTo>
                  <a:lnTo>
                    <a:pt x="17" y="52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5" y="60"/>
                  </a:lnTo>
                  <a:lnTo>
                    <a:pt x="29" y="62"/>
                  </a:lnTo>
                  <a:lnTo>
                    <a:pt x="35" y="64"/>
                  </a:lnTo>
                  <a:lnTo>
                    <a:pt x="41" y="66"/>
                  </a:lnTo>
                  <a:lnTo>
                    <a:pt x="46" y="68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1" y="71"/>
                  </a:lnTo>
                  <a:lnTo>
                    <a:pt x="67" y="75"/>
                  </a:lnTo>
                  <a:lnTo>
                    <a:pt x="72" y="80"/>
                  </a:lnTo>
                  <a:lnTo>
                    <a:pt x="76" y="85"/>
                  </a:lnTo>
                  <a:lnTo>
                    <a:pt x="73" y="86"/>
                  </a:lnTo>
                  <a:lnTo>
                    <a:pt x="70" y="88"/>
                  </a:lnTo>
                  <a:lnTo>
                    <a:pt x="66" y="89"/>
                  </a:lnTo>
                  <a:lnTo>
                    <a:pt x="61" y="90"/>
                  </a:lnTo>
                  <a:lnTo>
                    <a:pt x="57" y="90"/>
                  </a:lnTo>
                  <a:lnTo>
                    <a:pt x="53" y="90"/>
                  </a:lnTo>
                  <a:lnTo>
                    <a:pt x="49" y="90"/>
                  </a:lnTo>
                  <a:lnTo>
                    <a:pt x="46" y="90"/>
                  </a:lnTo>
                  <a:lnTo>
                    <a:pt x="42" y="89"/>
                  </a:lnTo>
                  <a:lnTo>
                    <a:pt x="40" y="90"/>
                  </a:lnTo>
                  <a:lnTo>
                    <a:pt x="41" y="91"/>
                  </a:lnTo>
                  <a:lnTo>
                    <a:pt x="47" y="93"/>
                  </a:lnTo>
                  <a:lnTo>
                    <a:pt x="51" y="94"/>
                  </a:lnTo>
                  <a:lnTo>
                    <a:pt x="56" y="94"/>
                  </a:lnTo>
                  <a:lnTo>
                    <a:pt x="62" y="94"/>
                  </a:lnTo>
                  <a:lnTo>
                    <a:pt x="67" y="94"/>
                  </a:lnTo>
                  <a:lnTo>
                    <a:pt x="72" y="94"/>
                  </a:lnTo>
                  <a:lnTo>
                    <a:pt x="78" y="93"/>
                  </a:lnTo>
                  <a:lnTo>
                    <a:pt x="81" y="93"/>
                  </a:lnTo>
                  <a:lnTo>
                    <a:pt x="84" y="93"/>
                  </a:lnTo>
                  <a:lnTo>
                    <a:pt x="88" y="94"/>
                  </a:lnTo>
                  <a:lnTo>
                    <a:pt x="91" y="97"/>
                  </a:lnTo>
                  <a:lnTo>
                    <a:pt x="93" y="100"/>
                  </a:lnTo>
                  <a:lnTo>
                    <a:pt x="95" y="10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82" name="Freeform 689">
              <a:extLst>
                <a:ext uri="{FF2B5EF4-FFF2-40B4-BE49-F238E27FC236}">
                  <a16:creationId xmlns:a16="http://schemas.microsoft.com/office/drawing/2014/main" id="{A16811EE-B2FA-458D-93B0-AE5D1855D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" y="75"/>
              <a:ext cx="60" cy="159"/>
            </a:xfrm>
            <a:custGeom>
              <a:avLst/>
              <a:gdLst>
                <a:gd name="T0" fmla="*/ 6 w 60"/>
                <a:gd name="T1" fmla="*/ 131 h 159"/>
                <a:gd name="T2" fmla="*/ 10 w 60"/>
                <a:gd name="T3" fmla="*/ 126 h 159"/>
                <a:gd name="T4" fmla="*/ 13 w 60"/>
                <a:gd name="T5" fmla="*/ 128 h 159"/>
                <a:gd name="T6" fmla="*/ 16 w 60"/>
                <a:gd name="T7" fmla="*/ 113 h 159"/>
                <a:gd name="T8" fmla="*/ 6 w 60"/>
                <a:gd name="T9" fmla="*/ 90 h 159"/>
                <a:gd name="T10" fmla="*/ 0 w 60"/>
                <a:gd name="T11" fmla="*/ 66 h 159"/>
                <a:gd name="T12" fmla="*/ 2 w 60"/>
                <a:gd name="T13" fmla="*/ 67 h 159"/>
                <a:gd name="T14" fmla="*/ 13 w 60"/>
                <a:gd name="T15" fmla="*/ 92 h 159"/>
                <a:gd name="T16" fmla="*/ 23 w 60"/>
                <a:gd name="T17" fmla="*/ 75 h 159"/>
                <a:gd name="T18" fmla="*/ 22 w 60"/>
                <a:gd name="T19" fmla="*/ 45 h 159"/>
                <a:gd name="T20" fmla="*/ 22 w 60"/>
                <a:gd name="T21" fmla="*/ 19 h 159"/>
                <a:gd name="T22" fmla="*/ 24 w 60"/>
                <a:gd name="T23" fmla="*/ 20 h 159"/>
                <a:gd name="T24" fmla="*/ 24 w 60"/>
                <a:gd name="T25" fmla="*/ 35 h 159"/>
                <a:gd name="T26" fmla="*/ 30 w 60"/>
                <a:gd name="T27" fmla="*/ 35 h 159"/>
                <a:gd name="T28" fmla="*/ 45 w 60"/>
                <a:gd name="T29" fmla="*/ 2 h 159"/>
                <a:gd name="T30" fmla="*/ 48 w 60"/>
                <a:gd name="T31" fmla="*/ 2 h 159"/>
                <a:gd name="T32" fmla="*/ 39 w 60"/>
                <a:gd name="T33" fmla="*/ 24 h 159"/>
                <a:gd name="T34" fmla="*/ 38 w 60"/>
                <a:gd name="T35" fmla="*/ 44 h 159"/>
                <a:gd name="T36" fmla="*/ 50 w 60"/>
                <a:gd name="T37" fmla="*/ 38 h 159"/>
                <a:gd name="T38" fmla="*/ 53 w 60"/>
                <a:gd name="T39" fmla="*/ 38 h 159"/>
                <a:gd name="T40" fmla="*/ 42 w 60"/>
                <a:gd name="T41" fmla="*/ 49 h 159"/>
                <a:gd name="T42" fmla="*/ 30 w 60"/>
                <a:gd name="T43" fmla="*/ 66 h 159"/>
                <a:gd name="T44" fmla="*/ 24 w 60"/>
                <a:gd name="T45" fmla="*/ 98 h 159"/>
                <a:gd name="T46" fmla="*/ 37 w 60"/>
                <a:gd name="T47" fmla="*/ 97 h 159"/>
                <a:gd name="T48" fmla="*/ 50 w 60"/>
                <a:gd name="T49" fmla="*/ 94 h 159"/>
                <a:gd name="T50" fmla="*/ 56 w 60"/>
                <a:gd name="T51" fmla="*/ 89 h 159"/>
                <a:gd name="T52" fmla="*/ 55 w 60"/>
                <a:gd name="T53" fmla="*/ 93 h 159"/>
                <a:gd name="T54" fmla="*/ 46 w 60"/>
                <a:gd name="T55" fmla="*/ 100 h 159"/>
                <a:gd name="T56" fmla="*/ 31 w 60"/>
                <a:gd name="T57" fmla="*/ 106 h 159"/>
                <a:gd name="T58" fmla="*/ 23 w 60"/>
                <a:gd name="T59" fmla="*/ 112 h 159"/>
                <a:gd name="T60" fmla="*/ 20 w 60"/>
                <a:gd name="T61" fmla="*/ 129 h 159"/>
                <a:gd name="T62" fmla="*/ 29 w 60"/>
                <a:gd name="T63" fmla="*/ 131 h 159"/>
                <a:gd name="T64" fmla="*/ 46 w 60"/>
                <a:gd name="T65" fmla="*/ 123 h 159"/>
                <a:gd name="T66" fmla="*/ 58 w 60"/>
                <a:gd name="T67" fmla="*/ 113 h 159"/>
                <a:gd name="T68" fmla="*/ 58 w 60"/>
                <a:gd name="T69" fmla="*/ 117 h 159"/>
                <a:gd name="T70" fmla="*/ 42 w 60"/>
                <a:gd name="T71" fmla="*/ 139 h 159"/>
                <a:gd name="T72" fmla="*/ 36 w 60"/>
                <a:gd name="T73" fmla="*/ 139 h 159"/>
                <a:gd name="T74" fmla="*/ 30 w 60"/>
                <a:gd name="T75" fmla="*/ 132 h 159"/>
                <a:gd name="T76" fmla="*/ 16 w 60"/>
                <a:gd name="T77" fmla="*/ 134 h 159"/>
                <a:gd name="T78" fmla="*/ 12 w 60"/>
                <a:gd name="T79" fmla="*/ 144 h 159"/>
                <a:gd name="T80" fmla="*/ 6 w 60"/>
                <a:gd name="T81" fmla="*/ 155 h 159"/>
                <a:gd name="T82" fmla="*/ 4 w 60"/>
                <a:gd name="T83" fmla="*/ 155 h 159"/>
                <a:gd name="T84" fmla="*/ 9 w 60"/>
                <a:gd name="T85" fmla="*/ 141 h 159"/>
                <a:gd name="T86" fmla="*/ 2 w 60"/>
                <a:gd name="T87" fmla="*/ 136 h 1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"/>
                <a:gd name="T133" fmla="*/ 0 h 159"/>
                <a:gd name="T134" fmla="*/ 60 w 60"/>
                <a:gd name="T135" fmla="*/ 159 h 1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" h="159">
                  <a:moveTo>
                    <a:pt x="0" y="137"/>
                  </a:moveTo>
                  <a:lnTo>
                    <a:pt x="3" y="134"/>
                  </a:lnTo>
                  <a:lnTo>
                    <a:pt x="6" y="131"/>
                  </a:lnTo>
                  <a:lnTo>
                    <a:pt x="8" y="128"/>
                  </a:lnTo>
                  <a:lnTo>
                    <a:pt x="9" y="124"/>
                  </a:lnTo>
                  <a:lnTo>
                    <a:pt x="10" y="126"/>
                  </a:lnTo>
                  <a:lnTo>
                    <a:pt x="12" y="127"/>
                  </a:lnTo>
                  <a:lnTo>
                    <a:pt x="13" y="128"/>
                  </a:lnTo>
                  <a:lnTo>
                    <a:pt x="14" y="125"/>
                  </a:lnTo>
                  <a:lnTo>
                    <a:pt x="16" y="120"/>
                  </a:lnTo>
                  <a:lnTo>
                    <a:pt x="16" y="113"/>
                  </a:lnTo>
                  <a:lnTo>
                    <a:pt x="15" y="109"/>
                  </a:lnTo>
                  <a:lnTo>
                    <a:pt x="11" y="102"/>
                  </a:lnTo>
                  <a:lnTo>
                    <a:pt x="6" y="90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1" y="63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4" y="74"/>
                  </a:lnTo>
                  <a:lnTo>
                    <a:pt x="8" y="83"/>
                  </a:lnTo>
                  <a:lnTo>
                    <a:pt x="13" y="92"/>
                  </a:lnTo>
                  <a:lnTo>
                    <a:pt x="18" y="97"/>
                  </a:lnTo>
                  <a:lnTo>
                    <a:pt x="20" y="88"/>
                  </a:lnTo>
                  <a:lnTo>
                    <a:pt x="23" y="75"/>
                  </a:lnTo>
                  <a:lnTo>
                    <a:pt x="24" y="62"/>
                  </a:lnTo>
                  <a:lnTo>
                    <a:pt x="24" y="53"/>
                  </a:lnTo>
                  <a:lnTo>
                    <a:pt x="22" y="45"/>
                  </a:lnTo>
                  <a:lnTo>
                    <a:pt x="21" y="35"/>
                  </a:lnTo>
                  <a:lnTo>
                    <a:pt x="21" y="25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4" y="23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6" y="42"/>
                  </a:lnTo>
                  <a:lnTo>
                    <a:pt x="28" y="46"/>
                  </a:lnTo>
                  <a:lnTo>
                    <a:pt x="30" y="35"/>
                  </a:lnTo>
                  <a:lnTo>
                    <a:pt x="35" y="22"/>
                  </a:lnTo>
                  <a:lnTo>
                    <a:pt x="39" y="10"/>
                  </a:lnTo>
                  <a:lnTo>
                    <a:pt x="45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6" y="5"/>
                  </a:lnTo>
                  <a:lnTo>
                    <a:pt x="42" y="12"/>
                  </a:lnTo>
                  <a:lnTo>
                    <a:pt x="39" y="24"/>
                  </a:lnTo>
                  <a:lnTo>
                    <a:pt x="36" y="37"/>
                  </a:lnTo>
                  <a:lnTo>
                    <a:pt x="34" y="45"/>
                  </a:lnTo>
                  <a:lnTo>
                    <a:pt x="38" y="44"/>
                  </a:lnTo>
                  <a:lnTo>
                    <a:pt x="42" y="43"/>
                  </a:lnTo>
                  <a:lnTo>
                    <a:pt x="47" y="40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42" y="49"/>
                  </a:lnTo>
                  <a:lnTo>
                    <a:pt x="36" y="52"/>
                  </a:lnTo>
                  <a:lnTo>
                    <a:pt x="32" y="55"/>
                  </a:lnTo>
                  <a:lnTo>
                    <a:pt x="30" y="66"/>
                  </a:lnTo>
                  <a:lnTo>
                    <a:pt x="29" y="79"/>
                  </a:lnTo>
                  <a:lnTo>
                    <a:pt x="26" y="91"/>
                  </a:lnTo>
                  <a:lnTo>
                    <a:pt x="24" y="98"/>
                  </a:lnTo>
                  <a:lnTo>
                    <a:pt x="29" y="98"/>
                  </a:lnTo>
                  <a:lnTo>
                    <a:pt x="33" y="97"/>
                  </a:lnTo>
                  <a:lnTo>
                    <a:pt x="37" y="97"/>
                  </a:lnTo>
                  <a:lnTo>
                    <a:pt x="42" y="96"/>
                  </a:lnTo>
                  <a:lnTo>
                    <a:pt x="46" y="95"/>
                  </a:lnTo>
                  <a:lnTo>
                    <a:pt x="50" y="94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57" y="91"/>
                  </a:lnTo>
                  <a:lnTo>
                    <a:pt x="55" y="93"/>
                  </a:lnTo>
                  <a:lnTo>
                    <a:pt x="54" y="95"/>
                  </a:lnTo>
                  <a:lnTo>
                    <a:pt x="50" y="97"/>
                  </a:lnTo>
                  <a:lnTo>
                    <a:pt x="46" y="100"/>
                  </a:lnTo>
                  <a:lnTo>
                    <a:pt x="41" y="102"/>
                  </a:lnTo>
                  <a:lnTo>
                    <a:pt x="36" y="104"/>
                  </a:lnTo>
                  <a:lnTo>
                    <a:pt x="31" y="106"/>
                  </a:lnTo>
                  <a:lnTo>
                    <a:pt x="28" y="107"/>
                  </a:lnTo>
                  <a:lnTo>
                    <a:pt x="25" y="108"/>
                  </a:lnTo>
                  <a:lnTo>
                    <a:pt x="23" y="112"/>
                  </a:lnTo>
                  <a:lnTo>
                    <a:pt x="21" y="118"/>
                  </a:lnTo>
                  <a:lnTo>
                    <a:pt x="20" y="124"/>
                  </a:lnTo>
                  <a:lnTo>
                    <a:pt x="20" y="129"/>
                  </a:lnTo>
                  <a:lnTo>
                    <a:pt x="22" y="131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32" y="130"/>
                  </a:lnTo>
                  <a:lnTo>
                    <a:pt x="39" y="127"/>
                  </a:lnTo>
                  <a:lnTo>
                    <a:pt x="46" y="123"/>
                  </a:lnTo>
                  <a:lnTo>
                    <a:pt x="52" y="119"/>
                  </a:lnTo>
                  <a:lnTo>
                    <a:pt x="56" y="116"/>
                  </a:lnTo>
                  <a:lnTo>
                    <a:pt x="58" y="113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58" y="117"/>
                  </a:lnTo>
                  <a:lnTo>
                    <a:pt x="54" y="124"/>
                  </a:lnTo>
                  <a:lnTo>
                    <a:pt x="49" y="132"/>
                  </a:lnTo>
                  <a:lnTo>
                    <a:pt x="42" y="139"/>
                  </a:lnTo>
                  <a:lnTo>
                    <a:pt x="38" y="144"/>
                  </a:lnTo>
                  <a:lnTo>
                    <a:pt x="37" y="142"/>
                  </a:lnTo>
                  <a:lnTo>
                    <a:pt x="36" y="139"/>
                  </a:lnTo>
                  <a:lnTo>
                    <a:pt x="36" y="137"/>
                  </a:lnTo>
                  <a:lnTo>
                    <a:pt x="35" y="135"/>
                  </a:lnTo>
                  <a:lnTo>
                    <a:pt x="30" y="132"/>
                  </a:lnTo>
                  <a:lnTo>
                    <a:pt x="25" y="131"/>
                  </a:lnTo>
                  <a:lnTo>
                    <a:pt x="20" y="132"/>
                  </a:lnTo>
                  <a:lnTo>
                    <a:pt x="16" y="134"/>
                  </a:lnTo>
                  <a:lnTo>
                    <a:pt x="13" y="138"/>
                  </a:lnTo>
                  <a:lnTo>
                    <a:pt x="12" y="141"/>
                  </a:lnTo>
                  <a:lnTo>
                    <a:pt x="12" y="144"/>
                  </a:lnTo>
                  <a:lnTo>
                    <a:pt x="13" y="147"/>
                  </a:lnTo>
                  <a:lnTo>
                    <a:pt x="10" y="151"/>
                  </a:lnTo>
                  <a:lnTo>
                    <a:pt x="6" y="155"/>
                  </a:lnTo>
                  <a:lnTo>
                    <a:pt x="2" y="158"/>
                  </a:lnTo>
                  <a:lnTo>
                    <a:pt x="0" y="159"/>
                  </a:lnTo>
                  <a:lnTo>
                    <a:pt x="4" y="155"/>
                  </a:lnTo>
                  <a:lnTo>
                    <a:pt x="7" y="149"/>
                  </a:lnTo>
                  <a:lnTo>
                    <a:pt x="9" y="145"/>
                  </a:lnTo>
                  <a:lnTo>
                    <a:pt x="9" y="141"/>
                  </a:lnTo>
                  <a:lnTo>
                    <a:pt x="7" y="139"/>
                  </a:lnTo>
                  <a:lnTo>
                    <a:pt x="5" y="137"/>
                  </a:lnTo>
                  <a:lnTo>
                    <a:pt x="2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83" name="Freeform 690">
              <a:extLst>
                <a:ext uri="{FF2B5EF4-FFF2-40B4-BE49-F238E27FC236}">
                  <a16:creationId xmlns:a16="http://schemas.microsoft.com/office/drawing/2014/main" id="{533F9D43-F4FB-466D-80B9-706EFBAD7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164"/>
              <a:ext cx="10" cy="20"/>
            </a:xfrm>
            <a:custGeom>
              <a:avLst/>
              <a:gdLst>
                <a:gd name="T0" fmla="*/ 10 w 10"/>
                <a:gd name="T1" fmla="*/ 18 h 20"/>
                <a:gd name="T2" fmla="*/ 8 w 10"/>
                <a:gd name="T3" fmla="*/ 18 h 20"/>
                <a:gd name="T4" fmla="*/ 6 w 10"/>
                <a:gd name="T5" fmla="*/ 18 h 20"/>
                <a:gd name="T6" fmla="*/ 3 w 10"/>
                <a:gd name="T7" fmla="*/ 19 h 20"/>
                <a:gd name="T8" fmla="*/ 1 w 10"/>
                <a:gd name="T9" fmla="*/ 20 h 20"/>
                <a:gd name="T10" fmla="*/ 0 w 10"/>
                <a:gd name="T11" fmla="*/ 15 h 20"/>
                <a:gd name="T12" fmla="*/ 0 w 10"/>
                <a:gd name="T13" fmla="*/ 11 h 20"/>
                <a:gd name="T14" fmla="*/ 0 w 10"/>
                <a:gd name="T15" fmla="*/ 6 h 20"/>
                <a:gd name="T16" fmla="*/ 0 w 10"/>
                <a:gd name="T17" fmla="*/ 2 h 20"/>
                <a:gd name="T18" fmla="*/ 0 w 10"/>
                <a:gd name="T19" fmla="*/ 0 h 20"/>
                <a:gd name="T20" fmla="*/ 0 w 10"/>
                <a:gd name="T21" fmla="*/ 0 h 20"/>
                <a:gd name="T22" fmla="*/ 1 w 10"/>
                <a:gd name="T23" fmla="*/ 1 h 20"/>
                <a:gd name="T24" fmla="*/ 1 w 10"/>
                <a:gd name="T25" fmla="*/ 3 h 20"/>
                <a:gd name="T26" fmla="*/ 2 w 10"/>
                <a:gd name="T27" fmla="*/ 6 h 20"/>
                <a:gd name="T28" fmla="*/ 5 w 10"/>
                <a:gd name="T29" fmla="*/ 11 h 20"/>
                <a:gd name="T30" fmla="*/ 7 w 10"/>
                <a:gd name="T31" fmla="*/ 15 h 20"/>
                <a:gd name="T32" fmla="*/ 10 w 10"/>
                <a:gd name="T33" fmla="*/ 1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0"/>
                <a:gd name="T53" fmla="*/ 10 w 10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0">
                  <a:moveTo>
                    <a:pt x="10" y="18"/>
                  </a:moveTo>
                  <a:lnTo>
                    <a:pt x="8" y="18"/>
                  </a:lnTo>
                  <a:lnTo>
                    <a:pt x="6" y="18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84" name="Freeform 691">
              <a:extLst>
                <a:ext uri="{FF2B5EF4-FFF2-40B4-BE49-F238E27FC236}">
                  <a16:creationId xmlns:a16="http://schemas.microsoft.com/office/drawing/2014/main" id="{C23DF17A-8A12-40FC-8F11-948EACFA4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" y="158"/>
              <a:ext cx="193" cy="132"/>
            </a:xfrm>
            <a:custGeom>
              <a:avLst/>
              <a:gdLst>
                <a:gd name="T0" fmla="*/ 19 w 193"/>
                <a:gd name="T1" fmla="*/ 93 h 132"/>
                <a:gd name="T2" fmla="*/ 37 w 193"/>
                <a:gd name="T3" fmla="*/ 80 h 132"/>
                <a:gd name="T4" fmla="*/ 49 w 193"/>
                <a:gd name="T5" fmla="*/ 49 h 132"/>
                <a:gd name="T6" fmla="*/ 63 w 193"/>
                <a:gd name="T7" fmla="*/ 25 h 132"/>
                <a:gd name="T8" fmla="*/ 82 w 193"/>
                <a:gd name="T9" fmla="*/ 3 h 132"/>
                <a:gd name="T10" fmla="*/ 87 w 193"/>
                <a:gd name="T11" fmla="*/ 2 h 132"/>
                <a:gd name="T12" fmla="*/ 76 w 193"/>
                <a:gd name="T13" fmla="*/ 17 h 132"/>
                <a:gd name="T14" fmla="*/ 58 w 193"/>
                <a:gd name="T15" fmla="*/ 41 h 132"/>
                <a:gd name="T16" fmla="*/ 50 w 193"/>
                <a:gd name="T17" fmla="*/ 65 h 132"/>
                <a:gd name="T18" fmla="*/ 52 w 193"/>
                <a:gd name="T19" fmla="*/ 72 h 132"/>
                <a:gd name="T20" fmla="*/ 65 w 193"/>
                <a:gd name="T21" fmla="*/ 62 h 132"/>
                <a:gd name="T22" fmla="*/ 78 w 193"/>
                <a:gd name="T23" fmla="*/ 52 h 132"/>
                <a:gd name="T24" fmla="*/ 97 w 193"/>
                <a:gd name="T25" fmla="*/ 27 h 132"/>
                <a:gd name="T26" fmla="*/ 125 w 193"/>
                <a:gd name="T27" fmla="*/ 5 h 132"/>
                <a:gd name="T28" fmla="*/ 136 w 193"/>
                <a:gd name="T29" fmla="*/ 3 h 132"/>
                <a:gd name="T30" fmla="*/ 113 w 193"/>
                <a:gd name="T31" fmla="*/ 21 h 132"/>
                <a:gd name="T32" fmla="*/ 91 w 193"/>
                <a:gd name="T33" fmla="*/ 48 h 132"/>
                <a:gd name="T34" fmla="*/ 93 w 193"/>
                <a:gd name="T35" fmla="*/ 53 h 132"/>
                <a:gd name="T36" fmla="*/ 115 w 193"/>
                <a:gd name="T37" fmla="*/ 48 h 132"/>
                <a:gd name="T38" fmla="*/ 140 w 193"/>
                <a:gd name="T39" fmla="*/ 33 h 132"/>
                <a:gd name="T40" fmla="*/ 167 w 193"/>
                <a:gd name="T41" fmla="*/ 19 h 132"/>
                <a:gd name="T42" fmla="*/ 175 w 193"/>
                <a:gd name="T43" fmla="*/ 19 h 132"/>
                <a:gd name="T44" fmla="*/ 153 w 193"/>
                <a:gd name="T45" fmla="*/ 30 h 132"/>
                <a:gd name="T46" fmla="*/ 134 w 193"/>
                <a:gd name="T47" fmla="*/ 47 h 132"/>
                <a:gd name="T48" fmla="*/ 154 w 193"/>
                <a:gd name="T49" fmla="*/ 48 h 132"/>
                <a:gd name="T50" fmla="*/ 182 w 193"/>
                <a:gd name="T51" fmla="*/ 42 h 132"/>
                <a:gd name="T52" fmla="*/ 193 w 193"/>
                <a:gd name="T53" fmla="*/ 38 h 132"/>
                <a:gd name="T54" fmla="*/ 176 w 193"/>
                <a:gd name="T55" fmla="*/ 49 h 132"/>
                <a:gd name="T56" fmla="*/ 144 w 193"/>
                <a:gd name="T57" fmla="*/ 59 h 132"/>
                <a:gd name="T58" fmla="*/ 147 w 193"/>
                <a:gd name="T59" fmla="*/ 70 h 132"/>
                <a:gd name="T60" fmla="*/ 168 w 193"/>
                <a:gd name="T61" fmla="*/ 81 h 132"/>
                <a:gd name="T62" fmla="*/ 176 w 193"/>
                <a:gd name="T63" fmla="*/ 89 h 132"/>
                <a:gd name="T64" fmla="*/ 154 w 193"/>
                <a:gd name="T65" fmla="*/ 81 h 132"/>
                <a:gd name="T66" fmla="*/ 127 w 193"/>
                <a:gd name="T67" fmla="*/ 66 h 132"/>
                <a:gd name="T68" fmla="*/ 112 w 193"/>
                <a:gd name="T69" fmla="*/ 64 h 132"/>
                <a:gd name="T70" fmla="*/ 97 w 193"/>
                <a:gd name="T71" fmla="*/ 66 h 132"/>
                <a:gd name="T72" fmla="*/ 103 w 193"/>
                <a:gd name="T73" fmla="*/ 78 h 132"/>
                <a:gd name="T74" fmla="*/ 119 w 193"/>
                <a:gd name="T75" fmla="*/ 93 h 132"/>
                <a:gd name="T76" fmla="*/ 137 w 193"/>
                <a:gd name="T77" fmla="*/ 104 h 132"/>
                <a:gd name="T78" fmla="*/ 143 w 193"/>
                <a:gd name="T79" fmla="*/ 113 h 132"/>
                <a:gd name="T80" fmla="*/ 117 w 193"/>
                <a:gd name="T81" fmla="*/ 97 h 132"/>
                <a:gd name="T82" fmla="*/ 92 w 193"/>
                <a:gd name="T83" fmla="*/ 78 h 132"/>
                <a:gd name="T84" fmla="*/ 79 w 193"/>
                <a:gd name="T85" fmla="*/ 73 h 132"/>
                <a:gd name="T86" fmla="*/ 56 w 193"/>
                <a:gd name="T87" fmla="*/ 81 h 132"/>
                <a:gd name="T88" fmla="*/ 53 w 193"/>
                <a:gd name="T89" fmla="*/ 90 h 132"/>
                <a:gd name="T90" fmla="*/ 70 w 193"/>
                <a:gd name="T91" fmla="*/ 105 h 132"/>
                <a:gd name="T92" fmla="*/ 96 w 193"/>
                <a:gd name="T93" fmla="*/ 126 h 132"/>
                <a:gd name="T94" fmla="*/ 99 w 193"/>
                <a:gd name="T95" fmla="*/ 132 h 132"/>
                <a:gd name="T96" fmla="*/ 74 w 193"/>
                <a:gd name="T97" fmla="*/ 115 h 132"/>
                <a:gd name="T98" fmla="*/ 47 w 193"/>
                <a:gd name="T99" fmla="*/ 97 h 132"/>
                <a:gd name="T100" fmla="*/ 31 w 193"/>
                <a:gd name="T101" fmla="*/ 100 h 132"/>
                <a:gd name="T102" fmla="*/ 5 w 193"/>
                <a:gd name="T103" fmla="*/ 108 h 132"/>
                <a:gd name="T104" fmla="*/ 5 w 193"/>
                <a:gd name="T105" fmla="*/ 105 h 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32"/>
                <a:gd name="T161" fmla="*/ 193 w 193"/>
                <a:gd name="T162" fmla="*/ 132 h 1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32">
                  <a:moveTo>
                    <a:pt x="8" y="102"/>
                  </a:moveTo>
                  <a:lnTo>
                    <a:pt x="11" y="99"/>
                  </a:lnTo>
                  <a:lnTo>
                    <a:pt x="15" y="96"/>
                  </a:lnTo>
                  <a:lnTo>
                    <a:pt x="19" y="93"/>
                  </a:lnTo>
                  <a:lnTo>
                    <a:pt x="25" y="90"/>
                  </a:lnTo>
                  <a:lnTo>
                    <a:pt x="30" y="86"/>
                  </a:lnTo>
                  <a:lnTo>
                    <a:pt x="35" y="83"/>
                  </a:lnTo>
                  <a:lnTo>
                    <a:pt x="37" y="80"/>
                  </a:lnTo>
                  <a:lnTo>
                    <a:pt x="39" y="78"/>
                  </a:lnTo>
                  <a:lnTo>
                    <a:pt x="41" y="72"/>
                  </a:lnTo>
                  <a:lnTo>
                    <a:pt x="45" y="61"/>
                  </a:lnTo>
                  <a:lnTo>
                    <a:pt x="49" y="49"/>
                  </a:lnTo>
                  <a:lnTo>
                    <a:pt x="53" y="41"/>
                  </a:lnTo>
                  <a:lnTo>
                    <a:pt x="55" y="37"/>
                  </a:lnTo>
                  <a:lnTo>
                    <a:pt x="59" y="31"/>
                  </a:lnTo>
                  <a:lnTo>
                    <a:pt x="63" y="25"/>
                  </a:lnTo>
                  <a:lnTo>
                    <a:pt x="68" y="19"/>
                  </a:lnTo>
                  <a:lnTo>
                    <a:pt x="73" y="13"/>
                  </a:lnTo>
                  <a:lnTo>
                    <a:pt x="78" y="7"/>
                  </a:lnTo>
                  <a:lnTo>
                    <a:pt x="82" y="3"/>
                  </a:lnTo>
                  <a:lnTo>
                    <a:pt x="85" y="1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87" y="2"/>
                  </a:lnTo>
                  <a:lnTo>
                    <a:pt x="85" y="4"/>
                  </a:lnTo>
                  <a:lnTo>
                    <a:pt x="84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2"/>
                  </a:lnTo>
                  <a:lnTo>
                    <a:pt x="66" y="29"/>
                  </a:lnTo>
                  <a:lnTo>
                    <a:pt x="61" y="36"/>
                  </a:lnTo>
                  <a:lnTo>
                    <a:pt x="58" y="41"/>
                  </a:lnTo>
                  <a:lnTo>
                    <a:pt x="56" y="45"/>
                  </a:lnTo>
                  <a:lnTo>
                    <a:pt x="54" y="51"/>
                  </a:lnTo>
                  <a:lnTo>
                    <a:pt x="52" y="58"/>
                  </a:lnTo>
                  <a:lnTo>
                    <a:pt x="50" y="65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0" y="73"/>
                  </a:lnTo>
                  <a:lnTo>
                    <a:pt x="52" y="72"/>
                  </a:lnTo>
                  <a:lnTo>
                    <a:pt x="55" y="70"/>
                  </a:lnTo>
                  <a:lnTo>
                    <a:pt x="58" y="68"/>
                  </a:lnTo>
                  <a:lnTo>
                    <a:pt x="60" y="65"/>
                  </a:lnTo>
                  <a:lnTo>
                    <a:pt x="65" y="62"/>
                  </a:lnTo>
                  <a:lnTo>
                    <a:pt x="68" y="59"/>
                  </a:lnTo>
                  <a:lnTo>
                    <a:pt x="72" y="56"/>
                  </a:lnTo>
                  <a:lnTo>
                    <a:pt x="76" y="54"/>
                  </a:lnTo>
                  <a:lnTo>
                    <a:pt x="78" y="52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91" y="35"/>
                  </a:lnTo>
                  <a:lnTo>
                    <a:pt x="97" y="27"/>
                  </a:lnTo>
                  <a:lnTo>
                    <a:pt x="105" y="20"/>
                  </a:lnTo>
                  <a:lnTo>
                    <a:pt x="113" y="14"/>
                  </a:lnTo>
                  <a:lnTo>
                    <a:pt x="120" y="8"/>
                  </a:lnTo>
                  <a:lnTo>
                    <a:pt x="125" y="5"/>
                  </a:lnTo>
                  <a:lnTo>
                    <a:pt x="129" y="3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3"/>
                  </a:lnTo>
                  <a:lnTo>
                    <a:pt x="133" y="5"/>
                  </a:lnTo>
                  <a:lnTo>
                    <a:pt x="127" y="9"/>
                  </a:lnTo>
                  <a:lnTo>
                    <a:pt x="120" y="15"/>
                  </a:lnTo>
                  <a:lnTo>
                    <a:pt x="113" y="21"/>
                  </a:lnTo>
                  <a:lnTo>
                    <a:pt x="106" y="28"/>
                  </a:lnTo>
                  <a:lnTo>
                    <a:pt x="100" y="36"/>
                  </a:lnTo>
                  <a:lnTo>
                    <a:pt x="95" y="43"/>
                  </a:lnTo>
                  <a:lnTo>
                    <a:pt x="91" y="48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3" y="53"/>
                  </a:lnTo>
                  <a:lnTo>
                    <a:pt x="97" y="53"/>
                  </a:lnTo>
                  <a:lnTo>
                    <a:pt x="103" y="52"/>
                  </a:lnTo>
                  <a:lnTo>
                    <a:pt x="110" y="50"/>
                  </a:lnTo>
                  <a:lnTo>
                    <a:pt x="115" y="48"/>
                  </a:lnTo>
                  <a:lnTo>
                    <a:pt x="120" y="48"/>
                  </a:lnTo>
                  <a:lnTo>
                    <a:pt x="125" y="44"/>
                  </a:lnTo>
                  <a:lnTo>
                    <a:pt x="132" y="38"/>
                  </a:lnTo>
                  <a:lnTo>
                    <a:pt x="140" y="33"/>
                  </a:lnTo>
                  <a:lnTo>
                    <a:pt x="147" y="29"/>
                  </a:lnTo>
                  <a:lnTo>
                    <a:pt x="155" y="25"/>
                  </a:lnTo>
                  <a:lnTo>
                    <a:pt x="162" y="21"/>
                  </a:lnTo>
                  <a:lnTo>
                    <a:pt x="167" y="19"/>
                  </a:lnTo>
                  <a:lnTo>
                    <a:pt x="170" y="17"/>
                  </a:lnTo>
                  <a:lnTo>
                    <a:pt x="174" y="16"/>
                  </a:lnTo>
                  <a:lnTo>
                    <a:pt x="176" y="17"/>
                  </a:lnTo>
                  <a:lnTo>
                    <a:pt x="175" y="19"/>
                  </a:lnTo>
                  <a:lnTo>
                    <a:pt x="170" y="21"/>
                  </a:lnTo>
                  <a:lnTo>
                    <a:pt x="165" y="23"/>
                  </a:lnTo>
                  <a:lnTo>
                    <a:pt x="159" y="26"/>
                  </a:lnTo>
                  <a:lnTo>
                    <a:pt x="153" y="30"/>
                  </a:lnTo>
                  <a:lnTo>
                    <a:pt x="147" y="34"/>
                  </a:lnTo>
                  <a:lnTo>
                    <a:pt x="142" y="38"/>
                  </a:lnTo>
                  <a:lnTo>
                    <a:pt x="138" y="43"/>
                  </a:lnTo>
                  <a:lnTo>
                    <a:pt x="134" y="47"/>
                  </a:lnTo>
                  <a:lnTo>
                    <a:pt x="133" y="49"/>
                  </a:lnTo>
                  <a:lnTo>
                    <a:pt x="139" y="50"/>
                  </a:lnTo>
                  <a:lnTo>
                    <a:pt x="146" y="49"/>
                  </a:lnTo>
                  <a:lnTo>
                    <a:pt x="154" y="48"/>
                  </a:lnTo>
                  <a:lnTo>
                    <a:pt x="162" y="48"/>
                  </a:lnTo>
                  <a:lnTo>
                    <a:pt x="170" y="46"/>
                  </a:lnTo>
                  <a:lnTo>
                    <a:pt x="176" y="44"/>
                  </a:lnTo>
                  <a:lnTo>
                    <a:pt x="182" y="42"/>
                  </a:lnTo>
                  <a:lnTo>
                    <a:pt x="185" y="40"/>
                  </a:lnTo>
                  <a:lnTo>
                    <a:pt x="189" y="38"/>
                  </a:lnTo>
                  <a:lnTo>
                    <a:pt x="193" y="37"/>
                  </a:lnTo>
                  <a:lnTo>
                    <a:pt x="193" y="38"/>
                  </a:lnTo>
                  <a:lnTo>
                    <a:pt x="190" y="41"/>
                  </a:lnTo>
                  <a:lnTo>
                    <a:pt x="187" y="43"/>
                  </a:lnTo>
                  <a:lnTo>
                    <a:pt x="182" y="46"/>
                  </a:lnTo>
                  <a:lnTo>
                    <a:pt x="176" y="49"/>
                  </a:lnTo>
                  <a:lnTo>
                    <a:pt x="169" y="52"/>
                  </a:lnTo>
                  <a:lnTo>
                    <a:pt x="161" y="55"/>
                  </a:lnTo>
                  <a:lnTo>
                    <a:pt x="152" y="58"/>
                  </a:lnTo>
                  <a:lnTo>
                    <a:pt x="144" y="59"/>
                  </a:lnTo>
                  <a:lnTo>
                    <a:pt x="135" y="59"/>
                  </a:lnTo>
                  <a:lnTo>
                    <a:pt x="138" y="62"/>
                  </a:lnTo>
                  <a:lnTo>
                    <a:pt x="142" y="66"/>
                  </a:lnTo>
                  <a:lnTo>
                    <a:pt x="147" y="70"/>
                  </a:lnTo>
                  <a:lnTo>
                    <a:pt x="153" y="73"/>
                  </a:lnTo>
                  <a:lnTo>
                    <a:pt x="158" y="76"/>
                  </a:lnTo>
                  <a:lnTo>
                    <a:pt x="164" y="79"/>
                  </a:lnTo>
                  <a:lnTo>
                    <a:pt x="168" y="81"/>
                  </a:lnTo>
                  <a:lnTo>
                    <a:pt x="171" y="83"/>
                  </a:lnTo>
                  <a:lnTo>
                    <a:pt x="176" y="85"/>
                  </a:lnTo>
                  <a:lnTo>
                    <a:pt x="177" y="88"/>
                  </a:lnTo>
                  <a:lnTo>
                    <a:pt x="176" y="89"/>
                  </a:lnTo>
                  <a:lnTo>
                    <a:pt x="172" y="88"/>
                  </a:lnTo>
                  <a:lnTo>
                    <a:pt x="168" y="86"/>
                  </a:lnTo>
                  <a:lnTo>
                    <a:pt x="162" y="84"/>
                  </a:lnTo>
                  <a:lnTo>
                    <a:pt x="154" y="81"/>
                  </a:lnTo>
                  <a:lnTo>
                    <a:pt x="146" y="77"/>
                  </a:lnTo>
                  <a:lnTo>
                    <a:pt x="139" y="74"/>
                  </a:lnTo>
                  <a:lnTo>
                    <a:pt x="132" y="70"/>
                  </a:lnTo>
                  <a:lnTo>
                    <a:pt x="127" y="66"/>
                  </a:lnTo>
                  <a:lnTo>
                    <a:pt x="123" y="63"/>
                  </a:lnTo>
                  <a:lnTo>
                    <a:pt x="120" y="63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8" y="65"/>
                  </a:lnTo>
                  <a:lnTo>
                    <a:pt x="104" y="65"/>
                  </a:lnTo>
                  <a:lnTo>
                    <a:pt x="100" y="66"/>
                  </a:lnTo>
                  <a:lnTo>
                    <a:pt x="97" y="66"/>
                  </a:lnTo>
                  <a:lnTo>
                    <a:pt x="95" y="67"/>
                  </a:lnTo>
                  <a:lnTo>
                    <a:pt x="97" y="71"/>
                  </a:lnTo>
                  <a:lnTo>
                    <a:pt x="99" y="75"/>
                  </a:lnTo>
                  <a:lnTo>
                    <a:pt x="103" y="78"/>
                  </a:lnTo>
                  <a:lnTo>
                    <a:pt x="107" y="82"/>
                  </a:lnTo>
                  <a:lnTo>
                    <a:pt x="111" y="86"/>
                  </a:lnTo>
                  <a:lnTo>
                    <a:pt x="115" y="90"/>
                  </a:lnTo>
                  <a:lnTo>
                    <a:pt x="119" y="93"/>
                  </a:lnTo>
                  <a:lnTo>
                    <a:pt x="121" y="95"/>
                  </a:lnTo>
                  <a:lnTo>
                    <a:pt x="127" y="99"/>
                  </a:lnTo>
                  <a:lnTo>
                    <a:pt x="132" y="102"/>
                  </a:lnTo>
                  <a:lnTo>
                    <a:pt x="137" y="104"/>
                  </a:lnTo>
                  <a:lnTo>
                    <a:pt x="140" y="106"/>
                  </a:lnTo>
                  <a:lnTo>
                    <a:pt x="143" y="109"/>
                  </a:lnTo>
                  <a:lnTo>
                    <a:pt x="145" y="112"/>
                  </a:lnTo>
                  <a:lnTo>
                    <a:pt x="143" y="113"/>
                  </a:lnTo>
                  <a:lnTo>
                    <a:pt x="137" y="109"/>
                  </a:lnTo>
                  <a:lnTo>
                    <a:pt x="132" y="105"/>
                  </a:lnTo>
                  <a:lnTo>
                    <a:pt x="125" y="102"/>
                  </a:lnTo>
                  <a:lnTo>
                    <a:pt x="117" y="97"/>
                  </a:lnTo>
                  <a:lnTo>
                    <a:pt x="110" y="91"/>
                  </a:lnTo>
                  <a:lnTo>
                    <a:pt x="103" y="86"/>
                  </a:lnTo>
                  <a:lnTo>
                    <a:pt x="97" y="82"/>
                  </a:lnTo>
                  <a:lnTo>
                    <a:pt x="92" y="78"/>
                  </a:lnTo>
                  <a:lnTo>
                    <a:pt x="89" y="76"/>
                  </a:lnTo>
                  <a:lnTo>
                    <a:pt x="85" y="73"/>
                  </a:lnTo>
                  <a:lnTo>
                    <a:pt x="82" y="72"/>
                  </a:lnTo>
                  <a:lnTo>
                    <a:pt x="79" y="73"/>
                  </a:lnTo>
                  <a:lnTo>
                    <a:pt x="76" y="75"/>
                  </a:lnTo>
                  <a:lnTo>
                    <a:pt x="71" y="76"/>
                  </a:lnTo>
                  <a:lnTo>
                    <a:pt x="63" y="79"/>
                  </a:lnTo>
                  <a:lnTo>
                    <a:pt x="56" y="81"/>
                  </a:lnTo>
                  <a:lnTo>
                    <a:pt x="52" y="84"/>
                  </a:lnTo>
                  <a:lnTo>
                    <a:pt x="51" y="86"/>
                  </a:lnTo>
                  <a:lnTo>
                    <a:pt x="51" y="87"/>
                  </a:lnTo>
                  <a:lnTo>
                    <a:pt x="53" y="90"/>
                  </a:lnTo>
                  <a:lnTo>
                    <a:pt x="56" y="93"/>
                  </a:lnTo>
                  <a:lnTo>
                    <a:pt x="60" y="96"/>
                  </a:lnTo>
                  <a:lnTo>
                    <a:pt x="64" y="101"/>
                  </a:lnTo>
                  <a:lnTo>
                    <a:pt x="70" y="105"/>
                  </a:lnTo>
                  <a:lnTo>
                    <a:pt x="77" y="111"/>
                  </a:lnTo>
                  <a:lnTo>
                    <a:pt x="84" y="117"/>
                  </a:lnTo>
                  <a:lnTo>
                    <a:pt x="91" y="122"/>
                  </a:lnTo>
                  <a:lnTo>
                    <a:pt x="96" y="126"/>
                  </a:lnTo>
                  <a:lnTo>
                    <a:pt x="100" y="128"/>
                  </a:lnTo>
                  <a:lnTo>
                    <a:pt x="104" y="130"/>
                  </a:lnTo>
                  <a:lnTo>
                    <a:pt x="103" y="132"/>
                  </a:lnTo>
                  <a:lnTo>
                    <a:pt x="99" y="132"/>
                  </a:lnTo>
                  <a:lnTo>
                    <a:pt x="93" y="129"/>
                  </a:lnTo>
                  <a:lnTo>
                    <a:pt x="88" y="125"/>
                  </a:lnTo>
                  <a:lnTo>
                    <a:pt x="82" y="120"/>
                  </a:lnTo>
                  <a:lnTo>
                    <a:pt x="74" y="115"/>
                  </a:lnTo>
                  <a:lnTo>
                    <a:pt x="66" y="109"/>
                  </a:lnTo>
                  <a:lnTo>
                    <a:pt x="59" y="104"/>
                  </a:lnTo>
                  <a:lnTo>
                    <a:pt x="52" y="101"/>
                  </a:lnTo>
                  <a:lnTo>
                    <a:pt x="47" y="97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37" y="98"/>
                  </a:lnTo>
                  <a:lnTo>
                    <a:pt x="31" y="100"/>
                  </a:lnTo>
                  <a:lnTo>
                    <a:pt x="24" y="103"/>
                  </a:lnTo>
                  <a:lnTo>
                    <a:pt x="17" y="104"/>
                  </a:lnTo>
                  <a:lnTo>
                    <a:pt x="11" y="107"/>
                  </a:lnTo>
                  <a:lnTo>
                    <a:pt x="5" y="108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1" y="107"/>
                  </a:lnTo>
                  <a:lnTo>
                    <a:pt x="5" y="105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85" name="Freeform 692">
              <a:extLst>
                <a:ext uri="{FF2B5EF4-FFF2-40B4-BE49-F238E27FC236}">
                  <a16:creationId xmlns:a16="http://schemas.microsoft.com/office/drawing/2014/main" id="{E6199EB6-D699-4B56-AE70-8E2954DE3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291"/>
              <a:ext cx="139" cy="131"/>
            </a:xfrm>
            <a:custGeom>
              <a:avLst/>
              <a:gdLst>
                <a:gd name="T0" fmla="*/ 16 w 139"/>
                <a:gd name="T1" fmla="*/ 11 h 131"/>
                <a:gd name="T2" fmla="*/ 34 w 139"/>
                <a:gd name="T3" fmla="*/ 13 h 131"/>
                <a:gd name="T4" fmla="*/ 62 w 139"/>
                <a:gd name="T5" fmla="*/ 8 h 131"/>
                <a:gd name="T6" fmla="*/ 88 w 139"/>
                <a:gd name="T7" fmla="*/ 8 h 131"/>
                <a:gd name="T8" fmla="*/ 97 w 139"/>
                <a:gd name="T9" fmla="*/ 14 h 131"/>
                <a:gd name="T10" fmla="*/ 82 w 139"/>
                <a:gd name="T11" fmla="*/ 14 h 131"/>
                <a:gd name="T12" fmla="*/ 59 w 139"/>
                <a:gd name="T13" fmla="*/ 15 h 131"/>
                <a:gd name="T14" fmla="*/ 37 w 139"/>
                <a:gd name="T15" fmla="*/ 20 h 131"/>
                <a:gd name="T16" fmla="*/ 41 w 139"/>
                <a:gd name="T17" fmla="*/ 25 h 131"/>
                <a:gd name="T18" fmla="*/ 53 w 139"/>
                <a:gd name="T19" fmla="*/ 31 h 131"/>
                <a:gd name="T20" fmla="*/ 61 w 139"/>
                <a:gd name="T21" fmla="*/ 36 h 131"/>
                <a:gd name="T22" fmla="*/ 86 w 139"/>
                <a:gd name="T23" fmla="*/ 35 h 131"/>
                <a:gd name="T24" fmla="*/ 115 w 139"/>
                <a:gd name="T25" fmla="*/ 40 h 131"/>
                <a:gd name="T26" fmla="*/ 130 w 139"/>
                <a:gd name="T27" fmla="*/ 50 h 131"/>
                <a:gd name="T28" fmla="*/ 123 w 139"/>
                <a:gd name="T29" fmla="*/ 49 h 131"/>
                <a:gd name="T30" fmla="*/ 104 w 139"/>
                <a:gd name="T31" fmla="*/ 44 h 131"/>
                <a:gd name="T32" fmla="*/ 81 w 139"/>
                <a:gd name="T33" fmla="*/ 42 h 131"/>
                <a:gd name="T34" fmla="*/ 77 w 139"/>
                <a:gd name="T35" fmla="*/ 49 h 131"/>
                <a:gd name="T36" fmla="*/ 88 w 139"/>
                <a:gd name="T37" fmla="*/ 58 h 131"/>
                <a:gd name="T38" fmla="*/ 107 w 139"/>
                <a:gd name="T39" fmla="*/ 61 h 131"/>
                <a:gd name="T40" fmla="*/ 129 w 139"/>
                <a:gd name="T41" fmla="*/ 71 h 131"/>
                <a:gd name="T42" fmla="*/ 135 w 139"/>
                <a:gd name="T43" fmla="*/ 82 h 131"/>
                <a:gd name="T44" fmla="*/ 119 w 139"/>
                <a:gd name="T45" fmla="*/ 73 h 131"/>
                <a:gd name="T46" fmla="*/ 103 w 139"/>
                <a:gd name="T47" fmla="*/ 68 h 131"/>
                <a:gd name="T48" fmla="*/ 110 w 139"/>
                <a:gd name="T49" fmla="*/ 82 h 131"/>
                <a:gd name="T50" fmla="*/ 126 w 139"/>
                <a:gd name="T51" fmla="*/ 101 h 131"/>
                <a:gd name="T52" fmla="*/ 134 w 139"/>
                <a:gd name="T53" fmla="*/ 111 h 131"/>
                <a:gd name="T54" fmla="*/ 137 w 139"/>
                <a:gd name="T55" fmla="*/ 126 h 131"/>
                <a:gd name="T56" fmla="*/ 129 w 139"/>
                <a:gd name="T57" fmla="*/ 116 h 131"/>
                <a:gd name="T58" fmla="*/ 108 w 139"/>
                <a:gd name="T59" fmla="*/ 88 h 131"/>
                <a:gd name="T60" fmla="*/ 93 w 139"/>
                <a:gd name="T61" fmla="*/ 72 h 131"/>
                <a:gd name="T62" fmla="*/ 89 w 139"/>
                <a:gd name="T63" fmla="*/ 76 h 131"/>
                <a:gd name="T64" fmla="*/ 96 w 139"/>
                <a:gd name="T65" fmla="*/ 98 h 131"/>
                <a:gd name="T66" fmla="*/ 103 w 139"/>
                <a:gd name="T67" fmla="*/ 119 h 131"/>
                <a:gd name="T68" fmla="*/ 98 w 139"/>
                <a:gd name="T69" fmla="*/ 114 h 131"/>
                <a:gd name="T70" fmla="*/ 83 w 139"/>
                <a:gd name="T71" fmla="*/ 77 h 131"/>
                <a:gd name="T72" fmla="*/ 68 w 139"/>
                <a:gd name="T73" fmla="*/ 53 h 131"/>
                <a:gd name="T74" fmla="*/ 58 w 139"/>
                <a:gd name="T75" fmla="*/ 46 h 131"/>
                <a:gd name="T76" fmla="*/ 55 w 139"/>
                <a:gd name="T77" fmla="*/ 51 h 131"/>
                <a:gd name="T78" fmla="*/ 62 w 139"/>
                <a:gd name="T79" fmla="*/ 88 h 131"/>
                <a:gd name="T80" fmla="*/ 73 w 139"/>
                <a:gd name="T81" fmla="*/ 107 h 131"/>
                <a:gd name="T82" fmla="*/ 61 w 139"/>
                <a:gd name="T83" fmla="*/ 95 h 131"/>
                <a:gd name="T84" fmla="*/ 49 w 139"/>
                <a:gd name="T85" fmla="*/ 41 h 131"/>
                <a:gd name="T86" fmla="*/ 32 w 139"/>
                <a:gd name="T87" fmla="*/ 29 h 131"/>
                <a:gd name="T88" fmla="*/ 27 w 139"/>
                <a:gd name="T89" fmla="*/ 42 h 131"/>
                <a:gd name="T90" fmla="*/ 31 w 139"/>
                <a:gd name="T91" fmla="*/ 67 h 131"/>
                <a:gd name="T92" fmla="*/ 37 w 139"/>
                <a:gd name="T93" fmla="*/ 95 h 131"/>
                <a:gd name="T94" fmla="*/ 32 w 139"/>
                <a:gd name="T95" fmla="*/ 92 h 131"/>
                <a:gd name="T96" fmla="*/ 25 w 139"/>
                <a:gd name="T97" fmla="*/ 54 h 131"/>
                <a:gd name="T98" fmla="*/ 12 w 139"/>
                <a:gd name="T99" fmla="*/ 17 h 131"/>
                <a:gd name="T100" fmla="*/ 0 w 139"/>
                <a:gd name="T101" fmla="*/ 2 h 131"/>
                <a:gd name="T102" fmla="*/ 2 w 139"/>
                <a:gd name="T103" fmla="*/ 0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"/>
                <a:gd name="T157" fmla="*/ 0 h 131"/>
                <a:gd name="T158" fmla="*/ 139 w 13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" h="131">
                  <a:moveTo>
                    <a:pt x="5" y="1"/>
                  </a:moveTo>
                  <a:lnTo>
                    <a:pt x="10" y="6"/>
                  </a:lnTo>
                  <a:lnTo>
                    <a:pt x="16" y="11"/>
                  </a:lnTo>
                  <a:lnTo>
                    <a:pt x="22" y="14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3" y="11"/>
                  </a:lnTo>
                  <a:lnTo>
                    <a:pt x="52" y="10"/>
                  </a:lnTo>
                  <a:lnTo>
                    <a:pt x="62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7" y="14"/>
                  </a:lnTo>
                  <a:lnTo>
                    <a:pt x="82" y="14"/>
                  </a:lnTo>
                  <a:lnTo>
                    <a:pt x="75" y="14"/>
                  </a:lnTo>
                  <a:lnTo>
                    <a:pt x="68" y="14"/>
                  </a:lnTo>
                  <a:lnTo>
                    <a:pt x="59" y="15"/>
                  </a:lnTo>
                  <a:lnTo>
                    <a:pt x="50" y="17"/>
                  </a:lnTo>
                  <a:lnTo>
                    <a:pt x="43" y="18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7" y="24"/>
                  </a:lnTo>
                  <a:lnTo>
                    <a:pt x="41" y="25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1"/>
                  </a:lnTo>
                  <a:lnTo>
                    <a:pt x="56" y="33"/>
                  </a:lnTo>
                  <a:lnTo>
                    <a:pt x="59" y="34"/>
                  </a:lnTo>
                  <a:lnTo>
                    <a:pt x="61" y="36"/>
                  </a:lnTo>
                  <a:lnTo>
                    <a:pt x="68" y="35"/>
                  </a:lnTo>
                  <a:lnTo>
                    <a:pt x="77" y="34"/>
                  </a:lnTo>
                  <a:lnTo>
                    <a:pt x="86" y="35"/>
                  </a:lnTo>
                  <a:lnTo>
                    <a:pt x="97" y="36"/>
                  </a:lnTo>
                  <a:lnTo>
                    <a:pt x="106" y="38"/>
                  </a:lnTo>
                  <a:lnTo>
                    <a:pt x="115" y="40"/>
                  </a:lnTo>
                  <a:lnTo>
                    <a:pt x="122" y="43"/>
                  </a:lnTo>
                  <a:lnTo>
                    <a:pt x="126" y="46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28" y="51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12" y="46"/>
                  </a:lnTo>
                  <a:lnTo>
                    <a:pt x="104" y="44"/>
                  </a:lnTo>
                  <a:lnTo>
                    <a:pt x="97" y="43"/>
                  </a:lnTo>
                  <a:lnTo>
                    <a:pt x="88" y="42"/>
                  </a:lnTo>
                  <a:lnTo>
                    <a:pt x="81" y="42"/>
                  </a:lnTo>
                  <a:lnTo>
                    <a:pt x="74" y="42"/>
                  </a:lnTo>
                  <a:lnTo>
                    <a:pt x="70" y="43"/>
                  </a:lnTo>
                  <a:lnTo>
                    <a:pt x="77" y="49"/>
                  </a:lnTo>
                  <a:lnTo>
                    <a:pt x="82" y="52"/>
                  </a:lnTo>
                  <a:lnTo>
                    <a:pt x="86" y="55"/>
                  </a:lnTo>
                  <a:lnTo>
                    <a:pt x="88" y="58"/>
                  </a:lnTo>
                  <a:lnTo>
                    <a:pt x="93" y="59"/>
                  </a:lnTo>
                  <a:lnTo>
                    <a:pt x="99" y="60"/>
                  </a:lnTo>
                  <a:lnTo>
                    <a:pt x="107" y="61"/>
                  </a:lnTo>
                  <a:lnTo>
                    <a:pt x="115" y="63"/>
                  </a:lnTo>
                  <a:lnTo>
                    <a:pt x="123" y="66"/>
                  </a:lnTo>
                  <a:lnTo>
                    <a:pt x="129" y="71"/>
                  </a:lnTo>
                  <a:lnTo>
                    <a:pt x="135" y="78"/>
                  </a:lnTo>
                  <a:lnTo>
                    <a:pt x="139" y="86"/>
                  </a:lnTo>
                  <a:lnTo>
                    <a:pt x="135" y="82"/>
                  </a:lnTo>
                  <a:lnTo>
                    <a:pt x="130" y="79"/>
                  </a:lnTo>
                  <a:lnTo>
                    <a:pt x="124" y="76"/>
                  </a:lnTo>
                  <a:lnTo>
                    <a:pt x="119" y="73"/>
                  </a:lnTo>
                  <a:lnTo>
                    <a:pt x="114" y="70"/>
                  </a:lnTo>
                  <a:lnTo>
                    <a:pt x="108" y="69"/>
                  </a:lnTo>
                  <a:lnTo>
                    <a:pt x="103" y="68"/>
                  </a:lnTo>
                  <a:lnTo>
                    <a:pt x="98" y="68"/>
                  </a:lnTo>
                  <a:lnTo>
                    <a:pt x="104" y="75"/>
                  </a:lnTo>
                  <a:lnTo>
                    <a:pt x="110" y="82"/>
                  </a:lnTo>
                  <a:lnTo>
                    <a:pt x="116" y="89"/>
                  </a:lnTo>
                  <a:lnTo>
                    <a:pt x="121" y="95"/>
                  </a:lnTo>
                  <a:lnTo>
                    <a:pt x="126" y="101"/>
                  </a:lnTo>
                  <a:lnTo>
                    <a:pt x="130" y="106"/>
                  </a:lnTo>
                  <a:lnTo>
                    <a:pt x="133" y="109"/>
                  </a:lnTo>
                  <a:lnTo>
                    <a:pt x="134" y="111"/>
                  </a:lnTo>
                  <a:lnTo>
                    <a:pt x="135" y="115"/>
                  </a:lnTo>
                  <a:lnTo>
                    <a:pt x="136" y="120"/>
                  </a:lnTo>
                  <a:lnTo>
                    <a:pt x="137" y="126"/>
                  </a:lnTo>
                  <a:lnTo>
                    <a:pt x="139" y="131"/>
                  </a:lnTo>
                  <a:lnTo>
                    <a:pt x="135" y="125"/>
                  </a:lnTo>
                  <a:lnTo>
                    <a:pt x="129" y="116"/>
                  </a:lnTo>
                  <a:lnTo>
                    <a:pt x="123" y="107"/>
                  </a:lnTo>
                  <a:lnTo>
                    <a:pt x="116" y="97"/>
                  </a:lnTo>
                  <a:lnTo>
                    <a:pt x="108" y="88"/>
                  </a:lnTo>
                  <a:lnTo>
                    <a:pt x="102" y="80"/>
                  </a:lnTo>
                  <a:lnTo>
                    <a:pt x="97" y="75"/>
                  </a:lnTo>
                  <a:lnTo>
                    <a:pt x="93" y="72"/>
                  </a:lnTo>
                  <a:lnTo>
                    <a:pt x="91" y="71"/>
                  </a:lnTo>
                  <a:lnTo>
                    <a:pt x="89" y="73"/>
                  </a:lnTo>
                  <a:lnTo>
                    <a:pt x="89" y="76"/>
                  </a:lnTo>
                  <a:lnTo>
                    <a:pt x="90" y="79"/>
                  </a:lnTo>
                  <a:lnTo>
                    <a:pt x="92" y="86"/>
                  </a:lnTo>
                  <a:lnTo>
                    <a:pt x="96" y="98"/>
                  </a:lnTo>
                  <a:lnTo>
                    <a:pt x="100" y="108"/>
                  </a:lnTo>
                  <a:lnTo>
                    <a:pt x="103" y="116"/>
                  </a:lnTo>
                  <a:lnTo>
                    <a:pt x="103" y="119"/>
                  </a:lnTo>
                  <a:lnTo>
                    <a:pt x="102" y="119"/>
                  </a:lnTo>
                  <a:lnTo>
                    <a:pt x="100" y="118"/>
                  </a:lnTo>
                  <a:lnTo>
                    <a:pt x="98" y="114"/>
                  </a:lnTo>
                  <a:lnTo>
                    <a:pt x="93" y="106"/>
                  </a:lnTo>
                  <a:lnTo>
                    <a:pt x="88" y="91"/>
                  </a:lnTo>
                  <a:lnTo>
                    <a:pt x="83" y="77"/>
                  </a:lnTo>
                  <a:lnTo>
                    <a:pt x="83" y="65"/>
                  </a:lnTo>
                  <a:lnTo>
                    <a:pt x="75" y="58"/>
                  </a:lnTo>
                  <a:lnTo>
                    <a:pt x="68" y="53"/>
                  </a:lnTo>
                  <a:lnTo>
                    <a:pt x="62" y="50"/>
                  </a:lnTo>
                  <a:lnTo>
                    <a:pt x="60" y="48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5" y="47"/>
                  </a:lnTo>
                  <a:lnTo>
                    <a:pt x="55" y="51"/>
                  </a:lnTo>
                  <a:lnTo>
                    <a:pt x="55" y="59"/>
                  </a:lnTo>
                  <a:lnTo>
                    <a:pt x="58" y="74"/>
                  </a:lnTo>
                  <a:lnTo>
                    <a:pt x="62" y="88"/>
                  </a:lnTo>
                  <a:lnTo>
                    <a:pt x="69" y="100"/>
                  </a:lnTo>
                  <a:lnTo>
                    <a:pt x="73" y="105"/>
                  </a:lnTo>
                  <a:lnTo>
                    <a:pt x="73" y="107"/>
                  </a:lnTo>
                  <a:lnTo>
                    <a:pt x="70" y="107"/>
                  </a:lnTo>
                  <a:lnTo>
                    <a:pt x="67" y="104"/>
                  </a:lnTo>
                  <a:lnTo>
                    <a:pt x="61" y="95"/>
                  </a:lnTo>
                  <a:lnTo>
                    <a:pt x="55" y="80"/>
                  </a:lnTo>
                  <a:lnTo>
                    <a:pt x="49" y="62"/>
                  </a:lnTo>
                  <a:lnTo>
                    <a:pt x="49" y="41"/>
                  </a:lnTo>
                  <a:lnTo>
                    <a:pt x="44" y="36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9" y="27"/>
                  </a:lnTo>
                  <a:lnTo>
                    <a:pt x="27" y="33"/>
                  </a:lnTo>
                  <a:lnTo>
                    <a:pt x="27" y="42"/>
                  </a:lnTo>
                  <a:lnTo>
                    <a:pt x="29" y="52"/>
                  </a:lnTo>
                  <a:lnTo>
                    <a:pt x="31" y="59"/>
                  </a:lnTo>
                  <a:lnTo>
                    <a:pt x="31" y="67"/>
                  </a:lnTo>
                  <a:lnTo>
                    <a:pt x="33" y="79"/>
                  </a:lnTo>
                  <a:lnTo>
                    <a:pt x="36" y="88"/>
                  </a:lnTo>
                  <a:lnTo>
                    <a:pt x="37" y="95"/>
                  </a:lnTo>
                  <a:lnTo>
                    <a:pt x="37" y="97"/>
                  </a:lnTo>
                  <a:lnTo>
                    <a:pt x="35" y="96"/>
                  </a:lnTo>
                  <a:lnTo>
                    <a:pt x="32" y="92"/>
                  </a:lnTo>
                  <a:lnTo>
                    <a:pt x="30" y="85"/>
                  </a:lnTo>
                  <a:lnTo>
                    <a:pt x="28" y="73"/>
                  </a:lnTo>
                  <a:lnTo>
                    <a:pt x="25" y="54"/>
                  </a:lnTo>
                  <a:lnTo>
                    <a:pt x="22" y="37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6" y="1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86" name="Freeform 693">
              <a:extLst>
                <a:ext uri="{FF2B5EF4-FFF2-40B4-BE49-F238E27FC236}">
                  <a16:creationId xmlns:a16="http://schemas.microsoft.com/office/drawing/2014/main" id="{55B959F6-8297-4DDF-A7A7-67C7844A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307"/>
              <a:ext cx="97" cy="179"/>
            </a:xfrm>
            <a:custGeom>
              <a:avLst/>
              <a:gdLst>
                <a:gd name="T0" fmla="*/ 43 w 97"/>
                <a:gd name="T1" fmla="*/ 1 h 179"/>
                <a:gd name="T2" fmla="*/ 46 w 97"/>
                <a:gd name="T3" fmla="*/ 20 h 179"/>
                <a:gd name="T4" fmla="*/ 49 w 97"/>
                <a:gd name="T5" fmla="*/ 28 h 179"/>
                <a:gd name="T6" fmla="*/ 55 w 97"/>
                <a:gd name="T7" fmla="*/ 34 h 179"/>
                <a:gd name="T8" fmla="*/ 65 w 97"/>
                <a:gd name="T9" fmla="*/ 43 h 179"/>
                <a:gd name="T10" fmla="*/ 75 w 97"/>
                <a:gd name="T11" fmla="*/ 57 h 179"/>
                <a:gd name="T12" fmla="*/ 86 w 97"/>
                <a:gd name="T13" fmla="*/ 79 h 179"/>
                <a:gd name="T14" fmla="*/ 95 w 97"/>
                <a:gd name="T15" fmla="*/ 95 h 179"/>
                <a:gd name="T16" fmla="*/ 97 w 97"/>
                <a:gd name="T17" fmla="*/ 103 h 179"/>
                <a:gd name="T18" fmla="*/ 94 w 97"/>
                <a:gd name="T19" fmla="*/ 103 h 179"/>
                <a:gd name="T20" fmla="*/ 90 w 97"/>
                <a:gd name="T21" fmla="*/ 94 h 179"/>
                <a:gd name="T22" fmla="*/ 84 w 97"/>
                <a:gd name="T23" fmla="*/ 82 h 179"/>
                <a:gd name="T24" fmla="*/ 75 w 97"/>
                <a:gd name="T25" fmla="*/ 67 h 179"/>
                <a:gd name="T26" fmla="*/ 67 w 97"/>
                <a:gd name="T27" fmla="*/ 55 h 179"/>
                <a:gd name="T28" fmla="*/ 61 w 97"/>
                <a:gd name="T29" fmla="*/ 48 h 179"/>
                <a:gd name="T30" fmla="*/ 55 w 97"/>
                <a:gd name="T31" fmla="*/ 43 h 179"/>
                <a:gd name="T32" fmla="*/ 51 w 97"/>
                <a:gd name="T33" fmla="*/ 52 h 179"/>
                <a:gd name="T34" fmla="*/ 52 w 97"/>
                <a:gd name="T35" fmla="*/ 72 h 179"/>
                <a:gd name="T36" fmla="*/ 57 w 97"/>
                <a:gd name="T37" fmla="*/ 83 h 179"/>
                <a:gd name="T38" fmla="*/ 68 w 97"/>
                <a:gd name="T39" fmla="*/ 94 h 179"/>
                <a:gd name="T40" fmla="*/ 80 w 97"/>
                <a:gd name="T41" fmla="*/ 111 h 179"/>
                <a:gd name="T42" fmla="*/ 89 w 97"/>
                <a:gd name="T43" fmla="*/ 131 h 179"/>
                <a:gd name="T44" fmla="*/ 91 w 97"/>
                <a:gd name="T45" fmla="*/ 147 h 179"/>
                <a:gd name="T46" fmla="*/ 86 w 97"/>
                <a:gd name="T47" fmla="*/ 139 h 179"/>
                <a:gd name="T48" fmla="*/ 79 w 97"/>
                <a:gd name="T49" fmla="*/ 122 h 179"/>
                <a:gd name="T50" fmla="*/ 73 w 97"/>
                <a:gd name="T51" fmla="*/ 111 h 179"/>
                <a:gd name="T52" fmla="*/ 65 w 97"/>
                <a:gd name="T53" fmla="*/ 101 h 179"/>
                <a:gd name="T54" fmla="*/ 57 w 97"/>
                <a:gd name="T55" fmla="*/ 94 h 179"/>
                <a:gd name="T56" fmla="*/ 59 w 97"/>
                <a:gd name="T57" fmla="*/ 109 h 179"/>
                <a:gd name="T58" fmla="*/ 65 w 97"/>
                <a:gd name="T59" fmla="*/ 154 h 179"/>
                <a:gd name="T60" fmla="*/ 62 w 97"/>
                <a:gd name="T61" fmla="*/ 178 h 179"/>
                <a:gd name="T62" fmla="*/ 61 w 97"/>
                <a:gd name="T63" fmla="*/ 176 h 179"/>
                <a:gd name="T64" fmla="*/ 59 w 97"/>
                <a:gd name="T65" fmla="*/ 157 h 179"/>
                <a:gd name="T66" fmla="*/ 50 w 97"/>
                <a:gd name="T67" fmla="*/ 114 h 179"/>
                <a:gd name="T68" fmla="*/ 40 w 97"/>
                <a:gd name="T69" fmla="*/ 107 h 179"/>
                <a:gd name="T70" fmla="*/ 26 w 97"/>
                <a:gd name="T71" fmla="*/ 129 h 179"/>
                <a:gd name="T72" fmla="*/ 21 w 97"/>
                <a:gd name="T73" fmla="*/ 146 h 179"/>
                <a:gd name="T74" fmla="*/ 18 w 97"/>
                <a:gd name="T75" fmla="*/ 142 h 179"/>
                <a:gd name="T76" fmla="*/ 24 w 97"/>
                <a:gd name="T77" fmla="*/ 123 h 179"/>
                <a:gd name="T78" fmla="*/ 38 w 97"/>
                <a:gd name="T79" fmla="*/ 95 h 179"/>
                <a:gd name="T80" fmla="*/ 44 w 97"/>
                <a:gd name="T81" fmla="*/ 76 h 179"/>
                <a:gd name="T82" fmla="*/ 44 w 97"/>
                <a:gd name="T83" fmla="*/ 52 h 179"/>
                <a:gd name="T84" fmla="*/ 39 w 97"/>
                <a:gd name="T85" fmla="*/ 48 h 179"/>
                <a:gd name="T86" fmla="*/ 27 w 97"/>
                <a:gd name="T87" fmla="*/ 61 h 179"/>
                <a:gd name="T88" fmla="*/ 15 w 97"/>
                <a:gd name="T89" fmla="*/ 77 h 179"/>
                <a:gd name="T90" fmla="*/ 6 w 97"/>
                <a:gd name="T91" fmla="*/ 93 h 179"/>
                <a:gd name="T92" fmla="*/ 2 w 97"/>
                <a:gd name="T93" fmla="*/ 104 h 179"/>
                <a:gd name="T94" fmla="*/ 0 w 97"/>
                <a:gd name="T95" fmla="*/ 102 h 179"/>
                <a:gd name="T96" fmla="*/ 3 w 97"/>
                <a:gd name="T97" fmla="*/ 91 h 179"/>
                <a:gd name="T98" fmla="*/ 12 w 97"/>
                <a:gd name="T99" fmla="*/ 75 h 179"/>
                <a:gd name="T100" fmla="*/ 23 w 97"/>
                <a:gd name="T101" fmla="*/ 55 h 179"/>
                <a:gd name="T102" fmla="*/ 35 w 97"/>
                <a:gd name="T103" fmla="*/ 38 h 179"/>
                <a:gd name="T104" fmla="*/ 43 w 97"/>
                <a:gd name="T105" fmla="*/ 27 h 179"/>
                <a:gd name="T106" fmla="*/ 41 w 97"/>
                <a:gd name="T107" fmla="*/ 11 h 179"/>
                <a:gd name="T108" fmla="*/ 40 w 97"/>
                <a:gd name="T109" fmla="*/ 5 h 179"/>
                <a:gd name="T110" fmla="*/ 41 w 97"/>
                <a:gd name="T111" fmla="*/ 2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7"/>
                <a:gd name="T169" fmla="*/ 0 h 179"/>
                <a:gd name="T170" fmla="*/ 97 w 97"/>
                <a:gd name="T171" fmla="*/ 179 h 1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7" h="179">
                  <a:moveTo>
                    <a:pt x="42" y="0"/>
                  </a:moveTo>
                  <a:lnTo>
                    <a:pt x="43" y="1"/>
                  </a:lnTo>
                  <a:lnTo>
                    <a:pt x="45" y="9"/>
                  </a:lnTo>
                  <a:lnTo>
                    <a:pt x="46" y="20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51" y="30"/>
                  </a:lnTo>
                  <a:lnTo>
                    <a:pt x="55" y="34"/>
                  </a:lnTo>
                  <a:lnTo>
                    <a:pt x="60" y="38"/>
                  </a:lnTo>
                  <a:lnTo>
                    <a:pt x="65" y="43"/>
                  </a:lnTo>
                  <a:lnTo>
                    <a:pt x="70" y="50"/>
                  </a:lnTo>
                  <a:lnTo>
                    <a:pt x="75" y="57"/>
                  </a:lnTo>
                  <a:lnTo>
                    <a:pt x="79" y="65"/>
                  </a:lnTo>
                  <a:lnTo>
                    <a:pt x="86" y="79"/>
                  </a:lnTo>
                  <a:lnTo>
                    <a:pt x="92" y="89"/>
                  </a:lnTo>
                  <a:lnTo>
                    <a:pt x="95" y="95"/>
                  </a:lnTo>
                  <a:lnTo>
                    <a:pt x="97" y="100"/>
                  </a:lnTo>
                  <a:lnTo>
                    <a:pt x="97" y="103"/>
                  </a:lnTo>
                  <a:lnTo>
                    <a:pt x="96" y="104"/>
                  </a:lnTo>
                  <a:lnTo>
                    <a:pt x="94" y="103"/>
                  </a:lnTo>
                  <a:lnTo>
                    <a:pt x="92" y="98"/>
                  </a:lnTo>
                  <a:lnTo>
                    <a:pt x="90" y="94"/>
                  </a:lnTo>
                  <a:lnTo>
                    <a:pt x="87" y="89"/>
                  </a:lnTo>
                  <a:lnTo>
                    <a:pt x="84" y="82"/>
                  </a:lnTo>
                  <a:lnTo>
                    <a:pt x="79" y="74"/>
                  </a:lnTo>
                  <a:lnTo>
                    <a:pt x="75" y="67"/>
                  </a:lnTo>
                  <a:lnTo>
                    <a:pt x="71" y="61"/>
                  </a:lnTo>
                  <a:lnTo>
                    <a:pt x="67" y="55"/>
                  </a:lnTo>
                  <a:lnTo>
                    <a:pt x="65" y="52"/>
                  </a:lnTo>
                  <a:lnTo>
                    <a:pt x="61" y="48"/>
                  </a:lnTo>
                  <a:lnTo>
                    <a:pt x="57" y="45"/>
                  </a:lnTo>
                  <a:lnTo>
                    <a:pt x="55" y="43"/>
                  </a:lnTo>
                  <a:lnTo>
                    <a:pt x="52" y="42"/>
                  </a:lnTo>
                  <a:lnTo>
                    <a:pt x="51" y="52"/>
                  </a:lnTo>
                  <a:lnTo>
                    <a:pt x="51" y="63"/>
                  </a:lnTo>
                  <a:lnTo>
                    <a:pt x="52" y="72"/>
                  </a:lnTo>
                  <a:lnTo>
                    <a:pt x="53" y="79"/>
                  </a:lnTo>
                  <a:lnTo>
                    <a:pt x="57" y="83"/>
                  </a:lnTo>
                  <a:lnTo>
                    <a:pt x="62" y="89"/>
                  </a:lnTo>
                  <a:lnTo>
                    <a:pt x="68" y="94"/>
                  </a:lnTo>
                  <a:lnTo>
                    <a:pt x="74" y="102"/>
                  </a:lnTo>
                  <a:lnTo>
                    <a:pt x="80" y="111"/>
                  </a:lnTo>
                  <a:lnTo>
                    <a:pt x="85" y="120"/>
                  </a:lnTo>
                  <a:lnTo>
                    <a:pt x="89" y="131"/>
                  </a:lnTo>
                  <a:lnTo>
                    <a:pt x="91" y="144"/>
                  </a:lnTo>
                  <a:lnTo>
                    <a:pt x="91" y="147"/>
                  </a:lnTo>
                  <a:lnTo>
                    <a:pt x="89" y="146"/>
                  </a:lnTo>
                  <a:lnTo>
                    <a:pt x="86" y="139"/>
                  </a:lnTo>
                  <a:lnTo>
                    <a:pt x="82" y="128"/>
                  </a:lnTo>
                  <a:lnTo>
                    <a:pt x="79" y="122"/>
                  </a:lnTo>
                  <a:lnTo>
                    <a:pt x="77" y="116"/>
                  </a:lnTo>
                  <a:lnTo>
                    <a:pt x="73" y="111"/>
                  </a:lnTo>
                  <a:lnTo>
                    <a:pt x="69" y="105"/>
                  </a:lnTo>
                  <a:lnTo>
                    <a:pt x="65" y="101"/>
                  </a:lnTo>
                  <a:lnTo>
                    <a:pt x="61" y="97"/>
                  </a:lnTo>
                  <a:lnTo>
                    <a:pt x="57" y="94"/>
                  </a:lnTo>
                  <a:lnTo>
                    <a:pt x="54" y="93"/>
                  </a:lnTo>
                  <a:lnTo>
                    <a:pt x="59" y="109"/>
                  </a:lnTo>
                  <a:lnTo>
                    <a:pt x="62" y="131"/>
                  </a:lnTo>
                  <a:lnTo>
                    <a:pt x="65" y="154"/>
                  </a:lnTo>
                  <a:lnTo>
                    <a:pt x="64" y="173"/>
                  </a:lnTo>
                  <a:lnTo>
                    <a:pt x="62" y="178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1" y="171"/>
                  </a:lnTo>
                  <a:lnTo>
                    <a:pt x="59" y="157"/>
                  </a:lnTo>
                  <a:lnTo>
                    <a:pt x="55" y="136"/>
                  </a:lnTo>
                  <a:lnTo>
                    <a:pt x="50" y="114"/>
                  </a:lnTo>
                  <a:lnTo>
                    <a:pt x="47" y="101"/>
                  </a:lnTo>
                  <a:lnTo>
                    <a:pt x="40" y="107"/>
                  </a:lnTo>
                  <a:lnTo>
                    <a:pt x="32" y="117"/>
                  </a:lnTo>
                  <a:lnTo>
                    <a:pt x="26" y="129"/>
                  </a:lnTo>
                  <a:lnTo>
                    <a:pt x="23" y="141"/>
                  </a:lnTo>
                  <a:lnTo>
                    <a:pt x="21" y="146"/>
                  </a:lnTo>
                  <a:lnTo>
                    <a:pt x="19" y="146"/>
                  </a:lnTo>
                  <a:lnTo>
                    <a:pt x="18" y="142"/>
                  </a:lnTo>
                  <a:lnTo>
                    <a:pt x="20" y="135"/>
                  </a:lnTo>
                  <a:lnTo>
                    <a:pt x="24" y="123"/>
                  </a:lnTo>
                  <a:lnTo>
                    <a:pt x="31" y="109"/>
                  </a:lnTo>
                  <a:lnTo>
                    <a:pt x="38" y="95"/>
                  </a:lnTo>
                  <a:lnTo>
                    <a:pt x="43" y="88"/>
                  </a:lnTo>
                  <a:lnTo>
                    <a:pt x="44" y="76"/>
                  </a:lnTo>
                  <a:lnTo>
                    <a:pt x="44" y="63"/>
                  </a:lnTo>
                  <a:lnTo>
                    <a:pt x="44" y="52"/>
                  </a:lnTo>
                  <a:lnTo>
                    <a:pt x="44" y="44"/>
                  </a:lnTo>
                  <a:lnTo>
                    <a:pt x="39" y="48"/>
                  </a:lnTo>
                  <a:lnTo>
                    <a:pt x="33" y="54"/>
                  </a:lnTo>
                  <a:lnTo>
                    <a:pt x="27" y="61"/>
                  </a:lnTo>
                  <a:lnTo>
                    <a:pt x="20" y="68"/>
                  </a:lnTo>
                  <a:lnTo>
                    <a:pt x="15" y="77"/>
                  </a:lnTo>
                  <a:lnTo>
                    <a:pt x="10" y="86"/>
                  </a:lnTo>
                  <a:lnTo>
                    <a:pt x="6" y="93"/>
                  </a:lnTo>
                  <a:lnTo>
                    <a:pt x="4" y="101"/>
                  </a:lnTo>
                  <a:lnTo>
                    <a:pt x="2" y="104"/>
                  </a:lnTo>
                  <a:lnTo>
                    <a:pt x="1" y="104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3" y="91"/>
                  </a:lnTo>
                  <a:lnTo>
                    <a:pt x="6" y="84"/>
                  </a:lnTo>
                  <a:lnTo>
                    <a:pt x="12" y="75"/>
                  </a:lnTo>
                  <a:lnTo>
                    <a:pt x="17" y="65"/>
                  </a:lnTo>
                  <a:lnTo>
                    <a:pt x="23" y="55"/>
                  </a:lnTo>
                  <a:lnTo>
                    <a:pt x="29" y="46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3" y="27"/>
                  </a:lnTo>
                  <a:lnTo>
                    <a:pt x="43" y="19"/>
                  </a:lnTo>
                  <a:lnTo>
                    <a:pt x="41" y="11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87" name="Freeform 694">
              <a:extLst>
                <a:ext uri="{FF2B5EF4-FFF2-40B4-BE49-F238E27FC236}">
                  <a16:creationId xmlns:a16="http://schemas.microsoft.com/office/drawing/2014/main" id="{36009BF8-3A6B-4D63-9E1E-AD914E449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73"/>
              <a:ext cx="116" cy="187"/>
            </a:xfrm>
            <a:custGeom>
              <a:avLst/>
              <a:gdLst>
                <a:gd name="T0" fmla="*/ 3 w 116"/>
                <a:gd name="T1" fmla="*/ 178 h 187"/>
                <a:gd name="T2" fmla="*/ 13 w 116"/>
                <a:gd name="T3" fmla="*/ 154 h 187"/>
                <a:gd name="T4" fmla="*/ 20 w 116"/>
                <a:gd name="T5" fmla="*/ 136 h 187"/>
                <a:gd name="T6" fmla="*/ 29 w 116"/>
                <a:gd name="T7" fmla="*/ 112 h 187"/>
                <a:gd name="T8" fmla="*/ 28 w 116"/>
                <a:gd name="T9" fmla="*/ 100 h 187"/>
                <a:gd name="T10" fmla="*/ 21 w 116"/>
                <a:gd name="T11" fmla="*/ 90 h 187"/>
                <a:gd name="T12" fmla="*/ 20 w 116"/>
                <a:gd name="T13" fmla="*/ 79 h 187"/>
                <a:gd name="T14" fmla="*/ 22 w 116"/>
                <a:gd name="T15" fmla="*/ 82 h 187"/>
                <a:gd name="T16" fmla="*/ 26 w 116"/>
                <a:gd name="T17" fmla="*/ 89 h 187"/>
                <a:gd name="T18" fmla="*/ 33 w 116"/>
                <a:gd name="T19" fmla="*/ 93 h 187"/>
                <a:gd name="T20" fmla="*/ 40 w 116"/>
                <a:gd name="T21" fmla="*/ 89 h 187"/>
                <a:gd name="T22" fmla="*/ 49 w 116"/>
                <a:gd name="T23" fmla="*/ 78 h 187"/>
                <a:gd name="T24" fmla="*/ 57 w 116"/>
                <a:gd name="T25" fmla="*/ 66 h 187"/>
                <a:gd name="T26" fmla="*/ 63 w 116"/>
                <a:gd name="T27" fmla="*/ 56 h 187"/>
                <a:gd name="T28" fmla="*/ 64 w 116"/>
                <a:gd name="T29" fmla="*/ 47 h 187"/>
                <a:gd name="T30" fmla="*/ 60 w 116"/>
                <a:gd name="T31" fmla="*/ 25 h 187"/>
                <a:gd name="T32" fmla="*/ 53 w 116"/>
                <a:gd name="T33" fmla="*/ 13 h 187"/>
                <a:gd name="T34" fmla="*/ 52 w 116"/>
                <a:gd name="T35" fmla="*/ 9 h 187"/>
                <a:gd name="T36" fmla="*/ 59 w 116"/>
                <a:gd name="T37" fmla="*/ 17 h 187"/>
                <a:gd name="T38" fmla="*/ 68 w 116"/>
                <a:gd name="T39" fmla="*/ 39 h 187"/>
                <a:gd name="T40" fmla="*/ 74 w 116"/>
                <a:gd name="T41" fmla="*/ 35 h 187"/>
                <a:gd name="T42" fmla="*/ 87 w 116"/>
                <a:gd name="T43" fmla="*/ 10 h 187"/>
                <a:gd name="T44" fmla="*/ 97 w 116"/>
                <a:gd name="T45" fmla="*/ 0 h 187"/>
                <a:gd name="T46" fmla="*/ 97 w 116"/>
                <a:gd name="T47" fmla="*/ 3 h 187"/>
                <a:gd name="T48" fmla="*/ 91 w 116"/>
                <a:gd name="T49" fmla="*/ 16 h 187"/>
                <a:gd name="T50" fmla="*/ 78 w 116"/>
                <a:gd name="T51" fmla="*/ 46 h 187"/>
                <a:gd name="T52" fmla="*/ 78 w 116"/>
                <a:gd name="T53" fmla="*/ 51 h 187"/>
                <a:gd name="T54" fmla="*/ 89 w 116"/>
                <a:gd name="T55" fmla="*/ 49 h 187"/>
                <a:gd name="T56" fmla="*/ 98 w 116"/>
                <a:gd name="T57" fmla="*/ 45 h 187"/>
                <a:gd name="T58" fmla="*/ 105 w 116"/>
                <a:gd name="T59" fmla="*/ 41 h 187"/>
                <a:gd name="T60" fmla="*/ 112 w 116"/>
                <a:gd name="T61" fmla="*/ 36 h 187"/>
                <a:gd name="T62" fmla="*/ 116 w 116"/>
                <a:gd name="T63" fmla="*/ 37 h 187"/>
                <a:gd name="T64" fmla="*/ 110 w 116"/>
                <a:gd name="T65" fmla="*/ 43 h 187"/>
                <a:gd name="T66" fmla="*/ 99 w 116"/>
                <a:gd name="T67" fmla="*/ 50 h 187"/>
                <a:gd name="T68" fmla="*/ 85 w 116"/>
                <a:gd name="T69" fmla="*/ 57 h 187"/>
                <a:gd name="T70" fmla="*/ 74 w 116"/>
                <a:gd name="T71" fmla="*/ 63 h 187"/>
                <a:gd name="T72" fmla="*/ 65 w 116"/>
                <a:gd name="T73" fmla="*/ 67 h 187"/>
                <a:gd name="T74" fmla="*/ 55 w 116"/>
                <a:gd name="T75" fmla="*/ 82 h 187"/>
                <a:gd name="T76" fmla="*/ 55 w 116"/>
                <a:gd name="T77" fmla="*/ 89 h 187"/>
                <a:gd name="T78" fmla="*/ 59 w 116"/>
                <a:gd name="T79" fmla="*/ 92 h 187"/>
                <a:gd name="T80" fmla="*/ 57 w 116"/>
                <a:gd name="T81" fmla="*/ 94 h 187"/>
                <a:gd name="T82" fmla="*/ 52 w 116"/>
                <a:gd name="T83" fmla="*/ 99 h 187"/>
                <a:gd name="T84" fmla="*/ 49 w 116"/>
                <a:gd name="T85" fmla="*/ 100 h 187"/>
                <a:gd name="T86" fmla="*/ 46 w 116"/>
                <a:gd name="T87" fmla="*/ 100 h 187"/>
                <a:gd name="T88" fmla="*/ 43 w 116"/>
                <a:gd name="T89" fmla="*/ 105 h 187"/>
                <a:gd name="T90" fmla="*/ 36 w 116"/>
                <a:gd name="T91" fmla="*/ 121 h 187"/>
                <a:gd name="T92" fmla="*/ 26 w 116"/>
                <a:gd name="T93" fmla="*/ 141 h 187"/>
                <a:gd name="T94" fmla="*/ 21 w 116"/>
                <a:gd name="T95" fmla="*/ 161 h 187"/>
                <a:gd name="T96" fmla="*/ 18 w 116"/>
                <a:gd name="T97" fmla="*/ 171 h 187"/>
                <a:gd name="T98" fmla="*/ 16 w 116"/>
                <a:gd name="T99" fmla="*/ 179 h 187"/>
                <a:gd name="T100" fmla="*/ 11 w 116"/>
                <a:gd name="T101" fmla="*/ 184 h 187"/>
                <a:gd name="T102" fmla="*/ 2 w 116"/>
                <a:gd name="T103" fmla="*/ 187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187"/>
                <a:gd name="T158" fmla="*/ 116 w 116"/>
                <a:gd name="T159" fmla="*/ 187 h 1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187">
                  <a:moveTo>
                    <a:pt x="0" y="187"/>
                  </a:moveTo>
                  <a:lnTo>
                    <a:pt x="3" y="178"/>
                  </a:lnTo>
                  <a:lnTo>
                    <a:pt x="8" y="165"/>
                  </a:lnTo>
                  <a:lnTo>
                    <a:pt x="13" y="154"/>
                  </a:lnTo>
                  <a:lnTo>
                    <a:pt x="17" y="145"/>
                  </a:lnTo>
                  <a:lnTo>
                    <a:pt x="20" y="136"/>
                  </a:lnTo>
                  <a:lnTo>
                    <a:pt x="24" y="124"/>
                  </a:lnTo>
                  <a:lnTo>
                    <a:pt x="29" y="112"/>
                  </a:lnTo>
                  <a:lnTo>
                    <a:pt x="32" y="105"/>
                  </a:lnTo>
                  <a:lnTo>
                    <a:pt x="28" y="100"/>
                  </a:lnTo>
                  <a:lnTo>
                    <a:pt x="24" y="95"/>
                  </a:lnTo>
                  <a:lnTo>
                    <a:pt x="21" y="90"/>
                  </a:lnTo>
                  <a:lnTo>
                    <a:pt x="20" y="83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2" y="82"/>
                  </a:lnTo>
                  <a:lnTo>
                    <a:pt x="24" y="86"/>
                  </a:lnTo>
                  <a:lnTo>
                    <a:pt x="26" y="89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40" y="89"/>
                  </a:lnTo>
                  <a:lnTo>
                    <a:pt x="44" y="84"/>
                  </a:lnTo>
                  <a:lnTo>
                    <a:pt x="49" y="78"/>
                  </a:lnTo>
                  <a:lnTo>
                    <a:pt x="53" y="72"/>
                  </a:lnTo>
                  <a:lnTo>
                    <a:pt x="57" y="66"/>
                  </a:lnTo>
                  <a:lnTo>
                    <a:pt x="61" y="61"/>
                  </a:lnTo>
                  <a:lnTo>
                    <a:pt x="63" y="56"/>
                  </a:lnTo>
                  <a:lnTo>
                    <a:pt x="64" y="53"/>
                  </a:lnTo>
                  <a:lnTo>
                    <a:pt x="64" y="47"/>
                  </a:lnTo>
                  <a:lnTo>
                    <a:pt x="63" y="36"/>
                  </a:lnTo>
                  <a:lnTo>
                    <a:pt x="60" y="25"/>
                  </a:lnTo>
                  <a:lnTo>
                    <a:pt x="56" y="18"/>
                  </a:lnTo>
                  <a:lnTo>
                    <a:pt x="53" y="13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9" y="17"/>
                  </a:lnTo>
                  <a:lnTo>
                    <a:pt x="64" y="27"/>
                  </a:lnTo>
                  <a:lnTo>
                    <a:pt x="68" y="39"/>
                  </a:lnTo>
                  <a:lnTo>
                    <a:pt x="69" y="47"/>
                  </a:lnTo>
                  <a:lnTo>
                    <a:pt x="74" y="35"/>
                  </a:lnTo>
                  <a:lnTo>
                    <a:pt x="81" y="22"/>
                  </a:lnTo>
                  <a:lnTo>
                    <a:pt x="87" y="10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8" y="1"/>
                  </a:lnTo>
                  <a:lnTo>
                    <a:pt x="97" y="3"/>
                  </a:lnTo>
                  <a:lnTo>
                    <a:pt x="94" y="7"/>
                  </a:lnTo>
                  <a:lnTo>
                    <a:pt x="91" y="16"/>
                  </a:lnTo>
                  <a:lnTo>
                    <a:pt x="84" y="31"/>
                  </a:lnTo>
                  <a:lnTo>
                    <a:pt x="78" y="46"/>
                  </a:lnTo>
                  <a:lnTo>
                    <a:pt x="73" y="53"/>
                  </a:lnTo>
                  <a:lnTo>
                    <a:pt x="78" y="51"/>
                  </a:lnTo>
                  <a:lnTo>
                    <a:pt x="84" y="50"/>
                  </a:lnTo>
                  <a:lnTo>
                    <a:pt x="89" y="49"/>
                  </a:lnTo>
                  <a:lnTo>
                    <a:pt x="93" y="47"/>
                  </a:lnTo>
                  <a:lnTo>
                    <a:pt x="98" y="45"/>
                  </a:lnTo>
                  <a:lnTo>
                    <a:pt x="102" y="43"/>
                  </a:lnTo>
                  <a:lnTo>
                    <a:pt x="105" y="41"/>
                  </a:lnTo>
                  <a:lnTo>
                    <a:pt x="108" y="39"/>
                  </a:lnTo>
                  <a:lnTo>
                    <a:pt x="112" y="36"/>
                  </a:lnTo>
                  <a:lnTo>
                    <a:pt x="115" y="35"/>
                  </a:lnTo>
                  <a:lnTo>
                    <a:pt x="116" y="37"/>
                  </a:lnTo>
                  <a:lnTo>
                    <a:pt x="114" y="40"/>
                  </a:lnTo>
                  <a:lnTo>
                    <a:pt x="110" y="43"/>
                  </a:lnTo>
                  <a:lnTo>
                    <a:pt x="105" y="46"/>
                  </a:lnTo>
                  <a:lnTo>
                    <a:pt x="99" y="50"/>
                  </a:lnTo>
                  <a:lnTo>
                    <a:pt x="92" y="53"/>
                  </a:lnTo>
                  <a:lnTo>
                    <a:pt x="85" y="57"/>
                  </a:lnTo>
                  <a:lnTo>
                    <a:pt x="79" y="61"/>
                  </a:lnTo>
                  <a:lnTo>
                    <a:pt x="74" y="63"/>
                  </a:lnTo>
                  <a:lnTo>
                    <a:pt x="71" y="64"/>
                  </a:lnTo>
                  <a:lnTo>
                    <a:pt x="65" y="67"/>
                  </a:lnTo>
                  <a:lnTo>
                    <a:pt x="59" y="75"/>
                  </a:lnTo>
                  <a:lnTo>
                    <a:pt x="55" y="82"/>
                  </a:lnTo>
                  <a:lnTo>
                    <a:pt x="54" y="87"/>
                  </a:lnTo>
                  <a:lnTo>
                    <a:pt x="55" y="89"/>
                  </a:lnTo>
                  <a:lnTo>
                    <a:pt x="57" y="91"/>
                  </a:lnTo>
                  <a:lnTo>
                    <a:pt x="59" y="92"/>
                  </a:lnTo>
                  <a:lnTo>
                    <a:pt x="61" y="92"/>
                  </a:lnTo>
                  <a:lnTo>
                    <a:pt x="57" y="94"/>
                  </a:lnTo>
                  <a:lnTo>
                    <a:pt x="55" y="96"/>
                  </a:lnTo>
                  <a:lnTo>
                    <a:pt x="52" y="99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3" y="105"/>
                  </a:lnTo>
                  <a:lnTo>
                    <a:pt x="40" y="111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6" y="141"/>
                  </a:lnTo>
                  <a:lnTo>
                    <a:pt x="23" y="152"/>
                  </a:lnTo>
                  <a:lnTo>
                    <a:pt x="21" y="161"/>
                  </a:lnTo>
                  <a:lnTo>
                    <a:pt x="20" y="167"/>
                  </a:lnTo>
                  <a:lnTo>
                    <a:pt x="18" y="171"/>
                  </a:lnTo>
                  <a:lnTo>
                    <a:pt x="18" y="175"/>
                  </a:lnTo>
                  <a:lnTo>
                    <a:pt x="16" y="179"/>
                  </a:lnTo>
                  <a:lnTo>
                    <a:pt x="13" y="182"/>
                  </a:lnTo>
                  <a:lnTo>
                    <a:pt x="11" y="184"/>
                  </a:lnTo>
                  <a:lnTo>
                    <a:pt x="6" y="186"/>
                  </a:lnTo>
                  <a:lnTo>
                    <a:pt x="2" y="18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88" name="Freeform 695">
              <a:extLst>
                <a:ext uri="{FF2B5EF4-FFF2-40B4-BE49-F238E27FC236}">
                  <a16:creationId xmlns:a16="http://schemas.microsoft.com/office/drawing/2014/main" id="{D44A33E2-BA21-4B96-848F-8D44EA96F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" y="370"/>
              <a:ext cx="75" cy="144"/>
            </a:xfrm>
            <a:custGeom>
              <a:avLst/>
              <a:gdLst>
                <a:gd name="T0" fmla="*/ 49 w 75"/>
                <a:gd name="T1" fmla="*/ 8 h 144"/>
                <a:gd name="T2" fmla="*/ 42 w 75"/>
                <a:gd name="T3" fmla="*/ 26 h 144"/>
                <a:gd name="T4" fmla="*/ 36 w 75"/>
                <a:gd name="T5" fmla="*/ 30 h 144"/>
                <a:gd name="T6" fmla="*/ 24 w 75"/>
                <a:gd name="T7" fmla="*/ 35 h 144"/>
                <a:gd name="T8" fmla="*/ 12 w 75"/>
                <a:gd name="T9" fmla="*/ 43 h 144"/>
                <a:gd name="T10" fmla="*/ 3 w 75"/>
                <a:gd name="T11" fmla="*/ 50 h 144"/>
                <a:gd name="T12" fmla="*/ 0 w 75"/>
                <a:gd name="T13" fmla="*/ 55 h 144"/>
                <a:gd name="T14" fmla="*/ 1 w 75"/>
                <a:gd name="T15" fmla="*/ 55 h 144"/>
                <a:gd name="T16" fmla="*/ 6 w 75"/>
                <a:gd name="T17" fmla="*/ 53 h 144"/>
                <a:gd name="T18" fmla="*/ 14 w 75"/>
                <a:gd name="T19" fmla="*/ 48 h 144"/>
                <a:gd name="T20" fmla="*/ 24 w 75"/>
                <a:gd name="T21" fmla="*/ 41 h 144"/>
                <a:gd name="T22" fmla="*/ 34 w 75"/>
                <a:gd name="T23" fmla="*/ 37 h 144"/>
                <a:gd name="T24" fmla="*/ 35 w 75"/>
                <a:gd name="T25" fmla="*/ 43 h 144"/>
                <a:gd name="T26" fmla="*/ 32 w 75"/>
                <a:gd name="T27" fmla="*/ 61 h 144"/>
                <a:gd name="T28" fmla="*/ 29 w 75"/>
                <a:gd name="T29" fmla="*/ 71 h 144"/>
                <a:gd name="T30" fmla="*/ 20 w 75"/>
                <a:gd name="T31" fmla="*/ 81 h 144"/>
                <a:gd name="T32" fmla="*/ 11 w 75"/>
                <a:gd name="T33" fmla="*/ 91 h 144"/>
                <a:gd name="T34" fmla="*/ 5 w 75"/>
                <a:gd name="T35" fmla="*/ 99 h 144"/>
                <a:gd name="T36" fmla="*/ 3 w 75"/>
                <a:gd name="T37" fmla="*/ 105 h 144"/>
                <a:gd name="T38" fmla="*/ 5 w 75"/>
                <a:gd name="T39" fmla="*/ 107 h 144"/>
                <a:gd name="T40" fmla="*/ 11 w 75"/>
                <a:gd name="T41" fmla="*/ 98 h 144"/>
                <a:gd name="T42" fmla="*/ 26 w 75"/>
                <a:gd name="T43" fmla="*/ 83 h 144"/>
                <a:gd name="T44" fmla="*/ 32 w 75"/>
                <a:gd name="T45" fmla="*/ 89 h 144"/>
                <a:gd name="T46" fmla="*/ 35 w 75"/>
                <a:gd name="T47" fmla="*/ 128 h 144"/>
                <a:gd name="T48" fmla="*/ 37 w 75"/>
                <a:gd name="T49" fmla="*/ 143 h 144"/>
                <a:gd name="T50" fmla="*/ 38 w 75"/>
                <a:gd name="T51" fmla="*/ 142 h 144"/>
                <a:gd name="T52" fmla="*/ 39 w 75"/>
                <a:gd name="T53" fmla="*/ 125 h 144"/>
                <a:gd name="T54" fmla="*/ 37 w 75"/>
                <a:gd name="T55" fmla="*/ 83 h 144"/>
                <a:gd name="T56" fmla="*/ 40 w 75"/>
                <a:gd name="T57" fmla="*/ 70 h 144"/>
                <a:gd name="T58" fmla="*/ 41 w 75"/>
                <a:gd name="T59" fmla="*/ 72 h 144"/>
                <a:gd name="T60" fmla="*/ 46 w 75"/>
                <a:gd name="T61" fmla="*/ 83 h 144"/>
                <a:gd name="T62" fmla="*/ 62 w 75"/>
                <a:gd name="T63" fmla="*/ 104 h 144"/>
                <a:gd name="T64" fmla="*/ 70 w 75"/>
                <a:gd name="T65" fmla="*/ 109 h 144"/>
                <a:gd name="T66" fmla="*/ 67 w 75"/>
                <a:gd name="T67" fmla="*/ 103 h 144"/>
                <a:gd name="T68" fmla="*/ 59 w 75"/>
                <a:gd name="T69" fmla="*/ 91 h 144"/>
                <a:gd name="T70" fmla="*/ 47 w 75"/>
                <a:gd name="T71" fmla="*/ 74 h 144"/>
                <a:gd name="T72" fmla="*/ 44 w 75"/>
                <a:gd name="T73" fmla="*/ 60 h 144"/>
                <a:gd name="T74" fmla="*/ 45 w 75"/>
                <a:gd name="T75" fmla="*/ 43 h 144"/>
                <a:gd name="T76" fmla="*/ 47 w 75"/>
                <a:gd name="T77" fmla="*/ 36 h 144"/>
                <a:gd name="T78" fmla="*/ 50 w 75"/>
                <a:gd name="T79" fmla="*/ 38 h 144"/>
                <a:gd name="T80" fmla="*/ 57 w 75"/>
                <a:gd name="T81" fmla="*/ 46 h 144"/>
                <a:gd name="T82" fmla="*/ 70 w 75"/>
                <a:gd name="T83" fmla="*/ 59 h 144"/>
                <a:gd name="T84" fmla="*/ 75 w 75"/>
                <a:gd name="T85" fmla="*/ 63 h 144"/>
                <a:gd name="T86" fmla="*/ 71 w 75"/>
                <a:gd name="T87" fmla="*/ 55 h 144"/>
                <a:gd name="T88" fmla="*/ 63 w 75"/>
                <a:gd name="T89" fmla="*/ 46 h 144"/>
                <a:gd name="T90" fmla="*/ 56 w 75"/>
                <a:gd name="T91" fmla="*/ 36 h 144"/>
                <a:gd name="T92" fmla="*/ 53 w 75"/>
                <a:gd name="T93" fmla="*/ 28 h 144"/>
                <a:gd name="T94" fmla="*/ 53 w 75"/>
                <a:gd name="T95" fmla="*/ 14 h 144"/>
                <a:gd name="T96" fmla="*/ 57 w 75"/>
                <a:gd name="T97" fmla="*/ 2 h 144"/>
                <a:gd name="T98" fmla="*/ 55 w 75"/>
                <a:gd name="T99" fmla="*/ 0 h 1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144"/>
                <a:gd name="T152" fmla="*/ 75 w 75"/>
                <a:gd name="T153" fmla="*/ 144 h 1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144">
                  <a:moveTo>
                    <a:pt x="53" y="2"/>
                  </a:moveTo>
                  <a:lnTo>
                    <a:pt x="49" y="8"/>
                  </a:lnTo>
                  <a:lnTo>
                    <a:pt x="46" y="17"/>
                  </a:lnTo>
                  <a:lnTo>
                    <a:pt x="42" y="26"/>
                  </a:lnTo>
                  <a:lnTo>
                    <a:pt x="41" y="30"/>
                  </a:lnTo>
                  <a:lnTo>
                    <a:pt x="36" y="30"/>
                  </a:lnTo>
                  <a:lnTo>
                    <a:pt x="30" y="32"/>
                  </a:lnTo>
                  <a:lnTo>
                    <a:pt x="24" y="35"/>
                  </a:lnTo>
                  <a:lnTo>
                    <a:pt x="18" y="39"/>
                  </a:lnTo>
                  <a:lnTo>
                    <a:pt x="12" y="43"/>
                  </a:lnTo>
                  <a:lnTo>
                    <a:pt x="7" y="46"/>
                  </a:lnTo>
                  <a:lnTo>
                    <a:pt x="3" y="50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4" y="55"/>
                  </a:lnTo>
                  <a:lnTo>
                    <a:pt x="6" y="53"/>
                  </a:lnTo>
                  <a:lnTo>
                    <a:pt x="10" y="51"/>
                  </a:lnTo>
                  <a:lnTo>
                    <a:pt x="14" y="48"/>
                  </a:lnTo>
                  <a:lnTo>
                    <a:pt x="19" y="44"/>
                  </a:lnTo>
                  <a:lnTo>
                    <a:pt x="24" y="41"/>
                  </a:lnTo>
                  <a:lnTo>
                    <a:pt x="29" y="39"/>
                  </a:lnTo>
                  <a:lnTo>
                    <a:pt x="34" y="37"/>
                  </a:lnTo>
                  <a:lnTo>
                    <a:pt x="37" y="36"/>
                  </a:lnTo>
                  <a:lnTo>
                    <a:pt x="35" y="43"/>
                  </a:lnTo>
                  <a:lnTo>
                    <a:pt x="34" y="53"/>
                  </a:lnTo>
                  <a:lnTo>
                    <a:pt x="32" y="61"/>
                  </a:lnTo>
                  <a:lnTo>
                    <a:pt x="31" y="67"/>
                  </a:lnTo>
                  <a:lnTo>
                    <a:pt x="29" y="71"/>
                  </a:lnTo>
                  <a:lnTo>
                    <a:pt x="24" y="75"/>
                  </a:lnTo>
                  <a:lnTo>
                    <a:pt x="20" y="81"/>
                  </a:lnTo>
                  <a:lnTo>
                    <a:pt x="16" y="85"/>
                  </a:lnTo>
                  <a:lnTo>
                    <a:pt x="11" y="91"/>
                  </a:lnTo>
                  <a:lnTo>
                    <a:pt x="7" y="95"/>
                  </a:lnTo>
                  <a:lnTo>
                    <a:pt x="5" y="99"/>
                  </a:lnTo>
                  <a:lnTo>
                    <a:pt x="4" y="102"/>
                  </a:lnTo>
                  <a:lnTo>
                    <a:pt x="3" y="105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6" y="104"/>
                  </a:lnTo>
                  <a:lnTo>
                    <a:pt x="11" y="98"/>
                  </a:lnTo>
                  <a:lnTo>
                    <a:pt x="19" y="89"/>
                  </a:lnTo>
                  <a:lnTo>
                    <a:pt x="26" y="83"/>
                  </a:lnTo>
                  <a:lnTo>
                    <a:pt x="31" y="78"/>
                  </a:lnTo>
                  <a:lnTo>
                    <a:pt x="32" y="89"/>
                  </a:lnTo>
                  <a:lnTo>
                    <a:pt x="33" y="109"/>
                  </a:lnTo>
                  <a:lnTo>
                    <a:pt x="35" y="128"/>
                  </a:lnTo>
                  <a:lnTo>
                    <a:pt x="36" y="139"/>
                  </a:lnTo>
                  <a:lnTo>
                    <a:pt x="37" y="143"/>
                  </a:lnTo>
                  <a:lnTo>
                    <a:pt x="38" y="144"/>
                  </a:lnTo>
                  <a:lnTo>
                    <a:pt x="38" y="142"/>
                  </a:lnTo>
                  <a:lnTo>
                    <a:pt x="39" y="137"/>
                  </a:lnTo>
                  <a:lnTo>
                    <a:pt x="39" y="125"/>
                  </a:lnTo>
                  <a:lnTo>
                    <a:pt x="38" y="104"/>
                  </a:lnTo>
                  <a:lnTo>
                    <a:pt x="37" y="83"/>
                  </a:lnTo>
                  <a:lnTo>
                    <a:pt x="39" y="71"/>
                  </a:lnTo>
                  <a:lnTo>
                    <a:pt x="40" y="70"/>
                  </a:lnTo>
                  <a:lnTo>
                    <a:pt x="41" y="70"/>
                  </a:lnTo>
                  <a:lnTo>
                    <a:pt x="41" y="72"/>
                  </a:lnTo>
                  <a:lnTo>
                    <a:pt x="42" y="76"/>
                  </a:lnTo>
                  <a:lnTo>
                    <a:pt x="46" y="83"/>
                  </a:lnTo>
                  <a:lnTo>
                    <a:pt x="53" y="93"/>
                  </a:lnTo>
                  <a:lnTo>
                    <a:pt x="62" y="104"/>
                  </a:lnTo>
                  <a:lnTo>
                    <a:pt x="67" y="109"/>
                  </a:lnTo>
                  <a:lnTo>
                    <a:pt x="70" y="109"/>
                  </a:lnTo>
                  <a:lnTo>
                    <a:pt x="70" y="106"/>
                  </a:lnTo>
                  <a:lnTo>
                    <a:pt x="67" y="103"/>
                  </a:lnTo>
                  <a:lnTo>
                    <a:pt x="64" y="98"/>
                  </a:lnTo>
                  <a:lnTo>
                    <a:pt x="59" y="91"/>
                  </a:lnTo>
                  <a:lnTo>
                    <a:pt x="53" y="83"/>
                  </a:lnTo>
                  <a:lnTo>
                    <a:pt x="47" y="74"/>
                  </a:lnTo>
                  <a:lnTo>
                    <a:pt x="44" y="67"/>
                  </a:lnTo>
                  <a:lnTo>
                    <a:pt x="44" y="60"/>
                  </a:lnTo>
                  <a:lnTo>
                    <a:pt x="44" y="51"/>
                  </a:lnTo>
                  <a:lnTo>
                    <a:pt x="45" y="43"/>
                  </a:lnTo>
                  <a:lnTo>
                    <a:pt x="46" y="38"/>
                  </a:lnTo>
                  <a:lnTo>
                    <a:pt x="47" y="36"/>
                  </a:lnTo>
                  <a:lnTo>
                    <a:pt x="48" y="36"/>
                  </a:lnTo>
                  <a:lnTo>
                    <a:pt x="50" y="38"/>
                  </a:lnTo>
                  <a:lnTo>
                    <a:pt x="52" y="41"/>
                  </a:lnTo>
                  <a:lnTo>
                    <a:pt x="57" y="46"/>
                  </a:lnTo>
                  <a:lnTo>
                    <a:pt x="64" y="53"/>
                  </a:lnTo>
                  <a:lnTo>
                    <a:pt x="70" y="59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3" y="60"/>
                  </a:lnTo>
                  <a:lnTo>
                    <a:pt x="71" y="55"/>
                  </a:lnTo>
                  <a:lnTo>
                    <a:pt x="66" y="51"/>
                  </a:lnTo>
                  <a:lnTo>
                    <a:pt x="63" y="46"/>
                  </a:lnTo>
                  <a:lnTo>
                    <a:pt x="60" y="41"/>
                  </a:lnTo>
                  <a:lnTo>
                    <a:pt x="56" y="36"/>
                  </a:lnTo>
                  <a:lnTo>
                    <a:pt x="54" y="32"/>
                  </a:lnTo>
                  <a:lnTo>
                    <a:pt x="53" y="28"/>
                  </a:lnTo>
                  <a:lnTo>
                    <a:pt x="53" y="22"/>
                  </a:lnTo>
                  <a:lnTo>
                    <a:pt x="53" y="14"/>
                  </a:lnTo>
                  <a:lnTo>
                    <a:pt x="55" y="7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89" name="Freeform 696">
              <a:extLst>
                <a:ext uri="{FF2B5EF4-FFF2-40B4-BE49-F238E27FC236}">
                  <a16:creationId xmlns:a16="http://schemas.microsoft.com/office/drawing/2014/main" id="{A74FB949-4522-4EFE-8CBD-7FB155A4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305"/>
              <a:ext cx="149" cy="132"/>
            </a:xfrm>
            <a:custGeom>
              <a:avLst/>
              <a:gdLst>
                <a:gd name="T0" fmla="*/ 4 w 149"/>
                <a:gd name="T1" fmla="*/ 13 h 132"/>
                <a:gd name="T2" fmla="*/ 12 w 149"/>
                <a:gd name="T3" fmla="*/ 22 h 132"/>
                <a:gd name="T4" fmla="*/ 17 w 149"/>
                <a:gd name="T5" fmla="*/ 27 h 132"/>
                <a:gd name="T6" fmla="*/ 29 w 149"/>
                <a:gd name="T7" fmla="*/ 33 h 132"/>
                <a:gd name="T8" fmla="*/ 34 w 149"/>
                <a:gd name="T9" fmla="*/ 48 h 132"/>
                <a:gd name="T10" fmla="*/ 34 w 149"/>
                <a:gd name="T11" fmla="*/ 74 h 132"/>
                <a:gd name="T12" fmla="*/ 37 w 149"/>
                <a:gd name="T13" fmla="*/ 88 h 132"/>
                <a:gd name="T14" fmla="*/ 38 w 149"/>
                <a:gd name="T15" fmla="*/ 84 h 132"/>
                <a:gd name="T16" fmla="*/ 37 w 149"/>
                <a:gd name="T17" fmla="*/ 71 h 132"/>
                <a:gd name="T18" fmla="*/ 40 w 149"/>
                <a:gd name="T19" fmla="*/ 44 h 132"/>
                <a:gd name="T20" fmla="*/ 44 w 149"/>
                <a:gd name="T21" fmla="*/ 38 h 132"/>
                <a:gd name="T22" fmla="*/ 51 w 149"/>
                <a:gd name="T23" fmla="*/ 45 h 132"/>
                <a:gd name="T24" fmla="*/ 59 w 149"/>
                <a:gd name="T25" fmla="*/ 54 h 132"/>
                <a:gd name="T26" fmla="*/ 65 w 149"/>
                <a:gd name="T27" fmla="*/ 61 h 132"/>
                <a:gd name="T28" fmla="*/ 70 w 149"/>
                <a:gd name="T29" fmla="*/ 78 h 132"/>
                <a:gd name="T30" fmla="*/ 77 w 149"/>
                <a:gd name="T31" fmla="*/ 118 h 132"/>
                <a:gd name="T32" fmla="*/ 83 w 149"/>
                <a:gd name="T33" fmla="*/ 132 h 132"/>
                <a:gd name="T34" fmla="*/ 83 w 149"/>
                <a:gd name="T35" fmla="*/ 125 h 132"/>
                <a:gd name="T36" fmla="*/ 80 w 149"/>
                <a:gd name="T37" fmla="*/ 109 h 132"/>
                <a:gd name="T38" fmla="*/ 75 w 149"/>
                <a:gd name="T39" fmla="*/ 78 h 132"/>
                <a:gd name="T40" fmla="*/ 82 w 149"/>
                <a:gd name="T41" fmla="*/ 71 h 132"/>
                <a:gd name="T42" fmla="*/ 102 w 149"/>
                <a:gd name="T43" fmla="*/ 85 h 132"/>
                <a:gd name="T44" fmla="*/ 126 w 149"/>
                <a:gd name="T45" fmla="*/ 99 h 132"/>
                <a:gd name="T46" fmla="*/ 143 w 149"/>
                <a:gd name="T47" fmla="*/ 110 h 132"/>
                <a:gd name="T48" fmla="*/ 148 w 149"/>
                <a:gd name="T49" fmla="*/ 115 h 132"/>
                <a:gd name="T50" fmla="*/ 147 w 149"/>
                <a:gd name="T51" fmla="*/ 111 h 132"/>
                <a:gd name="T52" fmla="*/ 138 w 149"/>
                <a:gd name="T53" fmla="*/ 103 h 132"/>
                <a:gd name="T54" fmla="*/ 121 w 149"/>
                <a:gd name="T55" fmla="*/ 91 h 132"/>
                <a:gd name="T56" fmla="*/ 101 w 149"/>
                <a:gd name="T57" fmla="*/ 76 h 132"/>
                <a:gd name="T58" fmla="*/ 83 w 149"/>
                <a:gd name="T59" fmla="*/ 65 h 132"/>
                <a:gd name="T60" fmla="*/ 76 w 149"/>
                <a:gd name="T61" fmla="*/ 61 h 132"/>
                <a:gd name="T62" fmla="*/ 80 w 149"/>
                <a:gd name="T63" fmla="*/ 60 h 132"/>
                <a:gd name="T64" fmla="*/ 91 w 149"/>
                <a:gd name="T65" fmla="*/ 56 h 132"/>
                <a:gd name="T66" fmla="*/ 107 w 149"/>
                <a:gd name="T67" fmla="*/ 53 h 132"/>
                <a:gd name="T68" fmla="*/ 124 w 149"/>
                <a:gd name="T69" fmla="*/ 51 h 132"/>
                <a:gd name="T70" fmla="*/ 139 w 149"/>
                <a:gd name="T71" fmla="*/ 53 h 132"/>
                <a:gd name="T72" fmla="*/ 149 w 149"/>
                <a:gd name="T73" fmla="*/ 58 h 132"/>
                <a:gd name="T74" fmla="*/ 146 w 149"/>
                <a:gd name="T75" fmla="*/ 53 h 132"/>
                <a:gd name="T76" fmla="*/ 138 w 149"/>
                <a:gd name="T77" fmla="*/ 49 h 132"/>
                <a:gd name="T78" fmla="*/ 120 w 149"/>
                <a:gd name="T79" fmla="*/ 48 h 132"/>
                <a:gd name="T80" fmla="*/ 99 w 149"/>
                <a:gd name="T81" fmla="*/ 48 h 132"/>
                <a:gd name="T82" fmla="*/ 82 w 149"/>
                <a:gd name="T83" fmla="*/ 49 h 132"/>
                <a:gd name="T84" fmla="*/ 75 w 149"/>
                <a:gd name="T85" fmla="*/ 49 h 132"/>
                <a:gd name="T86" fmla="*/ 67 w 149"/>
                <a:gd name="T87" fmla="*/ 44 h 132"/>
                <a:gd name="T88" fmla="*/ 59 w 149"/>
                <a:gd name="T89" fmla="*/ 37 h 132"/>
                <a:gd name="T90" fmla="*/ 52 w 149"/>
                <a:gd name="T91" fmla="*/ 31 h 132"/>
                <a:gd name="T92" fmla="*/ 54 w 149"/>
                <a:gd name="T93" fmla="*/ 26 h 132"/>
                <a:gd name="T94" fmla="*/ 65 w 149"/>
                <a:gd name="T95" fmla="*/ 18 h 132"/>
                <a:gd name="T96" fmla="*/ 78 w 149"/>
                <a:gd name="T97" fmla="*/ 11 h 132"/>
                <a:gd name="T98" fmla="*/ 89 w 149"/>
                <a:gd name="T99" fmla="*/ 5 h 132"/>
                <a:gd name="T100" fmla="*/ 95 w 149"/>
                <a:gd name="T101" fmla="*/ 3 h 132"/>
                <a:gd name="T102" fmla="*/ 91 w 149"/>
                <a:gd name="T103" fmla="*/ 0 h 132"/>
                <a:gd name="T104" fmla="*/ 81 w 149"/>
                <a:gd name="T105" fmla="*/ 4 h 132"/>
                <a:gd name="T106" fmla="*/ 69 w 149"/>
                <a:gd name="T107" fmla="*/ 10 h 132"/>
                <a:gd name="T108" fmla="*/ 56 w 149"/>
                <a:gd name="T109" fmla="*/ 16 h 132"/>
                <a:gd name="T110" fmla="*/ 46 w 149"/>
                <a:gd name="T111" fmla="*/ 21 h 132"/>
                <a:gd name="T112" fmla="*/ 40 w 149"/>
                <a:gd name="T113" fmla="*/ 25 h 132"/>
                <a:gd name="T114" fmla="*/ 32 w 149"/>
                <a:gd name="T115" fmla="*/ 24 h 132"/>
                <a:gd name="T116" fmla="*/ 24 w 149"/>
                <a:gd name="T117" fmla="*/ 19 h 132"/>
                <a:gd name="T118" fmla="*/ 16 w 149"/>
                <a:gd name="T119" fmla="*/ 15 h 132"/>
                <a:gd name="T120" fmla="*/ 9 w 149"/>
                <a:gd name="T121" fmla="*/ 12 h 132"/>
                <a:gd name="T122" fmla="*/ 2 w 149"/>
                <a:gd name="T123" fmla="*/ 11 h 1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"/>
                <a:gd name="T187" fmla="*/ 0 h 132"/>
                <a:gd name="T188" fmla="*/ 149 w 149"/>
                <a:gd name="T189" fmla="*/ 132 h 1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" h="132">
                  <a:moveTo>
                    <a:pt x="0" y="11"/>
                  </a:moveTo>
                  <a:lnTo>
                    <a:pt x="4" y="13"/>
                  </a:lnTo>
                  <a:lnTo>
                    <a:pt x="8" y="18"/>
                  </a:lnTo>
                  <a:lnTo>
                    <a:pt x="12" y="22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3" y="29"/>
                  </a:lnTo>
                  <a:lnTo>
                    <a:pt x="29" y="33"/>
                  </a:lnTo>
                  <a:lnTo>
                    <a:pt x="34" y="36"/>
                  </a:lnTo>
                  <a:lnTo>
                    <a:pt x="34" y="48"/>
                  </a:lnTo>
                  <a:lnTo>
                    <a:pt x="34" y="62"/>
                  </a:lnTo>
                  <a:lnTo>
                    <a:pt x="34" y="74"/>
                  </a:lnTo>
                  <a:lnTo>
                    <a:pt x="35" y="84"/>
                  </a:lnTo>
                  <a:lnTo>
                    <a:pt x="37" y="88"/>
                  </a:lnTo>
                  <a:lnTo>
                    <a:pt x="38" y="88"/>
                  </a:lnTo>
                  <a:lnTo>
                    <a:pt x="38" y="84"/>
                  </a:lnTo>
                  <a:lnTo>
                    <a:pt x="37" y="80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40" y="44"/>
                  </a:lnTo>
                  <a:lnTo>
                    <a:pt x="41" y="37"/>
                  </a:lnTo>
                  <a:lnTo>
                    <a:pt x="44" y="38"/>
                  </a:lnTo>
                  <a:lnTo>
                    <a:pt x="46" y="41"/>
                  </a:lnTo>
                  <a:lnTo>
                    <a:pt x="51" y="45"/>
                  </a:lnTo>
                  <a:lnTo>
                    <a:pt x="55" y="50"/>
                  </a:lnTo>
                  <a:lnTo>
                    <a:pt x="59" y="54"/>
                  </a:lnTo>
                  <a:lnTo>
                    <a:pt x="63" y="58"/>
                  </a:lnTo>
                  <a:lnTo>
                    <a:pt x="65" y="61"/>
                  </a:lnTo>
                  <a:lnTo>
                    <a:pt x="68" y="63"/>
                  </a:lnTo>
                  <a:lnTo>
                    <a:pt x="70" y="78"/>
                  </a:lnTo>
                  <a:lnTo>
                    <a:pt x="72" y="98"/>
                  </a:lnTo>
                  <a:lnTo>
                    <a:pt x="77" y="118"/>
                  </a:lnTo>
                  <a:lnTo>
                    <a:pt x="81" y="129"/>
                  </a:lnTo>
                  <a:lnTo>
                    <a:pt x="83" y="132"/>
                  </a:lnTo>
                  <a:lnTo>
                    <a:pt x="84" y="130"/>
                  </a:lnTo>
                  <a:lnTo>
                    <a:pt x="83" y="125"/>
                  </a:lnTo>
                  <a:lnTo>
                    <a:pt x="82" y="120"/>
                  </a:lnTo>
                  <a:lnTo>
                    <a:pt x="80" y="109"/>
                  </a:lnTo>
                  <a:lnTo>
                    <a:pt x="77" y="93"/>
                  </a:lnTo>
                  <a:lnTo>
                    <a:pt x="75" y="78"/>
                  </a:lnTo>
                  <a:lnTo>
                    <a:pt x="75" y="67"/>
                  </a:lnTo>
                  <a:lnTo>
                    <a:pt x="82" y="71"/>
                  </a:lnTo>
                  <a:lnTo>
                    <a:pt x="91" y="78"/>
                  </a:lnTo>
                  <a:lnTo>
                    <a:pt x="102" y="85"/>
                  </a:lnTo>
                  <a:lnTo>
                    <a:pt x="114" y="92"/>
                  </a:lnTo>
                  <a:lnTo>
                    <a:pt x="126" y="99"/>
                  </a:lnTo>
                  <a:lnTo>
                    <a:pt x="135" y="105"/>
                  </a:lnTo>
                  <a:lnTo>
                    <a:pt x="143" y="110"/>
                  </a:lnTo>
                  <a:lnTo>
                    <a:pt x="146" y="113"/>
                  </a:lnTo>
                  <a:lnTo>
                    <a:pt x="148" y="115"/>
                  </a:lnTo>
                  <a:lnTo>
                    <a:pt x="149" y="114"/>
                  </a:lnTo>
                  <a:lnTo>
                    <a:pt x="147" y="111"/>
                  </a:lnTo>
                  <a:lnTo>
                    <a:pt x="143" y="107"/>
                  </a:lnTo>
                  <a:lnTo>
                    <a:pt x="138" y="103"/>
                  </a:lnTo>
                  <a:lnTo>
                    <a:pt x="131" y="97"/>
                  </a:lnTo>
                  <a:lnTo>
                    <a:pt x="121" y="91"/>
                  </a:lnTo>
                  <a:lnTo>
                    <a:pt x="111" y="83"/>
                  </a:lnTo>
                  <a:lnTo>
                    <a:pt x="101" y="76"/>
                  </a:lnTo>
                  <a:lnTo>
                    <a:pt x="91" y="69"/>
                  </a:lnTo>
                  <a:lnTo>
                    <a:pt x="83" y="65"/>
                  </a:lnTo>
                  <a:lnTo>
                    <a:pt x="79" y="62"/>
                  </a:lnTo>
                  <a:lnTo>
                    <a:pt x="76" y="61"/>
                  </a:lnTo>
                  <a:lnTo>
                    <a:pt x="77" y="60"/>
                  </a:lnTo>
                  <a:lnTo>
                    <a:pt x="80" y="60"/>
                  </a:lnTo>
                  <a:lnTo>
                    <a:pt x="86" y="58"/>
                  </a:lnTo>
                  <a:lnTo>
                    <a:pt x="91" y="56"/>
                  </a:lnTo>
                  <a:lnTo>
                    <a:pt x="98" y="54"/>
                  </a:lnTo>
                  <a:lnTo>
                    <a:pt x="107" y="53"/>
                  </a:lnTo>
                  <a:lnTo>
                    <a:pt x="115" y="52"/>
                  </a:lnTo>
                  <a:lnTo>
                    <a:pt x="124" y="51"/>
                  </a:lnTo>
                  <a:lnTo>
                    <a:pt x="132" y="52"/>
                  </a:lnTo>
                  <a:lnTo>
                    <a:pt x="139" y="53"/>
                  </a:lnTo>
                  <a:lnTo>
                    <a:pt x="144" y="55"/>
                  </a:lnTo>
                  <a:lnTo>
                    <a:pt x="149" y="58"/>
                  </a:lnTo>
                  <a:lnTo>
                    <a:pt x="149" y="56"/>
                  </a:lnTo>
                  <a:lnTo>
                    <a:pt x="146" y="53"/>
                  </a:lnTo>
                  <a:lnTo>
                    <a:pt x="142" y="50"/>
                  </a:lnTo>
                  <a:lnTo>
                    <a:pt x="138" y="49"/>
                  </a:lnTo>
                  <a:lnTo>
                    <a:pt x="130" y="48"/>
                  </a:lnTo>
                  <a:lnTo>
                    <a:pt x="120" y="48"/>
                  </a:lnTo>
                  <a:lnTo>
                    <a:pt x="110" y="48"/>
                  </a:lnTo>
                  <a:lnTo>
                    <a:pt x="99" y="48"/>
                  </a:lnTo>
                  <a:lnTo>
                    <a:pt x="89" y="49"/>
                  </a:lnTo>
                  <a:lnTo>
                    <a:pt x="82" y="49"/>
                  </a:lnTo>
                  <a:lnTo>
                    <a:pt x="77" y="50"/>
                  </a:lnTo>
                  <a:lnTo>
                    <a:pt x="75" y="49"/>
                  </a:lnTo>
                  <a:lnTo>
                    <a:pt x="71" y="47"/>
                  </a:lnTo>
                  <a:lnTo>
                    <a:pt x="67" y="44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4" y="33"/>
                  </a:lnTo>
                  <a:lnTo>
                    <a:pt x="52" y="31"/>
                  </a:lnTo>
                  <a:lnTo>
                    <a:pt x="50" y="29"/>
                  </a:lnTo>
                  <a:lnTo>
                    <a:pt x="54" y="26"/>
                  </a:lnTo>
                  <a:lnTo>
                    <a:pt x="59" y="22"/>
                  </a:lnTo>
                  <a:lnTo>
                    <a:pt x="65" y="18"/>
                  </a:lnTo>
                  <a:lnTo>
                    <a:pt x="72" y="14"/>
                  </a:lnTo>
                  <a:lnTo>
                    <a:pt x="78" y="11"/>
                  </a:lnTo>
                  <a:lnTo>
                    <a:pt x="83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5" y="2"/>
                  </a:lnTo>
                  <a:lnTo>
                    <a:pt x="81" y="4"/>
                  </a:lnTo>
                  <a:lnTo>
                    <a:pt x="76" y="7"/>
                  </a:lnTo>
                  <a:lnTo>
                    <a:pt x="69" y="10"/>
                  </a:lnTo>
                  <a:lnTo>
                    <a:pt x="63" y="12"/>
                  </a:lnTo>
                  <a:lnTo>
                    <a:pt x="56" y="16"/>
                  </a:lnTo>
                  <a:lnTo>
                    <a:pt x="51" y="19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4"/>
                  </a:lnTo>
                  <a:lnTo>
                    <a:pt x="28" y="21"/>
                  </a:lnTo>
                  <a:lnTo>
                    <a:pt x="24" y="19"/>
                  </a:lnTo>
                  <a:lnTo>
                    <a:pt x="21" y="17"/>
                  </a:lnTo>
                  <a:lnTo>
                    <a:pt x="16" y="15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90" name="Freeform 697">
              <a:extLst>
                <a:ext uri="{FF2B5EF4-FFF2-40B4-BE49-F238E27FC236}">
                  <a16:creationId xmlns:a16="http://schemas.microsoft.com/office/drawing/2014/main" id="{9F843FD3-AD3C-4659-9B32-5B281329A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507"/>
              <a:ext cx="97" cy="112"/>
            </a:xfrm>
            <a:custGeom>
              <a:avLst/>
              <a:gdLst>
                <a:gd name="T0" fmla="*/ 11 w 97"/>
                <a:gd name="T1" fmla="*/ 33 h 112"/>
                <a:gd name="T2" fmla="*/ 15 w 97"/>
                <a:gd name="T3" fmla="*/ 55 h 112"/>
                <a:gd name="T4" fmla="*/ 23 w 97"/>
                <a:gd name="T5" fmla="*/ 54 h 112"/>
                <a:gd name="T6" fmla="*/ 32 w 97"/>
                <a:gd name="T7" fmla="*/ 60 h 112"/>
                <a:gd name="T8" fmla="*/ 35 w 97"/>
                <a:gd name="T9" fmla="*/ 67 h 112"/>
                <a:gd name="T10" fmla="*/ 26 w 97"/>
                <a:gd name="T11" fmla="*/ 65 h 112"/>
                <a:gd name="T12" fmla="*/ 21 w 97"/>
                <a:gd name="T13" fmla="*/ 62 h 112"/>
                <a:gd name="T14" fmla="*/ 13 w 97"/>
                <a:gd name="T15" fmla="*/ 57 h 112"/>
                <a:gd name="T16" fmla="*/ 2 w 97"/>
                <a:gd name="T17" fmla="*/ 64 h 112"/>
                <a:gd name="T18" fmla="*/ 0 w 97"/>
                <a:gd name="T19" fmla="*/ 78 h 112"/>
                <a:gd name="T20" fmla="*/ 4 w 97"/>
                <a:gd name="T21" fmla="*/ 84 h 112"/>
                <a:gd name="T22" fmla="*/ 20 w 97"/>
                <a:gd name="T23" fmla="*/ 87 h 112"/>
                <a:gd name="T24" fmla="*/ 29 w 97"/>
                <a:gd name="T25" fmla="*/ 82 h 112"/>
                <a:gd name="T26" fmla="*/ 29 w 97"/>
                <a:gd name="T27" fmla="*/ 88 h 112"/>
                <a:gd name="T28" fmla="*/ 23 w 97"/>
                <a:gd name="T29" fmla="*/ 110 h 112"/>
                <a:gd name="T30" fmla="*/ 40 w 97"/>
                <a:gd name="T31" fmla="*/ 110 h 112"/>
                <a:gd name="T32" fmla="*/ 46 w 97"/>
                <a:gd name="T33" fmla="*/ 96 h 112"/>
                <a:gd name="T34" fmla="*/ 41 w 97"/>
                <a:gd name="T35" fmla="*/ 83 h 112"/>
                <a:gd name="T36" fmla="*/ 44 w 97"/>
                <a:gd name="T37" fmla="*/ 80 h 112"/>
                <a:gd name="T38" fmla="*/ 48 w 97"/>
                <a:gd name="T39" fmla="*/ 85 h 112"/>
                <a:gd name="T40" fmla="*/ 53 w 97"/>
                <a:gd name="T41" fmla="*/ 96 h 112"/>
                <a:gd name="T42" fmla="*/ 66 w 97"/>
                <a:gd name="T43" fmla="*/ 96 h 112"/>
                <a:gd name="T44" fmla="*/ 78 w 97"/>
                <a:gd name="T45" fmla="*/ 100 h 112"/>
                <a:gd name="T46" fmla="*/ 90 w 97"/>
                <a:gd name="T47" fmla="*/ 92 h 112"/>
                <a:gd name="T48" fmla="*/ 92 w 97"/>
                <a:gd name="T49" fmla="*/ 83 h 112"/>
                <a:gd name="T50" fmla="*/ 90 w 97"/>
                <a:gd name="T51" fmla="*/ 80 h 112"/>
                <a:gd name="T52" fmla="*/ 77 w 97"/>
                <a:gd name="T53" fmla="*/ 72 h 112"/>
                <a:gd name="T54" fmla="*/ 67 w 97"/>
                <a:gd name="T55" fmla="*/ 69 h 112"/>
                <a:gd name="T56" fmla="*/ 72 w 97"/>
                <a:gd name="T57" fmla="*/ 59 h 112"/>
                <a:gd name="T58" fmla="*/ 84 w 97"/>
                <a:gd name="T59" fmla="*/ 55 h 112"/>
                <a:gd name="T60" fmla="*/ 96 w 97"/>
                <a:gd name="T61" fmla="*/ 47 h 112"/>
                <a:gd name="T62" fmla="*/ 96 w 97"/>
                <a:gd name="T63" fmla="*/ 33 h 112"/>
                <a:gd name="T64" fmla="*/ 85 w 97"/>
                <a:gd name="T65" fmla="*/ 26 h 112"/>
                <a:gd name="T66" fmla="*/ 72 w 97"/>
                <a:gd name="T67" fmla="*/ 31 h 112"/>
                <a:gd name="T68" fmla="*/ 72 w 97"/>
                <a:gd name="T69" fmla="*/ 41 h 112"/>
                <a:gd name="T70" fmla="*/ 62 w 97"/>
                <a:gd name="T71" fmla="*/ 51 h 112"/>
                <a:gd name="T72" fmla="*/ 58 w 97"/>
                <a:gd name="T73" fmla="*/ 50 h 112"/>
                <a:gd name="T74" fmla="*/ 56 w 97"/>
                <a:gd name="T75" fmla="*/ 44 h 112"/>
                <a:gd name="T76" fmla="*/ 60 w 97"/>
                <a:gd name="T77" fmla="*/ 31 h 112"/>
                <a:gd name="T78" fmla="*/ 69 w 97"/>
                <a:gd name="T79" fmla="*/ 18 h 112"/>
                <a:gd name="T80" fmla="*/ 62 w 97"/>
                <a:gd name="T81" fmla="*/ 3 h 112"/>
                <a:gd name="T82" fmla="*/ 50 w 97"/>
                <a:gd name="T83" fmla="*/ 1 h 112"/>
                <a:gd name="T84" fmla="*/ 41 w 97"/>
                <a:gd name="T85" fmla="*/ 8 h 112"/>
                <a:gd name="T86" fmla="*/ 38 w 97"/>
                <a:gd name="T87" fmla="*/ 15 h 112"/>
                <a:gd name="T88" fmla="*/ 42 w 97"/>
                <a:gd name="T89" fmla="*/ 26 h 112"/>
                <a:gd name="T90" fmla="*/ 48 w 97"/>
                <a:gd name="T91" fmla="*/ 34 h 112"/>
                <a:gd name="T92" fmla="*/ 47 w 97"/>
                <a:gd name="T93" fmla="*/ 45 h 112"/>
                <a:gd name="T94" fmla="*/ 41 w 97"/>
                <a:gd name="T95" fmla="*/ 47 h 112"/>
                <a:gd name="T96" fmla="*/ 35 w 97"/>
                <a:gd name="T97" fmla="*/ 35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7"/>
                <a:gd name="T148" fmla="*/ 0 h 112"/>
                <a:gd name="T149" fmla="*/ 97 w 97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7" h="112">
                  <a:moveTo>
                    <a:pt x="23" y="26"/>
                  </a:moveTo>
                  <a:lnTo>
                    <a:pt x="17" y="28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12" y="54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3" y="54"/>
                  </a:lnTo>
                  <a:lnTo>
                    <a:pt x="27" y="55"/>
                  </a:lnTo>
                  <a:lnTo>
                    <a:pt x="29" y="58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35" y="66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29" y="66"/>
                  </a:lnTo>
                  <a:lnTo>
                    <a:pt x="26" y="65"/>
                  </a:lnTo>
                  <a:lnTo>
                    <a:pt x="23" y="64"/>
                  </a:lnTo>
                  <a:lnTo>
                    <a:pt x="22" y="64"/>
                  </a:lnTo>
                  <a:lnTo>
                    <a:pt x="21" y="62"/>
                  </a:lnTo>
                  <a:lnTo>
                    <a:pt x="20" y="60"/>
                  </a:lnTo>
                  <a:lnTo>
                    <a:pt x="17" y="58"/>
                  </a:lnTo>
                  <a:lnTo>
                    <a:pt x="13" y="57"/>
                  </a:lnTo>
                  <a:lnTo>
                    <a:pt x="9" y="58"/>
                  </a:lnTo>
                  <a:lnTo>
                    <a:pt x="5" y="60"/>
                  </a:lnTo>
                  <a:lnTo>
                    <a:pt x="2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3" y="82"/>
                  </a:lnTo>
                  <a:lnTo>
                    <a:pt x="4" y="84"/>
                  </a:lnTo>
                  <a:lnTo>
                    <a:pt x="9" y="87"/>
                  </a:lnTo>
                  <a:lnTo>
                    <a:pt x="15" y="88"/>
                  </a:lnTo>
                  <a:lnTo>
                    <a:pt x="20" y="87"/>
                  </a:lnTo>
                  <a:lnTo>
                    <a:pt x="23" y="84"/>
                  </a:lnTo>
                  <a:lnTo>
                    <a:pt x="26" y="82"/>
                  </a:lnTo>
                  <a:lnTo>
                    <a:pt x="29" y="82"/>
                  </a:lnTo>
                  <a:lnTo>
                    <a:pt x="31" y="82"/>
                  </a:lnTo>
                  <a:lnTo>
                    <a:pt x="34" y="83"/>
                  </a:lnTo>
                  <a:lnTo>
                    <a:pt x="29" y="88"/>
                  </a:lnTo>
                  <a:lnTo>
                    <a:pt x="24" y="96"/>
                  </a:lnTo>
                  <a:lnTo>
                    <a:pt x="22" y="104"/>
                  </a:lnTo>
                  <a:lnTo>
                    <a:pt x="23" y="110"/>
                  </a:lnTo>
                  <a:lnTo>
                    <a:pt x="29" y="112"/>
                  </a:lnTo>
                  <a:lnTo>
                    <a:pt x="34" y="112"/>
                  </a:lnTo>
                  <a:lnTo>
                    <a:pt x="40" y="110"/>
                  </a:lnTo>
                  <a:lnTo>
                    <a:pt x="43" y="107"/>
                  </a:lnTo>
                  <a:lnTo>
                    <a:pt x="46" y="102"/>
                  </a:lnTo>
                  <a:lnTo>
                    <a:pt x="46" y="96"/>
                  </a:lnTo>
                  <a:lnTo>
                    <a:pt x="45" y="90"/>
                  </a:lnTo>
                  <a:lnTo>
                    <a:pt x="43" y="86"/>
                  </a:lnTo>
                  <a:lnTo>
                    <a:pt x="41" y="83"/>
                  </a:lnTo>
                  <a:lnTo>
                    <a:pt x="41" y="82"/>
                  </a:lnTo>
                  <a:lnTo>
                    <a:pt x="42" y="81"/>
                  </a:lnTo>
                  <a:lnTo>
                    <a:pt x="44" y="80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48" y="85"/>
                  </a:lnTo>
                  <a:lnTo>
                    <a:pt x="48" y="88"/>
                  </a:lnTo>
                  <a:lnTo>
                    <a:pt x="49" y="92"/>
                  </a:lnTo>
                  <a:lnTo>
                    <a:pt x="53" y="96"/>
                  </a:lnTo>
                  <a:lnTo>
                    <a:pt x="57" y="97"/>
                  </a:lnTo>
                  <a:lnTo>
                    <a:pt x="64" y="93"/>
                  </a:lnTo>
                  <a:lnTo>
                    <a:pt x="66" y="96"/>
                  </a:lnTo>
                  <a:lnTo>
                    <a:pt x="70" y="98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82" y="99"/>
                  </a:lnTo>
                  <a:lnTo>
                    <a:pt x="86" y="96"/>
                  </a:lnTo>
                  <a:lnTo>
                    <a:pt x="90" y="92"/>
                  </a:lnTo>
                  <a:lnTo>
                    <a:pt x="92" y="85"/>
                  </a:lnTo>
                  <a:lnTo>
                    <a:pt x="92" y="84"/>
                  </a:lnTo>
                  <a:lnTo>
                    <a:pt x="92" y="83"/>
                  </a:lnTo>
                  <a:lnTo>
                    <a:pt x="91" y="83"/>
                  </a:lnTo>
                  <a:lnTo>
                    <a:pt x="91" y="82"/>
                  </a:lnTo>
                  <a:lnTo>
                    <a:pt x="90" y="80"/>
                  </a:lnTo>
                  <a:lnTo>
                    <a:pt x="87" y="75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3" y="73"/>
                  </a:lnTo>
                  <a:lnTo>
                    <a:pt x="70" y="72"/>
                  </a:lnTo>
                  <a:lnTo>
                    <a:pt x="67" y="69"/>
                  </a:lnTo>
                  <a:lnTo>
                    <a:pt x="66" y="67"/>
                  </a:lnTo>
                  <a:lnTo>
                    <a:pt x="69" y="63"/>
                  </a:lnTo>
                  <a:lnTo>
                    <a:pt x="72" y="59"/>
                  </a:lnTo>
                  <a:lnTo>
                    <a:pt x="75" y="56"/>
                  </a:lnTo>
                  <a:lnTo>
                    <a:pt x="78" y="54"/>
                  </a:lnTo>
                  <a:lnTo>
                    <a:pt x="84" y="55"/>
                  </a:lnTo>
                  <a:lnTo>
                    <a:pt x="90" y="53"/>
                  </a:lnTo>
                  <a:lnTo>
                    <a:pt x="93" y="51"/>
                  </a:lnTo>
                  <a:lnTo>
                    <a:pt x="96" y="47"/>
                  </a:lnTo>
                  <a:lnTo>
                    <a:pt x="97" y="42"/>
                  </a:lnTo>
                  <a:lnTo>
                    <a:pt x="97" y="38"/>
                  </a:lnTo>
                  <a:lnTo>
                    <a:pt x="96" y="33"/>
                  </a:lnTo>
                  <a:lnTo>
                    <a:pt x="94" y="29"/>
                  </a:lnTo>
                  <a:lnTo>
                    <a:pt x="90" y="27"/>
                  </a:lnTo>
                  <a:lnTo>
                    <a:pt x="85" y="26"/>
                  </a:lnTo>
                  <a:lnTo>
                    <a:pt x="79" y="27"/>
                  </a:lnTo>
                  <a:lnTo>
                    <a:pt x="75" y="28"/>
                  </a:lnTo>
                  <a:lnTo>
                    <a:pt x="72" y="31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41"/>
                  </a:lnTo>
                  <a:lnTo>
                    <a:pt x="69" y="45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3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6" y="49"/>
                  </a:lnTo>
                  <a:lnTo>
                    <a:pt x="54" y="48"/>
                  </a:lnTo>
                  <a:lnTo>
                    <a:pt x="56" y="44"/>
                  </a:lnTo>
                  <a:lnTo>
                    <a:pt x="58" y="39"/>
                  </a:lnTo>
                  <a:lnTo>
                    <a:pt x="59" y="34"/>
                  </a:lnTo>
                  <a:lnTo>
                    <a:pt x="60" y="31"/>
                  </a:lnTo>
                  <a:lnTo>
                    <a:pt x="64" y="28"/>
                  </a:lnTo>
                  <a:lnTo>
                    <a:pt x="67" y="23"/>
                  </a:lnTo>
                  <a:lnTo>
                    <a:pt x="69" y="18"/>
                  </a:lnTo>
                  <a:lnTo>
                    <a:pt x="69" y="12"/>
                  </a:lnTo>
                  <a:lnTo>
                    <a:pt x="66" y="7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1" y="8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0" y="22"/>
                  </a:lnTo>
                  <a:lnTo>
                    <a:pt x="42" y="26"/>
                  </a:lnTo>
                  <a:lnTo>
                    <a:pt x="45" y="28"/>
                  </a:lnTo>
                  <a:lnTo>
                    <a:pt x="48" y="29"/>
                  </a:lnTo>
                  <a:lnTo>
                    <a:pt x="48" y="34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45" y="45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37" y="42"/>
                  </a:lnTo>
                  <a:lnTo>
                    <a:pt x="35" y="35"/>
                  </a:lnTo>
                  <a:lnTo>
                    <a:pt x="31" y="28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91" name="Freeform 698">
              <a:extLst>
                <a:ext uri="{FF2B5EF4-FFF2-40B4-BE49-F238E27FC236}">
                  <a16:creationId xmlns:a16="http://schemas.microsoft.com/office/drawing/2014/main" id="{8E6A31D3-F077-4DFC-A5D0-A510097D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" y="656"/>
              <a:ext cx="101" cy="196"/>
            </a:xfrm>
            <a:custGeom>
              <a:avLst/>
              <a:gdLst>
                <a:gd name="T0" fmla="*/ 100 w 101"/>
                <a:gd name="T1" fmla="*/ 0 h 196"/>
                <a:gd name="T2" fmla="*/ 92 w 101"/>
                <a:gd name="T3" fmla="*/ 13 h 196"/>
                <a:gd name="T4" fmla="*/ 83 w 101"/>
                <a:gd name="T5" fmla="*/ 23 h 196"/>
                <a:gd name="T6" fmla="*/ 73 w 101"/>
                <a:gd name="T7" fmla="*/ 33 h 196"/>
                <a:gd name="T8" fmla="*/ 61 w 101"/>
                <a:gd name="T9" fmla="*/ 40 h 196"/>
                <a:gd name="T10" fmla="*/ 50 w 101"/>
                <a:gd name="T11" fmla="*/ 44 h 196"/>
                <a:gd name="T12" fmla="*/ 39 w 101"/>
                <a:gd name="T13" fmla="*/ 48 h 196"/>
                <a:gd name="T14" fmla="*/ 29 w 101"/>
                <a:gd name="T15" fmla="*/ 49 h 196"/>
                <a:gd name="T16" fmla="*/ 19 w 101"/>
                <a:gd name="T17" fmla="*/ 49 h 196"/>
                <a:gd name="T18" fmla="*/ 19 w 101"/>
                <a:gd name="T19" fmla="*/ 59 h 196"/>
                <a:gd name="T20" fmla="*/ 18 w 101"/>
                <a:gd name="T21" fmla="*/ 70 h 196"/>
                <a:gd name="T22" fmla="*/ 12 w 101"/>
                <a:gd name="T23" fmla="*/ 82 h 196"/>
                <a:gd name="T24" fmla="*/ 0 w 101"/>
                <a:gd name="T25" fmla="*/ 91 h 196"/>
                <a:gd name="T26" fmla="*/ 7 w 101"/>
                <a:gd name="T27" fmla="*/ 103 h 196"/>
                <a:gd name="T28" fmla="*/ 12 w 101"/>
                <a:gd name="T29" fmla="*/ 119 h 196"/>
                <a:gd name="T30" fmla="*/ 12 w 101"/>
                <a:gd name="T31" fmla="*/ 134 h 196"/>
                <a:gd name="T32" fmla="*/ 7 w 101"/>
                <a:gd name="T33" fmla="*/ 148 h 196"/>
                <a:gd name="T34" fmla="*/ 12 w 101"/>
                <a:gd name="T35" fmla="*/ 150 h 196"/>
                <a:gd name="T36" fmla="*/ 17 w 101"/>
                <a:gd name="T37" fmla="*/ 152 h 196"/>
                <a:gd name="T38" fmla="*/ 23 w 101"/>
                <a:gd name="T39" fmla="*/ 155 h 196"/>
                <a:gd name="T40" fmla="*/ 30 w 101"/>
                <a:gd name="T41" fmla="*/ 160 h 196"/>
                <a:gd name="T42" fmla="*/ 36 w 101"/>
                <a:gd name="T43" fmla="*/ 167 h 196"/>
                <a:gd name="T44" fmla="*/ 41 w 101"/>
                <a:gd name="T45" fmla="*/ 175 h 196"/>
                <a:gd name="T46" fmla="*/ 45 w 101"/>
                <a:gd name="T47" fmla="*/ 184 h 196"/>
                <a:gd name="T48" fmla="*/ 49 w 101"/>
                <a:gd name="T49" fmla="*/ 196 h 196"/>
                <a:gd name="T50" fmla="*/ 51 w 101"/>
                <a:gd name="T51" fmla="*/ 189 h 196"/>
                <a:gd name="T52" fmla="*/ 55 w 101"/>
                <a:gd name="T53" fmla="*/ 181 h 196"/>
                <a:gd name="T54" fmla="*/ 59 w 101"/>
                <a:gd name="T55" fmla="*/ 175 h 196"/>
                <a:gd name="T56" fmla="*/ 64 w 101"/>
                <a:gd name="T57" fmla="*/ 168 h 196"/>
                <a:gd name="T58" fmla="*/ 69 w 101"/>
                <a:gd name="T59" fmla="*/ 161 h 196"/>
                <a:gd name="T60" fmla="*/ 76 w 101"/>
                <a:gd name="T61" fmla="*/ 156 h 196"/>
                <a:gd name="T62" fmla="*/ 83 w 101"/>
                <a:gd name="T63" fmla="*/ 153 h 196"/>
                <a:gd name="T64" fmla="*/ 91 w 101"/>
                <a:gd name="T65" fmla="*/ 152 h 196"/>
                <a:gd name="T66" fmla="*/ 87 w 101"/>
                <a:gd name="T67" fmla="*/ 144 h 196"/>
                <a:gd name="T68" fmla="*/ 86 w 101"/>
                <a:gd name="T69" fmla="*/ 132 h 196"/>
                <a:gd name="T70" fmla="*/ 87 w 101"/>
                <a:gd name="T71" fmla="*/ 121 h 196"/>
                <a:gd name="T72" fmla="*/ 94 w 101"/>
                <a:gd name="T73" fmla="*/ 107 h 196"/>
                <a:gd name="T74" fmla="*/ 87 w 101"/>
                <a:gd name="T75" fmla="*/ 86 h 196"/>
                <a:gd name="T76" fmla="*/ 86 w 101"/>
                <a:gd name="T77" fmla="*/ 66 h 196"/>
                <a:gd name="T78" fmla="*/ 86 w 101"/>
                <a:gd name="T79" fmla="*/ 47 h 196"/>
                <a:gd name="T80" fmla="*/ 88 w 101"/>
                <a:gd name="T81" fmla="*/ 34 h 196"/>
                <a:gd name="T82" fmla="*/ 91 w 101"/>
                <a:gd name="T83" fmla="*/ 26 h 196"/>
                <a:gd name="T84" fmla="*/ 94 w 101"/>
                <a:gd name="T85" fmla="*/ 16 h 196"/>
                <a:gd name="T86" fmla="*/ 98 w 101"/>
                <a:gd name="T87" fmla="*/ 10 h 196"/>
                <a:gd name="T88" fmla="*/ 100 w 101"/>
                <a:gd name="T89" fmla="*/ 6 h 196"/>
                <a:gd name="T90" fmla="*/ 101 w 101"/>
                <a:gd name="T91" fmla="*/ 4 h 196"/>
                <a:gd name="T92" fmla="*/ 101 w 101"/>
                <a:gd name="T93" fmla="*/ 3 h 196"/>
                <a:gd name="T94" fmla="*/ 100 w 101"/>
                <a:gd name="T95" fmla="*/ 1 h 196"/>
                <a:gd name="T96" fmla="*/ 100 w 101"/>
                <a:gd name="T97" fmla="*/ 1 h 196"/>
                <a:gd name="T98" fmla="*/ 100 w 101"/>
                <a:gd name="T99" fmla="*/ 0 h 1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"/>
                <a:gd name="T151" fmla="*/ 0 h 196"/>
                <a:gd name="T152" fmla="*/ 101 w 101"/>
                <a:gd name="T153" fmla="*/ 196 h 1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" h="196">
                  <a:moveTo>
                    <a:pt x="100" y="0"/>
                  </a:moveTo>
                  <a:lnTo>
                    <a:pt x="92" y="13"/>
                  </a:lnTo>
                  <a:lnTo>
                    <a:pt x="83" y="23"/>
                  </a:lnTo>
                  <a:lnTo>
                    <a:pt x="73" y="33"/>
                  </a:lnTo>
                  <a:lnTo>
                    <a:pt x="61" y="40"/>
                  </a:lnTo>
                  <a:lnTo>
                    <a:pt x="50" y="44"/>
                  </a:lnTo>
                  <a:lnTo>
                    <a:pt x="39" y="48"/>
                  </a:lnTo>
                  <a:lnTo>
                    <a:pt x="29" y="49"/>
                  </a:lnTo>
                  <a:lnTo>
                    <a:pt x="19" y="49"/>
                  </a:lnTo>
                  <a:lnTo>
                    <a:pt x="19" y="59"/>
                  </a:lnTo>
                  <a:lnTo>
                    <a:pt x="18" y="70"/>
                  </a:lnTo>
                  <a:lnTo>
                    <a:pt x="12" y="82"/>
                  </a:lnTo>
                  <a:lnTo>
                    <a:pt x="0" y="91"/>
                  </a:lnTo>
                  <a:lnTo>
                    <a:pt x="7" y="103"/>
                  </a:lnTo>
                  <a:lnTo>
                    <a:pt x="12" y="119"/>
                  </a:lnTo>
                  <a:lnTo>
                    <a:pt x="12" y="134"/>
                  </a:lnTo>
                  <a:lnTo>
                    <a:pt x="7" y="148"/>
                  </a:lnTo>
                  <a:lnTo>
                    <a:pt x="12" y="150"/>
                  </a:lnTo>
                  <a:lnTo>
                    <a:pt x="17" y="152"/>
                  </a:lnTo>
                  <a:lnTo>
                    <a:pt x="23" y="155"/>
                  </a:lnTo>
                  <a:lnTo>
                    <a:pt x="30" y="160"/>
                  </a:lnTo>
                  <a:lnTo>
                    <a:pt x="36" y="167"/>
                  </a:lnTo>
                  <a:lnTo>
                    <a:pt x="41" y="175"/>
                  </a:lnTo>
                  <a:lnTo>
                    <a:pt x="45" y="184"/>
                  </a:lnTo>
                  <a:lnTo>
                    <a:pt x="49" y="196"/>
                  </a:lnTo>
                  <a:lnTo>
                    <a:pt x="51" y="189"/>
                  </a:lnTo>
                  <a:lnTo>
                    <a:pt x="55" y="181"/>
                  </a:lnTo>
                  <a:lnTo>
                    <a:pt x="59" y="175"/>
                  </a:lnTo>
                  <a:lnTo>
                    <a:pt x="64" y="168"/>
                  </a:lnTo>
                  <a:lnTo>
                    <a:pt x="69" y="161"/>
                  </a:lnTo>
                  <a:lnTo>
                    <a:pt x="76" y="156"/>
                  </a:lnTo>
                  <a:lnTo>
                    <a:pt x="83" y="153"/>
                  </a:lnTo>
                  <a:lnTo>
                    <a:pt x="91" y="152"/>
                  </a:lnTo>
                  <a:lnTo>
                    <a:pt x="87" y="144"/>
                  </a:lnTo>
                  <a:lnTo>
                    <a:pt x="86" y="132"/>
                  </a:lnTo>
                  <a:lnTo>
                    <a:pt x="87" y="121"/>
                  </a:lnTo>
                  <a:lnTo>
                    <a:pt x="94" y="107"/>
                  </a:lnTo>
                  <a:lnTo>
                    <a:pt x="87" y="86"/>
                  </a:lnTo>
                  <a:lnTo>
                    <a:pt x="86" y="66"/>
                  </a:lnTo>
                  <a:lnTo>
                    <a:pt x="86" y="47"/>
                  </a:lnTo>
                  <a:lnTo>
                    <a:pt x="88" y="34"/>
                  </a:lnTo>
                  <a:lnTo>
                    <a:pt x="91" y="26"/>
                  </a:lnTo>
                  <a:lnTo>
                    <a:pt x="94" y="16"/>
                  </a:lnTo>
                  <a:lnTo>
                    <a:pt x="98" y="10"/>
                  </a:lnTo>
                  <a:lnTo>
                    <a:pt x="100" y="6"/>
                  </a:lnTo>
                  <a:lnTo>
                    <a:pt x="101" y="4"/>
                  </a:lnTo>
                  <a:lnTo>
                    <a:pt x="101" y="3"/>
                  </a:lnTo>
                  <a:lnTo>
                    <a:pt x="100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92" name="Freeform 699">
              <a:extLst>
                <a:ext uri="{FF2B5EF4-FFF2-40B4-BE49-F238E27FC236}">
                  <a16:creationId xmlns:a16="http://schemas.microsoft.com/office/drawing/2014/main" id="{C56D403A-2F28-4848-A5F8-867B15CAB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" y="607"/>
              <a:ext cx="190" cy="162"/>
            </a:xfrm>
            <a:custGeom>
              <a:avLst/>
              <a:gdLst>
                <a:gd name="T0" fmla="*/ 86 w 190"/>
                <a:gd name="T1" fmla="*/ 0 h 162"/>
                <a:gd name="T2" fmla="*/ 80 w 190"/>
                <a:gd name="T3" fmla="*/ 2 h 162"/>
                <a:gd name="T4" fmla="*/ 72 w 190"/>
                <a:gd name="T5" fmla="*/ 5 h 162"/>
                <a:gd name="T6" fmla="*/ 61 w 190"/>
                <a:gd name="T7" fmla="*/ 9 h 162"/>
                <a:gd name="T8" fmla="*/ 51 w 190"/>
                <a:gd name="T9" fmla="*/ 11 h 162"/>
                <a:gd name="T10" fmla="*/ 41 w 190"/>
                <a:gd name="T11" fmla="*/ 15 h 162"/>
                <a:gd name="T12" fmla="*/ 31 w 190"/>
                <a:gd name="T13" fmla="*/ 18 h 162"/>
                <a:gd name="T14" fmla="*/ 21 w 190"/>
                <a:gd name="T15" fmla="*/ 20 h 162"/>
                <a:gd name="T16" fmla="*/ 12 w 190"/>
                <a:gd name="T17" fmla="*/ 21 h 162"/>
                <a:gd name="T18" fmla="*/ 9 w 190"/>
                <a:gd name="T19" fmla="*/ 21 h 162"/>
                <a:gd name="T20" fmla="*/ 6 w 190"/>
                <a:gd name="T21" fmla="*/ 20 h 162"/>
                <a:gd name="T22" fmla="*/ 2 w 190"/>
                <a:gd name="T23" fmla="*/ 20 h 162"/>
                <a:gd name="T24" fmla="*/ 0 w 190"/>
                <a:gd name="T25" fmla="*/ 20 h 162"/>
                <a:gd name="T26" fmla="*/ 11 w 190"/>
                <a:gd name="T27" fmla="*/ 27 h 162"/>
                <a:gd name="T28" fmla="*/ 19 w 190"/>
                <a:gd name="T29" fmla="*/ 37 h 162"/>
                <a:gd name="T30" fmla="*/ 28 w 190"/>
                <a:gd name="T31" fmla="*/ 48 h 162"/>
                <a:gd name="T32" fmla="*/ 35 w 190"/>
                <a:gd name="T33" fmla="*/ 61 h 162"/>
                <a:gd name="T34" fmla="*/ 42 w 190"/>
                <a:gd name="T35" fmla="*/ 75 h 162"/>
                <a:gd name="T36" fmla="*/ 46 w 190"/>
                <a:gd name="T37" fmla="*/ 90 h 162"/>
                <a:gd name="T38" fmla="*/ 50 w 190"/>
                <a:gd name="T39" fmla="*/ 106 h 162"/>
                <a:gd name="T40" fmla="*/ 53 w 190"/>
                <a:gd name="T41" fmla="*/ 121 h 162"/>
                <a:gd name="T42" fmla="*/ 57 w 190"/>
                <a:gd name="T43" fmla="*/ 121 h 162"/>
                <a:gd name="T44" fmla="*/ 64 w 190"/>
                <a:gd name="T45" fmla="*/ 122 h 162"/>
                <a:gd name="T46" fmla="*/ 71 w 190"/>
                <a:gd name="T47" fmla="*/ 126 h 162"/>
                <a:gd name="T48" fmla="*/ 78 w 190"/>
                <a:gd name="T49" fmla="*/ 131 h 162"/>
                <a:gd name="T50" fmla="*/ 86 w 190"/>
                <a:gd name="T51" fmla="*/ 137 h 162"/>
                <a:gd name="T52" fmla="*/ 92 w 190"/>
                <a:gd name="T53" fmla="*/ 145 h 162"/>
                <a:gd name="T54" fmla="*/ 98 w 190"/>
                <a:gd name="T55" fmla="*/ 152 h 162"/>
                <a:gd name="T56" fmla="*/ 103 w 190"/>
                <a:gd name="T57" fmla="*/ 162 h 162"/>
                <a:gd name="T58" fmla="*/ 108 w 190"/>
                <a:gd name="T59" fmla="*/ 157 h 162"/>
                <a:gd name="T60" fmla="*/ 116 w 190"/>
                <a:gd name="T61" fmla="*/ 152 h 162"/>
                <a:gd name="T62" fmla="*/ 124 w 190"/>
                <a:gd name="T63" fmla="*/ 148 h 162"/>
                <a:gd name="T64" fmla="*/ 135 w 190"/>
                <a:gd name="T65" fmla="*/ 146 h 162"/>
                <a:gd name="T66" fmla="*/ 147 w 190"/>
                <a:gd name="T67" fmla="*/ 145 h 162"/>
                <a:gd name="T68" fmla="*/ 160 w 190"/>
                <a:gd name="T69" fmla="*/ 146 h 162"/>
                <a:gd name="T70" fmla="*/ 174 w 190"/>
                <a:gd name="T71" fmla="*/ 149 h 162"/>
                <a:gd name="T72" fmla="*/ 190 w 190"/>
                <a:gd name="T73" fmla="*/ 156 h 162"/>
                <a:gd name="T74" fmla="*/ 185 w 190"/>
                <a:gd name="T75" fmla="*/ 150 h 162"/>
                <a:gd name="T76" fmla="*/ 180 w 190"/>
                <a:gd name="T77" fmla="*/ 143 h 162"/>
                <a:gd name="T78" fmla="*/ 177 w 190"/>
                <a:gd name="T79" fmla="*/ 134 h 162"/>
                <a:gd name="T80" fmla="*/ 173 w 190"/>
                <a:gd name="T81" fmla="*/ 124 h 162"/>
                <a:gd name="T82" fmla="*/ 172 w 190"/>
                <a:gd name="T83" fmla="*/ 113 h 162"/>
                <a:gd name="T84" fmla="*/ 172 w 190"/>
                <a:gd name="T85" fmla="*/ 99 h 162"/>
                <a:gd name="T86" fmla="*/ 176 w 190"/>
                <a:gd name="T87" fmla="*/ 85 h 162"/>
                <a:gd name="T88" fmla="*/ 182 w 190"/>
                <a:gd name="T89" fmla="*/ 69 h 162"/>
                <a:gd name="T90" fmla="*/ 173 w 190"/>
                <a:gd name="T91" fmla="*/ 66 h 162"/>
                <a:gd name="T92" fmla="*/ 164 w 190"/>
                <a:gd name="T93" fmla="*/ 64 h 162"/>
                <a:gd name="T94" fmla="*/ 155 w 190"/>
                <a:gd name="T95" fmla="*/ 60 h 162"/>
                <a:gd name="T96" fmla="*/ 147 w 190"/>
                <a:gd name="T97" fmla="*/ 54 h 162"/>
                <a:gd name="T98" fmla="*/ 141 w 190"/>
                <a:gd name="T99" fmla="*/ 46 h 162"/>
                <a:gd name="T100" fmla="*/ 135 w 190"/>
                <a:gd name="T101" fmla="*/ 37 h 162"/>
                <a:gd name="T102" fmla="*/ 133 w 190"/>
                <a:gd name="T103" fmla="*/ 24 h 162"/>
                <a:gd name="T104" fmla="*/ 132 w 190"/>
                <a:gd name="T105" fmla="*/ 10 h 162"/>
                <a:gd name="T106" fmla="*/ 127 w 190"/>
                <a:gd name="T107" fmla="*/ 10 h 162"/>
                <a:gd name="T108" fmla="*/ 122 w 190"/>
                <a:gd name="T109" fmla="*/ 11 h 162"/>
                <a:gd name="T110" fmla="*/ 116 w 190"/>
                <a:gd name="T111" fmla="*/ 12 h 162"/>
                <a:gd name="T112" fmla="*/ 111 w 190"/>
                <a:gd name="T113" fmla="*/ 11 h 162"/>
                <a:gd name="T114" fmla="*/ 105 w 190"/>
                <a:gd name="T115" fmla="*/ 10 h 162"/>
                <a:gd name="T116" fmla="*/ 99 w 190"/>
                <a:gd name="T117" fmla="*/ 9 h 162"/>
                <a:gd name="T118" fmla="*/ 93 w 190"/>
                <a:gd name="T119" fmla="*/ 5 h 162"/>
                <a:gd name="T120" fmla="*/ 86 w 190"/>
                <a:gd name="T121" fmla="*/ 0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162"/>
                <a:gd name="T185" fmla="*/ 190 w 190"/>
                <a:gd name="T186" fmla="*/ 162 h 1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162">
                  <a:moveTo>
                    <a:pt x="86" y="0"/>
                  </a:moveTo>
                  <a:lnTo>
                    <a:pt x="80" y="2"/>
                  </a:lnTo>
                  <a:lnTo>
                    <a:pt x="72" y="5"/>
                  </a:lnTo>
                  <a:lnTo>
                    <a:pt x="61" y="9"/>
                  </a:lnTo>
                  <a:lnTo>
                    <a:pt x="51" y="11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1" y="20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1" y="27"/>
                  </a:lnTo>
                  <a:lnTo>
                    <a:pt x="19" y="37"/>
                  </a:lnTo>
                  <a:lnTo>
                    <a:pt x="28" y="48"/>
                  </a:lnTo>
                  <a:lnTo>
                    <a:pt x="35" y="61"/>
                  </a:lnTo>
                  <a:lnTo>
                    <a:pt x="42" y="75"/>
                  </a:lnTo>
                  <a:lnTo>
                    <a:pt x="46" y="90"/>
                  </a:lnTo>
                  <a:lnTo>
                    <a:pt x="50" y="106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64" y="122"/>
                  </a:lnTo>
                  <a:lnTo>
                    <a:pt x="71" y="126"/>
                  </a:lnTo>
                  <a:lnTo>
                    <a:pt x="78" y="131"/>
                  </a:lnTo>
                  <a:lnTo>
                    <a:pt x="86" y="137"/>
                  </a:lnTo>
                  <a:lnTo>
                    <a:pt x="92" y="145"/>
                  </a:lnTo>
                  <a:lnTo>
                    <a:pt x="98" y="152"/>
                  </a:lnTo>
                  <a:lnTo>
                    <a:pt x="103" y="162"/>
                  </a:lnTo>
                  <a:lnTo>
                    <a:pt x="108" y="157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35" y="146"/>
                  </a:lnTo>
                  <a:lnTo>
                    <a:pt x="147" y="145"/>
                  </a:lnTo>
                  <a:lnTo>
                    <a:pt x="160" y="146"/>
                  </a:lnTo>
                  <a:lnTo>
                    <a:pt x="174" y="149"/>
                  </a:lnTo>
                  <a:lnTo>
                    <a:pt x="190" y="156"/>
                  </a:lnTo>
                  <a:lnTo>
                    <a:pt x="185" y="150"/>
                  </a:lnTo>
                  <a:lnTo>
                    <a:pt x="180" y="143"/>
                  </a:lnTo>
                  <a:lnTo>
                    <a:pt x="177" y="134"/>
                  </a:lnTo>
                  <a:lnTo>
                    <a:pt x="173" y="124"/>
                  </a:lnTo>
                  <a:lnTo>
                    <a:pt x="172" y="113"/>
                  </a:lnTo>
                  <a:lnTo>
                    <a:pt x="172" y="99"/>
                  </a:lnTo>
                  <a:lnTo>
                    <a:pt x="176" y="85"/>
                  </a:lnTo>
                  <a:lnTo>
                    <a:pt x="182" y="69"/>
                  </a:lnTo>
                  <a:lnTo>
                    <a:pt x="173" y="66"/>
                  </a:lnTo>
                  <a:lnTo>
                    <a:pt x="164" y="64"/>
                  </a:lnTo>
                  <a:lnTo>
                    <a:pt x="155" y="60"/>
                  </a:lnTo>
                  <a:lnTo>
                    <a:pt x="147" y="54"/>
                  </a:lnTo>
                  <a:lnTo>
                    <a:pt x="141" y="46"/>
                  </a:lnTo>
                  <a:lnTo>
                    <a:pt x="135" y="37"/>
                  </a:lnTo>
                  <a:lnTo>
                    <a:pt x="133" y="24"/>
                  </a:lnTo>
                  <a:lnTo>
                    <a:pt x="132" y="10"/>
                  </a:lnTo>
                  <a:lnTo>
                    <a:pt x="127" y="10"/>
                  </a:lnTo>
                  <a:lnTo>
                    <a:pt x="122" y="11"/>
                  </a:lnTo>
                  <a:lnTo>
                    <a:pt x="116" y="12"/>
                  </a:lnTo>
                  <a:lnTo>
                    <a:pt x="111" y="11"/>
                  </a:lnTo>
                  <a:lnTo>
                    <a:pt x="105" y="10"/>
                  </a:lnTo>
                  <a:lnTo>
                    <a:pt x="99" y="9"/>
                  </a:lnTo>
                  <a:lnTo>
                    <a:pt x="93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93" name="Freeform 700">
              <a:extLst>
                <a:ext uri="{FF2B5EF4-FFF2-40B4-BE49-F238E27FC236}">
                  <a16:creationId xmlns:a16="http://schemas.microsoft.com/office/drawing/2014/main" id="{90281C4C-42CE-4F0F-9EA0-A56FD0690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363"/>
              <a:ext cx="166" cy="229"/>
            </a:xfrm>
            <a:custGeom>
              <a:avLst/>
              <a:gdLst>
                <a:gd name="T0" fmla="*/ 140 w 166"/>
                <a:gd name="T1" fmla="*/ 112 h 229"/>
                <a:gd name="T2" fmla="*/ 119 w 166"/>
                <a:gd name="T3" fmla="*/ 113 h 229"/>
                <a:gd name="T4" fmla="*/ 91 w 166"/>
                <a:gd name="T5" fmla="*/ 123 h 229"/>
                <a:gd name="T6" fmla="*/ 64 w 166"/>
                <a:gd name="T7" fmla="*/ 150 h 229"/>
                <a:gd name="T8" fmla="*/ 48 w 166"/>
                <a:gd name="T9" fmla="*/ 191 h 229"/>
                <a:gd name="T10" fmla="*/ 37 w 166"/>
                <a:gd name="T11" fmla="*/ 216 h 229"/>
                <a:gd name="T12" fmla="*/ 26 w 166"/>
                <a:gd name="T13" fmla="*/ 222 h 229"/>
                <a:gd name="T14" fmla="*/ 18 w 166"/>
                <a:gd name="T15" fmla="*/ 224 h 229"/>
                <a:gd name="T16" fmla="*/ 10 w 166"/>
                <a:gd name="T17" fmla="*/ 226 h 229"/>
                <a:gd name="T18" fmla="*/ 4 w 166"/>
                <a:gd name="T19" fmla="*/ 228 h 229"/>
                <a:gd name="T20" fmla="*/ 1 w 166"/>
                <a:gd name="T21" fmla="*/ 228 h 229"/>
                <a:gd name="T22" fmla="*/ 0 w 166"/>
                <a:gd name="T23" fmla="*/ 227 h 229"/>
                <a:gd name="T24" fmla="*/ 14 w 166"/>
                <a:gd name="T25" fmla="*/ 219 h 229"/>
                <a:gd name="T26" fmla="*/ 31 w 166"/>
                <a:gd name="T27" fmla="*/ 196 h 229"/>
                <a:gd name="T28" fmla="*/ 39 w 166"/>
                <a:gd name="T29" fmla="*/ 169 h 229"/>
                <a:gd name="T30" fmla="*/ 42 w 166"/>
                <a:gd name="T31" fmla="*/ 144 h 229"/>
                <a:gd name="T32" fmla="*/ 41 w 166"/>
                <a:gd name="T33" fmla="*/ 128 h 229"/>
                <a:gd name="T34" fmla="*/ 37 w 166"/>
                <a:gd name="T35" fmla="*/ 109 h 229"/>
                <a:gd name="T36" fmla="*/ 40 w 166"/>
                <a:gd name="T37" fmla="*/ 97 h 229"/>
                <a:gd name="T38" fmla="*/ 53 w 166"/>
                <a:gd name="T39" fmla="*/ 88 h 229"/>
                <a:gd name="T40" fmla="*/ 64 w 166"/>
                <a:gd name="T41" fmla="*/ 71 h 229"/>
                <a:gd name="T42" fmla="*/ 68 w 166"/>
                <a:gd name="T43" fmla="*/ 51 h 229"/>
                <a:gd name="T44" fmla="*/ 73 w 166"/>
                <a:gd name="T45" fmla="*/ 39 h 229"/>
                <a:gd name="T46" fmla="*/ 92 w 166"/>
                <a:gd name="T47" fmla="*/ 33 h 229"/>
                <a:gd name="T48" fmla="*/ 113 w 166"/>
                <a:gd name="T49" fmla="*/ 21 h 229"/>
                <a:gd name="T50" fmla="*/ 130 w 166"/>
                <a:gd name="T51" fmla="*/ 7 h 229"/>
                <a:gd name="T52" fmla="*/ 135 w 166"/>
                <a:gd name="T53" fmla="*/ 8 h 229"/>
                <a:gd name="T54" fmla="*/ 138 w 166"/>
                <a:gd name="T55" fmla="*/ 31 h 229"/>
                <a:gd name="T56" fmla="*/ 146 w 166"/>
                <a:gd name="T57" fmla="*/ 52 h 229"/>
                <a:gd name="T58" fmla="*/ 158 w 166"/>
                <a:gd name="T59" fmla="*/ 70 h 229"/>
                <a:gd name="T60" fmla="*/ 161 w 166"/>
                <a:gd name="T61" fmla="*/ 77 h 229"/>
                <a:gd name="T62" fmla="*/ 151 w 166"/>
                <a:gd name="T63" fmla="*/ 82 h 229"/>
                <a:gd name="T64" fmla="*/ 143 w 166"/>
                <a:gd name="T65" fmla="*/ 90 h 229"/>
                <a:gd name="T66" fmla="*/ 142 w 166"/>
                <a:gd name="T67" fmla="*/ 104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229"/>
                <a:gd name="T104" fmla="*/ 166 w 166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229">
                  <a:moveTo>
                    <a:pt x="146" y="112"/>
                  </a:moveTo>
                  <a:lnTo>
                    <a:pt x="140" y="112"/>
                  </a:lnTo>
                  <a:lnTo>
                    <a:pt x="131" y="112"/>
                  </a:lnTo>
                  <a:lnTo>
                    <a:pt x="119" y="113"/>
                  </a:lnTo>
                  <a:lnTo>
                    <a:pt x="105" y="117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4" y="150"/>
                  </a:lnTo>
                  <a:lnTo>
                    <a:pt x="54" y="172"/>
                  </a:lnTo>
                  <a:lnTo>
                    <a:pt x="48" y="191"/>
                  </a:lnTo>
                  <a:lnTo>
                    <a:pt x="43" y="206"/>
                  </a:lnTo>
                  <a:lnTo>
                    <a:pt x="37" y="216"/>
                  </a:lnTo>
                  <a:lnTo>
                    <a:pt x="30" y="221"/>
                  </a:lnTo>
                  <a:lnTo>
                    <a:pt x="26" y="222"/>
                  </a:lnTo>
                  <a:lnTo>
                    <a:pt x="22" y="223"/>
                  </a:lnTo>
                  <a:lnTo>
                    <a:pt x="18" y="224"/>
                  </a:lnTo>
                  <a:lnTo>
                    <a:pt x="14" y="225"/>
                  </a:lnTo>
                  <a:lnTo>
                    <a:pt x="10" y="226"/>
                  </a:lnTo>
                  <a:lnTo>
                    <a:pt x="6" y="227"/>
                  </a:lnTo>
                  <a:lnTo>
                    <a:pt x="4" y="228"/>
                  </a:lnTo>
                  <a:lnTo>
                    <a:pt x="1" y="229"/>
                  </a:lnTo>
                  <a:lnTo>
                    <a:pt x="1" y="228"/>
                  </a:lnTo>
                  <a:lnTo>
                    <a:pt x="1" y="227"/>
                  </a:lnTo>
                  <a:lnTo>
                    <a:pt x="0" y="227"/>
                  </a:lnTo>
                  <a:lnTo>
                    <a:pt x="0" y="226"/>
                  </a:lnTo>
                  <a:lnTo>
                    <a:pt x="14" y="219"/>
                  </a:lnTo>
                  <a:lnTo>
                    <a:pt x="24" y="209"/>
                  </a:lnTo>
                  <a:lnTo>
                    <a:pt x="31" y="196"/>
                  </a:lnTo>
                  <a:lnTo>
                    <a:pt x="36" y="182"/>
                  </a:lnTo>
                  <a:lnTo>
                    <a:pt x="39" y="169"/>
                  </a:lnTo>
                  <a:lnTo>
                    <a:pt x="41" y="155"/>
                  </a:lnTo>
                  <a:lnTo>
                    <a:pt x="42" y="144"/>
                  </a:lnTo>
                  <a:lnTo>
                    <a:pt x="42" y="136"/>
                  </a:lnTo>
                  <a:lnTo>
                    <a:pt x="41" y="128"/>
                  </a:lnTo>
                  <a:lnTo>
                    <a:pt x="40" y="119"/>
                  </a:lnTo>
                  <a:lnTo>
                    <a:pt x="37" y="109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6" y="93"/>
                  </a:lnTo>
                  <a:lnTo>
                    <a:pt x="53" y="88"/>
                  </a:lnTo>
                  <a:lnTo>
                    <a:pt x="59" y="80"/>
                  </a:lnTo>
                  <a:lnTo>
                    <a:pt x="64" y="71"/>
                  </a:lnTo>
                  <a:lnTo>
                    <a:pt x="67" y="62"/>
                  </a:lnTo>
                  <a:lnTo>
                    <a:pt x="68" y="51"/>
                  </a:lnTo>
                  <a:lnTo>
                    <a:pt x="67" y="40"/>
                  </a:lnTo>
                  <a:lnTo>
                    <a:pt x="73" y="39"/>
                  </a:lnTo>
                  <a:lnTo>
                    <a:pt x="83" y="37"/>
                  </a:lnTo>
                  <a:lnTo>
                    <a:pt x="92" y="33"/>
                  </a:lnTo>
                  <a:lnTo>
                    <a:pt x="103" y="28"/>
                  </a:lnTo>
                  <a:lnTo>
                    <a:pt x="113" y="21"/>
                  </a:lnTo>
                  <a:lnTo>
                    <a:pt x="122" y="14"/>
                  </a:lnTo>
                  <a:lnTo>
                    <a:pt x="130" y="7"/>
                  </a:lnTo>
                  <a:lnTo>
                    <a:pt x="135" y="0"/>
                  </a:lnTo>
                  <a:lnTo>
                    <a:pt x="135" y="8"/>
                  </a:lnTo>
                  <a:lnTo>
                    <a:pt x="136" y="19"/>
                  </a:lnTo>
                  <a:lnTo>
                    <a:pt x="138" y="31"/>
                  </a:lnTo>
                  <a:lnTo>
                    <a:pt x="141" y="41"/>
                  </a:lnTo>
                  <a:lnTo>
                    <a:pt x="146" y="52"/>
                  </a:lnTo>
                  <a:lnTo>
                    <a:pt x="152" y="62"/>
                  </a:lnTo>
                  <a:lnTo>
                    <a:pt x="158" y="70"/>
                  </a:lnTo>
                  <a:lnTo>
                    <a:pt x="166" y="76"/>
                  </a:lnTo>
                  <a:lnTo>
                    <a:pt x="161" y="77"/>
                  </a:lnTo>
                  <a:lnTo>
                    <a:pt x="156" y="79"/>
                  </a:lnTo>
                  <a:lnTo>
                    <a:pt x="151" y="82"/>
                  </a:lnTo>
                  <a:lnTo>
                    <a:pt x="146" y="86"/>
                  </a:lnTo>
                  <a:lnTo>
                    <a:pt x="143" y="90"/>
                  </a:lnTo>
                  <a:lnTo>
                    <a:pt x="142" y="96"/>
                  </a:lnTo>
                  <a:lnTo>
                    <a:pt x="142" y="104"/>
                  </a:lnTo>
                  <a:lnTo>
                    <a:pt x="146" y="11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94" name="Freeform 701">
              <a:extLst>
                <a:ext uri="{FF2B5EF4-FFF2-40B4-BE49-F238E27FC236}">
                  <a16:creationId xmlns:a16="http://schemas.microsoft.com/office/drawing/2014/main" id="{79865660-735B-4E99-B6A7-BA92C989A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67"/>
              <a:ext cx="98" cy="222"/>
            </a:xfrm>
            <a:custGeom>
              <a:avLst/>
              <a:gdLst>
                <a:gd name="T0" fmla="*/ 54 w 98"/>
                <a:gd name="T1" fmla="*/ 220 h 222"/>
                <a:gd name="T2" fmla="*/ 47 w 98"/>
                <a:gd name="T3" fmla="*/ 212 h 222"/>
                <a:gd name="T4" fmla="*/ 37 w 98"/>
                <a:gd name="T5" fmla="*/ 213 h 222"/>
                <a:gd name="T6" fmla="*/ 31 w 98"/>
                <a:gd name="T7" fmla="*/ 209 h 222"/>
                <a:gd name="T8" fmla="*/ 33 w 98"/>
                <a:gd name="T9" fmla="*/ 203 h 222"/>
                <a:gd name="T10" fmla="*/ 39 w 98"/>
                <a:gd name="T11" fmla="*/ 196 h 222"/>
                <a:gd name="T12" fmla="*/ 48 w 98"/>
                <a:gd name="T13" fmla="*/ 195 h 222"/>
                <a:gd name="T14" fmla="*/ 57 w 98"/>
                <a:gd name="T15" fmla="*/ 191 h 222"/>
                <a:gd name="T16" fmla="*/ 60 w 98"/>
                <a:gd name="T17" fmla="*/ 185 h 222"/>
                <a:gd name="T18" fmla="*/ 61 w 98"/>
                <a:gd name="T19" fmla="*/ 180 h 222"/>
                <a:gd name="T20" fmla="*/ 61 w 98"/>
                <a:gd name="T21" fmla="*/ 175 h 222"/>
                <a:gd name="T22" fmla="*/ 59 w 98"/>
                <a:gd name="T23" fmla="*/ 171 h 222"/>
                <a:gd name="T24" fmla="*/ 54 w 98"/>
                <a:gd name="T25" fmla="*/ 167 h 222"/>
                <a:gd name="T26" fmla="*/ 43 w 98"/>
                <a:gd name="T27" fmla="*/ 167 h 222"/>
                <a:gd name="T28" fmla="*/ 36 w 98"/>
                <a:gd name="T29" fmla="*/ 171 h 222"/>
                <a:gd name="T30" fmla="*/ 36 w 98"/>
                <a:gd name="T31" fmla="*/ 178 h 222"/>
                <a:gd name="T32" fmla="*/ 33 w 98"/>
                <a:gd name="T33" fmla="*/ 185 h 222"/>
                <a:gd name="T34" fmla="*/ 26 w 98"/>
                <a:gd name="T35" fmla="*/ 191 h 222"/>
                <a:gd name="T36" fmla="*/ 23 w 98"/>
                <a:gd name="T37" fmla="*/ 192 h 222"/>
                <a:gd name="T38" fmla="*/ 20 w 98"/>
                <a:gd name="T39" fmla="*/ 189 h 222"/>
                <a:gd name="T40" fmla="*/ 20 w 98"/>
                <a:gd name="T41" fmla="*/ 184 h 222"/>
                <a:gd name="T42" fmla="*/ 23 w 98"/>
                <a:gd name="T43" fmla="*/ 174 h 222"/>
                <a:gd name="T44" fmla="*/ 27 w 98"/>
                <a:gd name="T45" fmla="*/ 168 h 222"/>
                <a:gd name="T46" fmla="*/ 32 w 98"/>
                <a:gd name="T47" fmla="*/ 161 h 222"/>
                <a:gd name="T48" fmla="*/ 33 w 98"/>
                <a:gd name="T49" fmla="*/ 156 h 222"/>
                <a:gd name="T50" fmla="*/ 33 w 98"/>
                <a:gd name="T51" fmla="*/ 153 h 222"/>
                <a:gd name="T52" fmla="*/ 31 w 98"/>
                <a:gd name="T53" fmla="*/ 148 h 222"/>
                <a:gd name="T54" fmla="*/ 26 w 98"/>
                <a:gd name="T55" fmla="*/ 143 h 222"/>
                <a:gd name="T56" fmla="*/ 18 w 98"/>
                <a:gd name="T57" fmla="*/ 140 h 222"/>
                <a:gd name="T58" fmla="*/ 14 w 98"/>
                <a:gd name="T59" fmla="*/ 141 h 222"/>
                <a:gd name="T60" fmla="*/ 11 w 98"/>
                <a:gd name="T61" fmla="*/ 143 h 222"/>
                <a:gd name="T62" fmla="*/ 7 w 98"/>
                <a:gd name="T63" fmla="*/ 146 h 222"/>
                <a:gd name="T64" fmla="*/ 0 w 98"/>
                <a:gd name="T65" fmla="*/ 127 h 222"/>
                <a:gd name="T66" fmla="*/ 10 w 98"/>
                <a:gd name="T67" fmla="*/ 84 h 222"/>
                <a:gd name="T68" fmla="*/ 36 w 98"/>
                <a:gd name="T69" fmla="*/ 44 h 222"/>
                <a:gd name="T70" fmla="*/ 69 w 98"/>
                <a:gd name="T71" fmla="*/ 15 h 222"/>
                <a:gd name="T72" fmla="*/ 89 w 98"/>
                <a:gd name="T73" fmla="*/ 4 h 222"/>
                <a:gd name="T74" fmla="*/ 98 w 98"/>
                <a:gd name="T75" fmla="*/ 0 h 222"/>
                <a:gd name="T76" fmla="*/ 91 w 98"/>
                <a:gd name="T77" fmla="*/ 14 h 222"/>
                <a:gd name="T78" fmla="*/ 81 w 98"/>
                <a:gd name="T79" fmla="*/ 39 h 222"/>
                <a:gd name="T80" fmla="*/ 81 w 98"/>
                <a:gd name="T81" fmla="*/ 60 h 222"/>
                <a:gd name="T82" fmla="*/ 86 w 98"/>
                <a:gd name="T83" fmla="*/ 82 h 222"/>
                <a:gd name="T84" fmla="*/ 92 w 98"/>
                <a:gd name="T85" fmla="*/ 105 h 222"/>
                <a:gd name="T86" fmla="*/ 96 w 98"/>
                <a:gd name="T87" fmla="*/ 124 h 222"/>
                <a:gd name="T88" fmla="*/ 97 w 98"/>
                <a:gd name="T89" fmla="*/ 140 h 222"/>
                <a:gd name="T90" fmla="*/ 94 w 98"/>
                <a:gd name="T91" fmla="*/ 165 h 222"/>
                <a:gd name="T92" fmla="*/ 86 w 98"/>
                <a:gd name="T93" fmla="*/ 192 h 222"/>
                <a:gd name="T94" fmla="*/ 69 w 98"/>
                <a:gd name="T95" fmla="*/ 215 h 2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"/>
                <a:gd name="T145" fmla="*/ 0 h 222"/>
                <a:gd name="T146" fmla="*/ 98 w 98"/>
                <a:gd name="T147" fmla="*/ 222 h 2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" h="222">
                  <a:moveTo>
                    <a:pt x="55" y="222"/>
                  </a:moveTo>
                  <a:lnTo>
                    <a:pt x="54" y="220"/>
                  </a:lnTo>
                  <a:lnTo>
                    <a:pt x="51" y="215"/>
                  </a:lnTo>
                  <a:lnTo>
                    <a:pt x="47" y="212"/>
                  </a:lnTo>
                  <a:lnTo>
                    <a:pt x="41" y="212"/>
                  </a:lnTo>
                  <a:lnTo>
                    <a:pt x="37" y="213"/>
                  </a:lnTo>
                  <a:lnTo>
                    <a:pt x="34" y="212"/>
                  </a:lnTo>
                  <a:lnTo>
                    <a:pt x="31" y="209"/>
                  </a:lnTo>
                  <a:lnTo>
                    <a:pt x="30" y="207"/>
                  </a:lnTo>
                  <a:lnTo>
                    <a:pt x="33" y="203"/>
                  </a:lnTo>
                  <a:lnTo>
                    <a:pt x="36" y="199"/>
                  </a:lnTo>
                  <a:lnTo>
                    <a:pt x="39" y="196"/>
                  </a:lnTo>
                  <a:lnTo>
                    <a:pt x="42" y="194"/>
                  </a:lnTo>
                  <a:lnTo>
                    <a:pt x="48" y="195"/>
                  </a:lnTo>
                  <a:lnTo>
                    <a:pt x="54" y="193"/>
                  </a:lnTo>
                  <a:lnTo>
                    <a:pt x="57" y="191"/>
                  </a:lnTo>
                  <a:lnTo>
                    <a:pt x="60" y="187"/>
                  </a:lnTo>
                  <a:lnTo>
                    <a:pt x="60" y="185"/>
                  </a:lnTo>
                  <a:lnTo>
                    <a:pt x="61" y="182"/>
                  </a:lnTo>
                  <a:lnTo>
                    <a:pt x="61" y="180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0" y="173"/>
                  </a:lnTo>
                  <a:lnTo>
                    <a:pt x="59" y="171"/>
                  </a:lnTo>
                  <a:lnTo>
                    <a:pt x="58" y="169"/>
                  </a:lnTo>
                  <a:lnTo>
                    <a:pt x="54" y="167"/>
                  </a:lnTo>
                  <a:lnTo>
                    <a:pt x="49" y="166"/>
                  </a:lnTo>
                  <a:lnTo>
                    <a:pt x="43" y="167"/>
                  </a:lnTo>
                  <a:lnTo>
                    <a:pt x="39" y="168"/>
                  </a:lnTo>
                  <a:lnTo>
                    <a:pt x="36" y="171"/>
                  </a:lnTo>
                  <a:lnTo>
                    <a:pt x="36" y="174"/>
                  </a:lnTo>
                  <a:lnTo>
                    <a:pt x="36" y="178"/>
                  </a:lnTo>
                  <a:lnTo>
                    <a:pt x="36" y="181"/>
                  </a:lnTo>
                  <a:lnTo>
                    <a:pt x="33" y="185"/>
                  </a:lnTo>
                  <a:lnTo>
                    <a:pt x="30" y="188"/>
                  </a:lnTo>
                  <a:lnTo>
                    <a:pt x="26" y="191"/>
                  </a:lnTo>
                  <a:lnTo>
                    <a:pt x="24" y="193"/>
                  </a:lnTo>
                  <a:lnTo>
                    <a:pt x="23" y="192"/>
                  </a:lnTo>
                  <a:lnTo>
                    <a:pt x="22" y="190"/>
                  </a:lnTo>
                  <a:lnTo>
                    <a:pt x="20" y="189"/>
                  </a:lnTo>
                  <a:lnTo>
                    <a:pt x="18" y="188"/>
                  </a:lnTo>
                  <a:lnTo>
                    <a:pt x="20" y="184"/>
                  </a:lnTo>
                  <a:lnTo>
                    <a:pt x="22" y="179"/>
                  </a:lnTo>
                  <a:lnTo>
                    <a:pt x="23" y="174"/>
                  </a:lnTo>
                  <a:lnTo>
                    <a:pt x="24" y="171"/>
                  </a:lnTo>
                  <a:lnTo>
                    <a:pt x="27" y="168"/>
                  </a:lnTo>
                  <a:lnTo>
                    <a:pt x="30" y="166"/>
                  </a:lnTo>
                  <a:lnTo>
                    <a:pt x="32" y="161"/>
                  </a:lnTo>
                  <a:lnTo>
                    <a:pt x="33" y="157"/>
                  </a:lnTo>
                  <a:lnTo>
                    <a:pt x="33" y="156"/>
                  </a:lnTo>
                  <a:lnTo>
                    <a:pt x="33" y="154"/>
                  </a:lnTo>
                  <a:lnTo>
                    <a:pt x="33" y="153"/>
                  </a:lnTo>
                  <a:lnTo>
                    <a:pt x="33" y="152"/>
                  </a:lnTo>
                  <a:lnTo>
                    <a:pt x="31" y="148"/>
                  </a:lnTo>
                  <a:lnTo>
                    <a:pt x="29" y="145"/>
                  </a:lnTo>
                  <a:lnTo>
                    <a:pt x="26" y="143"/>
                  </a:lnTo>
                  <a:lnTo>
                    <a:pt x="21" y="141"/>
                  </a:lnTo>
                  <a:lnTo>
                    <a:pt x="18" y="140"/>
                  </a:lnTo>
                  <a:lnTo>
                    <a:pt x="17" y="140"/>
                  </a:lnTo>
                  <a:lnTo>
                    <a:pt x="14" y="141"/>
                  </a:lnTo>
                  <a:lnTo>
                    <a:pt x="12" y="142"/>
                  </a:lnTo>
                  <a:lnTo>
                    <a:pt x="11" y="143"/>
                  </a:lnTo>
                  <a:lnTo>
                    <a:pt x="9" y="145"/>
                  </a:lnTo>
                  <a:lnTo>
                    <a:pt x="7" y="146"/>
                  </a:lnTo>
                  <a:lnTo>
                    <a:pt x="5" y="148"/>
                  </a:lnTo>
                  <a:lnTo>
                    <a:pt x="0" y="127"/>
                  </a:lnTo>
                  <a:lnTo>
                    <a:pt x="2" y="106"/>
                  </a:lnTo>
                  <a:lnTo>
                    <a:pt x="10" y="84"/>
                  </a:lnTo>
                  <a:lnTo>
                    <a:pt x="22" y="63"/>
                  </a:lnTo>
                  <a:lnTo>
                    <a:pt x="36" y="44"/>
                  </a:lnTo>
                  <a:lnTo>
                    <a:pt x="53" y="28"/>
                  </a:lnTo>
                  <a:lnTo>
                    <a:pt x="69" y="15"/>
                  </a:lnTo>
                  <a:lnTo>
                    <a:pt x="85" y="6"/>
                  </a:lnTo>
                  <a:lnTo>
                    <a:pt x="89" y="4"/>
                  </a:lnTo>
                  <a:lnTo>
                    <a:pt x="95" y="1"/>
                  </a:lnTo>
                  <a:lnTo>
                    <a:pt x="98" y="0"/>
                  </a:lnTo>
                  <a:lnTo>
                    <a:pt x="97" y="4"/>
                  </a:lnTo>
                  <a:lnTo>
                    <a:pt x="91" y="14"/>
                  </a:lnTo>
                  <a:lnTo>
                    <a:pt x="85" y="26"/>
                  </a:lnTo>
                  <a:lnTo>
                    <a:pt x="81" y="39"/>
                  </a:lnTo>
                  <a:lnTo>
                    <a:pt x="80" y="53"/>
                  </a:lnTo>
                  <a:lnTo>
                    <a:pt x="81" y="60"/>
                  </a:lnTo>
                  <a:lnTo>
                    <a:pt x="84" y="70"/>
                  </a:lnTo>
                  <a:lnTo>
                    <a:pt x="86" y="82"/>
                  </a:lnTo>
                  <a:lnTo>
                    <a:pt x="90" y="94"/>
                  </a:lnTo>
                  <a:lnTo>
                    <a:pt x="92" y="105"/>
                  </a:lnTo>
                  <a:lnTo>
                    <a:pt x="95" y="115"/>
                  </a:lnTo>
                  <a:lnTo>
                    <a:pt x="96" y="124"/>
                  </a:lnTo>
                  <a:lnTo>
                    <a:pt x="97" y="132"/>
                  </a:lnTo>
                  <a:lnTo>
                    <a:pt x="97" y="140"/>
                  </a:lnTo>
                  <a:lnTo>
                    <a:pt x="96" y="151"/>
                  </a:lnTo>
                  <a:lnTo>
                    <a:pt x="94" y="165"/>
                  </a:lnTo>
                  <a:lnTo>
                    <a:pt x="91" y="178"/>
                  </a:lnTo>
                  <a:lnTo>
                    <a:pt x="86" y="192"/>
                  </a:lnTo>
                  <a:lnTo>
                    <a:pt x="79" y="205"/>
                  </a:lnTo>
                  <a:lnTo>
                    <a:pt x="69" y="215"/>
                  </a:lnTo>
                  <a:lnTo>
                    <a:pt x="55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95" name="Freeform 702">
              <a:extLst>
                <a:ext uri="{FF2B5EF4-FFF2-40B4-BE49-F238E27FC236}">
                  <a16:creationId xmlns:a16="http://schemas.microsoft.com/office/drawing/2014/main" id="{63883FC1-D4BD-496D-BB09-D3C2D37F1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" y="475"/>
              <a:ext cx="478" cy="376"/>
            </a:xfrm>
            <a:custGeom>
              <a:avLst/>
              <a:gdLst>
                <a:gd name="T0" fmla="*/ 221 w 478"/>
                <a:gd name="T1" fmla="*/ 321 h 376"/>
                <a:gd name="T2" fmla="*/ 195 w 478"/>
                <a:gd name="T3" fmla="*/ 371 h 376"/>
                <a:gd name="T4" fmla="*/ 173 w 478"/>
                <a:gd name="T5" fmla="*/ 328 h 376"/>
                <a:gd name="T6" fmla="*/ 146 w 478"/>
                <a:gd name="T7" fmla="*/ 295 h 376"/>
                <a:gd name="T8" fmla="*/ 136 w 478"/>
                <a:gd name="T9" fmla="*/ 215 h 376"/>
                <a:gd name="T10" fmla="*/ 155 w 478"/>
                <a:gd name="T11" fmla="*/ 177 h 376"/>
                <a:gd name="T12" fmla="*/ 171 w 478"/>
                <a:gd name="T13" fmla="*/ 140 h 376"/>
                <a:gd name="T14" fmla="*/ 161 w 478"/>
                <a:gd name="T15" fmla="*/ 146 h 376"/>
                <a:gd name="T16" fmla="*/ 148 w 478"/>
                <a:gd name="T17" fmla="*/ 181 h 376"/>
                <a:gd name="T18" fmla="*/ 98 w 478"/>
                <a:gd name="T19" fmla="*/ 225 h 376"/>
                <a:gd name="T20" fmla="*/ 61 w 478"/>
                <a:gd name="T21" fmla="*/ 229 h 376"/>
                <a:gd name="T22" fmla="*/ 36 w 478"/>
                <a:gd name="T23" fmla="*/ 219 h 376"/>
                <a:gd name="T24" fmla="*/ 0 w 478"/>
                <a:gd name="T25" fmla="*/ 200 h 376"/>
                <a:gd name="T26" fmla="*/ 30 w 478"/>
                <a:gd name="T27" fmla="*/ 189 h 376"/>
                <a:gd name="T28" fmla="*/ 56 w 478"/>
                <a:gd name="T29" fmla="*/ 152 h 376"/>
                <a:gd name="T30" fmla="*/ 108 w 478"/>
                <a:gd name="T31" fmla="*/ 114 h 376"/>
                <a:gd name="T32" fmla="*/ 140 w 478"/>
                <a:gd name="T33" fmla="*/ 116 h 376"/>
                <a:gd name="T34" fmla="*/ 146 w 478"/>
                <a:gd name="T35" fmla="*/ 119 h 376"/>
                <a:gd name="T36" fmla="*/ 140 w 478"/>
                <a:gd name="T37" fmla="*/ 139 h 376"/>
                <a:gd name="T38" fmla="*/ 144 w 478"/>
                <a:gd name="T39" fmla="*/ 143 h 376"/>
                <a:gd name="T40" fmla="*/ 160 w 478"/>
                <a:gd name="T41" fmla="*/ 139 h 376"/>
                <a:gd name="T42" fmla="*/ 158 w 478"/>
                <a:gd name="T43" fmla="*/ 115 h 376"/>
                <a:gd name="T44" fmla="*/ 164 w 478"/>
                <a:gd name="T45" fmla="*/ 114 h 376"/>
                <a:gd name="T46" fmla="*/ 174 w 478"/>
                <a:gd name="T47" fmla="*/ 129 h 376"/>
                <a:gd name="T48" fmla="*/ 195 w 478"/>
                <a:gd name="T49" fmla="*/ 132 h 376"/>
                <a:gd name="T50" fmla="*/ 212 w 478"/>
                <a:gd name="T51" fmla="*/ 116 h 376"/>
                <a:gd name="T52" fmla="*/ 230 w 478"/>
                <a:gd name="T53" fmla="*/ 111 h 376"/>
                <a:gd name="T54" fmla="*/ 256 w 478"/>
                <a:gd name="T55" fmla="*/ 79 h 376"/>
                <a:gd name="T56" fmla="*/ 313 w 478"/>
                <a:gd name="T57" fmla="*/ 5 h 376"/>
                <a:gd name="T58" fmla="*/ 358 w 478"/>
                <a:gd name="T59" fmla="*/ 0 h 376"/>
                <a:gd name="T60" fmla="*/ 394 w 478"/>
                <a:gd name="T61" fmla="*/ 7 h 376"/>
                <a:gd name="T62" fmla="*/ 433 w 478"/>
                <a:gd name="T63" fmla="*/ 23 h 376"/>
                <a:gd name="T64" fmla="*/ 470 w 478"/>
                <a:gd name="T65" fmla="*/ 25 h 376"/>
                <a:gd name="T66" fmla="*/ 464 w 478"/>
                <a:gd name="T67" fmla="*/ 47 h 376"/>
                <a:gd name="T68" fmla="*/ 413 w 478"/>
                <a:gd name="T69" fmla="*/ 116 h 376"/>
                <a:gd name="T70" fmla="*/ 366 w 478"/>
                <a:gd name="T71" fmla="*/ 141 h 376"/>
                <a:gd name="T72" fmla="*/ 317 w 478"/>
                <a:gd name="T73" fmla="*/ 153 h 376"/>
                <a:gd name="T74" fmla="*/ 272 w 478"/>
                <a:gd name="T75" fmla="*/ 141 h 376"/>
                <a:gd name="T76" fmla="*/ 248 w 478"/>
                <a:gd name="T77" fmla="*/ 126 h 376"/>
                <a:gd name="T78" fmla="*/ 230 w 478"/>
                <a:gd name="T79" fmla="*/ 120 h 376"/>
                <a:gd name="T80" fmla="*/ 212 w 478"/>
                <a:gd name="T81" fmla="*/ 126 h 376"/>
                <a:gd name="T82" fmla="*/ 213 w 478"/>
                <a:gd name="T83" fmla="*/ 137 h 376"/>
                <a:gd name="T84" fmla="*/ 234 w 478"/>
                <a:gd name="T85" fmla="*/ 135 h 376"/>
                <a:gd name="T86" fmla="*/ 259 w 478"/>
                <a:gd name="T87" fmla="*/ 133 h 376"/>
                <a:gd name="T88" fmla="*/ 305 w 478"/>
                <a:gd name="T89" fmla="*/ 152 h 376"/>
                <a:gd name="T90" fmla="*/ 347 w 478"/>
                <a:gd name="T91" fmla="*/ 207 h 376"/>
                <a:gd name="T92" fmla="*/ 360 w 478"/>
                <a:gd name="T93" fmla="*/ 274 h 376"/>
                <a:gd name="T94" fmla="*/ 335 w 478"/>
                <a:gd name="T95" fmla="*/ 274 h 376"/>
                <a:gd name="T96" fmla="*/ 278 w 478"/>
                <a:gd name="T97" fmla="*/ 255 h 376"/>
                <a:gd name="T98" fmla="*/ 244 w 478"/>
                <a:gd name="T99" fmla="*/ 244 h 376"/>
                <a:gd name="T100" fmla="*/ 216 w 478"/>
                <a:gd name="T101" fmla="*/ 196 h 376"/>
                <a:gd name="T102" fmla="*/ 207 w 478"/>
                <a:gd name="T103" fmla="*/ 151 h 376"/>
                <a:gd name="T104" fmla="*/ 188 w 478"/>
                <a:gd name="T105" fmla="*/ 136 h 376"/>
                <a:gd name="T106" fmla="*/ 177 w 478"/>
                <a:gd name="T107" fmla="*/ 139 h 376"/>
                <a:gd name="T108" fmla="*/ 188 w 478"/>
                <a:gd name="T109" fmla="*/ 160 h 376"/>
                <a:gd name="T110" fmla="*/ 223 w 478"/>
                <a:gd name="T111" fmla="*/ 207 h 3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8"/>
                <a:gd name="T169" fmla="*/ 0 h 376"/>
                <a:gd name="T170" fmla="*/ 478 w 478"/>
                <a:gd name="T171" fmla="*/ 376 h 3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8" h="376">
                  <a:moveTo>
                    <a:pt x="228" y="222"/>
                  </a:moveTo>
                  <a:lnTo>
                    <a:pt x="232" y="249"/>
                  </a:lnTo>
                  <a:lnTo>
                    <a:pt x="232" y="276"/>
                  </a:lnTo>
                  <a:lnTo>
                    <a:pt x="229" y="302"/>
                  </a:lnTo>
                  <a:lnTo>
                    <a:pt x="221" y="321"/>
                  </a:lnTo>
                  <a:lnTo>
                    <a:pt x="213" y="335"/>
                  </a:lnTo>
                  <a:lnTo>
                    <a:pt x="206" y="348"/>
                  </a:lnTo>
                  <a:lnTo>
                    <a:pt x="201" y="361"/>
                  </a:lnTo>
                  <a:lnTo>
                    <a:pt x="196" y="376"/>
                  </a:lnTo>
                  <a:lnTo>
                    <a:pt x="195" y="371"/>
                  </a:lnTo>
                  <a:lnTo>
                    <a:pt x="193" y="363"/>
                  </a:lnTo>
                  <a:lnTo>
                    <a:pt x="189" y="355"/>
                  </a:lnTo>
                  <a:lnTo>
                    <a:pt x="184" y="346"/>
                  </a:lnTo>
                  <a:lnTo>
                    <a:pt x="179" y="336"/>
                  </a:lnTo>
                  <a:lnTo>
                    <a:pt x="173" y="328"/>
                  </a:lnTo>
                  <a:lnTo>
                    <a:pt x="167" y="319"/>
                  </a:lnTo>
                  <a:lnTo>
                    <a:pt x="161" y="313"/>
                  </a:lnTo>
                  <a:lnTo>
                    <a:pt x="155" y="307"/>
                  </a:lnTo>
                  <a:lnTo>
                    <a:pt x="150" y="301"/>
                  </a:lnTo>
                  <a:lnTo>
                    <a:pt x="146" y="295"/>
                  </a:lnTo>
                  <a:lnTo>
                    <a:pt x="142" y="288"/>
                  </a:lnTo>
                  <a:lnTo>
                    <a:pt x="135" y="267"/>
                  </a:lnTo>
                  <a:lnTo>
                    <a:pt x="134" y="247"/>
                  </a:lnTo>
                  <a:lnTo>
                    <a:pt x="134" y="228"/>
                  </a:lnTo>
                  <a:lnTo>
                    <a:pt x="136" y="215"/>
                  </a:lnTo>
                  <a:lnTo>
                    <a:pt x="138" y="207"/>
                  </a:lnTo>
                  <a:lnTo>
                    <a:pt x="141" y="199"/>
                  </a:lnTo>
                  <a:lnTo>
                    <a:pt x="146" y="193"/>
                  </a:lnTo>
                  <a:lnTo>
                    <a:pt x="151" y="185"/>
                  </a:lnTo>
                  <a:lnTo>
                    <a:pt x="155" y="177"/>
                  </a:lnTo>
                  <a:lnTo>
                    <a:pt x="160" y="169"/>
                  </a:lnTo>
                  <a:lnTo>
                    <a:pt x="165" y="160"/>
                  </a:lnTo>
                  <a:lnTo>
                    <a:pt x="170" y="151"/>
                  </a:lnTo>
                  <a:lnTo>
                    <a:pt x="171" y="145"/>
                  </a:lnTo>
                  <a:lnTo>
                    <a:pt x="171" y="140"/>
                  </a:lnTo>
                  <a:lnTo>
                    <a:pt x="171" y="135"/>
                  </a:lnTo>
                  <a:lnTo>
                    <a:pt x="169" y="134"/>
                  </a:lnTo>
                  <a:lnTo>
                    <a:pt x="165" y="137"/>
                  </a:lnTo>
                  <a:lnTo>
                    <a:pt x="163" y="141"/>
                  </a:lnTo>
                  <a:lnTo>
                    <a:pt x="161" y="146"/>
                  </a:lnTo>
                  <a:lnTo>
                    <a:pt x="159" y="151"/>
                  </a:lnTo>
                  <a:lnTo>
                    <a:pt x="158" y="160"/>
                  </a:lnTo>
                  <a:lnTo>
                    <a:pt x="155" y="168"/>
                  </a:lnTo>
                  <a:lnTo>
                    <a:pt x="152" y="174"/>
                  </a:lnTo>
                  <a:lnTo>
                    <a:pt x="148" y="181"/>
                  </a:lnTo>
                  <a:lnTo>
                    <a:pt x="140" y="194"/>
                  </a:lnTo>
                  <a:lnTo>
                    <a:pt x="131" y="204"/>
                  </a:lnTo>
                  <a:lnTo>
                    <a:pt x="121" y="214"/>
                  </a:lnTo>
                  <a:lnTo>
                    <a:pt x="109" y="221"/>
                  </a:lnTo>
                  <a:lnTo>
                    <a:pt x="98" y="225"/>
                  </a:lnTo>
                  <a:lnTo>
                    <a:pt x="87" y="229"/>
                  </a:lnTo>
                  <a:lnTo>
                    <a:pt x="77" y="230"/>
                  </a:lnTo>
                  <a:lnTo>
                    <a:pt x="67" y="230"/>
                  </a:lnTo>
                  <a:lnTo>
                    <a:pt x="63" y="230"/>
                  </a:lnTo>
                  <a:lnTo>
                    <a:pt x="61" y="229"/>
                  </a:lnTo>
                  <a:lnTo>
                    <a:pt x="57" y="228"/>
                  </a:lnTo>
                  <a:lnTo>
                    <a:pt x="54" y="227"/>
                  </a:lnTo>
                  <a:lnTo>
                    <a:pt x="48" y="225"/>
                  </a:lnTo>
                  <a:lnTo>
                    <a:pt x="42" y="223"/>
                  </a:lnTo>
                  <a:lnTo>
                    <a:pt x="36" y="219"/>
                  </a:lnTo>
                  <a:lnTo>
                    <a:pt x="30" y="216"/>
                  </a:lnTo>
                  <a:lnTo>
                    <a:pt x="24" y="212"/>
                  </a:lnTo>
                  <a:lnTo>
                    <a:pt x="17" y="208"/>
                  </a:lnTo>
                  <a:lnTo>
                    <a:pt x="9" y="204"/>
                  </a:lnTo>
                  <a:lnTo>
                    <a:pt x="0" y="200"/>
                  </a:lnTo>
                  <a:lnTo>
                    <a:pt x="5" y="198"/>
                  </a:lnTo>
                  <a:lnTo>
                    <a:pt x="11" y="197"/>
                  </a:lnTo>
                  <a:lnTo>
                    <a:pt x="18" y="195"/>
                  </a:lnTo>
                  <a:lnTo>
                    <a:pt x="24" y="192"/>
                  </a:lnTo>
                  <a:lnTo>
                    <a:pt x="30" y="189"/>
                  </a:lnTo>
                  <a:lnTo>
                    <a:pt x="36" y="184"/>
                  </a:lnTo>
                  <a:lnTo>
                    <a:pt x="42" y="179"/>
                  </a:lnTo>
                  <a:lnTo>
                    <a:pt x="45" y="172"/>
                  </a:lnTo>
                  <a:lnTo>
                    <a:pt x="49" y="163"/>
                  </a:lnTo>
                  <a:lnTo>
                    <a:pt x="56" y="152"/>
                  </a:lnTo>
                  <a:lnTo>
                    <a:pt x="64" y="142"/>
                  </a:lnTo>
                  <a:lnTo>
                    <a:pt x="74" y="131"/>
                  </a:lnTo>
                  <a:lnTo>
                    <a:pt x="85" y="123"/>
                  </a:lnTo>
                  <a:lnTo>
                    <a:pt x="96" y="117"/>
                  </a:lnTo>
                  <a:lnTo>
                    <a:pt x="108" y="114"/>
                  </a:lnTo>
                  <a:lnTo>
                    <a:pt x="121" y="116"/>
                  </a:lnTo>
                  <a:lnTo>
                    <a:pt x="126" y="119"/>
                  </a:lnTo>
                  <a:lnTo>
                    <a:pt x="132" y="120"/>
                  </a:lnTo>
                  <a:lnTo>
                    <a:pt x="137" y="119"/>
                  </a:lnTo>
                  <a:lnTo>
                    <a:pt x="140" y="116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51" y="115"/>
                  </a:lnTo>
                  <a:lnTo>
                    <a:pt x="146" y="119"/>
                  </a:lnTo>
                  <a:lnTo>
                    <a:pt x="142" y="125"/>
                  </a:lnTo>
                  <a:lnTo>
                    <a:pt x="140" y="131"/>
                  </a:lnTo>
                  <a:lnTo>
                    <a:pt x="139" y="137"/>
                  </a:lnTo>
                  <a:lnTo>
                    <a:pt x="139" y="138"/>
                  </a:lnTo>
                  <a:lnTo>
                    <a:pt x="140" y="139"/>
                  </a:lnTo>
                  <a:lnTo>
                    <a:pt x="140" y="141"/>
                  </a:lnTo>
                  <a:lnTo>
                    <a:pt x="140" y="142"/>
                  </a:lnTo>
                  <a:lnTo>
                    <a:pt x="141" y="142"/>
                  </a:lnTo>
                  <a:lnTo>
                    <a:pt x="142" y="142"/>
                  </a:lnTo>
                  <a:lnTo>
                    <a:pt x="144" y="143"/>
                  </a:lnTo>
                  <a:lnTo>
                    <a:pt x="145" y="144"/>
                  </a:lnTo>
                  <a:lnTo>
                    <a:pt x="149" y="145"/>
                  </a:lnTo>
                  <a:lnTo>
                    <a:pt x="153" y="144"/>
                  </a:lnTo>
                  <a:lnTo>
                    <a:pt x="158" y="142"/>
                  </a:lnTo>
                  <a:lnTo>
                    <a:pt x="160" y="139"/>
                  </a:lnTo>
                  <a:lnTo>
                    <a:pt x="163" y="134"/>
                  </a:lnTo>
                  <a:lnTo>
                    <a:pt x="163" y="128"/>
                  </a:lnTo>
                  <a:lnTo>
                    <a:pt x="162" y="122"/>
                  </a:lnTo>
                  <a:lnTo>
                    <a:pt x="160" y="118"/>
                  </a:lnTo>
                  <a:lnTo>
                    <a:pt x="158" y="115"/>
                  </a:lnTo>
                  <a:lnTo>
                    <a:pt x="158" y="114"/>
                  </a:lnTo>
                  <a:lnTo>
                    <a:pt x="159" y="113"/>
                  </a:lnTo>
                  <a:lnTo>
                    <a:pt x="161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5" y="117"/>
                  </a:lnTo>
                  <a:lnTo>
                    <a:pt x="165" y="120"/>
                  </a:lnTo>
                  <a:lnTo>
                    <a:pt x="166" y="124"/>
                  </a:lnTo>
                  <a:lnTo>
                    <a:pt x="170" y="128"/>
                  </a:lnTo>
                  <a:lnTo>
                    <a:pt x="174" y="129"/>
                  </a:lnTo>
                  <a:lnTo>
                    <a:pt x="181" y="125"/>
                  </a:lnTo>
                  <a:lnTo>
                    <a:pt x="183" y="128"/>
                  </a:lnTo>
                  <a:lnTo>
                    <a:pt x="187" y="130"/>
                  </a:lnTo>
                  <a:lnTo>
                    <a:pt x="191" y="132"/>
                  </a:lnTo>
                  <a:lnTo>
                    <a:pt x="195" y="132"/>
                  </a:lnTo>
                  <a:lnTo>
                    <a:pt x="199" y="131"/>
                  </a:lnTo>
                  <a:lnTo>
                    <a:pt x="203" y="128"/>
                  </a:lnTo>
                  <a:lnTo>
                    <a:pt x="207" y="124"/>
                  </a:lnTo>
                  <a:lnTo>
                    <a:pt x="209" y="117"/>
                  </a:lnTo>
                  <a:lnTo>
                    <a:pt x="212" y="116"/>
                  </a:lnTo>
                  <a:lnTo>
                    <a:pt x="214" y="115"/>
                  </a:lnTo>
                  <a:lnTo>
                    <a:pt x="218" y="114"/>
                  </a:lnTo>
                  <a:lnTo>
                    <a:pt x="222" y="113"/>
                  </a:lnTo>
                  <a:lnTo>
                    <a:pt x="226" y="112"/>
                  </a:lnTo>
                  <a:lnTo>
                    <a:pt x="230" y="111"/>
                  </a:lnTo>
                  <a:lnTo>
                    <a:pt x="234" y="110"/>
                  </a:lnTo>
                  <a:lnTo>
                    <a:pt x="238" y="109"/>
                  </a:lnTo>
                  <a:lnTo>
                    <a:pt x="245" y="104"/>
                  </a:lnTo>
                  <a:lnTo>
                    <a:pt x="251" y="94"/>
                  </a:lnTo>
                  <a:lnTo>
                    <a:pt x="256" y="79"/>
                  </a:lnTo>
                  <a:lnTo>
                    <a:pt x="262" y="60"/>
                  </a:lnTo>
                  <a:lnTo>
                    <a:pt x="272" y="38"/>
                  </a:lnTo>
                  <a:lnTo>
                    <a:pt x="285" y="22"/>
                  </a:lnTo>
                  <a:lnTo>
                    <a:pt x="299" y="11"/>
                  </a:lnTo>
                  <a:lnTo>
                    <a:pt x="313" y="5"/>
                  </a:lnTo>
                  <a:lnTo>
                    <a:pt x="327" y="1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1"/>
                  </a:lnTo>
                  <a:lnTo>
                    <a:pt x="370" y="2"/>
                  </a:lnTo>
                  <a:lnTo>
                    <a:pt x="378" y="3"/>
                  </a:lnTo>
                  <a:lnTo>
                    <a:pt x="386" y="5"/>
                  </a:lnTo>
                  <a:lnTo>
                    <a:pt x="394" y="7"/>
                  </a:lnTo>
                  <a:lnTo>
                    <a:pt x="403" y="10"/>
                  </a:lnTo>
                  <a:lnTo>
                    <a:pt x="409" y="14"/>
                  </a:lnTo>
                  <a:lnTo>
                    <a:pt x="416" y="18"/>
                  </a:lnTo>
                  <a:lnTo>
                    <a:pt x="424" y="21"/>
                  </a:lnTo>
                  <a:lnTo>
                    <a:pt x="433" y="23"/>
                  </a:lnTo>
                  <a:lnTo>
                    <a:pt x="440" y="25"/>
                  </a:lnTo>
                  <a:lnTo>
                    <a:pt x="449" y="26"/>
                  </a:lnTo>
                  <a:lnTo>
                    <a:pt x="457" y="26"/>
                  </a:lnTo>
                  <a:lnTo>
                    <a:pt x="464" y="26"/>
                  </a:lnTo>
                  <a:lnTo>
                    <a:pt x="470" y="25"/>
                  </a:lnTo>
                  <a:lnTo>
                    <a:pt x="478" y="25"/>
                  </a:lnTo>
                  <a:lnTo>
                    <a:pt x="478" y="29"/>
                  </a:lnTo>
                  <a:lnTo>
                    <a:pt x="475" y="32"/>
                  </a:lnTo>
                  <a:lnTo>
                    <a:pt x="471" y="36"/>
                  </a:lnTo>
                  <a:lnTo>
                    <a:pt x="464" y="47"/>
                  </a:lnTo>
                  <a:lnTo>
                    <a:pt x="456" y="60"/>
                  </a:lnTo>
                  <a:lnTo>
                    <a:pt x="446" y="75"/>
                  </a:lnTo>
                  <a:lnTo>
                    <a:pt x="435" y="89"/>
                  </a:lnTo>
                  <a:lnTo>
                    <a:pt x="424" y="104"/>
                  </a:lnTo>
                  <a:lnTo>
                    <a:pt x="413" y="116"/>
                  </a:lnTo>
                  <a:lnTo>
                    <a:pt x="402" y="126"/>
                  </a:lnTo>
                  <a:lnTo>
                    <a:pt x="391" y="132"/>
                  </a:lnTo>
                  <a:lnTo>
                    <a:pt x="385" y="134"/>
                  </a:lnTo>
                  <a:lnTo>
                    <a:pt x="377" y="137"/>
                  </a:lnTo>
                  <a:lnTo>
                    <a:pt x="366" y="141"/>
                  </a:lnTo>
                  <a:lnTo>
                    <a:pt x="356" y="143"/>
                  </a:lnTo>
                  <a:lnTo>
                    <a:pt x="346" y="147"/>
                  </a:lnTo>
                  <a:lnTo>
                    <a:pt x="336" y="150"/>
                  </a:lnTo>
                  <a:lnTo>
                    <a:pt x="326" y="152"/>
                  </a:lnTo>
                  <a:lnTo>
                    <a:pt x="317" y="153"/>
                  </a:lnTo>
                  <a:lnTo>
                    <a:pt x="310" y="152"/>
                  </a:lnTo>
                  <a:lnTo>
                    <a:pt x="300" y="150"/>
                  </a:lnTo>
                  <a:lnTo>
                    <a:pt x="290" y="147"/>
                  </a:lnTo>
                  <a:lnTo>
                    <a:pt x="281" y="143"/>
                  </a:lnTo>
                  <a:lnTo>
                    <a:pt x="272" y="141"/>
                  </a:lnTo>
                  <a:lnTo>
                    <a:pt x="264" y="137"/>
                  </a:lnTo>
                  <a:lnTo>
                    <a:pt x="258" y="134"/>
                  </a:lnTo>
                  <a:lnTo>
                    <a:pt x="255" y="132"/>
                  </a:lnTo>
                  <a:lnTo>
                    <a:pt x="251" y="129"/>
                  </a:lnTo>
                  <a:lnTo>
                    <a:pt x="248" y="126"/>
                  </a:lnTo>
                  <a:lnTo>
                    <a:pt x="244" y="123"/>
                  </a:lnTo>
                  <a:lnTo>
                    <a:pt x="240" y="121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0" y="120"/>
                  </a:lnTo>
                  <a:lnTo>
                    <a:pt x="226" y="121"/>
                  </a:lnTo>
                  <a:lnTo>
                    <a:pt x="221" y="122"/>
                  </a:lnTo>
                  <a:lnTo>
                    <a:pt x="218" y="123"/>
                  </a:lnTo>
                  <a:lnTo>
                    <a:pt x="214" y="125"/>
                  </a:lnTo>
                  <a:lnTo>
                    <a:pt x="212" y="126"/>
                  </a:lnTo>
                  <a:lnTo>
                    <a:pt x="208" y="129"/>
                  </a:lnTo>
                  <a:lnTo>
                    <a:pt x="207" y="132"/>
                  </a:lnTo>
                  <a:lnTo>
                    <a:pt x="208" y="134"/>
                  </a:lnTo>
                  <a:lnTo>
                    <a:pt x="211" y="136"/>
                  </a:lnTo>
                  <a:lnTo>
                    <a:pt x="213" y="137"/>
                  </a:lnTo>
                  <a:lnTo>
                    <a:pt x="217" y="137"/>
                  </a:lnTo>
                  <a:lnTo>
                    <a:pt x="220" y="136"/>
                  </a:lnTo>
                  <a:lnTo>
                    <a:pt x="225" y="136"/>
                  </a:lnTo>
                  <a:lnTo>
                    <a:pt x="229" y="135"/>
                  </a:lnTo>
                  <a:lnTo>
                    <a:pt x="234" y="135"/>
                  </a:lnTo>
                  <a:lnTo>
                    <a:pt x="239" y="134"/>
                  </a:lnTo>
                  <a:lnTo>
                    <a:pt x="244" y="133"/>
                  </a:lnTo>
                  <a:lnTo>
                    <a:pt x="249" y="132"/>
                  </a:lnTo>
                  <a:lnTo>
                    <a:pt x="253" y="132"/>
                  </a:lnTo>
                  <a:lnTo>
                    <a:pt x="259" y="133"/>
                  </a:lnTo>
                  <a:lnTo>
                    <a:pt x="265" y="134"/>
                  </a:lnTo>
                  <a:lnTo>
                    <a:pt x="273" y="137"/>
                  </a:lnTo>
                  <a:lnTo>
                    <a:pt x="281" y="141"/>
                  </a:lnTo>
                  <a:lnTo>
                    <a:pt x="293" y="145"/>
                  </a:lnTo>
                  <a:lnTo>
                    <a:pt x="305" y="152"/>
                  </a:lnTo>
                  <a:lnTo>
                    <a:pt x="316" y="159"/>
                  </a:lnTo>
                  <a:lnTo>
                    <a:pt x="324" y="169"/>
                  </a:lnTo>
                  <a:lnTo>
                    <a:pt x="333" y="180"/>
                  </a:lnTo>
                  <a:lnTo>
                    <a:pt x="340" y="193"/>
                  </a:lnTo>
                  <a:lnTo>
                    <a:pt x="347" y="207"/>
                  </a:lnTo>
                  <a:lnTo>
                    <a:pt x="351" y="222"/>
                  </a:lnTo>
                  <a:lnTo>
                    <a:pt x="355" y="238"/>
                  </a:lnTo>
                  <a:lnTo>
                    <a:pt x="358" y="253"/>
                  </a:lnTo>
                  <a:lnTo>
                    <a:pt x="359" y="264"/>
                  </a:lnTo>
                  <a:lnTo>
                    <a:pt x="360" y="274"/>
                  </a:lnTo>
                  <a:lnTo>
                    <a:pt x="359" y="283"/>
                  </a:lnTo>
                  <a:lnTo>
                    <a:pt x="358" y="293"/>
                  </a:lnTo>
                  <a:lnTo>
                    <a:pt x="353" y="286"/>
                  </a:lnTo>
                  <a:lnTo>
                    <a:pt x="344" y="279"/>
                  </a:lnTo>
                  <a:lnTo>
                    <a:pt x="335" y="274"/>
                  </a:lnTo>
                  <a:lnTo>
                    <a:pt x="324" y="268"/>
                  </a:lnTo>
                  <a:lnTo>
                    <a:pt x="311" y="264"/>
                  </a:lnTo>
                  <a:lnTo>
                    <a:pt x="299" y="260"/>
                  </a:lnTo>
                  <a:lnTo>
                    <a:pt x="288" y="257"/>
                  </a:lnTo>
                  <a:lnTo>
                    <a:pt x="278" y="255"/>
                  </a:lnTo>
                  <a:lnTo>
                    <a:pt x="272" y="254"/>
                  </a:lnTo>
                  <a:lnTo>
                    <a:pt x="265" y="252"/>
                  </a:lnTo>
                  <a:lnTo>
                    <a:pt x="257" y="251"/>
                  </a:lnTo>
                  <a:lnTo>
                    <a:pt x="250" y="248"/>
                  </a:lnTo>
                  <a:lnTo>
                    <a:pt x="244" y="244"/>
                  </a:lnTo>
                  <a:lnTo>
                    <a:pt x="237" y="237"/>
                  </a:lnTo>
                  <a:lnTo>
                    <a:pt x="232" y="229"/>
                  </a:lnTo>
                  <a:lnTo>
                    <a:pt x="227" y="220"/>
                  </a:lnTo>
                  <a:lnTo>
                    <a:pt x="221" y="206"/>
                  </a:lnTo>
                  <a:lnTo>
                    <a:pt x="216" y="196"/>
                  </a:lnTo>
                  <a:lnTo>
                    <a:pt x="213" y="183"/>
                  </a:lnTo>
                  <a:lnTo>
                    <a:pt x="213" y="166"/>
                  </a:lnTo>
                  <a:lnTo>
                    <a:pt x="213" y="161"/>
                  </a:lnTo>
                  <a:lnTo>
                    <a:pt x="210" y="155"/>
                  </a:lnTo>
                  <a:lnTo>
                    <a:pt x="207" y="151"/>
                  </a:lnTo>
                  <a:lnTo>
                    <a:pt x="203" y="146"/>
                  </a:lnTo>
                  <a:lnTo>
                    <a:pt x="199" y="143"/>
                  </a:lnTo>
                  <a:lnTo>
                    <a:pt x="195" y="140"/>
                  </a:lnTo>
                  <a:lnTo>
                    <a:pt x="191" y="138"/>
                  </a:lnTo>
                  <a:lnTo>
                    <a:pt x="188" y="136"/>
                  </a:lnTo>
                  <a:lnTo>
                    <a:pt x="183" y="134"/>
                  </a:lnTo>
                  <a:lnTo>
                    <a:pt x="179" y="132"/>
                  </a:lnTo>
                  <a:lnTo>
                    <a:pt x="177" y="133"/>
                  </a:lnTo>
                  <a:lnTo>
                    <a:pt x="176" y="135"/>
                  </a:lnTo>
                  <a:lnTo>
                    <a:pt x="177" y="139"/>
                  </a:lnTo>
                  <a:lnTo>
                    <a:pt x="177" y="143"/>
                  </a:lnTo>
                  <a:lnTo>
                    <a:pt x="178" y="147"/>
                  </a:lnTo>
                  <a:lnTo>
                    <a:pt x="180" y="152"/>
                  </a:lnTo>
                  <a:lnTo>
                    <a:pt x="183" y="155"/>
                  </a:lnTo>
                  <a:lnTo>
                    <a:pt x="188" y="160"/>
                  </a:lnTo>
                  <a:lnTo>
                    <a:pt x="194" y="167"/>
                  </a:lnTo>
                  <a:lnTo>
                    <a:pt x="201" y="174"/>
                  </a:lnTo>
                  <a:lnTo>
                    <a:pt x="209" y="184"/>
                  </a:lnTo>
                  <a:lnTo>
                    <a:pt x="217" y="195"/>
                  </a:lnTo>
                  <a:lnTo>
                    <a:pt x="223" y="207"/>
                  </a:lnTo>
                  <a:lnTo>
                    <a:pt x="228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96" name="Freeform 703">
              <a:extLst>
                <a:ext uri="{FF2B5EF4-FFF2-40B4-BE49-F238E27FC236}">
                  <a16:creationId xmlns:a16="http://schemas.microsoft.com/office/drawing/2014/main" id="{2C1E0D25-CA7C-4AC6-A694-C00F6E05B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" y="418"/>
              <a:ext cx="144" cy="164"/>
            </a:xfrm>
            <a:custGeom>
              <a:avLst/>
              <a:gdLst>
                <a:gd name="T0" fmla="*/ 109 w 144"/>
                <a:gd name="T1" fmla="*/ 158 h 164"/>
                <a:gd name="T2" fmla="*/ 114 w 144"/>
                <a:gd name="T3" fmla="*/ 149 h 164"/>
                <a:gd name="T4" fmla="*/ 122 w 144"/>
                <a:gd name="T5" fmla="*/ 146 h 164"/>
                <a:gd name="T6" fmla="*/ 129 w 144"/>
                <a:gd name="T7" fmla="*/ 149 h 164"/>
                <a:gd name="T8" fmla="*/ 131 w 144"/>
                <a:gd name="T9" fmla="*/ 153 h 164"/>
                <a:gd name="T10" fmla="*/ 135 w 144"/>
                <a:gd name="T11" fmla="*/ 154 h 164"/>
                <a:gd name="T12" fmla="*/ 142 w 144"/>
                <a:gd name="T13" fmla="*/ 156 h 164"/>
                <a:gd name="T14" fmla="*/ 144 w 144"/>
                <a:gd name="T15" fmla="*/ 155 h 164"/>
                <a:gd name="T16" fmla="*/ 141 w 144"/>
                <a:gd name="T17" fmla="*/ 149 h 164"/>
                <a:gd name="T18" fmla="*/ 136 w 144"/>
                <a:gd name="T19" fmla="*/ 144 h 164"/>
                <a:gd name="T20" fmla="*/ 131 w 144"/>
                <a:gd name="T21" fmla="*/ 144 h 164"/>
                <a:gd name="T22" fmla="*/ 124 w 144"/>
                <a:gd name="T23" fmla="*/ 144 h 164"/>
                <a:gd name="T24" fmla="*/ 119 w 144"/>
                <a:gd name="T25" fmla="*/ 139 h 164"/>
                <a:gd name="T26" fmla="*/ 117 w 144"/>
                <a:gd name="T27" fmla="*/ 130 h 164"/>
                <a:gd name="T28" fmla="*/ 118 w 144"/>
                <a:gd name="T29" fmla="*/ 125 h 164"/>
                <a:gd name="T30" fmla="*/ 120 w 144"/>
                <a:gd name="T31" fmla="*/ 122 h 164"/>
                <a:gd name="T32" fmla="*/ 124 w 144"/>
                <a:gd name="T33" fmla="*/ 117 h 164"/>
                <a:gd name="T34" fmla="*/ 130 w 144"/>
                <a:gd name="T35" fmla="*/ 115 h 164"/>
                <a:gd name="T36" fmla="*/ 136 w 144"/>
                <a:gd name="T37" fmla="*/ 98 h 164"/>
                <a:gd name="T38" fmla="*/ 132 w 144"/>
                <a:gd name="T39" fmla="*/ 67 h 164"/>
                <a:gd name="T40" fmla="*/ 113 w 144"/>
                <a:gd name="T41" fmla="*/ 41 h 164"/>
                <a:gd name="T42" fmla="*/ 80 w 144"/>
                <a:gd name="T43" fmla="*/ 23 h 164"/>
                <a:gd name="T44" fmla="*/ 50 w 144"/>
                <a:gd name="T45" fmla="*/ 16 h 164"/>
                <a:gd name="T46" fmla="*/ 33 w 144"/>
                <a:gd name="T47" fmla="*/ 11 h 164"/>
                <a:gd name="T48" fmla="*/ 16 w 144"/>
                <a:gd name="T49" fmla="*/ 7 h 164"/>
                <a:gd name="T50" fmla="*/ 4 w 144"/>
                <a:gd name="T51" fmla="*/ 2 h 164"/>
                <a:gd name="T52" fmla="*/ 5 w 144"/>
                <a:gd name="T53" fmla="*/ 7 h 164"/>
                <a:gd name="T54" fmla="*/ 14 w 144"/>
                <a:gd name="T55" fmla="*/ 28 h 164"/>
                <a:gd name="T56" fmla="*/ 20 w 144"/>
                <a:gd name="T57" fmla="*/ 50 h 164"/>
                <a:gd name="T58" fmla="*/ 26 w 144"/>
                <a:gd name="T59" fmla="*/ 71 h 164"/>
                <a:gd name="T60" fmla="*/ 30 w 144"/>
                <a:gd name="T61" fmla="*/ 91 h 164"/>
                <a:gd name="T62" fmla="*/ 40 w 144"/>
                <a:gd name="T63" fmla="*/ 117 h 164"/>
                <a:gd name="T64" fmla="*/ 58 w 144"/>
                <a:gd name="T65" fmla="*/ 144 h 164"/>
                <a:gd name="T66" fmla="*/ 89 w 144"/>
                <a:gd name="T67" fmla="*/ 161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64"/>
                <a:gd name="T104" fmla="*/ 144 w 144"/>
                <a:gd name="T105" fmla="*/ 164 h 1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64">
                  <a:moveTo>
                    <a:pt x="109" y="164"/>
                  </a:moveTo>
                  <a:lnTo>
                    <a:pt x="109" y="158"/>
                  </a:lnTo>
                  <a:lnTo>
                    <a:pt x="111" y="153"/>
                  </a:lnTo>
                  <a:lnTo>
                    <a:pt x="114" y="149"/>
                  </a:lnTo>
                  <a:lnTo>
                    <a:pt x="118" y="147"/>
                  </a:lnTo>
                  <a:lnTo>
                    <a:pt x="122" y="146"/>
                  </a:lnTo>
                  <a:lnTo>
                    <a:pt x="126" y="147"/>
                  </a:lnTo>
                  <a:lnTo>
                    <a:pt x="129" y="149"/>
                  </a:lnTo>
                  <a:lnTo>
                    <a:pt x="130" y="151"/>
                  </a:lnTo>
                  <a:lnTo>
                    <a:pt x="131" y="153"/>
                  </a:lnTo>
                  <a:lnTo>
                    <a:pt x="132" y="153"/>
                  </a:lnTo>
                  <a:lnTo>
                    <a:pt x="135" y="154"/>
                  </a:lnTo>
                  <a:lnTo>
                    <a:pt x="138" y="155"/>
                  </a:lnTo>
                  <a:lnTo>
                    <a:pt x="142" y="156"/>
                  </a:lnTo>
                  <a:lnTo>
                    <a:pt x="144" y="156"/>
                  </a:lnTo>
                  <a:lnTo>
                    <a:pt x="144" y="155"/>
                  </a:lnTo>
                  <a:lnTo>
                    <a:pt x="143" y="152"/>
                  </a:lnTo>
                  <a:lnTo>
                    <a:pt x="141" y="149"/>
                  </a:lnTo>
                  <a:lnTo>
                    <a:pt x="138" y="147"/>
                  </a:lnTo>
                  <a:lnTo>
                    <a:pt x="136" y="144"/>
                  </a:lnTo>
                  <a:lnTo>
                    <a:pt x="132" y="143"/>
                  </a:lnTo>
                  <a:lnTo>
                    <a:pt x="131" y="144"/>
                  </a:lnTo>
                  <a:lnTo>
                    <a:pt x="127" y="144"/>
                  </a:lnTo>
                  <a:lnTo>
                    <a:pt x="124" y="144"/>
                  </a:lnTo>
                  <a:lnTo>
                    <a:pt x="121" y="143"/>
                  </a:lnTo>
                  <a:lnTo>
                    <a:pt x="119" y="139"/>
                  </a:lnTo>
                  <a:lnTo>
                    <a:pt x="117" y="134"/>
                  </a:lnTo>
                  <a:lnTo>
                    <a:pt x="117" y="130"/>
                  </a:lnTo>
                  <a:lnTo>
                    <a:pt x="117" y="127"/>
                  </a:lnTo>
                  <a:lnTo>
                    <a:pt x="118" y="125"/>
                  </a:lnTo>
                  <a:lnTo>
                    <a:pt x="119" y="123"/>
                  </a:lnTo>
                  <a:lnTo>
                    <a:pt x="120" y="122"/>
                  </a:lnTo>
                  <a:lnTo>
                    <a:pt x="121" y="120"/>
                  </a:lnTo>
                  <a:lnTo>
                    <a:pt x="124" y="117"/>
                  </a:lnTo>
                  <a:lnTo>
                    <a:pt x="127" y="116"/>
                  </a:lnTo>
                  <a:lnTo>
                    <a:pt x="130" y="115"/>
                  </a:lnTo>
                  <a:lnTo>
                    <a:pt x="132" y="115"/>
                  </a:lnTo>
                  <a:lnTo>
                    <a:pt x="136" y="98"/>
                  </a:lnTo>
                  <a:lnTo>
                    <a:pt x="135" y="83"/>
                  </a:lnTo>
                  <a:lnTo>
                    <a:pt x="132" y="67"/>
                  </a:lnTo>
                  <a:lnTo>
                    <a:pt x="124" y="54"/>
                  </a:lnTo>
                  <a:lnTo>
                    <a:pt x="113" y="41"/>
                  </a:lnTo>
                  <a:lnTo>
                    <a:pt x="98" y="32"/>
                  </a:lnTo>
                  <a:lnTo>
                    <a:pt x="80" y="23"/>
                  </a:lnTo>
                  <a:lnTo>
                    <a:pt x="59" y="18"/>
                  </a:lnTo>
                  <a:lnTo>
                    <a:pt x="50" y="16"/>
                  </a:lnTo>
                  <a:lnTo>
                    <a:pt x="41" y="14"/>
                  </a:lnTo>
                  <a:lnTo>
                    <a:pt x="33" y="11"/>
                  </a:lnTo>
                  <a:lnTo>
                    <a:pt x="24" y="8"/>
                  </a:lnTo>
                  <a:lnTo>
                    <a:pt x="16" y="7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0" y="17"/>
                  </a:lnTo>
                  <a:lnTo>
                    <a:pt x="14" y="28"/>
                  </a:lnTo>
                  <a:lnTo>
                    <a:pt x="17" y="38"/>
                  </a:lnTo>
                  <a:lnTo>
                    <a:pt x="20" y="50"/>
                  </a:lnTo>
                  <a:lnTo>
                    <a:pt x="23" y="62"/>
                  </a:lnTo>
                  <a:lnTo>
                    <a:pt x="26" y="71"/>
                  </a:lnTo>
                  <a:lnTo>
                    <a:pt x="28" y="81"/>
                  </a:lnTo>
                  <a:lnTo>
                    <a:pt x="30" y="91"/>
                  </a:lnTo>
                  <a:lnTo>
                    <a:pt x="34" y="104"/>
                  </a:lnTo>
                  <a:lnTo>
                    <a:pt x="40" y="117"/>
                  </a:lnTo>
                  <a:lnTo>
                    <a:pt x="47" y="131"/>
                  </a:lnTo>
                  <a:lnTo>
                    <a:pt x="58" y="144"/>
                  </a:lnTo>
                  <a:lnTo>
                    <a:pt x="71" y="154"/>
                  </a:lnTo>
                  <a:lnTo>
                    <a:pt x="89" y="161"/>
                  </a:lnTo>
                  <a:lnTo>
                    <a:pt x="109" y="164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97" name="Freeform 704">
              <a:extLst>
                <a:ext uri="{FF2B5EF4-FFF2-40B4-BE49-F238E27FC236}">
                  <a16:creationId xmlns:a16="http://schemas.microsoft.com/office/drawing/2014/main" id="{15F3684F-F3C9-4ED2-81B8-7DE97CAB1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516"/>
              <a:ext cx="14" cy="18"/>
            </a:xfrm>
            <a:custGeom>
              <a:avLst/>
              <a:gdLst>
                <a:gd name="T0" fmla="*/ 0 w 14"/>
                <a:gd name="T1" fmla="*/ 7 h 18"/>
                <a:gd name="T2" fmla="*/ 1 w 14"/>
                <a:gd name="T3" fmla="*/ 3 h 18"/>
                <a:gd name="T4" fmla="*/ 2 w 14"/>
                <a:gd name="T5" fmla="*/ 1 h 18"/>
                <a:gd name="T6" fmla="*/ 5 w 14"/>
                <a:gd name="T7" fmla="*/ 0 h 18"/>
                <a:gd name="T8" fmla="*/ 8 w 14"/>
                <a:gd name="T9" fmla="*/ 0 h 18"/>
                <a:gd name="T10" fmla="*/ 10 w 14"/>
                <a:gd name="T11" fmla="*/ 1 h 18"/>
                <a:gd name="T12" fmla="*/ 13 w 14"/>
                <a:gd name="T13" fmla="*/ 3 h 18"/>
                <a:gd name="T14" fmla="*/ 14 w 14"/>
                <a:gd name="T15" fmla="*/ 5 h 18"/>
                <a:gd name="T16" fmla="*/ 14 w 14"/>
                <a:gd name="T17" fmla="*/ 9 h 18"/>
                <a:gd name="T18" fmla="*/ 14 w 14"/>
                <a:gd name="T19" fmla="*/ 13 h 18"/>
                <a:gd name="T20" fmla="*/ 13 w 14"/>
                <a:gd name="T21" fmla="*/ 15 h 18"/>
                <a:gd name="T22" fmla="*/ 10 w 14"/>
                <a:gd name="T23" fmla="*/ 17 h 18"/>
                <a:gd name="T24" fmla="*/ 8 w 14"/>
                <a:gd name="T25" fmla="*/ 18 h 18"/>
                <a:gd name="T26" fmla="*/ 6 w 14"/>
                <a:gd name="T27" fmla="*/ 17 h 18"/>
                <a:gd name="T28" fmla="*/ 2 w 14"/>
                <a:gd name="T29" fmla="*/ 14 h 18"/>
                <a:gd name="T30" fmla="*/ 1 w 14"/>
                <a:gd name="T31" fmla="*/ 11 h 18"/>
                <a:gd name="T32" fmla="*/ 0 w 14"/>
                <a:gd name="T33" fmla="*/ 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8"/>
                <a:gd name="T53" fmla="*/ 14 w 1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8">
                  <a:moveTo>
                    <a:pt x="0" y="7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98" name="Freeform 705">
              <a:extLst>
                <a:ext uri="{FF2B5EF4-FFF2-40B4-BE49-F238E27FC236}">
                  <a16:creationId xmlns:a16="http://schemas.microsoft.com/office/drawing/2014/main" id="{E0C9B9D1-B8D0-4A6F-B017-5B80D7AD4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" y="539"/>
              <a:ext cx="16" cy="19"/>
            </a:xfrm>
            <a:custGeom>
              <a:avLst/>
              <a:gdLst>
                <a:gd name="T0" fmla="*/ 2 w 16"/>
                <a:gd name="T1" fmla="*/ 2 h 19"/>
                <a:gd name="T2" fmla="*/ 4 w 16"/>
                <a:gd name="T3" fmla="*/ 0 h 19"/>
                <a:gd name="T4" fmla="*/ 8 w 16"/>
                <a:gd name="T5" fmla="*/ 0 h 19"/>
                <a:gd name="T6" fmla="*/ 12 w 16"/>
                <a:gd name="T7" fmla="*/ 1 h 19"/>
                <a:gd name="T8" fmla="*/ 14 w 16"/>
                <a:gd name="T9" fmla="*/ 3 h 19"/>
                <a:gd name="T10" fmla="*/ 16 w 16"/>
                <a:gd name="T11" fmla="*/ 6 h 19"/>
                <a:gd name="T12" fmla="*/ 16 w 16"/>
                <a:gd name="T13" fmla="*/ 10 h 19"/>
                <a:gd name="T14" fmla="*/ 16 w 16"/>
                <a:gd name="T15" fmla="*/ 14 h 19"/>
                <a:gd name="T16" fmla="*/ 15 w 16"/>
                <a:gd name="T17" fmla="*/ 17 h 19"/>
                <a:gd name="T18" fmla="*/ 13 w 16"/>
                <a:gd name="T19" fmla="*/ 19 h 19"/>
                <a:gd name="T20" fmla="*/ 8 w 16"/>
                <a:gd name="T21" fmla="*/ 19 h 19"/>
                <a:gd name="T22" fmla="*/ 5 w 16"/>
                <a:gd name="T23" fmla="*/ 17 h 19"/>
                <a:gd name="T24" fmla="*/ 2 w 16"/>
                <a:gd name="T25" fmla="*/ 15 h 19"/>
                <a:gd name="T26" fmla="*/ 1 w 16"/>
                <a:gd name="T27" fmla="*/ 12 h 19"/>
                <a:gd name="T28" fmla="*/ 0 w 16"/>
                <a:gd name="T29" fmla="*/ 8 h 19"/>
                <a:gd name="T30" fmla="*/ 0 w 16"/>
                <a:gd name="T31" fmla="*/ 5 h 19"/>
                <a:gd name="T32" fmla="*/ 2 w 16"/>
                <a:gd name="T33" fmla="*/ 2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9"/>
                <a:gd name="T53" fmla="*/ 16 w 1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9">
                  <a:moveTo>
                    <a:pt x="2" y="2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99" name="Freeform 706">
              <a:extLst>
                <a:ext uri="{FF2B5EF4-FFF2-40B4-BE49-F238E27FC236}">
                  <a16:creationId xmlns:a16="http://schemas.microsoft.com/office/drawing/2014/main" id="{98FF19B5-C3C3-498B-B136-8E066B74C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" y="561"/>
              <a:ext cx="15" cy="18"/>
            </a:xfrm>
            <a:custGeom>
              <a:avLst/>
              <a:gdLst>
                <a:gd name="T0" fmla="*/ 1 w 15"/>
                <a:gd name="T1" fmla="*/ 3 h 18"/>
                <a:gd name="T2" fmla="*/ 3 w 15"/>
                <a:gd name="T3" fmla="*/ 1 h 18"/>
                <a:gd name="T4" fmla="*/ 7 w 15"/>
                <a:gd name="T5" fmla="*/ 0 h 18"/>
                <a:gd name="T6" fmla="*/ 10 w 15"/>
                <a:gd name="T7" fmla="*/ 0 h 18"/>
                <a:gd name="T8" fmla="*/ 14 w 15"/>
                <a:gd name="T9" fmla="*/ 1 h 18"/>
                <a:gd name="T10" fmla="*/ 15 w 15"/>
                <a:gd name="T11" fmla="*/ 5 h 18"/>
                <a:gd name="T12" fmla="*/ 15 w 15"/>
                <a:gd name="T13" fmla="*/ 9 h 18"/>
                <a:gd name="T14" fmla="*/ 14 w 15"/>
                <a:gd name="T15" fmla="*/ 13 h 18"/>
                <a:gd name="T16" fmla="*/ 13 w 15"/>
                <a:gd name="T17" fmla="*/ 16 h 18"/>
                <a:gd name="T18" fmla="*/ 10 w 15"/>
                <a:gd name="T19" fmla="*/ 17 h 18"/>
                <a:gd name="T20" fmla="*/ 8 w 15"/>
                <a:gd name="T21" fmla="*/ 18 h 18"/>
                <a:gd name="T22" fmla="*/ 4 w 15"/>
                <a:gd name="T23" fmla="*/ 18 h 18"/>
                <a:gd name="T24" fmla="*/ 1 w 15"/>
                <a:gd name="T25" fmla="*/ 16 h 18"/>
                <a:gd name="T26" fmla="*/ 0 w 15"/>
                <a:gd name="T27" fmla="*/ 13 h 18"/>
                <a:gd name="T28" fmla="*/ 0 w 15"/>
                <a:gd name="T29" fmla="*/ 9 h 18"/>
                <a:gd name="T30" fmla="*/ 1 w 15"/>
                <a:gd name="T31" fmla="*/ 6 h 18"/>
                <a:gd name="T32" fmla="*/ 1 w 15"/>
                <a:gd name="T33" fmla="*/ 3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1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00" name="Freeform 707">
              <a:extLst>
                <a:ext uri="{FF2B5EF4-FFF2-40B4-BE49-F238E27FC236}">
                  <a16:creationId xmlns:a16="http://schemas.microsoft.com/office/drawing/2014/main" id="{35126D82-C22C-4F59-873A-76E34682B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" y="538"/>
              <a:ext cx="16" cy="19"/>
            </a:xfrm>
            <a:custGeom>
              <a:avLst/>
              <a:gdLst>
                <a:gd name="T0" fmla="*/ 3 w 16"/>
                <a:gd name="T1" fmla="*/ 1 h 19"/>
                <a:gd name="T2" fmla="*/ 1 w 16"/>
                <a:gd name="T3" fmla="*/ 4 h 19"/>
                <a:gd name="T4" fmla="*/ 0 w 16"/>
                <a:gd name="T5" fmla="*/ 8 h 19"/>
                <a:gd name="T6" fmla="*/ 0 w 16"/>
                <a:gd name="T7" fmla="*/ 12 h 19"/>
                <a:gd name="T8" fmla="*/ 1 w 16"/>
                <a:gd name="T9" fmla="*/ 15 h 19"/>
                <a:gd name="T10" fmla="*/ 3 w 16"/>
                <a:gd name="T11" fmla="*/ 17 h 19"/>
                <a:gd name="T12" fmla="*/ 8 w 16"/>
                <a:gd name="T13" fmla="*/ 19 h 19"/>
                <a:gd name="T14" fmla="*/ 11 w 16"/>
                <a:gd name="T15" fmla="*/ 19 h 19"/>
                <a:gd name="T16" fmla="*/ 14 w 16"/>
                <a:gd name="T17" fmla="*/ 17 h 19"/>
                <a:gd name="T18" fmla="*/ 15 w 16"/>
                <a:gd name="T19" fmla="*/ 14 h 19"/>
                <a:gd name="T20" fmla="*/ 16 w 16"/>
                <a:gd name="T21" fmla="*/ 11 h 19"/>
                <a:gd name="T22" fmla="*/ 16 w 16"/>
                <a:gd name="T23" fmla="*/ 8 h 19"/>
                <a:gd name="T24" fmla="*/ 15 w 16"/>
                <a:gd name="T25" fmla="*/ 5 h 19"/>
                <a:gd name="T26" fmla="*/ 13 w 16"/>
                <a:gd name="T27" fmla="*/ 3 h 19"/>
                <a:gd name="T28" fmla="*/ 9 w 16"/>
                <a:gd name="T29" fmla="*/ 1 h 19"/>
                <a:gd name="T30" fmla="*/ 5 w 16"/>
                <a:gd name="T31" fmla="*/ 0 h 19"/>
                <a:gd name="T32" fmla="*/ 3 w 16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9"/>
                <a:gd name="T53" fmla="*/ 16 w 1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9">
                  <a:moveTo>
                    <a:pt x="3" y="1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01" name="Freeform 708">
              <a:extLst>
                <a:ext uri="{FF2B5EF4-FFF2-40B4-BE49-F238E27FC236}">
                  <a16:creationId xmlns:a16="http://schemas.microsoft.com/office/drawing/2014/main" id="{37559614-BA9B-4CC9-B6E2-73C3EACAB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" y="572"/>
              <a:ext cx="13" cy="17"/>
            </a:xfrm>
            <a:custGeom>
              <a:avLst/>
              <a:gdLst>
                <a:gd name="T0" fmla="*/ 0 w 13"/>
                <a:gd name="T1" fmla="*/ 11 h 17"/>
                <a:gd name="T2" fmla="*/ 0 w 13"/>
                <a:gd name="T3" fmla="*/ 8 h 17"/>
                <a:gd name="T4" fmla="*/ 0 w 13"/>
                <a:gd name="T5" fmla="*/ 5 h 17"/>
                <a:gd name="T6" fmla="*/ 1 w 13"/>
                <a:gd name="T7" fmla="*/ 3 h 17"/>
                <a:gd name="T8" fmla="*/ 4 w 13"/>
                <a:gd name="T9" fmla="*/ 1 h 17"/>
                <a:gd name="T10" fmla="*/ 8 w 13"/>
                <a:gd name="T11" fmla="*/ 0 h 17"/>
                <a:gd name="T12" fmla="*/ 11 w 13"/>
                <a:gd name="T13" fmla="*/ 1 h 17"/>
                <a:gd name="T14" fmla="*/ 12 w 13"/>
                <a:gd name="T15" fmla="*/ 3 h 17"/>
                <a:gd name="T16" fmla="*/ 13 w 13"/>
                <a:gd name="T17" fmla="*/ 6 h 17"/>
                <a:gd name="T18" fmla="*/ 13 w 13"/>
                <a:gd name="T19" fmla="*/ 9 h 17"/>
                <a:gd name="T20" fmla="*/ 12 w 13"/>
                <a:gd name="T21" fmla="*/ 13 h 17"/>
                <a:gd name="T22" fmla="*/ 10 w 13"/>
                <a:gd name="T23" fmla="*/ 15 h 17"/>
                <a:gd name="T24" fmla="*/ 8 w 13"/>
                <a:gd name="T25" fmla="*/ 17 h 17"/>
                <a:gd name="T26" fmla="*/ 6 w 13"/>
                <a:gd name="T27" fmla="*/ 17 h 17"/>
                <a:gd name="T28" fmla="*/ 3 w 13"/>
                <a:gd name="T29" fmla="*/ 15 h 17"/>
                <a:gd name="T30" fmla="*/ 0 w 13"/>
                <a:gd name="T31" fmla="*/ 13 h 17"/>
                <a:gd name="T32" fmla="*/ 0 w 13"/>
                <a:gd name="T33" fmla="*/ 1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7"/>
                <a:gd name="T53" fmla="*/ 13 w 1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7">
                  <a:moveTo>
                    <a:pt x="0" y="11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02" name="Freeform 709">
              <a:extLst>
                <a:ext uri="{FF2B5EF4-FFF2-40B4-BE49-F238E27FC236}">
                  <a16:creationId xmlns:a16="http://schemas.microsoft.com/office/drawing/2014/main" id="{ECE809ED-60A1-403B-907E-8B190814F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" y="597"/>
              <a:ext cx="12" cy="19"/>
            </a:xfrm>
            <a:custGeom>
              <a:avLst/>
              <a:gdLst>
                <a:gd name="T0" fmla="*/ 5 w 12"/>
                <a:gd name="T1" fmla="*/ 19 h 19"/>
                <a:gd name="T2" fmla="*/ 2 w 12"/>
                <a:gd name="T3" fmla="*/ 18 h 19"/>
                <a:gd name="T4" fmla="*/ 0 w 12"/>
                <a:gd name="T5" fmla="*/ 16 h 19"/>
                <a:gd name="T6" fmla="*/ 0 w 12"/>
                <a:gd name="T7" fmla="*/ 13 h 19"/>
                <a:gd name="T8" fmla="*/ 0 w 12"/>
                <a:gd name="T9" fmla="*/ 9 h 19"/>
                <a:gd name="T10" fmla="*/ 1 w 12"/>
                <a:gd name="T11" fmla="*/ 6 h 19"/>
                <a:gd name="T12" fmla="*/ 3 w 12"/>
                <a:gd name="T13" fmla="*/ 3 h 19"/>
                <a:gd name="T14" fmla="*/ 6 w 12"/>
                <a:gd name="T15" fmla="*/ 1 h 19"/>
                <a:gd name="T16" fmla="*/ 8 w 12"/>
                <a:gd name="T17" fmla="*/ 0 h 19"/>
                <a:gd name="T18" fmla="*/ 10 w 12"/>
                <a:gd name="T19" fmla="*/ 1 h 19"/>
                <a:gd name="T20" fmla="*/ 12 w 12"/>
                <a:gd name="T21" fmla="*/ 3 h 19"/>
                <a:gd name="T22" fmla="*/ 12 w 12"/>
                <a:gd name="T23" fmla="*/ 7 h 19"/>
                <a:gd name="T24" fmla="*/ 12 w 12"/>
                <a:gd name="T25" fmla="*/ 10 h 19"/>
                <a:gd name="T26" fmla="*/ 12 w 12"/>
                <a:gd name="T27" fmla="*/ 13 h 19"/>
                <a:gd name="T28" fmla="*/ 10 w 12"/>
                <a:gd name="T29" fmla="*/ 16 h 19"/>
                <a:gd name="T30" fmla="*/ 8 w 12"/>
                <a:gd name="T31" fmla="*/ 18 h 19"/>
                <a:gd name="T32" fmla="*/ 5 w 12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9"/>
                <a:gd name="T53" fmla="*/ 12 w 1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9">
                  <a:moveTo>
                    <a:pt x="5" y="19"/>
                  </a:moveTo>
                  <a:lnTo>
                    <a:pt x="2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03" name="Freeform 710">
              <a:extLst>
                <a:ext uri="{FF2B5EF4-FFF2-40B4-BE49-F238E27FC236}">
                  <a16:creationId xmlns:a16="http://schemas.microsoft.com/office/drawing/2014/main" id="{3207D2DF-C63E-4483-A7BD-1D10E0676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" y="580"/>
              <a:ext cx="15" cy="21"/>
            </a:xfrm>
            <a:custGeom>
              <a:avLst/>
              <a:gdLst>
                <a:gd name="T0" fmla="*/ 1 w 15"/>
                <a:gd name="T1" fmla="*/ 11 h 21"/>
                <a:gd name="T2" fmla="*/ 3 w 15"/>
                <a:gd name="T3" fmla="*/ 8 h 21"/>
                <a:gd name="T4" fmla="*/ 4 w 15"/>
                <a:gd name="T5" fmla="*/ 4 h 21"/>
                <a:gd name="T6" fmla="*/ 6 w 15"/>
                <a:gd name="T7" fmla="*/ 1 h 21"/>
                <a:gd name="T8" fmla="*/ 9 w 15"/>
                <a:gd name="T9" fmla="*/ 0 h 21"/>
                <a:gd name="T10" fmla="*/ 13 w 15"/>
                <a:gd name="T11" fmla="*/ 1 h 21"/>
                <a:gd name="T12" fmla="*/ 15 w 15"/>
                <a:gd name="T13" fmla="*/ 4 h 21"/>
                <a:gd name="T14" fmla="*/ 15 w 15"/>
                <a:gd name="T15" fmla="*/ 7 h 21"/>
                <a:gd name="T16" fmla="*/ 15 w 15"/>
                <a:gd name="T17" fmla="*/ 10 h 21"/>
                <a:gd name="T18" fmla="*/ 13 w 15"/>
                <a:gd name="T19" fmla="*/ 14 h 21"/>
                <a:gd name="T20" fmla="*/ 11 w 15"/>
                <a:gd name="T21" fmla="*/ 17 h 21"/>
                <a:gd name="T22" fmla="*/ 8 w 15"/>
                <a:gd name="T23" fmla="*/ 20 h 21"/>
                <a:gd name="T24" fmla="*/ 5 w 15"/>
                <a:gd name="T25" fmla="*/ 21 h 21"/>
                <a:gd name="T26" fmla="*/ 3 w 15"/>
                <a:gd name="T27" fmla="*/ 20 h 21"/>
                <a:gd name="T28" fmla="*/ 1 w 15"/>
                <a:gd name="T29" fmla="*/ 17 h 21"/>
                <a:gd name="T30" fmla="*/ 0 w 15"/>
                <a:gd name="T31" fmla="*/ 14 h 21"/>
                <a:gd name="T32" fmla="*/ 1 w 15"/>
                <a:gd name="T33" fmla="*/ 1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21"/>
                <a:gd name="T53" fmla="*/ 15 w 15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21">
                  <a:moveTo>
                    <a:pt x="1" y="11"/>
                  </a:moveTo>
                  <a:lnTo>
                    <a:pt x="3" y="8"/>
                  </a:lnTo>
                  <a:lnTo>
                    <a:pt x="4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04" name="Freeform 711">
              <a:extLst>
                <a:ext uri="{FF2B5EF4-FFF2-40B4-BE49-F238E27FC236}">
                  <a16:creationId xmlns:a16="http://schemas.microsoft.com/office/drawing/2014/main" id="{CB6CAD47-49C8-49F4-AC13-4D5D38441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" y="585"/>
              <a:ext cx="14" cy="16"/>
            </a:xfrm>
            <a:custGeom>
              <a:avLst/>
              <a:gdLst>
                <a:gd name="T0" fmla="*/ 11 w 14"/>
                <a:gd name="T1" fmla="*/ 1 h 16"/>
                <a:gd name="T2" fmla="*/ 13 w 14"/>
                <a:gd name="T3" fmla="*/ 3 h 16"/>
                <a:gd name="T4" fmla="*/ 13 w 14"/>
                <a:gd name="T5" fmla="*/ 5 h 16"/>
                <a:gd name="T6" fmla="*/ 14 w 14"/>
                <a:gd name="T7" fmla="*/ 7 h 16"/>
                <a:gd name="T8" fmla="*/ 13 w 14"/>
                <a:gd name="T9" fmla="*/ 10 h 16"/>
                <a:gd name="T10" fmla="*/ 11 w 14"/>
                <a:gd name="T11" fmla="*/ 13 h 16"/>
                <a:gd name="T12" fmla="*/ 9 w 14"/>
                <a:gd name="T13" fmla="*/ 15 h 16"/>
                <a:gd name="T14" fmla="*/ 7 w 14"/>
                <a:gd name="T15" fmla="*/ 16 h 16"/>
                <a:gd name="T16" fmla="*/ 4 w 14"/>
                <a:gd name="T17" fmla="*/ 16 h 16"/>
                <a:gd name="T18" fmla="*/ 2 w 14"/>
                <a:gd name="T19" fmla="*/ 15 h 16"/>
                <a:gd name="T20" fmla="*/ 1 w 14"/>
                <a:gd name="T21" fmla="*/ 12 h 16"/>
                <a:gd name="T22" fmla="*/ 0 w 14"/>
                <a:gd name="T23" fmla="*/ 9 h 16"/>
                <a:gd name="T24" fmla="*/ 0 w 14"/>
                <a:gd name="T25" fmla="*/ 6 h 16"/>
                <a:gd name="T26" fmla="*/ 1 w 14"/>
                <a:gd name="T27" fmla="*/ 3 h 16"/>
                <a:gd name="T28" fmla="*/ 4 w 14"/>
                <a:gd name="T29" fmla="*/ 1 h 16"/>
                <a:gd name="T30" fmla="*/ 7 w 14"/>
                <a:gd name="T31" fmla="*/ 0 h 16"/>
                <a:gd name="T32" fmla="*/ 1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11" y="1"/>
                  </a:moveTo>
                  <a:lnTo>
                    <a:pt x="13" y="3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05" name="Freeform 712">
              <a:extLst>
                <a:ext uri="{FF2B5EF4-FFF2-40B4-BE49-F238E27FC236}">
                  <a16:creationId xmlns:a16="http://schemas.microsoft.com/office/drawing/2014/main" id="{22C5DB85-AC9F-4953-8BD2-DE0DDF22D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" y="608"/>
              <a:ext cx="122" cy="94"/>
            </a:xfrm>
            <a:custGeom>
              <a:avLst/>
              <a:gdLst>
                <a:gd name="T0" fmla="*/ 119 w 122"/>
                <a:gd name="T1" fmla="*/ 9 h 94"/>
                <a:gd name="T2" fmla="*/ 117 w 122"/>
                <a:gd name="T3" fmla="*/ 8 h 94"/>
                <a:gd name="T4" fmla="*/ 116 w 122"/>
                <a:gd name="T5" fmla="*/ 4 h 94"/>
                <a:gd name="T6" fmla="*/ 110 w 122"/>
                <a:gd name="T7" fmla="*/ 10 h 94"/>
                <a:gd name="T8" fmla="*/ 98 w 122"/>
                <a:gd name="T9" fmla="*/ 8 h 94"/>
                <a:gd name="T10" fmla="*/ 72 w 122"/>
                <a:gd name="T11" fmla="*/ 2 h 94"/>
                <a:gd name="T12" fmla="*/ 52 w 122"/>
                <a:gd name="T13" fmla="*/ 1 h 94"/>
                <a:gd name="T14" fmla="*/ 49 w 122"/>
                <a:gd name="T15" fmla="*/ 5 h 94"/>
                <a:gd name="T16" fmla="*/ 66 w 122"/>
                <a:gd name="T17" fmla="*/ 4 h 94"/>
                <a:gd name="T18" fmla="*/ 87 w 122"/>
                <a:gd name="T19" fmla="*/ 9 h 94"/>
                <a:gd name="T20" fmla="*/ 102 w 122"/>
                <a:gd name="T21" fmla="*/ 17 h 94"/>
                <a:gd name="T22" fmla="*/ 100 w 122"/>
                <a:gd name="T23" fmla="*/ 21 h 94"/>
                <a:gd name="T24" fmla="*/ 91 w 122"/>
                <a:gd name="T25" fmla="*/ 27 h 94"/>
                <a:gd name="T26" fmla="*/ 80 w 122"/>
                <a:gd name="T27" fmla="*/ 29 h 94"/>
                <a:gd name="T28" fmla="*/ 62 w 122"/>
                <a:gd name="T29" fmla="*/ 23 h 94"/>
                <a:gd name="T30" fmla="*/ 41 w 122"/>
                <a:gd name="T31" fmla="*/ 21 h 94"/>
                <a:gd name="T32" fmla="*/ 31 w 122"/>
                <a:gd name="T33" fmla="*/ 26 h 94"/>
                <a:gd name="T34" fmla="*/ 38 w 122"/>
                <a:gd name="T35" fmla="*/ 26 h 94"/>
                <a:gd name="T36" fmla="*/ 48 w 122"/>
                <a:gd name="T37" fmla="*/ 26 h 94"/>
                <a:gd name="T38" fmla="*/ 60 w 122"/>
                <a:gd name="T39" fmla="*/ 28 h 94"/>
                <a:gd name="T40" fmla="*/ 74 w 122"/>
                <a:gd name="T41" fmla="*/ 33 h 94"/>
                <a:gd name="T42" fmla="*/ 76 w 122"/>
                <a:gd name="T43" fmla="*/ 38 h 94"/>
                <a:gd name="T44" fmla="*/ 58 w 122"/>
                <a:gd name="T45" fmla="*/ 45 h 94"/>
                <a:gd name="T46" fmla="*/ 41 w 122"/>
                <a:gd name="T47" fmla="*/ 42 h 94"/>
                <a:gd name="T48" fmla="*/ 26 w 122"/>
                <a:gd name="T49" fmla="*/ 38 h 94"/>
                <a:gd name="T50" fmla="*/ 31 w 122"/>
                <a:gd name="T51" fmla="*/ 43 h 94"/>
                <a:gd name="T52" fmla="*/ 45 w 122"/>
                <a:gd name="T53" fmla="*/ 50 h 94"/>
                <a:gd name="T54" fmla="*/ 30 w 122"/>
                <a:gd name="T55" fmla="*/ 56 h 94"/>
                <a:gd name="T56" fmla="*/ 10 w 122"/>
                <a:gd name="T57" fmla="*/ 63 h 94"/>
                <a:gd name="T58" fmla="*/ 0 w 122"/>
                <a:gd name="T59" fmla="*/ 66 h 94"/>
                <a:gd name="T60" fmla="*/ 6 w 122"/>
                <a:gd name="T61" fmla="*/ 67 h 94"/>
                <a:gd name="T62" fmla="*/ 22 w 122"/>
                <a:gd name="T63" fmla="*/ 65 h 94"/>
                <a:gd name="T64" fmla="*/ 42 w 122"/>
                <a:gd name="T65" fmla="*/ 60 h 94"/>
                <a:gd name="T66" fmla="*/ 50 w 122"/>
                <a:gd name="T67" fmla="*/ 64 h 94"/>
                <a:gd name="T68" fmla="*/ 42 w 122"/>
                <a:gd name="T69" fmla="*/ 91 h 94"/>
                <a:gd name="T70" fmla="*/ 43 w 122"/>
                <a:gd name="T71" fmla="*/ 94 h 94"/>
                <a:gd name="T72" fmla="*/ 53 w 122"/>
                <a:gd name="T73" fmla="*/ 74 h 94"/>
                <a:gd name="T74" fmla="*/ 62 w 122"/>
                <a:gd name="T75" fmla="*/ 55 h 94"/>
                <a:gd name="T76" fmla="*/ 74 w 122"/>
                <a:gd name="T77" fmla="*/ 49 h 94"/>
                <a:gd name="T78" fmla="*/ 85 w 122"/>
                <a:gd name="T79" fmla="*/ 43 h 94"/>
                <a:gd name="T80" fmla="*/ 86 w 122"/>
                <a:gd name="T81" fmla="*/ 63 h 94"/>
                <a:gd name="T82" fmla="*/ 80 w 122"/>
                <a:gd name="T83" fmla="*/ 87 h 94"/>
                <a:gd name="T84" fmla="*/ 85 w 122"/>
                <a:gd name="T85" fmla="*/ 82 h 94"/>
                <a:gd name="T86" fmla="*/ 94 w 122"/>
                <a:gd name="T87" fmla="*/ 51 h 94"/>
                <a:gd name="T88" fmla="*/ 103 w 122"/>
                <a:gd name="T89" fmla="*/ 30 h 94"/>
                <a:gd name="T90" fmla="*/ 111 w 122"/>
                <a:gd name="T91" fmla="*/ 21 h 94"/>
                <a:gd name="T92" fmla="*/ 113 w 122"/>
                <a:gd name="T93" fmla="*/ 26 h 94"/>
                <a:gd name="T94" fmla="*/ 111 w 122"/>
                <a:gd name="T95" fmla="*/ 58 h 94"/>
                <a:gd name="T96" fmla="*/ 117 w 122"/>
                <a:gd name="T97" fmla="*/ 40 h 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"/>
                <a:gd name="T148" fmla="*/ 0 h 94"/>
                <a:gd name="T149" fmla="*/ 122 w 122"/>
                <a:gd name="T150" fmla="*/ 94 h 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" h="94">
                  <a:moveTo>
                    <a:pt x="122" y="11"/>
                  </a:moveTo>
                  <a:lnTo>
                    <a:pt x="121" y="10"/>
                  </a:lnTo>
                  <a:lnTo>
                    <a:pt x="119" y="9"/>
                  </a:lnTo>
                  <a:lnTo>
                    <a:pt x="118" y="9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7"/>
                  </a:lnTo>
                  <a:lnTo>
                    <a:pt x="112" y="9"/>
                  </a:lnTo>
                  <a:lnTo>
                    <a:pt x="110" y="10"/>
                  </a:lnTo>
                  <a:lnTo>
                    <a:pt x="109" y="11"/>
                  </a:lnTo>
                  <a:lnTo>
                    <a:pt x="104" y="9"/>
                  </a:lnTo>
                  <a:lnTo>
                    <a:pt x="98" y="8"/>
                  </a:lnTo>
                  <a:lnTo>
                    <a:pt x="89" y="6"/>
                  </a:lnTo>
                  <a:lnTo>
                    <a:pt x="80" y="3"/>
                  </a:lnTo>
                  <a:lnTo>
                    <a:pt x="72" y="2"/>
                  </a:lnTo>
                  <a:lnTo>
                    <a:pt x="63" y="1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7" y="3"/>
                  </a:lnTo>
                  <a:lnTo>
                    <a:pt x="46" y="4"/>
                  </a:lnTo>
                  <a:lnTo>
                    <a:pt x="49" y="5"/>
                  </a:lnTo>
                  <a:lnTo>
                    <a:pt x="52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3" y="5"/>
                  </a:lnTo>
                  <a:lnTo>
                    <a:pt x="80" y="7"/>
                  </a:lnTo>
                  <a:lnTo>
                    <a:pt x="87" y="9"/>
                  </a:lnTo>
                  <a:lnTo>
                    <a:pt x="93" y="11"/>
                  </a:lnTo>
                  <a:lnTo>
                    <a:pt x="99" y="14"/>
                  </a:lnTo>
                  <a:lnTo>
                    <a:pt x="102" y="17"/>
                  </a:lnTo>
                  <a:lnTo>
                    <a:pt x="104" y="19"/>
                  </a:lnTo>
                  <a:lnTo>
                    <a:pt x="103" y="20"/>
                  </a:lnTo>
                  <a:lnTo>
                    <a:pt x="100" y="21"/>
                  </a:lnTo>
                  <a:lnTo>
                    <a:pt x="98" y="23"/>
                  </a:lnTo>
                  <a:lnTo>
                    <a:pt x="94" y="25"/>
                  </a:lnTo>
                  <a:lnTo>
                    <a:pt x="91" y="27"/>
                  </a:lnTo>
                  <a:lnTo>
                    <a:pt x="87" y="29"/>
                  </a:lnTo>
                  <a:lnTo>
                    <a:pt x="85" y="31"/>
                  </a:lnTo>
                  <a:lnTo>
                    <a:pt x="80" y="29"/>
                  </a:lnTo>
                  <a:lnTo>
                    <a:pt x="75" y="27"/>
                  </a:lnTo>
                  <a:lnTo>
                    <a:pt x="68" y="25"/>
                  </a:lnTo>
                  <a:lnTo>
                    <a:pt x="62" y="23"/>
                  </a:lnTo>
                  <a:lnTo>
                    <a:pt x="54" y="22"/>
                  </a:lnTo>
                  <a:lnTo>
                    <a:pt x="47" y="21"/>
                  </a:lnTo>
                  <a:lnTo>
                    <a:pt x="41" y="21"/>
                  </a:lnTo>
                  <a:lnTo>
                    <a:pt x="36" y="23"/>
                  </a:lnTo>
                  <a:lnTo>
                    <a:pt x="32" y="25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6" y="27"/>
                  </a:lnTo>
                  <a:lnTo>
                    <a:pt x="60" y="28"/>
                  </a:lnTo>
                  <a:lnTo>
                    <a:pt x="63" y="29"/>
                  </a:lnTo>
                  <a:lnTo>
                    <a:pt x="69" y="31"/>
                  </a:lnTo>
                  <a:lnTo>
                    <a:pt x="74" y="33"/>
                  </a:lnTo>
                  <a:lnTo>
                    <a:pt x="78" y="34"/>
                  </a:lnTo>
                  <a:lnTo>
                    <a:pt x="80" y="36"/>
                  </a:lnTo>
                  <a:lnTo>
                    <a:pt x="76" y="38"/>
                  </a:lnTo>
                  <a:lnTo>
                    <a:pt x="69" y="41"/>
                  </a:lnTo>
                  <a:lnTo>
                    <a:pt x="62" y="43"/>
                  </a:lnTo>
                  <a:lnTo>
                    <a:pt x="58" y="45"/>
                  </a:lnTo>
                  <a:lnTo>
                    <a:pt x="54" y="46"/>
                  </a:lnTo>
                  <a:lnTo>
                    <a:pt x="48" y="44"/>
                  </a:lnTo>
                  <a:lnTo>
                    <a:pt x="41" y="42"/>
                  </a:lnTo>
                  <a:lnTo>
                    <a:pt x="36" y="40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4" y="39"/>
                  </a:lnTo>
                  <a:lnTo>
                    <a:pt x="26" y="41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2" y="48"/>
                  </a:lnTo>
                  <a:lnTo>
                    <a:pt x="45" y="50"/>
                  </a:lnTo>
                  <a:lnTo>
                    <a:pt x="42" y="51"/>
                  </a:lnTo>
                  <a:lnTo>
                    <a:pt x="37" y="53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6" y="60"/>
                  </a:lnTo>
                  <a:lnTo>
                    <a:pt x="10" y="63"/>
                  </a:lnTo>
                  <a:lnTo>
                    <a:pt x="5" y="64"/>
                  </a:lnTo>
                  <a:lnTo>
                    <a:pt x="2" y="65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16" y="66"/>
                  </a:lnTo>
                  <a:lnTo>
                    <a:pt x="22" y="65"/>
                  </a:lnTo>
                  <a:lnTo>
                    <a:pt x="30" y="64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7" y="58"/>
                  </a:lnTo>
                  <a:lnTo>
                    <a:pt x="50" y="56"/>
                  </a:lnTo>
                  <a:lnTo>
                    <a:pt x="50" y="64"/>
                  </a:lnTo>
                  <a:lnTo>
                    <a:pt x="48" y="74"/>
                  </a:lnTo>
                  <a:lnTo>
                    <a:pt x="45" y="84"/>
                  </a:lnTo>
                  <a:lnTo>
                    <a:pt x="42" y="91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4" y="91"/>
                  </a:lnTo>
                  <a:lnTo>
                    <a:pt x="48" y="85"/>
                  </a:lnTo>
                  <a:lnTo>
                    <a:pt x="53" y="74"/>
                  </a:lnTo>
                  <a:lnTo>
                    <a:pt x="57" y="64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6" y="53"/>
                  </a:lnTo>
                  <a:lnTo>
                    <a:pt x="69" y="51"/>
                  </a:lnTo>
                  <a:lnTo>
                    <a:pt x="74" y="49"/>
                  </a:lnTo>
                  <a:lnTo>
                    <a:pt x="78" y="47"/>
                  </a:lnTo>
                  <a:lnTo>
                    <a:pt x="81" y="45"/>
                  </a:lnTo>
                  <a:lnTo>
                    <a:pt x="85" y="43"/>
                  </a:lnTo>
                  <a:lnTo>
                    <a:pt x="86" y="42"/>
                  </a:lnTo>
                  <a:lnTo>
                    <a:pt x="86" y="51"/>
                  </a:lnTo>
                  <a:lnTo>
                    <a:pt x="86" y="63"/>
                  </a:lnTo>
                  <a:lnTo>
                    <a:pt x="84" y="74"/>
                  </a:lnTo>
                  <a:lnTo>
                    <a:pt x="82" y="82"/>
                  </a:lnTo>
                  <a:lnTo>
                    <a:pt x="80" y="87"/>
                  </a:lnTo>
                  <a:lnTo>
                    <a:pt x="80" y="88"/>
                  </a:lnTo>
                  <a:lnTo>
                    <a:pt x="82" y="87"/>
                  </a:lnTo>
                  <a:lnTo>
                    <a:pt x="85" y="82"/>
                  </a:lnTo>
                  <a:lnTo>
                    <a:pt x="88" y="74"/>
                  </a:lnTo>
                  <a:lnTo>
                    <a:pt x="92" y="63"/>
                  </a:lnTo>
                  <a:lnTo>
                    <a:pt x="94" y="51"/>
                  </a:lnTo>
                  <a:lnTo>
                    <a:pt x="94" y="39"/>
                  </a:lnTo>
                  <a:lnTo>
                    <a:pt x="99" y="35"/>
                  </a:lnTo>
                  <a:lnTo>
                    <a:pt x="103" y="30"/>
                  </a:lnTo>
                  <a:lnTo>
                    <a:pt x="106" y="26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2" y="21"/>
                  </a:lnTo>
                  <a:lnTo>
                    <a:pt x="113" y="23"/>
                  </a:lnTo>
                  <a:lnTo>
                    <a:pt x="113" y="26"/>
                  </a:lnTo>
                  <a:lnTo>
                    <a:pt x="112" y="35"/>
                  </a:lnTo>
                  <a:lnTo>
                    <a:pt x="111" y="46"/>
                  </a:lnTo>
                  <a:lnTo>
                    <a:pt x="111" y="58"/>
                  </a:lnTo>
                  <a:lnTo>
                    <a:pt x="110" y="66"/>
                  </a:lnTo>
                  <a:lnTo>
                    <a:pt x="114" y="57"/>
                  </a:lnTo>
                  <a:lnTo>
                    <a:pt x="117" y="40"/>
                  </a:lnTo>
                  <a:lnTo>
                    <a:pt x="120" y="24"/>
                  </a:lnTo>
                  <a:lnTo>
                    <a:pt x="122" y="1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06" name="Freeform 713">
              <a:extLst>
                <a:ext uri="{FF2B5EF4-FFF2-40B4-BE49-F238E27FC236}">
                  <a16:creationId xmlns:a16="http://schemas.microsoft.com/office/drawing/2014/main" id="{7EE04581-238C-47A9-9EDE-E98E0E41E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441"/>
              <a:ext cx="99" cy="104"/>
            </a:xfrm>
            <a:custGeom>
              <a:avLst/>
              <a:gdLst>
                <a:gd name="T0" fmla="*/ 96 w 99"/>
                <a:gd name="T1" fmla="*/ 102 h 104"/>
                <a:gd name="T2" fmla="*/ 98 w 99"/>
                <a:gd name="T3" fmla="*/ 99 h 104"/>
                <a:gd name="T4" fmla="*/ 95 w 99"/>
                <a:gd name="T5" fmla="*/ 94 h 104"/>
                <a:gd name="T6" fmla="*/ 89 w 99"/>
                <a:gd name="T7" fmla="*/ 85 h 104"/>
                <a:gd name="T8" fmla="*/ 87 w 99"/>
                <a:gd name="T9" fmla="*/ 73 h 104"/>
                <a:gd name="T10" fmla="*/ 85 w 99"/>
                <a:gd name="T11" fmla="*/ 48 h 104"/>
                <a:gd name="T12" fmla="*/ 80 w 99"/>
                <a:gd name="T13" fmla="*/ 36 h 104"/>
                <a:gd name="T14" fmla="*/ 78 w 99"/>
                <a:gd name="T15" fmla="*/ 36 h 104"/>
                <a:gd name="T16" fmla="*/ 79 w 99"/>
                <a:gd name="T17" fmla="*/ 47 h 104"/>
                <a:gd name="T18" fmla="*/ 80 w 99"/>
                <a:gd name="T19" fmla="*/ 68 h 104"/>
                <a:gd name="T20" fmla="*/ 74 w 99"/>
                <a:gd name="T21" fmla="*/ 71 h 104"/>
                <a:gd name="T22" fmla="*/ 64 w 99"/>
                <a:gd name="T23" fmla="*/ 63 h 104"/>
                <a:gd name="T24" fmla="*/ 58 w 99"/>
                <a:gd name="T25" fmla="*/ 53 h 104"/>
                <a:gd name="T26" fmla="*/ 54 w 99"/>
                <a:gd name="T27" fmla="*/ 33 h 104"/>
                <a:gd name="T28" fmla="*/ 53 w 99"/>
                <a:gd name="T29" fmla="*/ 19 h 104"/>
                <a:gd name="T30" fmla="*/ 52 w 99"/>
                <a:gd name="T31" fmla="*/ 8 h 104"/>
                <a:gd name="T32" fmla="*/ 49 w 99"/>
                <a:gd name="T33" fmla="*/ 2 h 104"/>
                <a:gd name="T34" fmla="*/ 49 w 99"/>
                <a:gd name="T35" fmla="*/ 6 h 104"/>
                <a:gd name="T36" fmla="*/ 49 w 99"/>
                <a:gd name="T37" fmla="*/ 15 h 104"/>
                <a:gd name="T38" fmla="*/ 48 w 99"/>
                <a:gd name="T39" fmla="*/ 24 h 104"/>
                <a:gd name="T40" fmla="*/ 48 w 99"/>
                <a:gd name="T41" fmla="*/ 33 h 104"/>
                <a:gd name="T42" fmla="*/ 49 w 99"/>
                <a:gd name="T43" fmla="*/ 47 h 104"/>
                <a:gd name="T44" fmla="*/ 43 w 99"/>
                <a:gd name="T45" fmla="*/ 46 h 104"/>
                <a:gd name="T46" fmla="*/ 30 w 99"/>
                <a:gd name="T47" fmla="*/ 30 h 104"/>
                <a:gd name="T48" fmla="*/ 16 w 99"/>
                <a:gd name="T49" fmla="*/ 13 h 104"/>
                <a:gd name="T50" fmla="*/ 5 w 99"/>
                <a:gd name="T51" fmla="*/ 2 h 104"/>
                <a:gd name="T52" fmla="*/ 6 w 99"/>
                <a:gd name="T53" fmla="*/ 10 h 104"/>
                <a:gd name="T54" fmla="*/ 20 w 99"/>
                <a:gd name="T55" fmla="*/ 30 h 104"/>
                <a:gd name="T56" fmla="*/ 28 w 99"/>
                <a:gd name="T57" fmla="*/ 42 h 104"/>
                <a:gd name="T58" fmla="*/ 41 w 99"/>
                <a:gd name="T59" fmla="*/ 55 h 104"/>
                <a:gd name="T60" fmla="*/ 41 w 99"/>
                <a:gd name="T61" fmla="*/ 59 h 104"/>
                <a:gd name="T62" fmla="*/ 28 w 99"/>
                <a:gd name="T63" fmla="*/ 56 h 104"/>
                <a:gd name="T64" fmla="*/ 21 w 99"/>
                <a:gd name="T65" fmla="*/ 51 h 104"/>
                <a:gd name="T66" fmla="*/ 18 w 99"/>
                <a:gd name="T67" fmla="*/ 52 h 104"/>
                <a:gd name="T68" fmla="*/ 22 w 99"/>
                <a:gd name="T69" fmla="*/ 57 h 104"/>
                <a:gd name="T70" fmla="*/ 31 w 99"/>
                <a:gd name="T71" fmla="*/ 63 h 104"/>
                <a:gd name="T72" fmla="*/ 42 w 99"/>
                <a:gd name="T73" fmla="*/ 67 h 104"/>
                <a:gd name="T74" fmla="*/ 53 w 99"/>
                <a:gd name="T75" fmla="*/ 70 h 104"/>
                <a:gd name="T76" fmla="*/ 62 w 99"/>
                <a:gd name="T77" fmla="*/ 72 h 104"/>
                <a:gd name="T78" fmla="*/ 73 w 99"/>
                <a:gd name="T79" fmla="*/ 81 h 104"/>
                <a:gd name="T80" fmla="*/ 74 w 99"/>
                <a:gd name="T81" fmla="*/ 87 h 104"/>
                <a:gd name="T82" fmla="*/ 67 w 99"/>
                <a:gd name="T83" fmla="*/ 90 h 104"/>
                <a:gd name="T84" fmla="*/ 58 w 99"/>
                <a:gd name="T85" fmla="*/ 91 h 104"/>
                <a:gd name="T86" fmla="*/ 50 w 99"/>
                <a:gd name="T87" fmla="*/ 91 h 104"/>
                <a:gd name="T88" fmla="*/ 43 w 99"/>
                <a:gd name="T89" fmla="*/ 90 h 104"/>
                <a:gd name="T90" fmla="*/ 42 w 99"/>
                <a:gd name="T91" fmla="*/ 93 h 104"/>
                <a:gd name="T92" fmla="*/ 52 w 99"/>
                <a:gd name="T93" fmla="*/ 95 h 104"/>
                <a:gd name="T94" fmla="*/ 63 w 99"/>
                <a:gd name="T95" fmla="*/ 95 h 104"/>
                <a:gd name="T96" fmla="*/ 73 w 99"/>
                <a:gd name="T97" fmla="*/ 95 h 104"/>
                <a:gd name="T98" fmla="*/ 82 w 99"/>
                <a:gd name="T99" fmla="*/ 94 h 104"/>
                <a:gd name="T100" fmla="*/ 89 w 99"/>
                <a:gd name="T101" fmla="*/ 95 h 104"/>
                <a:gd name="T102" fmla="*/ 93 w 99"/>
                <a:gd name="T103" fmla="*/ 101 h 1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9"/>
                <a:gd name="T157" fmla="*/ 0 h 104"/>
                <a:gd name="T158" fmla="*/ 99 w 99"/>
                <a:gd name="T159" fmla="*/ 104 h 1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9" h="104">
                  <a:moveTo>
                    <a:pt x="95" y="104"/>
                  </a:moveTo>
                  <a:lnTo>
                    <a:pt x="96" y="102"/>
                  </a:lnTo>
                  <a:lnTo>
                    <a:pt x="97" y="100"/>
                  </a:lnTo>
                  <a:lnTo>
                    <a:pt x="98" y="99"/>
                  </a:lnTo>
                  <a:lnTo>
                    <a:pt x="99" y="97"/>
                  </a:lnTo>
                  <a:lnTo>
                    <a:pt x="95" y="94"/>
                  </a:lnTo>
                  <a:lnTo>
                    <a:pt x="92" y="90"/>
                  </a:lnTo>
                  <a:lnTo>
                    <a:pt x="89" y="85"/>
                  </a:lnTo>
                  <a:lnTo>
                    <a:pt x="88" y="81"/>
                  </a:lnTo>
                  <a:lnTo>
                    <a:pt x="87" y="73"/>
                  </a:lnTo>
                  <a:lnTo>
                    <a:pt x="86" y="61"/>
                  </a:lnTo>
                  <a:lnTo>
                    <a:pt x="85" y="48"/>
                  </a:lnTo>
                  <a:lnTo>
                    <a:pt x="83" y="39"/>
                  </a:lnTo>
                  <a:lnTo>
                    <a:pt x="80" y="36"/>
                  </a:lnTo>
                  <a:lnTo>
                    <a:pt x="79" y="35"/>
                  </a:lnTo>
                  <a:lnTo>
                    <a:pt x="78" y="36"/>
                  </a:lnTo>
                  <a:lnTo>
                    <a:pt x="79" y="39"/>
                  </a:lnTo>
                  <a:lnTo>
                    <a:pt x="79" y="47"/>
                  </a:lnTo>
                  <a:lnTo>
                    <a:pt x="80" y="58"/>
                  </a:lnTo>
                  <a:lnTo>
                    <a:pt x="80" y="68"/>
                  </a:lnTo>
                  <a:lnTo>
                    <a:pt x="79" y="75"/>
                  </a:lnTo>
                  <a:lnTo>
                    <a:pt x="74" y="71"/>
                  </a:lnTo>
                  <a:lnTo>
                    <a:pt x="69" y="67"/>
                  </a:lnTo>
                  <a:lnTo>
                    <a:pt x="64" y="63"/>
                  </a:lnTo>
                  <a:lnTo>
                    <a:pt x="61" y="59"/>
                  </a:lnTo>
                  <a:lnTo>
                    <a:pt x="58" y="53"/>
                  </a:lnTo>
                  <a:lnTo>
                    <a:pt x="55" y="43"/>
                  </a:lnTo>
                  <a:lnTo>
                    <a:pt x="54" y="33"/>
                  </a:lnTo>
                  <a:lnTo>
                    <a:pt x="53" y="25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2" y="8"/>
                  </a:lnTo>
                  <a:lnTo>
                    <a:pt x="50" y="4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9" y="20"/>
                  </a:lnTo>
                  <a:lnTo>
                    <a:pt x="48" y="24"/>
                  </a:lnTo>
                  <a:lnTo>
                    <a:pt x="48" y="28"/>
                  </a:lnTo>
                  <a:lnTo>
                    <a:pt x="48" y="33"/>
                  </a:lnTo>
                  <a:lnTo>
                    <a:pt x="49" y="40"/>
                  </a:lnTo>
                  <a:lnTo>
                    <a:pt x="49" y="47"/>
                  </a:lnTo>
                  <a:lnTo>
                    <a:pt x="50" y="53"/>
                  </a:lnTo>
                  <a:lnTo>
                    <a:pt x="43" y="46"/>
                  </a:lnTo>
                  <a:lnTo>
                    <a:pt x="37" y="39"/>
                  </a:lnTo>
                  <a:lnTo>
                    <a:pt x="30" y="30"/>
                  </a:lnTo>
                  <a:lnTo>
                    <a:pt x="23" y="21"/>
                  </a:lnTo>
                  <a:lnTo>
                    <a:pt x="16" y="13"/>
                  </a:lnTo>
                  <a:lnTo>
                    <a:pt x="10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4" y="20"/>
                  </a:lnTo>
                  <a:lnTo>
                    <a:pt x="20" y="30"/>
                  </a:lnTo>
                  <a:lnTo>
                    <a:pt x="24" y="37"/>
                  </a:lnTo>
                  <a:lnTo>
                    <a:pt x="28" y="42"/>
                  </a:lnTo>
                  <a:lnTo>
                    <a:pt x="35" y="49"/>
                  </a:lnTo>
                  <a:lnTo>
                    <a:pt x="41" y="55"/>
                  </a:lnTo>
                  <a:lnTo>
                    <a:pt x="46" y="59"/>
                  </a:lnTo>
                  <a:lnTo>
                    <a:pt x="41" y="59"/>
                  </a:lnTo>
                  <a:lnTo>
                    <a:pt x="34" y="58"/>
                  </a:lnTo>
                  <a:lnTo>
                    <a:pt x="28" y="56"/>
                  </a:lnTo>
                  <a:lnTo>
                    <a:pt x="24" y="53"/>
                  </a:lnTo>
                  <a:lnTo>
                    <a:pt x="21" y="51"/>
                  </a:lnTo>
                  <a:lnTo>
                    <a:pt x="18" y="51"/>
                  </a:lnTo>
                  <a:lnTo>
                    <a:pt x="18" y="52"/>
                  </a:lnTo>
                  <a:lnTo>
                    <a:pt x="19" y="55"/>
                  </a:lnTo>
                  <a:lnTo>
                    <a:pt x="22" y="57"/>
                  </a:lnTo>
                  <a:lnTo>
                    <a:pt x="26" y="60"/>
                  </a:lnTo>
                  <a:lnTo>
                    <a:pt x="31" y="63"/>
                  </a:lnTo>
                  <a:lnTo>
                    <a:pt x="36" y="65"/>
                  </a:lnTo>
                  <a:lnTo>
                    <a:pt x="42" y="67"/>
                  </a:lnTo>
                  <a:lnTo>
                    <a:pt x="47" y="68"/>
                  </a:lnTo>
                  <a:lnTo>
                    <a:pt x="53" y="70"/>
                  </a:lnTo>
                  <a:lnTo>
                    <a:pt x="57" y="70"/>
                  </a:lnTo>
                  <a:lnTo>
                    <a:pt x="62" y="72"/>
                  </a:lnTo>
                  <a:lnTo>
                    <a:pt x="68" y="76"/>
                  </a:lnTo>
                  <a:lnTo>
                    <a:pt x="73" y="81"/>
                  </a:lnTo>
                  <a:lnTo>
                    <a:pt x="77" y="86"/>
                  </a:lnTo>
                  <a:lnTo>
                    <a:pt x="74" y="87"/>
                  </a:lnTo>
                  <a:lnTo>
                    <a:pt x="71" y="89"/>
                  </a:lnTo>
                  <a:lnTo>
                    <a:pt x="67" y="90"/>
                  </a:lnTo>
                  <a:lnTo>
                    <a:pt x="62" y="90"/>
                  </a:lnTo>
                  <a:lnTo>
                    <a:pt x="58" y="91"/>
                  </a:lnTo>
                  <a:lnTo>
                    <a:pt x="54" y="91"/>
                  </a:lnTo>
                  <a:lnTo>
                    <a:pt x="50" y="91"/>
                  </a:lnTo>
                  <a:lnTo>
                    <a:pt x="47" y="91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42" y="93"/>
                  </a:lnTo>
                  <a:lnTo>
                    <a:pt x="48" y="94"/>
                  </a:lnTo>
                  <a:lnTo>
                    <a:pt x="52" y="95"/>
                  </a:lnTo>
                  <a:lnTo>
                    <a:pt x="57" y="95"/>
                  </a:lnTo>
                  <a:lnTo>
                    <a:pt x="63" y="95"/>
                  </a:lnTo>
                  <a:lnTo>
                    <a:pt x="68" y="95"/>
                  </a:lnTo>
                  <a:lnTo>
                    <a:pt x="73" y="95"/>
                  </a:lnTo>
                  <a:lnTo>
                    <a:pt x="79" y="94"/>
                  </a:lnTo>
                  <a:lnTo>
                    <a:pt x="82" y="94"/>
                  </a:lnTo>
                  <a:lnTo>
                    <a:pt x="85" y="94"/>
                  </a:lnTo>
                  <a:lnTo>
                    <a:pt x="89" y="95"/>
                  </a:lnTo>
                  <a:lnTo>
                    <a:pt x="92" y="97"/>
                  </a:lnTo>
                  <a:lnTo>
                    <a:pt x="93" y="101"/>
                  </a:lnTo>
                  <a:lnTo>
                    <a:pt x="95" y="10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07" name="Freeform 714">
              <a:extLst>
                <a:ext uri="{FF2B5EF4-FFF2-40B4-BE49-F238E27FC236}">
                  <a16:creationId xmlns:a16="http://schemas.microsoft.com/office/drawing/2014/main" id="{D4247CDA-75AC-4658-B319-38ACB2FC3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" y="401"/>
              <a:ext cx="60" cy="159"/>
            </a:xfrm>
            <a:custGeom>
              <a:avLst/>
              <a:gdLst>
                <a:gd name="T0" fmla="*/ 6 w 60"/>
                <a:gd name="T1" fmla="*/ 132 h 159"/>
                <a:gd name="T2" fmla="*/ 10 w 60"/>
                <a:gd name="T3" fmla="*/ 125 h 159"/>
                <a:gd name="T4" fmla="*/ 13 w 60"/>
                <a:gd name="T5" fmla="*/ 127 h 159"/>
                <a:gd name="T6" fmla="*/ 16 w 60"/>
                <a:gd name="T7" fmla="*/ 113 h 159"/>
                <a:gd name="T8" fmla="*/ 6 w 60"/>
                <a:gd name="T9" fmla="*/ 90 h 159"/>
                <a:gd name="T10" fmla="*/ 0 w 60"/>
                <a:gd name="T11" fmla="*/ 65 h 159"/>
                <a:gd name="T12" fmla="*/ 2 w 60"/>
                <a:gd name="T13" fmla="*/ 66 h 159"/>
                <a:gd name="T14" fmla="*/ 12 w 60"/>
                <a:gd name="T15" fmla="*/ 92 h 159"/>
                <a:gd name="T16" fmla="*/ 23 w 60"/>
                <a:gd name="T17" fmla="*/ 75 h 159"/>
                <a:gd name="T18" fmla="*/ 22 w 60"/>
                <a:gd name="T19" fmla="*/ 45 h 159"/>
                <a:gd name="T20" fmla="*/ 21 w 60"/>
                <a:gd name="T21" fmla="*/ 19 h 159"/>
                <a:gd name="T22" fmla="*/ 24 w 60"/>
                <a:gd name="T23" fmla="*/ 20 h 159"/>
                <a:gd name="T24" fmla="*/ 24 w 60"/>
                <a:gd name="T25" fmla="*/ 35 h 159"/>
                <a:gd name="T26" fmla="*/ 30 w 60"/>
                <a:gd name="T27" fmla="*/ 35 h 159"/>
                <a:gd name="T28" fmla="*/ 44 w 60"/>
                <a:gd name="T29" fmla="*/ 2 h 159"/>
                <a:gd name="T30" fmla="*/ 48 w 60"/>
                <a:gd name="T31" fmla="*/ 2 h 159"/>
                <a:gd name="T32" fmla="*/ 38 w 60"/>
                <a:gd name="T33" fmla="*/ 24 h 159"/>
                <a:gd name="T34" fmla="*/ 37 w 60"/>
                <a:gd name="T35" fmla="*/ 44 h 159"/>
                <a:gd name="T36" fmla="*/ 50 w 60"/>
                <a:gd name="T37" fmla="*/ 37 h 159"/>
                <a:gd name="T38" fmla="*/ 53 w 60"/>
                <a:gd name="T39" fmla="*/ 37 h 159"/>
                <a:gd name="T40" fmla="*/ 42 w 60"/>
                <a:gd name="T41" fmla="*/ 48 h 159"/>
                <a:gd name="T42" fmla="*/ 30 w 60"/>
                <a:gd name="T43" fmla="*/ 66 h 159"/>
                <a:gd name="T44" fmla="*/ 24 w 60"/>
                <a:gd name="T45" fmla="*/ 98 h 159"/>
                <a:gd name="T46" fmla="*/ 37 w 60"/>
                <a:gd name="T47" fmla="*/ 97 h 159"/>
                <a:gd name="T48" fmla="*/ 50 w 60"/>
                <a:gd name="T49" fmla="*/ 93 h 159"/>
                <a:gd name="T50" fmla="*/ 56 w 60"/>
                <a:gd name="T51" fmla="*/ 89 h 159"/>
                <a:gd name="T52" fmla="*/ 55 w 60"/>
                <a:gd name="T53" fmla="*/ 93 h 159"/>
                <a:gd name="T54" fmla="*/ 46 w 60"/>
                <a:gd name="T55" fmla="*/ 100 h 159"/>
                <a:gd name="T56" fmla="*/ 31 w 60"/>
                <a:gd name="T57" fmla="*/ 106 h 159"/>
                <a:gd name="T58" fmla="*/ 23 w 60"/>
                <a:gd name="T59" fmla="*/ 111 h 159"/>
                <a:gd name="T60" fmla="*/ 20 w 60"/>
                <a:gd name="T61" fmla="*/ 128 h 159"/>
                <a:gd name="T62" fmla="*/ 29 w 60"/>
                <a:gd name="T63" fmla="*/ 131 h 159"/>
                <a:gd name="T64" fmla="*/ 46 w 60"/>
                <a:gd name="T65" fmla="*/ 122 h 159"/>
                <a:gd name="T66" fmla="*/ 58 w 60"/>
                <a:gd name="T67" fmla="*/ 113 h 159"/>
                <a:gd name="T68" fmla="*/ 58 w 60"/>
                <a:gd name="T69" fmla="*/ 117 h 159"/>
                <a:gd name="T70" fmla="*/ 43 w 60"/>
                <a:gd name="T71" fmla="*/ 138 h 159"/>
                <a:gd name="T72" fmla="*/ 36 w 60"/>
                <a:gd name="T73" fmla="*/ 139 h 159"/>
                <a:gd name="T74" fmla="*/ 30 w 60"/>
                <a:gd name="T75" fmla="*/ 133 h 159"/>
                <a:gd name="T76" fmla="*/ 15 w 60"/>
                <a:gd name="T77" fmla="*/ 134 h 159"/>
                <a:gd name="T78" fmla="*/ 12 w 60"/>
                <a:gd name="T79" fmla="*/ 144 h 159"/>
                <a:gd name="T80" fmla="*/ 6 w 60"/>
                <a:gd name="T81" fmla="*/ 154 h 159"/>
                <a:gd name="T82" fmla="*/ 4 w 60"/>
                <a:gd name="T83" fmla="*/ 154 h 159"/>
                <a:gd name="T84" fmla="*/ 9 w 60"/>
                <a:gd name="T85" fmla="*/ 141 h 159"/>
                <a:gd name="T86" fmla="*/ 2 w 60"/>
                <a:gd name="T87" fmla="*/ 135 h 1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"/>
                <a:gd name="T133" fmla="*/ 0 h 159"/>
                <a:gd name="T134" fmla="*/ 60 w 60"/>
                <a:gd name="T135" fmla="*/ 159 h 1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" h="159">
                  <a:moveTo>
                    <a:pt x="0" y="137"/>
                  </a:moveTo>
                  <a:lnTo>
                    <a:pt x="3" y="134"/>
                  </a:lnTo>
                  <a:lnTo>
                    <a:pt x="6" y="132"/>
                  </a:lnTo>
                  <a:lnTo>
                    <a:pt x="8" y="127"/>
                  </a:lnTo>
                  <a:lnTo>
                    <a:pt x="9" y="123"/>
                  </a:lnTo>
                  <a:lnTo>
                    <a:pt x="10" y="125"/>
                  </a:lnTo>
                  <a:lnTo>
                    <a:pt x="12" y="126"/>
                  </a:lnTo>
                  <a:lnTo>
                    <a:pt x="12" y="127"/>
                  </a:lnTo>
                  <a:lnTo>
                    <a:pt x="13" y="127"/>
                  </a:lnTo>
                  <a:lnTo>
                    <a:pt x="14" y="124"/>
                  </a:lnTo>
                  <a:lnTo>
                    <a:pt x="15" y="119"/>
                  </a:lnTo>
                  <a:lnTo>
                    <a:pt x="16" y="113"/>
                  </a:lnTo>
                  <a:lnTo>
                    <a:pt x="15" y="109"/>
                  </a:lnTo>
                  <a:lnTo>
                    <a:pt x="11" y="102"/>
                  </a:lnTo>
                  <a:lnTo>
                    <a:pt x="6" y="90"/>
                  </a:lnTo>
                  <a:lnTo>
                    <a:pt x="1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4" y="73"/>
                  </a:lnTo>
                  <a:lnTo>
                    <a:pt x="7" y="82"/>
                  </a:lnTo>
                  <a:lnTo>
                    <a:pt x="12" y="92"/>
                  </a:lnTo>
                  <a:lnTo>
                    <a:pt x="18" y="97"/>
                  </a:lnTo>
                  <a:lnTo>
                    <a:pt x="20" y="87"/>
                  </a:lnTo>
                  <a:lnTo>
                    <a:pt x="23" y="75"/>
                  </a:lnTo>
                  <a:lnTo>
                    <a:pt x="24" y="62"/>
                  </a:lnTo>
                  <a:lnTo>
                    <a:pt x="24" y="52"/>
                  </a:lnTo>
                  <a:lnTo>
                    <a:pt x="22" y="45"/>
                  </a:lnTo>
                  <a:lnTo>
                    <a:pt x="21" y="34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5" y="41"/>
                  </a:lnTo>
                  <a:lnTo>
                    <a:pt x="27" y="45"/>
                  </a:lnTo>
                  <a:lnTo>
                    <a:pt x="30" y="35"/>
                  </a:lnTo>
                  <a:lnTo>
                    <a:pt x="34" y="22"/>
                  </a:lnTo>
                  <a:lnTo>
                    <a:pt x="38" y="10"/>
                  </a:lnTo>
                  <a:lnTo>
                    <a:pt x="44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6" y="5"/>
                  </a:lnTo>
                  <a:lnTo>
                    <a:pt x="43" y="12"/>
                  </a:lnTo>
                  <a:lnTo>
                    <a:pt x="38" y="24"/>
                  </a:lnTo>
                  <a:lnTo>
                    <a:pt x="35" y="37"/>
                  </a:lnTo>
                  <a:lnTo>
                    <a:pt x="33" y="45"/>
                  </a:lnTo>
                  <a:lnTo>
                    <a:pt x="37" y="44"/>
                  </a:lnTo>
                  <a:lnTo>
                    <a:pt x="43" y="42"/>
                  </a:lnTo>
                  <a:lnTo>
                    <a:pt x="47" y="40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3" y="37"/>
                  </a:lnTo>
                  <a:lnTo>
                    <a:pt x="51" y="40"/>
                  </a:lnTo>
                  <a:lnTo>
                    <a:pt x="47" y="43"/>
                  </a:lnTo>
                  <a:lnTo>
                    <a:pt x="42" y="48"/>
                  </a:lnTo>
                  <a:lnTo>
                    <a:pt x="3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28" y="79"/>
                  </a:lnTo>
                  <a:lnTo>
                    <a:pt x="26" y="91"/>
                  </a:lnTo>
                  <a:lnTo>
                    <a:pt x="24" y="98"/>
                  </a:lnTo>
                  <a:lnTo>
                    <a:pt x="29" y="98"/>
                  </a:lnTo>
                  <a:lnTo>
                    <a:pt x="33" y="97"/>
                  </a:lnTo>
                  <a:lnTo>
                    <a:pt x="37" y="97"/>
                  </a:lnTo>
                  <a:lnTo>
                    <a:pt x="43" y="96"/>
                  </a:lnTo>
                  <a:lnTo>
                    <a:pt x="46" y="95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6" y="89"/>
                  </a:lnTo>
                  <a:lnTo>
                    <a:pt x="57" y="89"/>
                  </a:lnTo>
                  <a:lnTo>
                    <a:pt x="57" y="91"/>
                  </a:lnTo>
                  <a:lnTo>
                    <a:pt x="55" y="93"/>
                  </a:lnTo>
                  <a:lnTo>
                    <a:pt x="54" y="95"/>
                  </a:lnTo>
                  <a:lnTo>
                    <a:pt x="50" y="97"/>
                  </a:lnTo>
                  <a:lnTo>
                    <a:pt x="46" y="100"/>
                  </a:lnTo>
                  <a:lnTo>
                    <a:pt x="41" y="102"/>
                  </a:lnTo>
                  <a:lnTo>
                    <a:pt x="36" y="105"/>
                  </a:lnTo>
                  <a:lnTo>
                    <a:pt x="31" y="106"/>
                  </a:lnTo>
                  <a:lnTo>
                    <a:pt x="28" y="107"/>
                  </a:lnTo>
                  <a:lnTo>
                    <a:pt x="25" y="108"/>
                  </a:lnTo>
                  <a:lnTo>
                    <a:pt x="23" y="111"/>
                  </a:lnTo>
                  <a:lnTo>
                    <a:pt x="21" y="117"/>
                  </a:lnTo>
                  <a:lnTo>
                    <a:pt x="20" y="124"/>
                  </a:lnTo>
                  <a:lnTo>
                    <a:pt x="20" y="128"/>
                  </a:lnTo>
                  <a:lnTo>
                    <a:pt x="22" y="130"/>
                  </a:lnTo>
                  <a:lnTo>
                    <a:pt x="24" y="131"/>
                  </a:lnTo>
                  <a:lnTo>
                    <a:pt x="29" y="131"/>
                  </a:lnTo>
                  <a:lnTo>
                    <a:pt x="31" y="130"/>
                  </a:lnTo>
                  <a:lnTo>
                    <a:pt x="39" y="126"/>
                  </a:lnTo>
                  <a:lnTo>
                    <a:pt x="46" y="122"/>
                  </a:lnTo>
                  <a:lnTo>
                    <a:pt x="52" y="118"/>
                  </a:lnTo>
                  <a:lnTo>
                    <a:pt x="55" y="115"/>
                  </a:lnTo>
                  <a:lnTo>
                    <a:pt x="58" y="113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58" y="117"/>
                  </a:lnTo>
                  <a:lnTo>
                    <a:pt x="54" y="124"/>
                  </a:lnTo>
                  <a:lnTo>
                    <a:pt x="48" y="132"/>
                  </a:lnTo>
                  <a:lnTo>
                    <a:pt x="43" y="138"/>
                  </a:lnTo>
                  <a:lnTo>
                    <a:pt x="37" y="143"/>
                  </a:lnTo>
                  <a:lnTo>
                    <a:pt x="37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4" y="135"/>
                  </a:lnTo>
                  <a:lnTo>
                    <a:pt x="30" y="133"/>
                  </a:lnTo>
                  <a:lnTo>
                    <a:pt x="25" y="132"/>
                  </a:lnTo>
                  <a:lnTo>
                    <a:pt x="19" y="133"/>
                  </a:lnTo>
                  <a:lnTo>
                    <a:pt x="15" y="134"/>
                  </a:lnTo>
                  <a:lnTo>
                    <a:pt x="12" y="137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2" y="147"/>
                  </a:lnTo>
                  <a:lnTo>
                    <a:pt x="9" y="151"/>
                  </a:lnTo>
                  <a:lnTo>
                    <a:pt x="6" y="154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4" y="154"/>
                  </a:lnTo>
                  <a:lnTo>
                    <a:pt x="7" y="149"/>
                  </a:lnTo>
                  <a:lnTo>
                    <a:pt x="9" y="144"/>
                  </a:lnTo>
                  <a:lnTo>
                    <a:pt x="9" y="141"/>
                  </a:lnTo>
                  <a:lnTo>
                    <a:pt x="7" y="138"/>
                  </a:lnTo>
                  <a:lnTo>
                    <a:pt x="5" y="136"/>
                  </a:lnTo>
                  <a:lnTo>
                    <a:pt x="2" y="135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08" name="Freeform 715">
              <a:extLst>
                <a:ext uri="{FF2B5EF4-FFF2-40B4-BE49-F238E27FC236}">
                  <a16:creationId xmlns:a16="http://schemas.microsoft.com/office/drawing/2014/main" id="{F5BDCECB-1964-4E4D-9687-3FEF9F6CF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" y="489"/>
              <a:ext cx="10" cy="20"/>
            </a:xfrm>
            <a:custGeom>
              <a:avLst/>
              <a:gdLst>
                <a:gd name="T0" fmla="*/ 10 w 10"/>
                <a:gd name="T1" fmla="*/ 19 h 20"/>
                <a:gd name="T2" fmla="*/ 7 w 10"/>
                <a:gd name="T3" fmla="*/ 18 h 20"/>
                <a:gd name="T4" fmla="*/ 6 w 10"/>
                <a:gd name="T5" fmla="*/ 18 h 20"/>
                <a:gd name="T6" fmla="*/ 3 w 10"/>
                <a:gd name="T7" fmla="*/ 19 h 20"/>
                <a:gd name="T8" fmla="*/ 1 w 10"/>
                <a:gd name="T9" fmla="*/ 20 h 20"/>
                <a:gd name="T10" fmla="*/ 1 w 10"/>
                <a:gd name="T11" fmla="*/ 16 h 20"/>
                <a:gd name="T12" fmla="*/ 0 w 10"/>
                <a:gd name="T13" fmla="*/ 11 h 20"/>
                <a:gd name="T14" fmla="*/ 0 w 10"/>
                <a:gd name="T15" fmla="*/ 7 h 20"/>
                <a:gd name="T16" fmla="*/ 0 w 10"/>
                <a:gd name="T17" fmla="*/ 2 h 20"/>
                <a:gd name="T18" fmla="*/ 0 w 10"/>
                <a:gd name="T19" fmla="*/ 0 h 20"/>
                <a:gd name="T20" fmla="*/ 1 w 10"/>
                <a:gd name="T21" fmla="*/ 0 h 20"/>
                <a:gd name="T22" fmla="*/ 1 w 10"/>
                <a:gd name="T23" fmla="*/ 1 h 20"/>
                <a:gd name="T24" fmla="*/ 1 w 10"/>
                <a:gd name="T25" fmla="*/ 3 h 20"/>
                <a:gd name="T26" fmla="*/ 2 w 10"/>
                <a:gd name="T27" fmla="*/ 7 h 20"/>
                <a:gd name="T28" fmla="*/ 5 w 10"/>
                <a:gd name="T29" fmla="*/ 11 h 20"/>
                <a:gd name="T30" fmla="*/ 7 w 10"/>
                <a:gd name="T31" fmla="*/ 16 h 20"/>
                <a:gd name="T32" fmla="*/ 10 w 10"/>
                <a:gd name="T33" fmla="*/ 19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0"/>
                <a:gd name="T53" fmla="*/ 10 w 10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0">
                  <a:moveTo>
                    <a:pt x="10" y="19"/>
                  </a:moveTo>
                  <a:lnTo>
                    <a:pt x="7" y="18"/>
                  </a:lnTo>
                  <a:lnTo>
                    <a:pt x="6" y="18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7"/>
                  </a:lnTo>
                  <a:lnTo>
                    <a:pt x="5" y="11"/>
                  </a:lnTo>
                  <a:lnTo>
                    <a:pt x="7" y="16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09" name="Freeform 716">
              <a:extLst>
                <a:ext uri="{FF2B5EF4-FFF2-40B4-BE49-F238E27FC236}">
                  <a16:creationId xmlns:a16="http://schemas.microsoft.com/office/drawing/2014/main" id="{AF112DF7-5797-4358-B5CA-199C9A0A6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" y="484"/>
              <a:ext cx="193" cy="132"/>
            </a:xfrm>
            <a:custGeom>
              <a:avLst/>
              <a:gdLst>
                <a:gd name="T0" fmla="*/ 19 w 193"/>
                <a:gd name="T1" fmla="*/ 93 h 132"/>
                <a:gd name="T2" fmla="*/ 37 w 193"/>
                <a:gd name="T3" fmla="*/ 80 h 132"/>
                <a:gd name="T4" fmla="*/ 48 w 193"/>
                <a:gd name="T5" fmla="*/ 49 h 132"/>
                <a:gd name="T6" fmla="*/ 63 w 193"/>
                <a:gd name="T7" fmla="*/ 24 h 132"/>
                <a:gd name="T8" fmla="*/ 81 w 193"/>
                <a:gd name="T9" fmla="*/ 3 h 132"/>
                <a:gd name="T10" fmla="*/ 87 w 193"/>
                <a:gd name="T11" fmla="*/ 1 h 132"/>
                <a:gd name="T12" fmla="*/ 75 w 193"/>
                <a:gd name="T13" fmla="*/ 17 h 132"/>
                <a:gd name="T14" fmla="*/ 58 w 193"/>
                <a:gd name="T15" fmla="*/ 41 h 132"/>
                <a:gd name="T16" fmla="*/ 50 w 193"/>
                <a:gd name="T17" fmla="*/ 65 h 132"/>
                <a:gd name="T18" fmla="*/ 52 w 193"/>
                <a:gd name="T19" fmla="*/ 71 h 132"/>
                <a:gd name="T20" fmla="*/ 65 w 193"/>
                <a:gd name="T21" fmla="*/ 62 h 132"/>
                <a:gd name="T22" fmla="*/ 79 w 193"/>
                <a:gd name="T23" fmla="*/ 51 h 132"/>
                <a:gd name="T24" fmla="*/ 97 w 193"/>
                <a:gd name="T25" fmla="*/ 26 h 132"/>
                <a:gd name="T26" fmla="*/ 125 w 193"/>
                <a:gd name="T27" fmla="*/ 4 h 132"/>
                <a:gd name="T28" fmla="*/ 136 w 193"/>
                <a:gd name="T29" fmla="*/ 2 h 132"/>
                <a:gd name="T30" fmla="*/ 113 w 193"/>
                <a:gd name="T31" fmla="*/ 21 h 132"/>
                <a:gd name="T32" fmla="*/ 91 w 193"/>
                <a:gd name="T33" fmla="*/ 48 h 132"/>
                <a:gd name="T34" fmla="*/ 93 w 193"/>
                <a:gd name="T35" fmla="*/ 53 h 132"/>
                <a:gd name="T36" fmla="*/ 115 w 193"/>
                <a:gd name="T37" fmla="*/ 49 h 132"/>
                <a:gd name="T38" fmla="*/ 139 w 193"/>
                <a:gd name="T39" fmla="*/ 33 h 132"/>
                <a:gd name="T40" fmla="*/ 167 w 193"/>
                <a:gd name="T41" fmla="*/ 19 h 132"/>
                <a:gd name="T42" fmla="*/ 175 w 193"/>
                <a:gd name="T43" fmla="*/ 19 h 132"/>
                <a:gd name="T44" fmla="*/ 153 w 193"/>
                <a:gd name="T45" fmla="*/ 29 h 132"/>
                <a:gd name="T46" fmla="*/ 134 w 193"/>
                <a:gd name="T47" fmla="*/ 46 h 132"/>
                <a:gd name="T48" fmla="*/ 154 w 193"/>
                <a:gd name="T49" fmla="*/ 49 h 132"/>
                <a:gd name="T50" fmla="*/ 182 w 193"/>
                <a:gd name="T51" fmla="*/ 41 h 132"/>
                <a:gd name="T52" fmla="*/ 193 w 193"/>
                <a:gd name="T53" fmla="*/ 37 h 132"/>
                <a:gd name="T54" fmla="*/ 176 w 193"/>
                <a:gd name="T55" fmla="*/ 49 h 132"/>
                <a:gd name="T56" fmla="*/ 144 w 193"/>
                <a:gd name="T57" fmla="*/ 58 h 132"/>
                <a:gd name="T58" fmla="*/ 147 w 193"/>
                <a:gd name="T59" fmla="*/ 69 h 132"/>
                <a:gd name="T60" fmla="*/ 168 w 193"/>
                <a:gd name="T61" fmla="*/ 81 h 132"/>
                <a:gd name="T62" fmla="*/ 176 w 193"/>
                <a:gd name="T63" fmla="*/ 88 h 132"/>
                <a:gd name="T64" fmla="*/ 154 w 193"/>
                <a:gd name="T65" fmla="*/ 80 h 132"/>
                <a:gd name="T66" fmla="*/ 127 w 193"/>
                <a:gd name="T67" fmla="*/ 66 h 132"/>
                <a:gd name="T68" fmla="*/ 112 w 193"/>
                <a:gd name="T69" fmla="*/ 64 h 132"/>
                <a:gd name="T70" fmla="*/ 97 w 193"/>
                <a:gd name="T71" fmla="*/ 66 h 132"/>
                <a:gd name="T72" fmla="*/ 103 w 193"/>
                <a:gd name="T73" fmla="*/ 78 h 132"/>
                <a:gd name="T74" fmla="*/ 118 w 193"/>
                <a:gd name="T75" fmla="*/ 92 h 132"/>
                <a:gd name="T76" fmla="*/ 136 w 193"/>
                <a:gd name="T77" fmla="*/ 104 h 132"/>
                <a:gd name="T78" fmla="*/ 143 w 193"/>
                <a:gd name="T79" fmla="*/ 113 h 132"/>
                <a:gd name="T80" fmla="*/ 117 w 193"/>
                <a:gd name="T81" fmla="*/ 96 h 132"/>
                <a:gd name="T82" fmla="*/ 92 w 193"/>
                <a:gd name="T83" fmla="*/ 78 h 132"/>
                <a:gd name="T84" fmla="*/ 79 w 193"/>
                <a:gd name="T85" fmla="*/ 72 h 132"/>
                <a:gd name="T86" fmla="*/ 56 w 193"/>
                <a:gd name="T87" fmla="*/ 81 h 132"/>
                <a:gd name="T88" fmla="*/ 52 w 193"/>
                <a:gd name="T89" fmla="*/ 89 h 132"/>
                <a:gd name="T90" fmla="*/ 70 w 193"/>
                <a:gd name="T91" fmla="*/ 105 h 132"/>
                <a:gd name="T92" fmla="*/ 96 w 193"/>
                <a:gd name="T93" fmla="*/ 126 h 132"/>
                <a:gd name="T94" fmla="*/ 99 w 193"/>
                <a:gd name="T95" fmla="*/ 132 h 132"/>
                <a:gd name="T96" fmla="*/ 74 w 193"/>
                <a:gd name="T97" fmla="*/ 114 h 132"/>
                <a:gd name="T98" fmla="*/ 47 w 193"/>
                <a:gd name="T99" fmla="*/ 96 h 132"/>
                <a:gd name="T100" fmla="*/ 30 w 193"/>
                <a:gd name="T101" fmla="*/ 99 h 132"/>
                <a:gd name="T102" fmla="*/ 5 w 193"/>
                <a:gd name="T103" fmla="*/ 107 h 132"/>
                <a:gd name="T104" fmla="*/ 5 w 193"/>
                <a:gd name="T105" fmla="*/ 105 h 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32"/>
                <a:gd name="T161" fmla="*/ 193 w 193"/>
                <a:gd name="T162" fmla="*/ 132 h 1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32">
                  <a:moveTo>
                    <a:pt x="8" y="102"/>
                  </a:moveTo>
                  <a:lnTo>
                    <a:pt x="11" y="99"/>
                  </a:lnTo>
                  <a:lnTo>
                    <a:pt x="15" y="96"/>
                  </a:lnTo>
                  <a:lnTo>
                    <a:pt x="19" y="93"/>
                  </a:lnTo>
                  <a:lnTo>
                    <a:pt x="25" y="89"/>
                  </a:lnTo>
                  <a:lnTo>
                    <a:pt x="30" y="86"/>
                  </a:lnTo>
                  <a:lnTo>
                    <a:pt x="35" y="83"/>
                  </a:lnTo>
                  <a:lnTo>
                    <a:pt x="37" y="80"/>
                  </a:lnTo>
                  <a:lnTo>
                    <a:pt x="39" y="78"/>
                  </a:lnTo>
                  <a:lnTo>
                    <a:pt x="41" y="72"/>
                  </a:lnTo>
                  <a:lnTo>
                    <a:pt x="44" y="61"/>
                  </a:lnTo>
                  <a:lnTo>
                    <a:pt x="48" y="49"/>
                  </a:lnTo>
                  <a:lnTo>
                    <a:pt x="53" y="40"/>
                  </a:lnTo>
                  <a:lnTo>
                    <a:pt x="55" y="36"/>
                  </a:lnTo>
                  <a:lnTo>
                    <a:pt x="59" y="30"/>
                  </a:lnTo>
                  <a:lnTo>
                    <a:pt x="63" y="24"/>
                  </a:lnTo>
                  <a:lnTo>
                    <a:pt x="67" y="18"/>
                  </a:lnTo>
                  <a:lnTo>
                    <a:pt x="72" y="12"/>
                  </a:lnTo>
                  <a:lnTo>
                    <a:pt x="77" y="7"/>
                  </a:lnTo>
                  <a:lnTo>
                    <a:pt x="81" y="3"/>
                  </a:lnTo>
                  <a:lnTo>
                    <a:pt x="84" y="1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7" y="1"/>
                  </a:lnTo>
                  <a:lnTo>
                    <a:pt x="85" y="4"/>
                  </a:lnTo>
                  <a:lnTo>
                    <a:pt x="84" y="7"/>
                  </a:lnTo>
                  <a:lnTo>
                    <a:pt x="80" y="11"/>
                  </a:lnTo>
                  <a:lnTo>
                    <a:pt x="75" y="17"/>
                  </a:lnTo>
                  <a:lnTo>
                    <a:pt x="71" y="23"/>
                  </a:lnTo>
                  <a:lnTo>
                    <a:pt x="66" y="29"/>
                  </a:lnTo>
                  <a:lnTo>
                    <a:pt x="61" y="36"/>
                  </a:lnTo>
                  <a:lnTo>
                    <a:pt x="58" y="41"/>
                  </a:lnTo>
                  <a:lnTo>
                    <a:pt x="55" y="45"/>
                  </a:lnTo>
                  <a:lnTo>
                    <a:pt x="53" y="51"/>
                  </a:lnTo>
                  <a:lnTo>
                    <a:pt x="51" y="58"/>
                  </a:lnTo>
                  <a:lnTo>
                    <a:pt x="50" y="65"/>
                  </a:lnTo>
                  <a:lnTo>
                    <a:pt x="49" y="69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2" y="71"/>
                  </a:lnTo>
                  <a:lnTo>
                    <a:pt x="55" y="69"/>
                  </a:lnTo>
                  <a:lnTo>
                    <a:pt x="58" y="67"/>
                  </a:lnTo>
                  <a:lnTo>
                    <a:pt x="60" y="65"/>
                  </a:lnTo>
                  <a:lnTo>
                    <a:pt x="65" y="62"/>
                  </a:lnTo>
                  <a:lnTo>
                    <a:pt x="68" y="59"/>
                  </a:lnTo>
                  <a:lnTo>
                    <a:pt x="72" y="56"/>
                  </a:lnTo>
                  <a:lnTo>
                    <a:pt x="76" y="53"/>
                  </a:lnTo>
                  <a:lnTo>
                    <a:pt x="79" y="51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91" y="34"/>
                  </a:lnTo>
                  <a:lnTo>
                    <a:pt x="97" y="26"/>
                  </a:lnTo>
                  <a:lnTo>
                    <a:pt x="105" y="19"/>
                  </a:lnTo>
                  <a:lnTo>
                    <a:pt x="113" y="13"/>
                  </a:lnTo>
                  <a:lnTo>
                    <a:pt x="120" y="8"/>
                  </a:lnTo>
                  <a:lnTo>
                    <a:pt x="125" y="4"/>
                  </a:lnTo>
                  <a:lnTo>
                    <a:pt x="129" y="2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6" y="2"/>
                  </a:lnTo>
                  <a:lnTo>
                    <a:pt x="133" y="4"/>
                  </a:lnTo>
                  <a:lnTo>
                    <a:pt x="127" y="8"/>
                  </a:lnTo>
                  <a:lnTo>
                    <a:pt x="120" y="14"/>
                  </a:lnTo>
                  <a:lnTo>
                    <a:pt x="113" y="21"/>
                  </a:lnTo>
                  <a:lnTo>
                    <a:pt x="106" y="27"/>
                  </a:lnTo>
                  <a:lnTo>
                    <a:pt x="100" y="35"/>
                  </a:lnTo>
                  <a:lnTo>
                    <a:pt x="95" y="42"/>
                  </a:lnTo>
                  <a:lnTo>
                    <a:pt x="91" y="48"/>
                  </a:lnTo>
                  <a:lnTo>
                    <a:pt x="90" y="51"/>
                  </a:lnTo>
                  <a:lnTo>
                    <a:pt x="90" y="53"/>
                  </a:lnTo>
                  <a:lnTo>
                    <a:pt x="91" y="53"/>
                  </a:lnTo>
                  <a:lnTo>
                    <a:pt x="93" y="53"/>
                  </a:lnTo>
                  <a:lnTo>
                    <a:pt x="97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5" y="49"/>
                  </a:lnTo>
                  <a:lnTo>
                    <a:pt x="120" y="48"/>
                  </a:lnTo>
                  <a:lnTo>
                    <a:pt x="125" y="43"/>
                  </a:lnTo>
                  <a:lnTo>
                    <a:pt x="131" y="38"/>
                  </a:lnTo>
                  <a:lnTo>
                    <a:pt x="139" y="33"/>
                  </a:lnTo>
                  <a:lnTo>
                    <a:pt x="147" y="28"/>
                  </a:lnTo>
                  <a:lnTo>
                    <a:pt x="155" y="24"/>
                  </a:lnTo>
                  <a:lnTo>
                    <a:pt x="162" y="21"/>
                  </a:lnTo>
                  <a:lnTo>
                    <a:pt x="167" y="19"/>
                  </a:lnTo>
                  <a:lnTo>
                    <a:pt x="170" y="17"/>
                  </a:lnTo>
                  <a:lnTo>
                    <a:pt x="174" y="16"/>
                  </a:lnTo>
                  <a:lnTo>
                    <a:pt x="176" y="17"/>
                  </a:lnTo>
                  <a:lnTo>
                    <a:pt x="175" y="19"/>
                  </a:lnTo>
                  <a:lnTo>
                    <a:pt x="170" y="21"/>
                  </a:lnTo>
                  <a:lnTo>
                    <a:pt x="165" y="23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47" y="33"/>
                  </a:lnTo>
                  <a:lnTo>
                    <a:pt x="142" y="38"/>
                  </a:lnTo>
                  <a:lnTo>
                    <a:pt x="138" y="42"/>
                  </a:lnTo>
                  <a:lnTo>
                    <a:pt x="134" y="46"/>
                  </a:lnTo>
                  <a:lnTo>
                    <a:pt x="133" y="50"/>
                  </a:lnTo>
                  <a:lnTo>
                    <a:pt x="139" y="51"/>
                  </a:lnTo>
                  <a:lnTo>
                    <a:pt x="146" y="50"/>
                  </a:lnTo>
                  <a:lnTo>
                    <a:pt x="154" y="49"/>
                  </a:lnTo>
                  <a:lnTo>
                    <a:pt x="162" y="47"/>
                  </a:lnTo>
                  <a:lnTo>
                    <a:pt x="170" y="45"/>
                  </a:lnTo>
                  <a:lnTo>
                    <a:pt x="176" y="43"/>
                  </a:lnTo>
                  <a:lnTo>
                    <a:pt x="182" y="41"/>
                  </a:lnTo>
                  <a:lnTo>
                    <a:pt x="185" y="40"/>
                  </a:lnTo>
                  <a:lnTo>
                    <a:pt x="189" y="37"/>
                  </a:lnTo>
                  <a:lnTo>
                    <a:pt x="193" y="36"/>
                  </a:lnTo>
                  <a:lnTo>
                    <a:pt x="193" y="37"/>
                  </a:lnTo>
                  <a:lnTo>
                    <a:pt x="190" y="40"/>
                  </a:lnTo>
                  <a:lnTo>
                    <a:pt x="187" y="43"/>
                  </a:lnTo>
                  <a:lnTo>
                    <a:pt x="183" y="46"/>
                  </a:lnTo>
                  <a:lnTo>
                    <a:pt x="176" y="49"/>
                  </a:lnTo>
                  <a:lnTo>
                    <a:pt x="169" y="52"/>
                  </a:lnTo>
                  <a:lnTo>
                    <a:pt x="161" y="55"/>
                  </a:lnTo>
                  <a:lnTo>
                    <a:pt x="152" y="57"/>
                  </a:lnTo>
                  <a:lnTo>
                    <a:pt x="144" y="58"/>
                  </a:lnTo>
                  <a:lnTo>
                    <a:pt x="135" y="58"/>
                  </a:lnTo>
                  <a:lnTo>
                    <a:pt x="138" y="62"/>
                  </a:lnTo>
                  <a:lnTo>
                    <a:pt x="142" y="65"/>
                  </a:lnTo>
                  <a:lnTo>
                    <a:pt x="147" y="69"/>
                  </a:lnTo>
                  <a:lnTo>
                    <a:pt x="153" y="73"/>
                  </a:lnTo>
                  <a:lnTo>
                    <a:pt x="158" y="76"/>
                  </a:lnTo>
                  <a:lnTo>
                    <a:pt x="164" y="79"/>
                  </a:lnTo>
                  <a:lnTo>
                    <a:pt x="168" y="81"/>
                  </a:lnTo>
                  <a:lnTo>
                    <a:pt x="171" y="83"/>
                  </a:lnTo>
                  <a:lnTo>
                    <a:pt x="176" y="85"/>
                  </a:lnTo>
                  <a:lnTo>
                    <a:pt x="177" y="87"/>
                  </a:lnTo>
                  <a:lnTo>
                    <a:pt x="176" y="88"/>
                  </a:lnTo>
                  <a:lnTo>
                    <a:pt x="172" y="87"/>
                  </a:lnTo>
                  <a:lnTo>
                    <a:pt x="168" y="86"/>
                  </a:lnTo>
                  <a:lnTo>
                    <a:pt x="162" y="83"/>
                  </a:lnTo>
                  <a:lnTo>
                    <a:pt x="154" y="80"/>
                  </a:lnTo>
                  <a:lnTo>
                    <a:pt x="146" y="77"/>
                  </a:lnTo>
                  <a:lnTo>
                    <a:pt x="139" y="73"/>
                  </a:lnTo>
                  <a:lnTo>
                    <a:pt x="132" y="70"/>
                  </a:lnTo>
                  <a:lnTo>
                    <a:pt x="127" y="66"/>
                  </a:lnTo>
                  <a:lnTo>
                    <a:pt x="123" y="63"/>
                  </a:lnTo>
                  <a:lnTo>
                    <a:pt x="120" y="63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3" y="65"/>
                  </a:lnTo>
                  <a:lnTo>
                    <a:pt x="100" y="65"/>
                  </a:lnTo>
                  <a:lnTo>
                    <a:pt x="97" y="66"/>
                  </a:lnTo>
                  <a:lnTo>
                    <a:pt x="94" y="66"/>
                  </a:lnTo>
                  <a:lnTo>
                    <a:pt x="96" y="70"/>
                  </a:lnTo>
                  <a:lnTo>
                    <a:pt x="99" y="74"/>
                  </a:lnTo>
                  <a:lnTo>
                    <a:pt x="103" y="78"/>
                  </a:lnTo>
                  <a:lnTo>
                    <a:pt x="107" y="81"/>
                  </a:lnTo>
                  <a:lnTo>
                    <a:pt x="110" y="85"/>
                  </a:lnTo>
                  <a:lnTo>
                    <a:pt x="115" y="89"/>
                  </a:lnTo>
                  <a:lnTo>
                    <a:pt x="118" y="92"/>
                  </a:lnTo>
                  <a:lnTo>
                    <a:pt x="121" y="94"/>
                  </a:lnTo>
                  <a:lnTo>
                    <a:pt x="126" y="98"/>
                  </a:lnTo>
                  <a:lnTo>
                    <a:pt x="132" y="101"/>
                  </a:lnTo>
                  <a:lnTo>
                    <a:pt x="136" y="104"/>
                  </a:lnTo>
                  <a:lnTo>
                    <a:pt x="140" y="106"/>
                  </a:lnTo>
                  <a:lnTo>
                    <a:pt x="143" y="109"/>
                  </a:lnTo>
                  <a:lnTo>
                    <a:pt x="145" y="112"/>
                  </a:lnTo>
                  <a:lnTo>
                    <a:pt x="143" y="113"/>
                  </a:lnTo>
                  <a:lnTo>
                    <a:pt x="136" y="109"/>
                  </a:lnTo>
                  <a:lnTo>
                    <a:pt x="131" y="105"/>
                  </a:lnTo>
                  <a:lnTo>
                    <a:pt x="124" y="101"/>
                  </a:lnTo>
                  <a:lnTo>
                    <a:pt x="117" y="96"/>
                  </a:lnTo>
                  <a:lnTo>
                    <a:pt x="110" y="91"/>
                  </a:lnTo>
                  <a:lnTo>
                    <a:pt x="103" y="86"/>
                  </a:lnTo>
                  <a:lnTo>
                    <a:pt x="97" y="81"/>
                  </a:lnTo>
                  <a:lnTo>
                    <a:pt x="92" y="78"/>
                  </a:lnTo>
                  <a:lnTo>
                    <a:pt x="89" y="75"/>
                  </a:lnTo>
                  <a:lnTo>
                    <a:pt x="85" y="72"/>
                  </a:lnTo>
                  <a:lnTo>
                    <a:pt x="82" y="71"/>
                  </a:lnTo>
                  <a:lnTo>
                    <a:pt x="79" y="72"/>
                  </a:lnTo>
                  <a:lnTo>
                    <a:pt x="76" y="74"/>
                  </a:lnTo>
                  <a:lnTo>
                    <a:pt x="71" y="76"/>
                  </a:lnTo>
                  <a:lnTo>
                    <a:pt x="63" y="78"/>
                  </a:lnTo>
                  <a:lnTo>
                    <a:pt x="56" y="81"/>
                  </a:lnTo>
                  <a:lnTo>
                    <a:pt x="52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2" y="89"/>
                  </a:lnTo>
                  <a:lnTo>
                    <a:pt x="55" y="93"/>
                  </a:lnTo>
                  <a:lnTo>
                    <a:pt x="59" y="96"/>
                  </a:lnTo>
                  <a:lnTo>
                    <a:pt x="64" y="100"/>
                  </a:lnTo>
                  <a:lnTo>
                    <a:pt x="70" y="105"/>
                  </a:lnTo>
                  <a:lnTo>
                    <a:pt x="77" y="110"/>
                  </a:lnTo>
                  <a:lnTo>
                    <a:pt x="84" y="116"/>
                  </a:lnTo>
                  <a:lnTo>
                    <a:pt x="91" y="121"/>
                  </a:lnTo>
                  <a:lnTo>
                    <a:pt x="96" y="126"/>
                  </a:lnTo>
                  <a:lnTo>
                    <a:pt x="100" y="128"/>
                  </a:lnTo>
                  <a:lnTo>
                    <a:pt x="103" y="131"/>
                  </a:lnTo>
                  <a:lnTo>
                    <a:pt x="103" y="132"/>
                  </a:lnTo>
                  <a:lnTo>
                    <a:pt x="99" y="132"/>
                  </a:lnTo>
                  <a:lnTo>
                    <a:pt x="92" y="128"/>
                  </a:lnTo>
                  <a:lnTo>
                    <a:pt x="88" y="124"/>
                  </a:lnTo>
                  <a:lnTo>
                    <a:pt x="81" y="119"/>
                  </a:lnTo>
                  <a:lnTo>
                    <a:pt x="74" y="114"/>
                  </a:lnTo>
                  <a:lnTo>
                    <a:pt x="66" y="108"/>
                  </a:lnTo>
                  <a:lnTo>
                    <a:pt x="59" y="104"/>
                  </a:lnTo>
                  <a:lnTo>
                    <a:pt x="52" y="100"/>
                  </a:lnTo>
                  <a:lnTo>
                    <a:pt x="47" y="96"/>
                  </a:lnTo>
                  <a:lnTo>
                    <a:pt x="44" y="95"/>
                  </a:lnTo>
                  <a:lnTo>
                    <a:pt x="42" y="95"/>
                  </a:lnTo>
                  <a:lnTo>
                    <a:pt x="36" y="97"/>
                  </a:lnTo>
                  <a:lnTo>
                    <a:pt x="30" y="99"/>
                  </a:lnTo>
                  <a:lnTo>
                    <a:pt x="24" y="102"/>
                  </a:lnTo>
                  <a:lnTo>
                    <a:pt x="17" y="104"/>
                  </a:lnTo>
                  <a:lnTo>
                    <a:pt x="11" y="106"/>
                  </a:lnTo>
                  <a:lnTo>
                    <a:pt x="5" y="107"/>
                  </a:lnTo>
                  <a:lnTo>
                    <a:pt x="2" y="108"/>
                  </a:lnTo>
                  <a:lnTo>
                    <a:pt x="0" y="108"/>
                  </a:lnTo>
                  <a:lnTo>
                    <a:pt x="1" y="107"/>
                  </a:lnTo>
                  <a:lnTo>
                    <a:pt x="5" y="105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10" name="Freeform 717">
              <a:extLst>
                <a:ext uri="{FF2B5EF4-FFF2-40B4-BE49-F238E27FC236}">
                  <a16:creationId xmlns:a16="http://schemas.microsoft.com/office/drawing/2014/main" id="{82CA1E6A-0A8F-4BFD-8DFF-24895815B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" y="617"/>
              <a:ext cx="139" cy="131"/>
            </a:xfrm>
            <a:custGeom>
              <a:avLst/>
              <a:gdLst>
                <a:gd name="T0" fmla="*/ 15 w 139"/>
                <a:gd name="T1" fmla="*/ 11 h 131"/>
                <a:gd name="T2" fmla="*/ 33 w 139"/>
                <a:gd name="T3" fmla="*/ 13 h 131"/>
                <a:gd name="T4" fmla="*/ 62 w 139"/>
                <a:gd name="T5" fmla="*/ 8 h 131"/>
                <a:gd name="T6" fmla="*/ 88 w 139"/>
                <a:gd name="T7" fmla="*/ 8 h 131"/>
                <a:gd name="T8" fmla="*/ 97 w 139"/>
                <a:gd name="T9" fmla="*/ 14 h 131"/>
                <a:gd name="T10" fmla="*/ 81 w 139"/>
                <a:gd name="T11" fmla="*/ 13 h 131"/>
                <a:gd name="T12" fmla="*/ 59 w 139"/>
                <a:gd name="T13" fmla="*/ 15 h 131"/>
                <a:gd name="T14" fmla="*/ 37 w 139"/>
                <a:gd name="T15" fmla="*/ 20 h 131"/>
                <a:gd name="T16" fmla="*/ 41 w 139"/>
                <a:gd name="T17" fmla="*/ 26 h 131"/>
                <a:gd name="T18" fmla="*/ 53 w 139"/>
                <a:gd name="T19" fmla="*/ 31 h 131"/>
                <a:gd name="T20" fmla="*/ 61 w 139"/>
                <a:gd name="T21" fmla="*/ 35 h 131"/>
                <a:gd name="T22" fmla="*/ 86 w 139"/>
                <a:gd name="T23" fmla="*/ 34 h 131"/>
                <a:gd name="T24" fmla="*/ 115 w 139"/>
                <a:gd name="T25" fmla="*/ 39 h 131"/>
                <a:gd name="T26" fmla="*/ 129 w 139"/>
                <a:gd name="T27" fmla="*/ 50 h 131"/>
                <a:gd name="T28" fmla="*/ 123 w 139"/>
                <a:gd name="T29" fmla="*/ 49 h 131"/>
                <a:gd name="T30" fmla="*/ 104 w 139"/>
                <a:gd name="T31" fmla="*/ 44 h 131"/>
                <a:gd name="T32" fmla="*/ 80 w 139"/>
                <a:gd name="T33" fmla="*/ 41 h 131"/>
                <a:gd name="T34" fmla="*/ 76 w 139"/>
                <a:gd name="T35" fmla="*/ 48 h 131"/>
                <a:gd name="T36" fmla="*/ 88 w 139"/>
                <a:gd name="T37" fmla="*/ 58 h 131"/>
                <a:gd name="T38" fmla="*/ 107 w 139"/>
                <a:gd name="T39" fmla="*/ 60 h 131"/>
                <a:gd name="T40" fmla="*/ 129 w 139"/>
                <a:gd name="T41" fmla="*/ 71 h 131"/>
                <a:gd name="T42" fmla="*/ 135 w 139"/>
                <a:gd name="T43" fmla="*/ 82 h 131"/>
                <a:gd name="T44" fmla="*/ 119 w 139"/>
                <a:gd name="T45" fmla="*/ 72 h 131"/>
                <a:gd name="T46" fmla="*/ 103 w 139"/>
                <a:gd name="T47" fmla="*/ 67 h 131"/>
                <a:gd name="T48" fmla="*/ 110 w 139"/>
                <a:gd name="T49" fmla="*/ 82 h 131"/>
                <a:gd name="T50" fmla="*/ 126 w 139"/>
                <a:gd name="T51" fmla="*/ 101 h 131"/>
                <a:gd name="T52" fmla="*/ 134 w 139"/>
                <a:gd name="T53" fmla="*/ 111 h 131"/>
                <a:gd name="T54" fmla="*/ 137 w 139"/>
                <a:gd name="T55" fmla="*/ 126 h 131"/>
                <a:gd name="T56" fmla="*/ 129 w 139"/>
                <a:gd name="T57" fmla="*/ 116 h 131"/>
                <a:gd name="T58" fmla="*/ 108 w 139"/>
                <a:gd name="T59" fmla="*/ 87 h 131"/>
                <a:gd name="T60" fmla="*/ 93 w 139"/>
                <a:gd name="T61" fmla="*/ 71 h 131"/>
                <a:gd name="T62" fmla="*/ 89 w 139"/>
                <a:gd name="T63" fmla="*/ 76 h 131"/>
                <a:gd name="T64" fmla="*/ 95 w 139"/>
                <a:gd name="T65" fmla="*/ 97 h 131"/>
                <a:gd name="T66" fmla="*/ 103 w 139"/>
                <a:gd name="T67" fmla="*/ 118 h 131"/>
                <a:gd name="T68" fmla="*/ 98 w 139"/>
                <a:gd name="T69" fmla="*/ 113 h 131"/>
                <a:gd name="T70" fmla="*/ 83 w 139"/>
                <a:gd name="T71" fmla="*/ 76 h 131"/>
                <a:gd name="T72" fmla="*/ 68 w 139"/>
                <a:gd name="T73" fmla="*/ 53 h 131"/>
                <a:gd name="T74" fmla="*/ 58 w 139"/>
                <a:gd name="T75" fmla="*/ 46 h 131"/>
                <a:gd name="T76" fmla="*/ 55 w 139"/>
                <a:gd name="T77" fmla="*/ 50 h 131"/>
                <a:gd name="T78" fmla="*/ 62 w 139"/>
                <a:gd name="T79" fmla="*/ 87 h 131"/>
                <a:gd name="T80" fmla="*/ 72 w 139"/>
                <a:gd name="T81" fmla="*/ 107 h 131"/>
                <a:gd name="T82" fmla="*/ 62 w 139"/>
                <a:gd name="T83" fmla="*/ 95 h 131"/>
                <a:gd name="T84" fmla="*/ 49 w 139"/>
                <a:gd name="T85" fmla="*/ 41 h 131"/>
                <a:gd name="T86" fmla="*/ 32 w 139"/>
                <a:gd name="T87" fmla="*/ 29 h 131"/>
                <a:gd name="T88" fmla="*/ 27 w 139"/>
                <a:gd name="T89" fmla="*/ 42 h 131"/>
                <a:gd name="T90" fmla="*/ 31 w 139"/>
                <a:gd name="T91" fmla="*/ 67 h 131"/>
                <a:gd name="T92" fmla="*/ 37 w 139"/>
                <a:gd name="T93" fmla="*/ 94 h 131"/>
                <a:gd name="T94" fmla="*/ 32 w 139"/>
                <a:gd name="T95" fmla="*/ 91 h 131"/>
                <a:gd name="T96" fmla="*/ 25 w 139"/>
                <a:gd name="T97" fmla="*/ 54 h 131"/>
                <a:gd name="T98" fmla="*/ 13 w 139"/>
                <a:gd name="T99" fmla="*/ 17 h 131"/>
                <a:gd name="T100" fmla="*/ 0 w 139"/>
                <a:gd name="T101" fmla="*/ 1 h 131"/>
                <a:gd name="T102" fmla="*/ 2 w 139"/>
                <a:gd name="T103" fmla="*/ 0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"/>
                <a:gd name="T157" fmla="*/ 0 h 131"/>
                <a:gd name="T158" fmla="*/ 139 w 13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" h="131">
                  <a:moveTo>
                    <a:pt x="4" y="1"/>
                  </a:moveTo>
                  <a:lnTo>
                    <a:pt x="9" y="6"/>
                  </a:lnTo>
                  <a:lnTo>
                    <a:pt x="15" y="11"/>
                  </a:lnTo>
                  <a:lnTo>
                    <a:pt x="21" y="14"/>
                  </a:lnTo>
                  <a:lnTo>
                    <a:pt x="26" y="15"/>
                  </a:lnTo>
                  <a:lnTo>
                    <a:pt x="33" y="13"/>
                  </a:lnTo>
                  <a:lnTo>
                    <a:pt x="42" y="11"/>
                  </a:lnTo>
                  <a:lnTo>
                    <a:pt x="52" y="9"/>
                  </a:lnTo>
                  <a:lnTo>
                    <a:pt x="62" y="8"/>
                  </a:lnTo>
                  <a:lnTo>
                    <a:pt x="72" y="7"/>
                  </a:lnTo>
                  <a:lnTo>
                    <a:pt x="80" y="7"/>
                  </a:lnTo>
                  <a:lnTo>
                    <a:pt x="88" y="8"/>
                  </a:lnTo>
                  <a:lnTo>
                    <a:pt x="92" y="9"/>
                  </a:lnTo>
                  <a:lnTo>
                    <a:pt x="97" y="12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6" y="13"/>
                  </a:lnTo>
                  <a:lnTo>
                    <a:pt x="81" y="13"/>
                  </a:lnTo>
                  <a:lnTo>
                    <a:pt x="75" y="13"/>
                  </a:lnTo>
                  <a:lnTo>
                    <a:pt x="67" y="14"/>
                  </a:lnTo>
                  <a:lnTo>
                    <a:pt x="59" y="15"/>
                  </a:lnTo>
                  <a:lnTo>
                    <a:pt x="50" y="16"/>
                  </a:lnTo>
                  <a:lnTo>
                    <a:pt x="43" y="18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7" y="24"/>
                  </a:lnTo>
                  <a:lnTo>
                    <a:pt x="41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5"/>
                  </a:lnTo>
                  <a:lnTo>
                    <a:pt x="68" y="34"/>
                  </a:lnTo>
                  <a:lnTo>
                    <a:pt x="77" y="33"/>
                  </a:lnTo>
                  <a:lnTo>
                    <a:pt x="86" y="34"/>
                  </a:lnTo>
                  <a:lnTo>
                    <a:pt x="97" y="35"/>
                  </a:lnTo>
                  <a:lnTo>
                    <a:pt x="106" y="37"/>
                  </a:lnTo>
                  <a:lnTo>
                    <a:pt x="115" y="39"/>
                  </a:lnTo>
                  <a:lnTo>
                    <a:pt x="122" y="42"/>
                  </a:lnTo>
                  <a:lnTo>
                    <a:pt x="126" y="45"/>
                  </a:lnTo>
                  <a:lnTo>
                    <a:pt x="129" y="50"/>
                  </a:lnTo>
                  <a:lnTo>
                    <a:pt x="130" y="52"/>
                  </a:lnTo>
                  <a:lnTo>
                    <a:pt x="128" y="51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12" y="45"/>
                  </a:lnTo>
                  <a:lnTo>
                    <a:pt x="104" y="44"/>
                  </a:lnTo>
                  <a:lnTo>
                    <a:pt x="97" y="42"/>
                  </a:lnTo>
                  <a:lnTo>
                    <a:pt x="88" y="41"/>
                  </a:lnTo>
                  <a:lnTo>
                    <a:pt x="80" y="41"/>
                  </a:lnTo>
                  <a:lnTo>
                    <a:pt x="74" y="41"/>
                  </a:lnTo>
                  <a:lnTo>
                    <a:pt x="70" y="42"/>
                  </a:lnTo>
                  <a:lnTo>
                    <a:pt x="76" y="48"/>
                  </a:lnTo>
                  <a:lnTo>
                    <a:pt x="82" y="52"/>
                  </a:lnTo>
                  <a:lnTo>
                    <a:pt x="86" y="55"/>
                  </a:lnTo>
                  <a:lnTo>
                    <a:pt x="88" y="58"/>
                  </a:lnTo>
                  <a:lnTo>
                    <a:pt x="93" y="58"/>
                  </a:lnTo>
                  <a:lnTo>
                    <a:pt x="99" y="59"/>
                  </a:lnTo>
                  <a:lnTo>
                    <a:pt x="107" y="60"/>
                  </a:lnTo>
                  <a:lnTo>
                    <a:pt x="115" y="62"/>
                  </a:lnTo>
                  <a:lnTo>
                    <a:pt x="123" y="66"/>
                  </a:lnTo>
                  <a:lnTo>
                    <a:pt x="129" y="71"/>
                  </a:lnTo>
                  <a:lnTo>
                    <a:pt x="135" y="78"/>
                  </a:lnTo>
                  <a:lnTo>
                    <a:pt x="139" y="86"/>
                  </a:lnTo>
                  <a:lnTo>
                    <a:pt x="135" y="82"/>
                  </a:lnTo>
                  <a:lnTo>
                    <a:pt x="130" y="79"/>
                  </a:lnTo>
                  <a:lnTo>
                    <a:pt x="124" y="76"/>
                  </a:lnTo>
                  <a:lnTo>
                    <a:pt x="119" y="72"/>
                  </a:lnTo>
                  <a:lnTo>
                    <a:pt x="114" y="70"/>
                  </a:lnTo>
                  <a:lnTo>
                    <a:pt x="108" y="68"/>
                  </a:lnTo>
                  <a:lnTo>
                    <a:pt x="103" y="67"/>
                  </a:lnTo>
                  <a:lnTo>
                    <a:pt x="98" y="67"/>
                  </a:lnTo>
                  <a:lnTo>
                    <a:pt x="104" y="75"/>
                  </a:lnTo>
                  <a:lnTo>
                    <a:pt x="110" y="82"/>
                  </a:lnTo>
                  <a:lnTo>
                    <a:pt x="116" y="89"/>
                  </a:lnTo>
                  <a:lnTo>
                    <a:pt x="121" y="95"/>
                  </a:lnTo>
                  <a:lnTo>
                    <a:pt x="126" y="101"/>
                  </a:lnTo>
                  <a:lnTo>
                    <a:pt x="130" y="106"/>
                  </a:lnTo>
                  <a:lnTo>
                    <a:pt x="133" y="109"/>
                  </a:lnTo>
                  <a:lnTo>
                    <a:pt x="134" y="111"/>
                  </a:lnTo>
                  <a:lnTo>
                    <a:pt x="135" y="115"/>
                  </a:lnTo>
                  <a:lnTo>
                    <a:pt x="135" y="120"/>
                  </a:lnTo>
                  <a:lnTo>
                    <a:pt x="137" y="126"/>
                  </a:lnTo>
                  <a:lnTo>
                    <a:pt x="139" y="131"/>
                  </a:lnTo>
                  <a:lnTo>
                    <a:pt x="135" y="124"/>
                  </a:lnTo>
                  <a:lnTo>
                    <a:pt x="129" y="116"/>
                  </a:lnTo>
                  <a:lnTo>
                    <a:pt x="123" y="107"/>
                  </a:lnTo>
                  <a:lnTo>
                    <a:pt x="115" y="97"/>
                  </a:lnTo>
                  <a:lnTo>
                    <a:pt x="108" y="87"/>
                  </a:lnTo>
                  <a:lnTo>
                    <a:pt x="102" y="80"/>
                  </a:lnTo>
                  <a:lnTo>
                    <a:pt x="97" y="74"/>
                  </a:lnTo>
                  <a:lnTo>
                    <a:pt x="93" y="71"/>
                  </a:lnTo>
                  <a:lnTo>
                    <a:pt x="90" y="70"/>
                  </a:lnTo>
                  <a:lnTo>
                    <a:pt x="89" y="72"/>
                  </a:lnTo>
                  <a:lnTo>
                    <a:pt x="89" y="76"/>
                  </a:lnTo>
                  <a:lnTo>
                    <a:pt x="90" y="80"/>
                  </a:lnTo>
                  <a:lnTo>
                    <a:pt x="92" y="86"/>
                  </a:lnTo>
                  <a:lnTo>
                    <a:pt x="95" y="97"/>
                  </a:lnTo>
                  <a:lnTo>
                    <a:pt x="99" y="109"/>
                  </a:lnTo>
                  <a:lnTo>
                    <a:pt x="102" y="115"/>
                  </a:lnTo>
                  <a:lnTo>
                    <a:pt x="103" y="118"/>
                  </a:lnTo>
                  <a:lnTo>
                    <a:pt x="102" y="118"/>
                  </a:lnTo>
                  <a:lnTo>
                    <a:pt x="99" y="117"/>
                  </a:lnTo>
                  <a:lnTo>
                    <a:pt x="98" y="113"/>
                  </a:lnTo>
                  <a:lnTo>
                    <a:pt x="93" y="105"/>
                  </a:lnTo>
                  <a:lnTo>
                    <a:pt x="87" y="90"/>
                  </a:lnTo>
                  <a:lnTo>
                    <a:pt x="83" y="76"/>
                  </a:lnTo>
                  <a:lnTo>
                    <a:pt x="83" y="65"/>
                  </a:lnTo>
                  <a:lnTo>
                    <a:pt x="75" y="58"/>
                  </a:lnTo>
                  <a:lnTo>
                    <a:pt x="68" y="53"/>
                  </a:lnTo>
                  <a:lnTo>
                    <a:pt x="62" y="49"/>
                  </a:lnTo>
                  <a:lnTo>
                    <a:pt x="60" y="47"/>
                  </a:lnTo>
                  <a:lnTo>
                    <a:pt x="58" y="46"/>
                  </a:lnTo>
                  <a:lnTo>
                    <a:pt x="56" y="45"/>
                  </a:lnTo>
                  <a:lnTo>
                    <a:pt x="55" y="46"/>
                  </a:lnTo>
                  <a:lnTo>
                    <a:pt x="55" y="50"/>
                  </a:lnTo>
                  <a:lnTo>
                    <a:pt x="55" y="58"/>
                  </a:lnTo>
                  <a:lnTo>
                    <a:pt x="58" y="73"/>
                  </a:lnTo>
                  <a:lnTo>
                    <a:pt x="62" y="87"/>
                  </a:lnTo>
                  <a:lnTo>
                    <a:pt x="69" y="100"/>
                  </a:lnTo>
                  <a:lnTo>
                    <a:pt x="73" y="105"/>
                  </a:lnTo>
                  <a:lnTo>
                    <a:pt x="72" y="107"/>
                  </a:lnTo>
                  <a:lnTo>
                    <a:pt x="70" y="106"/>
                  </a:lnTo>
                  <a:lnTo>
                    <a:pt x="67" y="103"/>
                  </a:lnTo>
                  <a:lnTo>
                    <a:pt x="62" y="95"/>
                  </a:lnTo>
                  <a:lnTo>
                    <a:pt x="55" y="81"/>
                  </a:lnTo>
                  <a:lnTo>
                    <a:pt x="49" y="61"/>
                  </a:lnTo>
                  <a:lnTo>
                    <a:pt x="49" y="41"/>
                  </a:lnTo>
                  <a:lnTo>
                    <a:pt x="44" y="36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8" y="27"/>
                  </a:lnTo>
                  <a:lnTo>
                    <a:pt x="27" y="33"/>
                  </a:lnTo>
                  <a:lnTo>
                    <a:pt x="27" y="42"/>
                  </a:lnTo>
                  <a:lnTo>
                    <a:pt x="29" y="52"/>
                  </a:lnTo>
                  <a:lnTo>
                    <a:pt x="31" y="59"/>
                  </a:lnTo>
                  <a:lnTo>
                    <a:pt x="31" y="67"/>
                  </a:lnTo>
                  <a:lnTo>
                    <a:pt x="33" y="78"/>
                  </a:lnTo>
                  <a:lnTo>
                    <a:pt x="35" y="88"/>
                  </a:lnTo>
                  <a:lnTo>
                    <a:pt x="37" y="94"/>
                  </a:lnTo>
                  <a:lnTo>
                    <a:pt x="37" y="96"/>
                  </a:lnTo>
                  <a:lnTo>
                    <a:pt x="35" y="95"/>
                  </a:lnTo>
                  <a:lnTo>
                    <a:pt x="32" y="91"/>
                  </a:lnTo>
                  <a:lnTo>
                    <a:pt x="30" y="84"/>
                  </a:lnTo>
                  <a:lnTo>
                    <a:pt x="28" y="72"/>
                  </a:lnTo>
                  <a:lnTo>
                    <a:pt x="25" y="54"/>
                  </a:lnTo>
                  <a:lnTo>
                    <a:pt x="22" y="36"/>
                  </a:lnTo>
                  <a:lnTo>
                    <a:pt x="20" y="26"/>
                  </a:lnTo>
                  <a:lnTo>
                    <a:pt x="13" y="17"/>
                  </a:lnTo>
                  <a:lnTo>
                    <a:pt x="6" y="10"/>
                  </a:lnTo>
                  <a:lnTo>
                    <a:pt x="2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11" name="Freeform 718">
              <a:extLst>
                <a:ext uri="{FF2B5EF4-FFF2-40B4-BE49-F238E27FC236}">
                  <a16:creationId xmlns:a16="http://schemas.microsoft.com/office/drawing/2014/main" id="{D0B204DE-8829-4E2E-AD8D-0F98AE33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" y="632"/>
              <a:ext cx="97" cy="179"/>
            </a:xfrm>
            <a:custGeom>
              <a:avLst/>
              <a:gdLst>
                <a:gd name="T0" fmla="*/ 43 w 97"/>
                <a:gd name="T1" fmla="*/ 2 h 179"/>
                <a:gd name="T2" fmla="*/ 46 w 97"/>
                <a:gd name="T3" fmla="*/ 21 h 179"/>
                <a:gd name="T4" fmla="*/ 49 w 97"/>
                <a:gd name="T5" fmla="*/ 29 h 179"/>
                <a:gd name="T6" fmla="*/ 55 w 97"/>
                <a:gd name="T7" fmla="*/ 35 h 179"/>
                <a:gd name="T8" fmla="*/ 65 w 97"/>
                <a:gd name="T9" fmla="*/ 44 h 179"/>
                <a:gd name="T10" fmla="*/ 74 w 97"/>
                <a:gd name="T11" fmla="*/ 58 h 179"/>
                <a:gd name="T12" fmla="*/ 86 w 97"/>
                <a:gd name="T13" fmla="*/ 80 h 179"/>
                <a:gd name="T14" fmla="*/ 95 w 97"/>
                <a:gd name="T15" fmla="*/ 96 h 179"/>
                <a:gd name="T16" fmla="*/ 97 w 97"/>
                <a:gd name="T17" fmla="*/ 104 h 179"/>
                <a:gd name="T18" fmla="*/ 94 w 97"/>
                <a:gd name="T19" fmla="*/ 104 h 179"/>
                <a:gd name="T20" fmla="*/ 90 w 97"/>
                <a:gd name="T21" fmla="*/ 95 h 179"/>
                <a:gd name="T22" fmla="*/ 84 w 97"/>
                <a:gd name="T23" fmla="*/ 83 h 179"/>
                <a:gd name="T24" fmla="*/ 75 w 97"/>
                <a:gd name="T25" fmla="*/ 68 h 179"/>
                <a:gd name="T26" fmla="*/ 67 w 97"/>
                <a:gd name="T27" fmla="*/ 56 h 179"/>
                <a:gd name="T28" fmla="*/ 61 w 97"/>
                <a:gd name="T29" fmla="*/ 49 h 179"/>
                <a:gd name="T30" fmla="*/ 55 w 97"/>
                <a:gd name="T31" fmla="*/ 44 h 179"/>
                <a:gd name="T32" fmla="*/ 51 w 97"/>
                <a:gd name="T33" fmla="*/ 53 h 179"/>
                <a:gd name="T34" fmla="*/ 52 w 97"/>
                <a:gd name="T35" fmla="*/ 73 h 179"/>
                <a:gd name="T36" fmla="*/ 57 w 97"/>
                <a:gd name="T37" fmla="*/ 84 h 179"/>
                <a:gd name="T38" fmla="*/ 68 w 97"/>
                <a:gd name="T39" fmla="*/ 95 h 179"/>
                <a:gd name="T40" fmla="*/ 80 w 97"/>
                <a:gd name="T41" fmla="*/ 112 h 179"/>
                <a:gd name="T42" fmla="*/ 89 w 97"/>
                <a:gd name="T43" fmla="*/ 132 h 179"/>
                <a:gd name="T44" fmla="*/ 91 w 97"/>
                <a:gd name="T45" fmla="*/ 148 h 179"/>
                <a:gd name="T46" fmla="*/ 86 w 97"/>
                <a:gd name="T47" fmla="*/ 140 h 179"/>
                <a:gd name="T48" fmla="*/ 79 w 97"/>
                <a:gd name="T49" fmla="*/ 122 h 179"/>
                <a:gd name="T50" fmla="*/ 73 w 97"/>
                <a:gd name="T51" fmla="*/ 111 h 179"/>
                <a:gd name="T52" fmla="*/ 65 w 97"/>
                <a:gd name="T53" fmla="*/ 102 h 179"/>
                <a:gd name="T54" fmla="*/ 57 w 97"/>
                <a:gd name="T55" fmla="*/ 95 h 179"/>
                <a:gd name="T56" fmla="*/ 59 w 97"/>
                <a:gd name="T57" fmla="*/ 110 h 179"/>
                <a:gd name="T58" fmla="*/ 64 w 97"/>
                <a:gd name="T59" fmla="*/ 155 h 179"/>
                <a:gd name="T60" fmla="*/ 62 w 97"/>
                <a:gd name="T61" fmla="*/ 179 h 179"/>
                <a:gd name="T62" fmla="*/ 61 w 97"/>
                <a:gd name="T63" fmla="*/ 176 h 179"/>
                <a:gd name="T64" fmla="*/ 59 w 97"/>
                <a:gd name="T65" fmla="*/ 158 h 179"/>
                <a:gd name="T66" fmla="*/ 50 w 97"/>
                <a:gd name="T67" fmla="*/ 115 h 179"/>
                <a:gd name="T68" fmla="*/ 40 w 97"/>
                <a:gd name="T69" fmla="*/ 108 h 179"/>
                <a:gd name="T70" fmla="*/ 26 w 97"/>
                <a:gd name="T71" fmla="*/ 129 h 179"/>
                <a:gd name="T72" fmla="*/ 21 w 97"/>
                <a:gd name="T73" fmla="*/ 146 h 179"/>
                <a:gd name="T74" fmla="*/ 18 w 97"/>
                <a:gd name="T75" fmla="*/ 142 h 179"/>
                <a:gd name="T76" fmla="*/ 24 w 97"/>
                <a:gd name="T77" fmla="*/ 124 h 179"/>
                <a:gd name="T78" fmla="*/ 37 w 97"/>
                <a:gd name="T79" fmla="*/ 96 h 179"/>
                <a:gd name="T80" fmla="*/ 43 w 97"/>
                <a:gd name="T81" fmla="*/ 76 h 179"/>
                <a:gd name="T82" fmla="*/ 43 w 97"/>
                <a:gd name="T83" fmla="*/ 52 h 179"/>
                <a:gd name="T84" fmla="*/ 38 w 97"/>
                <a:gd name="T85" fmla="*/ 49 h 179"/>
                <a:gd name="T86" fmla="*/ 26 w 97"/>
                <a:gd name="T87" fmla="*/ 62 h 179"/>
                <a:gd name="T88" fmla="*/ 15 w 97"/>
                <a:gd name="T89" fmla="*/ 77 h 179"/>
                <a:gd name="T90" fmla="*/ 6 w 97"/>
                <a:gd name="T91" fmla="*/ 94 h 179"/>
                <a:gd name="T92" fmla="*/ 2 w 97"/>
                <a:gd name="T93" fmla="*/ 105 h 179"/>
                <a:gd name="T94" fmla="*/ 0 w 97"/>
                <a:gd name="T95" fmla="*/ 103 h 179"/>
                <a:gd name="T96" fmla="*/ 3 w 97"/>
                <a:gd name="T97" fmla="*/ 93 h 179"/>
                <a:gd name="T98" fmla="*/ 12 w 97"/>
                <a:gd name="T99" fmla="*/ 75 h 179"/>
                <a:gd name="T100" fmla="*/ 23 w 97"/>
                <a:gd name="T101" fmla="*/ 56 h 179"/>
                <a:gd name="T102" fmla="*/ 35 w 97"/>
                <a:gd name="T103" fmla="*/ 39 h 179"/>
                <a:gd name="T104" fmla="*/ 43 w 97"/>
                <a:gd name="T105" fmla="*/ 28 h 179"/>
                <a:gd name="T106" fmla="*/ 41 w 97"/>
                <a:gd name="T107" fmla="*/ 12 h 179"/>
                <a:gd name="T108" fmla="*/ 40 w 97"/>
                <a:gd name="T109" fmla="*/ 5 h 179"/>
                <a:gd name="T110" fmla="*/ 41 w 97"/>
                <a:gd name="T111" fmla="*/ 2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7"/>
                <a:gd name="T169" fmla="*/ 0 h 179"/>
                <a:gd name="T170" fmla="*/ 97 w 97"/>
                <a:gd name="T171" fmla="*/ 179 h 1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7" h="179">
                  <a:moveTo>
                    <a:pt x="42" y="0"/>
                  </a:moveTo>
                  <a:lnTo>
                    <a:pt x="43" y="2"/>
                  </a:lnTo>
                  <a:lnTo>
                    <a:pt x="44" y="11"/>
                  </a:lnTo>
                  <a:lnTo>
                    <a:pt x="46" y="21"/>
                  </a:lnTo>
                  <a:lnTo>
                    <a:pt x="47" y="27"/>
                  </a:lnTo>
                  <a:lnTo>
                    <a:pt x="49" y="29"/>
                  </a:lnTo>
                  <a:lnTo>
                    <a:pt x="51" y="31"/>
                  </a:lnTo>
                  <a:lnTo>
                    <a:pt x="55" y="35"/>
                  </a:lnTo>
                  <a:lnTo>
                    <a:pt x="60" y="39"/>
                  </a:lnTo>
                  <a:lnTo>
                    <a:pt x="65" y="44"/>
                  </a:lnTo>
                  <a:lnTo>
                    <a:pt x="70" y="50"/>
                  </a:lnTo>
                  <a:lnTo>
                    <a:pt x="74" y="58"/>
                  </a:lnTo>
                  <a:lnTo>
                    <a:pt x="79" y="66"/>
                  </a:lnTo>
                  <a:lnTo>
                    <a:pt x="86" y="80"/>
                  </a:lnTo>
                  <a:lnTo>
                    <a:pt x="92" y="90"/>
                  </a:lnTo>
                  <a:lnTo>
                    <a:pt x="95" y="96"/>
                  </a:lnTo>
                  <a:lnTo>
                    <a:pt x="97" y="101"/>
                  </a:lnTo>
                  <a:lnTo>
                    <a:pt x="97" y="104"/>
                  </a:lnTo>
                  <a:lnTo>
                    <a:pt x="96" y="105"/>
                  </a:lnTo>
                  <a:lnTo>
                    <a:pt x="94" y="104"/>
                  </a:lnTo>
                  <a:lnTo>
                    <a:pt x="92" y="99"/>
                  </a:lnTo>
                  <a:lnTo>
                    <a:pt x="90" y="95"/>
                  </a:lnTo>
                  <a:lnTo>
                    <a:pt x="87" y="90"/>
                  </a:lnTo>
                  <a:lnTo>
                    <a:pt x="84" y="83"/>
                  </a:lnTo>
                  <a:lnTo>
                    <a:pt x="79" y="75"/>
                  </a:lnTo>
                  <a:lnTo>
                    <a:pt x="75" y="68"/>
                  </a:lnTo>
                  <a:lnTo>
                    <a:pt x="71" y="62"/>
                  </a:lnTo>
                  <a:lnTo>
                    <a:pt x="67" y="56"/>
                  </a:lnTo>
                  <a:lnTo>
                    <a:pt x="65" y="53"/>
                  </a:lnTo>
                  <a:lnTo>
                    <a:pt x="61" y="49"/>
                  </a:lnTo>
                  <a:lnTo>
                    <a:pt x="57" y="46"/>
                  </a:lnTo>
                  <a:lnTo>
                    <a:pt x="55" y="44"/>
                  </a:lnTo>
                  <a:lnTo>
                    <a:pt x="52" y="43"/>
                  </a:lnTo>
                  <a:lnTo>
                    <a:pt x="51" y="53"/>
                  </a:lnTo>
                  <a:lnTo>
                    <a:pt x="51" y="63"/>
                  </a:lnTo>
                  <a:lnTo>
                    <a:pt x="52" y="73"/>
                  </a:lnTo>
                  <a:lnTo>
                    <a:pt x="53" y="80"/>
                  </a:lnTo>
                  <a:lnTo>
                    <a:pt x="57" y="84"/>
                  </a:lnTo>
                  <a:lnTo>
                    <a:pt x="62" y="89"/>
                  </a:lnTo>
                  <a:lnTo>
                    <a:pt x="68" y="95"/>
                  </a:lnTo>
                  <a:lnTo>
                    <a:pt x="74" y="103"/>
                  </a:lnTo>
                  <a:lnTo>
                    <a:pt x="80" y="112"/>
                  </a:lnTo>
                  <a:lnTo>
                    <a:pt x="86" y="122"/>
                  </a:lnTo>
                  <a:lnTo>
                    <a:pt x="89" y="132"/>
                  </a:lnTo>
                  <a:lnTo>
                    <a:pt x="91" y="144"/>
                  </a:lnTo>
                  <a:lnTo>
                    <a:pt x="91" y="148"/>
                  </a:lnTo>
                  <a:lnTo>
                    <a:pt x="89" y="147"/>
                  </a:lnTo>
                  <a:lnTo>
                    <a:pt x="86" y="140"/>
                  </a:lnTo>
                  <a:lnTo>
                    <a:pt x="82" y="129"/>
                  </a:lnTo>
                  <a:lnTo>
                    <a:pt x="79" y="122"/>
                  </a:lnTo>
                  <a:lnTo>
                    <a:pt x="77" y="117"/>
                  </a:lnTo>
                  <a:lnTo>
                    <a:pt x="73" y="111"/>
                  </a:lnTo>
                  <a:lnTo>
                    <a:pt x="69" y="106"/>
                  </a:lnTo>
                  <a:lnTo>
                    <a:pt x="65" y="102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4" y="94"/>
                  </a:lnTo>
                  <a:lnTo>
                    <a:pt x="59" y="110"/>
                  </a:lnTo>
                  <a:lnTo>
                    <a:pt x="62" y="131"/>
                  </a:lnTo>
                  <a:lnTo>
                    <a:pt x="64" y="155"/>
                  </a:lnTo>
                  <a:lnTo>
                    <a:pt x="63" y="175"/>
                  </a:lnTo>
                  <a:lnTo>
                    <a:pt x="62" y="179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1" y="172"/>
                  </a:lnTo>
                  <a:lnTo>
                    <a:pt x="59" y="158"/>
                  </a:lnTo>
                  <a:lnTo>
                    <a:pt x="55" y="136"/>
                  </a:lnTo>
                  <a:lnTo>
                    <a:pt x="50" y="115"/>
                  </a:lnTo>
                  <a:lnTo>
                    <a:pt x="47" y="102"/>
                  </a:lnTo>
                  <a:lnTo>
                    <a:pt x="40" y="108"/>
                  </a:lnTo>
                  <a:lnTo>
                    <a:pt x="32" y="118"/>
                  </a:lnTo>
                  <a:lnTo>
                    <a:pt x="26" y="129"/>
                  </a:lnTo>
                  <a:lnTo>
                    <a:pt x="23" y="142"/>
                  </a:lnTo>
                  <a:lnTo>
                    <a:pt x="21" y="146"/>
                  </a:lnTo>
                  <a:lnTo>
                    <a:pt x="19" y="146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7" y="96"/>
                  </a:lnTo>
                  <a:lnTo>
                    <a:pt x="43" y="88"/>
                  </a:lnTo>
                  <a:lnTo>
                    <a:pt x="43" y="76"/>
                  </a:lnTo>
                  <a:lnTo>
                    <a:pt x="44" y="64"/>
                  </a:lnTo>
                  <a:lnTo>
                    <a:pt x="43" y="52"/>
                  </a:lnTo>
                  <a:lnTo>
                    <a:pt x="43" y="45"/>
                  </a:lnTo>
                  <a:lnTo>
                    <a:pt x="38" y="49"/>
                  </a:lnTo>
                  <a:lnTo>
                    <a:pt x="32" y="55"/>
                  </a:lnTo>
                  <a:lnTo>
                    <a:pt x="26" y="62"/>
                  </a:lnTo>
                  <a:lnTo>
                    <a:pt x="20" y="69"/>
                  </a:lnTo>
                  <a:lnTo>
                    <a:pt x="15" y="77"/>
                  </a:lnTo>
                  <a:lnTo>
                    <a:pt x="10" y="86"/>
                  </a:lnTo>
                  <a:lnTo>
                    <a:pt x="6" y="94"/>
                  </a:lnTo>
                  <a:lnTo>
                    <a:pt x="4" y="101"/>
                  </a:lnTo>
                  <a:lnTo>
                    <a:pt x="2" y="105"/>
                  </a:lnTo>
                  <a:lnTo>
                    <a:pt x="1" y="105"/>
                  </a:lnTo>
                  <a:lnTo>
                    <a:pt x="0" y="103"/>
                  </a:lnTo>
                  <a:lnTo>
                    <a:pt x="1" y="97"/>
                  </a:lnTo>
                  <a:lnTo>
                    <a:pt x="3" y="93"/>
                  </a:lnTo>
                  <a:lnTo>
                    <a:pt x="6" y="85"/>
                  </a:lnTo>
                  <a:lnTo>
                    <a:pt x="12" y="75"/>
                  </a:lnTo>
                  <a:lnTo>
                    <a:pt x="17" y="66"/>
                  </a:lnTo>
                  <a:lnTo>
                    <a:pt x="23" y="56"/>
                  </a:lnTo>
                  <a:lnTo>
                    <a:pt x="29" y="46"/>
                  </a:lnTo>
                  <a:lnTo>
                    <a:pt x="35" y="39"/>
                  </a:lnTo>
                  <a:lnTo>
                    <a:pt x="40" y="34"/>
                  </a:lnTo>
                  <a:lnTo>
                    <a:pt x="43" y="28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40" y="8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12" name="Freeform 719">
              <a:extLst>
                <a:ext uri="{FF2B5EF4-FFF2-40B4-BE49-F238E27FC236}">
                  <a16:creationId xmlns:a16="http://schemas.microsoft.com/office/drawing/2014/main" id="{A3D072E9-C66B-4C83-9699-726CC42BE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" y="399"/>
              <a:ext cx="116" cy="187"/>
            </a:xfrm>
            <a:custGeom>
              <a:avLst/>
              <a:gdLst>
                <a:gd name="T0" fmla="*/ 3 w 116"/>
                <a:gd name="T1" fmla="*/ 178 h 187"/>
                <a:gd name="T2" fmla="*/ 12 w 116"/>
                <a:gd name="T3" fmla="*/ 153 h 187"/>
                <a:gd name="T4" fmla="*/ 19 w 116"/>
                <a:gd name="T5" fmla="*/ 136 h 187"/>
                <a:gd name="T6" fmla="*/ 29 w 116"/>
                <a:gd name="T7" fmla="*/ 111 h 187"/>
                <a:gd name="T8" fmla="*/ 27 w 116"/>
                <a:gd name="T9" fmla="*/ 100 h 187"/>
                <a:gd name="T10" fmla="*/ 21 w 116"/>
                <a:gd name="T11" fmla="*/ 90 h 187"/>
                <a:gd name="T12" fmla="*/ 20 w 116"/>
                <a:gd name="T13" fmla="*/ 79 h 187"/>
                <a:gd name="T14" fmla="*/ 22 w 116"/>
                <a:gd name="T15" fmla="*/ 81 h 187"/>
                <a:gd name="T16" fmla="*/ 26 w 116"/>
                <a:gd name="T17" fmla="*/ 88 h 187"/>
                <a:gd name="T18" fmla="*/ 33 w 116"/>
                <a:gd name="T19" fmla="*/ 93 h 187"/>
                <a:gd name="T20" fmla="*/ 39 w 116"/>
                <a:gd name="T21" fmla="*/ 89 h 187"/>
                <a:gd name="T22" fmla="*/ 49 w 116"/>
                <a:gd name="T23" fmla="*/ 78 h 187"/>
                <a:gd name="T24" fmla="*/ 57 w 116"/>
                <a:gd name="T25" fmla="*/ 66 h 187"/>
                <a:gd name="T26" fmla="*/ 62 w 116"/>
                <a:gd name="T27" fmla="*/ 56 h 187"/>
                <a:gd name="T28" fmla="*/ 64 w 116"/>
                <a:gd name="T29" fmla="*/ 47 h 187"/>
                <a:gd name="T30" fmla="*/ 59 w 116"/>
                <a:gd name="T31" fmla="*/ 25 h 187"/>
                <a:gd name="T32" fmla="*/ 53 w 116"/>
                <a:gd name="T33" fmla="*/ 12 h 187"/>
                <a:gd name="T34" fmla="*/ 52 w 116"/>
                <a:gd name="T35" fmla="*/ 9 h 187"/>
                <a:gd name="T36" fmla="*/ 59 w 116"/>
                <a:gd name="T37" fmla="*/ 17 h 187"/>
                <a:gd name="T38" fmla="*/ 67 w 116"/>
                <a:gd name="T39" fmla="*/ 38 h 187"/>
                <a:gd name="T40" fmla="*/ 74 w 116"/>
                <a:gd name="T41" fmla="*/ 35 h 187"/>
                <a:gd name="T42" fmla="*/ 87 w 116"/>
                <a:gd name="T43" fmla="*/ 9 h 187"/>
                <a:gd name="T44" fmla="*/ 97 w 116"/>
                <a:gd name="T45" fmla="*/ 0 h 187"/>
                <a:gd name="T46" fmla="*/ 97 w 116"/>
                <a:gd name="T47" fmla="*/ 3 h 187"/>
                <a:gd name="T48" fmla="*/ 90 w 116"/>
                <a:gd name="T49" fmla="*/ 16 h 187"/>
                <a:gd name="T50" fmla="*/ 77 w 116"/>
                <a:gd name="T51" fmla="*/ 46 h 187"/>
                <a:gd name="T52" fmla="*/ 78 w 116"/>
                <a:gd name="T53" fmla="*/ 52 h 187"/>
                <a:gd name="T54" fmla="*/ 89 w 116"/>
                <a:gd name="T55" fmla="*/ 48 h 187"/>
                <a:gd name="T56" fmla="*/ 98 w 116"/>
                <a:gd name="T57" fmla="*/ 45 h 187"/>
                <a:gd name="T58" fmla="*/ 104 w 116"/>
                <a:gd name="T59" fmla="*/ 41 h 187"/>
                <a:gd name="T60" fmla="*/ 111 w 116"/>
                <a:gd name="T61" fmla="*/ 36 h 187"/>
                <a:gd name="T62" fmla="*/ 116 w 116"/>
                <a:gd name="T63" fmla="*/ 36 h 187"/>
                <a:gd name="T64" fmla="*/ 110 w 116"/>
                <a:gd name="T65" fmla="*/ 42 h 187"/>
                <a:gd name="T66" fmla="*/ 99 w 116"/>
                <a:gd name="T67" fmla="*/ 50 h 187"/>
                <a:gd name="T68" fmla="*/ 85 w 116"/>
                <a:gd name="T69" fmla="*/ 57 h 187"/>
                <a:gd name="T70" fmla="*/ 73 w 116"/>
                <a:gd name="T71" fmla="*/ 62 h 187"/>
                <a:gd name="T72" fmla="*/ 65 w 116"/>
                <a:gd name="T73" fmla="*/ 67 h 187"/>
                <a:gd name="T74" fmla="*/ 55 w 116"/>
                <a:gd name="T75" fmla="*/ 81 h 187"/>
                <a:gd name="T76" fmla="*/ 55 w 116"/>
                <a:gd name="T77" fmla="*/ 88 h 187"/>
                <a:gd name="T78" fmla="*/ 59 w 116"/>
                <a:gd name="T79" fmla="*/ 91 h 187"/>
                <a:gd name="T80" fmla="*/ 57 w 116"/>
                <a:gd name="T81" fmla="*/ 94 h 187"/>
                <a:gd name="T82" fmla="*/ 52 w 116"/>
                <a:gd name="T83" fmla="*/ 99 h 187"/>
                <a:gd name="T84" fmla="*/ 49 w 116"/>
                <a:gd name="T85" fmla="*/ 100 h 187"/>
                <a:gd name="T86" fmla="*/ 46 w 116"/>
                <a:gd name="T87" fmla="*/ 100 h 187"/>
                <a:gd name="T88" fmla="*/ 43 w 116"/>
                <a:gd name="T89" fmla="*/ 104 h 187"/>
                <a:gd name="T90" fmla="*/ 36 w 116"/>
                <a:gd name="T91" fmla="*/ 120 h 187"/>
                <a:gd name="T92" fmla="*/ 26 w 116"/>
                <a:gd name="T93" fmla="*/ 141 h 187"/>
                <a:gd name="T94" fmla="*/ 21 w 116"/>
                <a:gd name="T95" fmla="*/ 161 h 187"/>
                <a:gd name="T96" fmla="*/ 18 w 116"/>
                <a:gd name="T97" fmla="*/ 171 h 187"/>
                <a:gd name="T98" fmla="*/ 15 w 116"/>
                <a:gd name="T99" fmla="*/ 179 h 187"/>
                <a:gd name="T100" fmla="*/ 11 w 116"/>
                <a:gd name="T101" fmla="*/ 183 h 187"/>
                <a:gd name="T102" fmla="*/ 2 w 116"/>
                <a:gd name="T103" fmla="*/ 186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187"/>
                <a:gd name="T158" fmla="*/ 116 w 116"/>
                <a:gd name="T159" fmla="*/ 187 h 1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187">
                  <a:moveTo>
                    <a:pt x="0" y="187"/>
                  </a:moveTo>
                  <a:lnTo>
                    <a:pt x="3" y="178"/>
                  </a:lnTo>
                  <a:lnTo>
                    <a:pt x="8" y="165"/>
                  </a:lnTo>
                  <a:lnTo>
                    <a:pt x="12" y="153"/>
                  </a:lnTo>
                  <a:lnTo>
                    <a:pt x="16" y="144"/>
                  </a:lnTo>
                  <a:lnTo>
                    <a:pt x="19" y="136"/>
                  </a:lnTo>
                  <a:lnTo>
                    <a:pt x="24" y="123"/>
                  </a:lnTo>
                  <a:lnTo>
                    <a:pt x="29" y="111"/>
                  </a:lnTo>
                  <a:lnTo>
                    <a:pt x="31" y="105"/>
                  </a:lnTo>
                  <a:lnTo>
                    <a:pt x="27" y="100"/>
                  </a:lnTo>
                  <a:lnTo>
                    <a:pt x="24" y="95"/>
                  </a:lnTo>
                  <a:lnTo>
                    <a:pt x="21" y="90"/>
                  </a:lnTo>
                  <a:lnTo>
                    <a:pt x="20" y="83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2" y="81"/>
                  </a:lnTo>
                  <a:lnTo>
                    <a:pt x="24" y="85"/>
                  </a:lnTo>
                  <a:lnTo>
                    <a:pt x="26" y="88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9" y="89"/>
                  </a:lnTo>
                  <a:lnTo>
                    <a:pt x="44" y="84"/>
                  </a:lnTo>
                  <a:lnTo>
                    <a:pt x="49" y="78"/>
                  </a:lnTo>
                  <a:lnTo>
                    <a:pt x="53" y="72"/>
                  </a:lnTo>
                  <a:lnTo>
                    <a:pt x="57" y="66"/>
                  </a:lnTo>
                  <a:lnTo>
                    <a:pt x="61" y="61"/>
                  </a:lnTo>
                  <a:lnTo>
                    <a:pt x="62" y="56"/>
                  </a:lnTo>
                  <a:lnTo>
                    <a:pt x="64" y="54"/>
                  </a:lnTo>
                  <a:lnTo>
                    <a:pt x="64" y="47"/>
                  </a:lnTo>
                  <a:lnTo>
                    <a:pt x="62" y="35"/>
                  </a:lnTo>
                  <a:lnTo>
                    <a:pt x="59" y="25"/>
                  </a:lnTo>
                  <a:lnTo>
                    <a:pt x="55" y="17"/>
                  </a:lnTo>
                  <a:lnTo>
                    <a:pt x="53" y="12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9" y="17"/>
                  </a:lnTo>
                  <a:lnTo>
                    <a:pt x="64" y="27"/>
                  </a:lnTo>
                  <a:lnTo>
                    <a:pt x="67" y="38"/>
                  </a:lnTo>
                  <a:lnTo>
                    <a:pt x="69" y="47"/>
                  </a:lnTo>
                  <a:lnTo>
                    <a:pt x="74" y="35"/>
                  </a:lnTo>
                  <a:lnTo>
                    <a:pt x="81" y="22"/>
                  </a:lnTo>
                  <a:lnTo>
                    <a:pt x="87" y="9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7" y="3"/>
                  </a:lnTo>
                  <a:lnTo>
                    <a:pt x="94" y="6"/>
                  </a:lnTo>
                  <a:lnTo>
                    <a:pt x="90" y="16"/>
                  </a:lnTo>
                  <a:lnTo>
                    <a:pt x="84" y="31"/>
                  </a:lnTo>
                  <a:lnTo>
                    <a:pt x="77" y="46"/>
                  </a:lnTo>
                  <a:lnTo>
                    <a:pt x="73" y="54"/>
                  </a:lnTo>
                  <a:lnTo>
                    <a:pt x="78" y="52"/>
                  </a:lnTo>
                  <a:lnTo>
                    <a:pt x="84" y="50"/>
                  </a:lnTo>
                  <a:lnTo>
                    <a:pt x="89" y="48"/>
                  </a:lnTo>
                  <a:lnTo>
                    <a:pt x="93" y="46"/>
                  </a:lnTo>
                  <a:lnTo>
                    <a:pt x="98" y="45"/>
                  </a:lnTo>
                  <a:lnTo>
                    <a:pt x="102" y="43"/>
                  </a:lnTo>
                  <a:lnTo>
                    <a:pt x="104" y="41"/>
                  </a:lnTo>
                  <a:lnTo>
                    <a:pt x="107" y="39"/>
                  </a:lnTo>
                  <a:lnTo>
                    <a:pt x="111" y="36"/>
                  </a:lnTo>
                  <a:lnTo>
                    <a:pt x="115" y="35"/>
                  </a:lnTo>
                  <a:lnTo>
                    <a:pt x="116" y="36"/>
                  </a:lnTo>
                  <a:lnTo>
                    <a:pt x="113" y="39"/>
                  </a:lnTo>
                  <a:lnTo>
                    <a:pt x="110" y="42"/>
                  </a:lnTo>
                  <a:lnTo>
                    <a:pt x="105" y="45"/>
                  </a:lnTo>
                  <a:lnTo>
                    <a:pt x="99" y="50"/>
                  </a:lnTo>
                  <a:lnTo>
                    <a:pt x="92" y="54"/>
                  </a:lnTo>
                  <a:lnTo>
                    <a:pt x="85" y="57"/>
                  </a:lnTo>
                  <a:lnTo>
                    <a:pt x="79" y="60"/>
                  </a:lnTo>
                  <a:lnTo>
                    <a:pt x="73" y="62"/>
                  </a:lnTo>
                  <a:lnTo>
                    <a:pt x="70" y="63"/>
                  </a:lnTo>
                  <a:lnTo>
                    <a:pt x="65" y="67"/>
                  </a:lnTo>
                  <a:lnTo>
                    <a:pt x="59" y="74"/>
                  </a:lnTo>
                  <a:lnTo>
                    <a:pt x="55" y="81"/>
                  </a:lnTo>
                  <a:lnTo>
                    <a:pt x="53" y="86"/>
                  </a:lnTo>
                  <a:lnTo>
                    <a:pt x="55" y="88"/>
                  </a:lnTo>
                  <a:lnTo>
                    <a:pt x="56" y="90"/>
                  </a:lnTo>
                  <a:lnTo>
                    <a:pt x="59" y="91"/>
                  </a:lnTo>
                  <a:lnTo>
                    <a:pt x="61" y="91"/>
                  </a:lnTo>
                  <a:lnTo>
                    <a:pt x="57" y="94"/>
                  </a:lnTo>
                  <a:lnTo>
                    <a:pt x="55" y="96"/>
                  </a:lnTo>
                  <a:lnTo>
                    <a:pt x="52" y="99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3" y="104"/>
                  </a:lnTo>
                  <a:lnTo>
                    <a:pt x="40" y="111"/>
                  </a:lnTo>
                  <a:lnTo>
                    <a:pt x="36" y="120"/>
                  </a:lnTo>
                  <a:lnTo>
                    <a:pt x="30" y="131"/>
                  </a:lnTo>
                  <a:lnTo>
                    <a:pt x="26" y="141"/>
                  </a:lnTo>
                  <a:lnTo>
                    <a:pt x="23" y="151"/>
                  </a:lnTo>
                  <a:lnTo>
                    <a:pt x="21" y="161"/>
                  </a:lnTo>
                  <a:lnTo>
                    <a:pt x="20" y="167"/>
                  </a:lnTo>
                  <a:lnTo>
                    <a:pt x="18" y="171"/>
                  </a:lnTo>
                  <a:lnTo>
                    <a:pt x="17" y="175"/>
                  </a:lnTo>
                  <a:lnTo>
                    <a:pt x="15" y="179"/>
                  </a:lnTo>
                  <a:lnTo>
                    <a:pt x="13" y="181"/>
                  </a:lnTo>
                  <a:lnTo>
                    <a:pt x="11" y="183"/>
                  </a:lnTo>
                  <a:lnTo>
                    <a:pt x="6" y="185"/>
                  </a:lnTo>
                  <a:lnTo>
                    <a:pt x="2" y="186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13" name="Freeform 720">
              <a:extLst>
                <a:ext uri="{FF2B5EF4-FFF2-40B4-BE49-F238E27FC236}">
                  <a16:creationId xmlns:a16="http://schemas.microsoft.com/office/drawing/2014/main" id="{0E221C63-CADF-46D7-A7FE-BB69B3C0D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" y="696"/>
              <a:ext cx="75" cy="143"/>
            </a:xfrm>
            <a:custGeom>
              <a:avLst/>
              <a:gdLst>
                <a:gd name="T0" fmla="*/ 49 w 75"/>
                <a:gd name="T1" fmla="*/ 8 h 143"/>
                <a:gd name="T2" fmla="*/ 41 w 75"/>
                <a:gd name="T3" fmla="*/ 25 h 143"/>
                <a:gd name="T4" fmla="*/ 35 w 75"/>
                <a:gd name="T5" fmla="*/ 30 h 143"/>
                <a:gd name="T6" fmla="*/ 23 w 75"/>
                <a:gd name="T7" fmla="*/ 34 h 143"/>
                <a:gd name="T8" fmla="*/ 11 w 75"/>
                <a:gd name="T9" fmla="*/ 42 h 143"/>
                <a:gd name="T10" fmla="*/ 3 w 75"/>
                <a:gd name="T11" fmla="*/ 49 h 143"/>
                <a:gd name="T12" fmla="*/ 0 w 75"/>
                <a:gd name="T13" fmla="*/ 55 h 143"/>
                <a:gd name="T14" fmla="*/ 1 w 75"/>
                <a:gd name="T15" fmla="*/ 56 h 143"/>
                <a:gd name="T16" fmla="*/ 6 w 75"/>
                <a:gd name="T17" fmla="*/ 53 h 143"/>
                <a:gd name="T18" fmla="*/ 14 w 75"/>
                <a:gd name="T19" fmla="*/ 47 h 143"/>
                <a:gd name="T20" fmla="*/ 24 w 75"/>
                <a:gd name="T21" fmla="*/ 41 h 143"/>
                <a:gd name="T22" fmla="*/ 34 w 75"/>
                <a:gd name="T23" fmla="*/ 36 h 143"/>
                <a:gd name="T24" fmla="*/ 35 w 75"/>
                <a:gd name="T25" fmla="*/ 42 h 143"/>
                <a:gd name="T26" fmla="*/ 32 w 75"/>
                <a:gd name="T27" fmla="*/ 61 h 143"/>
                <a:gd name="T28" fmla="*/ 28 w 75"/>
                <a:gd name="T29" fmla="*/ 71 h 143"/>
                <a:gd name="T30" fmla="*/ 20 w 75"/>
                <a:gd name="T31" fmla="*/ 81 h 143"/>
                <a:gd name="T32" fmla="*/ 11 w 75"/>
                <a:gd name="T33" fmla="*/ 91 h 143"/>
                <a:gd name="T34" fmla="*/ 5 w 75"/>
                <a:gd name="T35" fmla="*/ 99 h 143"/>
                <a:gd name="T36" fmla="*/ 3 w 75"/>
                <a:gd name="T37" fmla="*/ 105 h 143"/>
                <a:gd name="T38" fmla="*/ 5 w 75"/>
                <a:gd name="T39" fmla="*/ 107 h 143"/>
                <a:gd name="T40" fmla="*/ 11 w 75"/>
                <a:gd name="T41" fmla="*/ 98 h 143"/>
                <a:gd name="T42" fmla="*/ 26 w 75"/>
                <a:gd name="T43" fmla="*/ 83 h 143"/>
                <a:gd name="T44" fmla="*/ 32 w 75"/>
                <a:gd name="T45" fmla="*/ 89 h 143"/>
                <a:gd name="T46" fmla="*/ 35 w 75"/>
                <a:gd name="T47" fmla="*/ 128 h 143"/>
                <a:gd name="T48" fmla="*/ 37 w 75"/>
                <a:gd name="T49" fmla="*/ 142 h 143"/>
                <a:gd name="T50" fmla="*/ 38 w 75"/>
                <a:gd name="T51" fmla="*/ 142 h 143"/>
                <a:gd name="T52" fmla="*/ 38 w 75"/>
                <a:gd name="T53" fmla="*/ 125 h 143"/>
                <a:gd name="T54" fmla="*/ 37 w 75"/>
                <a:gd name="T55" fmla="*/ 84 h 143"/>
                <a:gd name="T56" fmla="*/ 40 w 75"/>
                <a:gd name="T57" fmla="*/ 70 h 143"/>
                <a:gd name="T58" fmla="*/ 41 w 75"/>
                <a:gd name="T59" fmla="*/ 71 h 143"/>
                <a:gd name="T60" fmla="*/ 46 w 75"/>
                <a:gd name="T61" fmla="*/ 83 h 143"/>
                <a:gd name="T62" fmla="*/ 61 w 75"/>
                <a:gd name="T63" fmla="*/ 103 h 143"/>
                <a:gd name="T64" fmla="*/ 70 w 75"/>
                <a:gd name="T65" fmla="*/ 108 h 143"/>
                <a:gd name="T66" fmla="*/ 66 w 75"/>
                <a:gd name="T67" fmla="*/ 102 h 143"/>
                <a:gd name="T68" fmla="*/ 59 w 75"/>
                <a:gd name="T69" fmla="*/ 90 h 143"/>
                <a:gd name="T70" fmla="*/ 47 w 75"/>
                <a:gd name="T71" fmla="*/ 73 h 143"/>
                <a:gd name="T72" fmla="*/ 44 w 75"/>
                <a:gd name="T73" fmla="*/ 59 h 143"/>
                <a:gd name="T74" fmla="*/ 45 w 75"/>
                <a:gd name="T75" fmla="*/ 42 h 143"/>
                <a:gd name="T76" fmla="*/ 47 w 75"/>
                <a:gd name="T77" fmla="*/ 35 h 143"/>
                <a:gd name="T78" fmla="*/ 49 w 75"/>
                <a:gd name="T79" fmla="*/ 37 h 143"/>
                <a:gd name="T80" fmla="*/ 57 w 75"/>
                <a:gd name="T81" fmla="*/ 46 h 143"/>
                <a:gd name="T82" fmla="*/ 70 w 75"/>
                <a:gd name="T83" fmla="*/ 59 h 143"/>
                <a:gd name="T84" fmla="*/ 75 w 75"/>
                <a:gd name="T85" fmla="*/ 63 h 143"/>
                <a:gd name="T86" fmla="*/ 70 w 75"/>
                <a:gd name="T87" fmla="*/ 56 h 143"/>
                <a:gd name="T88" fmla="*/ 63 w 75"/>
                <a:gd name="T89" fmla="*/ 46 h 143"/>
                <a:gd name="T90" fmla="*/ 55 w 75"/>
                <a:gd name="T91" fmla="*/ 35 h 143"/>
                <a:gd name="T92" fmla="*/ 53 w 75"/>
                <a:gd name="T93" fmla="*/ 29 h 143"/>
                <a:gd name="T94" fmla="*/ 53 w 75"/>
                <a:gd name="T95" fmla="*/ 14 h 143"/>
                <a:gd name="T96" fmla="*/ 57 w 75"/>
                <a:gd name="T97" fmla="*/ 2 h 143"/>
                <a:gd name="T98" fmla="*/ 55 w 75"/>
                <a:gd name="T99" fmla="*/ 0 h 1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143"/>
                <a:gd name="T152" fmla="*/ 75 w 75"/>
                <a:gd name="T153" fmla="*/ 143 h 1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143">
                  <a:moveTo>
                    <a:pt x="53" y="3"/>
                  </a:moveTo>
                  <a:lnTo>
                    <a:pt x="49" y="8"/>
                  </a:lnTo>
                  <a:lnTo>
                    <a:pt x="45" y="17"/>
                  </a:lnTo>
                  <a:lnTo>
                    <a:pt x="41" y="25"/>
                  </a:lnTo>
                  <a:lnTo>
                    <a:pt x="40" y="30"/>
                  </a:lnTo>
                  <a:lnTo>
                    <a:pt x="35" y="30"/>
                  </a:lnTo>
                  <a:lnTo>
                    <a:pt x="30" y="31"/>
                  </a:lnTo>
                  <a:lnTo>
                    <a:pt x="23" y="34"/>
                  </a:lnTo>
                  <a:lnTo>
                    <a:pt x="17" y="38"/>
                  </a:lnTo>
                  <a:lnTo>
                    <a:pt x="11" y="42"/>
                  </a:lnTo>
                  <a:lnTo>
                    <a:pt x="6" y="46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4" y="54"/>
                  </a:lnTo>
                  <a:lnTo>
                    <a:pt x="6" y="53"/>
                  </a:lnTo>
                  <a:lnTo>
                    <a:pt x="10" y="50"/>
                  </a:lnTo>
                  <a:lnTo>
                    <a:pt x="14" y="47"/>
                  </a:lnTo>
                  <a:lnTo>
                    <a:pt x="19" y="44"/>
                  </a:lnTo>
                  <a:lnTo>
                    <a:pt x="24" y="41"/>
                  </a:lnTo>
                  <a:lnTo>
                    <a:pt x="29" y="38"/>
                  </a:lnTo>
                  <a:lnTo>
                    <a:pt x="34" y="36"/>
                  </a:lnTo>
                  <a:lnTo>
                    <a:pt x="37" y="35"/>
                  </a:lnTo>
                  <a:lnTo>
                    <a:pt x="35" y="42"/>
                  </a:lnTo>
                  <a:lnTo>
                    <a:pt x="34" y="52"/>
                  </a:lnTo>
                  <a:lnTo>
                    <a:pt x="32" y="61"/>
                  </a:lnTo>
                  <a:lnTo>
                    <a:pt x="31" y="67"/>
                  </a:lnTo>
                  <a:lnTo>
                    <a:pt x="28" y="71"/>
                  </a:lnTo>
                  <a:lnTo>
                    <a:pt x="24" y="75"/>
                  </a:lnTo>
                  <a:lnTo>
                    <a:pt x="20" y="81"/>
                  </a:lnTo>
                  <a:lnTo>
                    <a:pt x="15" y="85"/>
                  </a:lnTo>
                  <a:lnTo>
                    <a:pt x="11" y="91"/>
                  </a:lnTo>
                  <a:lnTo>
                    <a:pt x="7" y="95"/>
                  </a:lnTo>
                  <a:lnTo>
                    <a:pt x="5" y="99"/>
                  </a:lnTo>
                  <a:lnTo>
                    <a:pt x="3" y="102"/>
                  </a:lnTo>
                  <a:lnTo>
                    <a:pt x="3" y="105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6" y="104"/>
                  </a:lnTo>
                  <a:lnTo>
                    <a:pt x="11" y="98"/>
                  </a:lnTo>
                  <a:lnTo>
                    <a:pt x="18" y="89"/>
                  </a:lnTo>
                  <a:lnTo>
                    <a:pt x="26" y="83"/>
                  </a:lnTo>
                  <a:lnTo>
                    <a:pt x="31" y="78"/>
                  </a:lnTo>
                  <a:lnTo>
                    <a:pt x="32" y="89"/>
                  </a:lnTo>
                  <a:lnTo>
                    <a:pt x="33" y="109"/>
                  </a:lnTo>
                  <a:lnTo>
                    <a:pt x="35" y="128"/>
                  </a:lnTo>
                  <a:lnTo>
                    <a:pt x="36" y="139"/>
                  </a:lnTo>
                  <a:lnTo>
                    <a:pt x="37" y="142"/>
                  </a:lnTo>
                  <a:lnTo>
                    <a:pt x="38" y="143"/>
                  </a:lnTo>
                  <a:lnTo>
                    <a:pt x="38" y="142"/>
                  </a:lnTo>
                  <a:lnTo>
                    <a:pt x="39" y="138"/>
                  </a:lnTo>
                  <a:lnTo>
                    <a:pt x="38" y="125"/>
                  </a:lnTo>
                  <a:lnTo>
                    <a:pt x="38" y="104"/>
                  </a:lnTo>
                  <a:lnTo>
                    <a:pt x="37" y="84"/>
                  </a:lnTo>
                  <a:lnTo>
                    <a:pt x="39" y="71"/>
                  </a:lnTo>
                  <a:lnTo>
                    <a:pt x="40" y="70"/>
                  </a:lnTo>
                  <a:lnTo>
                    <a:pt x="41" y="70"/>
                  </a:lnTo>
                  <a:lnTo>
                    <a:pt x="41" y="71"/>
                  </a:lnTo>
                  <a:lnTo>
                    <a:pt x="42" y="75"/>
                  </a:lnTo>
                  <a:lnTo>
                    <a:pt x="46" y="83"/>
                  </a:lnTo>
                  <a:lnTo>
                    <a:pt x="54" y="92"/>
                  </a:lnTo>
                  <a:lnTo>
                    <a:pt x="61" y="103"/>
                  </a:lnTo>
                  <a:lnTo>
                    <a:pt x="67" y="108"/>
                  </a:lnTo>
                  <a:lnTo>
                    <a:pt x="70" y="108"/>
                  </a:lnTo>
                  <a:lnTo>
                    <a:pt x="69" y="106"/>
                  </a:lnTo>
                  <a:lnTo>
                    <a:pt x="66" y="102"/>
                  </a:lnTo>
                  <a:lnTo>
                    <a:pt x="63" y="97"/>
                  </a:lnTo>
                  <a:lnTo>
                    <a:pt x="59" y="90"/>
                  </a:lnTo>
                  <a:lnTo>
                    <a:pt x="53" y="82"/>
                  </a:lnTo>
                  <a:lnTo>
                    <a:pt x="47" y="73"/>
                  </a:lnTo>
                  <a:lnTo>
                    <a:pt x="44" y="66"/>
                  </a:lnTo>
                  <a:lnTo>
                    <a:pt x="44" y="59"/>
                  </a:lnTo>
                  <a:lnTo>
                    <a:pt x="44" y="51"/>
                  </a:lnTo>
                  <a:lnTo>
                    <a:pt x="45" y="42"/>
                  </a:lnTo>
                  <a:lnTo>
                    <a:pt x="46" y="37"/>
                  </a:lnTo>
                  <a:lnTo>
                    <a:pt x="47" y="35"/>
                  </a:lnTo>
                  <a:lnTo>
                    <a:pt x="49" y="37"/>
                  </a:lnTo>
                  <a:lnTo>
                    <a:pt x="52" y="40"/>
                  </a:lnTo>
                  <a:lnTo>
                    <a:pt x="57" y="46"/>
                  </a:lnTo>
                  <a:lnTo>
                    <a:pt x="63" y="53"/>
                  </a:lnTo>
                  <a:lnTo>
                    <a:pt x="70" y="59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3" y="59"/>
                  </a:lnTo>
                  <a:lnTo>
                    <a:pt x="70" y="56"/>
                  </a:lnTo>
                  <a:lnTo>
                    <a:pt x="66" y="51"/>
                  </a:lnTo>
                  <a:lnTo>
                    <a:pt x="63" y="46"/>
                  </a:lnTo>
                  <a:lnTo>
                    <a:pt x="59" y="40"/>
                  </a:lnTo>
                  <a:lnTo>
                    <a:pt x="55" y="35"/>
                  </a:lnTo>
                  <a:lnTo>
                    <a:pt x="54" y="32"/>
                  </a:lnTo>
                  <a:lnTo>
                    <a:pt x="53" y="29"/>
                  </a:lnTo>
                  <a:lnTo>
                    <a:pt x="52" y="22"/>
                  </a:lnTo>
                  <a:lnTo>
                    <a:pt x="53" y="14"/>
                  </a:lnTo>
                  <a:lnTo>
                    <a:pt x="55" y="6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14" name="Freeform 721">
              <a:extLst>
                <a:ext uri="{FF2B5EF4-FFF2-40B4-BE49-F238E27FC236}">
                  <a16:creationId xmlns:a16="http://schemas.microsoft.com/office/drawing/2014/main" id="{3DF791CD-7BF1-452B-AF90-F531F9771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631"/>
              <a:ext cx="149" cy="132"/>
            </a:xfrm>
            <a:custGeom>
              <a:avLst/>
              <a:gdLst>
                <a:gd name="T0" fmla="*/ 3 w 149"/>
                <a:gd name="T1" fmla="*/ 13 h 132"/>
                <a:gd name="T2" fmla="*/ 11 w 149"/>
                <a:gd name="T3" fmla="*/ 21 h 132"/>
                <a:gd name="T4" fmla="*/ 17 w 149"/>
                <a:gd name="T5" fmla="*/ 26 h 132"/>
                <a:gd name="T6" fmla="*/ 29 w 149"/>
                <a:gd name="T7" fmla="*/ 32 h 132"/>
                <a:gd name="T8" fmla="*/ 33 w 149"/>
                <a:gd name="T9" fmla="*/ 48 h 132"/>
                <a:gd name="T10" fmla="*/ 34 w 149"/>
                <a:gd name="T11" fmla="*/ 74 h 132"/>
                <a:gd name="T12" fmla="*/ 36 w 149"/>
                <a:gd name="T13" fmla="*/ 88 h 132"/>
                <a:gd name="T14" fmla="*/ 38 w 149"/>
                <a:gd name="T15" fmla="*/ 84 h 132"/>
                <a:gd name="T16" fmla="*/ 37 w 149"/>
                <a:gd name="T17" fmla="*/ 70 h 132"/>
                <a:gd name="T18" fmla="*/ 40 w 149"/>
                <a:gd name="T19" fmla="*/ 43 h 132"/>
                <a:gd name="T20" fmla="*/ 43 w 149"/>
                <a:gd name="T21" fmla="*/ 38 h 132"/>
                <a:gd name="T22" fmla="*/ 50 w 149"/>
                <a:gd name="T23" fmla="*/ 45 h 132"/>
                <a:gd name="T24" fmla="*/ 59 w 149"/>
                <a:gd name="T25" fmla="*/ 54 h 132"/>
                <a:gd name="T26" fmla="*/ 65 w 149"/>
                <a:gd name="T27" fmla="*/ 61 h 132"/>
                <a:gd name="T28" fmla="*/ 70 w 149"/>
                <a:gd name="T29" fmla="*/ 77 h 132"/>
                <a:gd name="T30" fmla="*/ 77 w 149"/>
                <a:gd name="T31" fmla="*/ 118 h 132"/>
                <a:gd name="T32" fmla="*/ 83 w 149"/>
                <a:gd name="T33" fmla="*/ 132 h 132"/>
                <a:gd name="T34" fmla="*/ 83 w 149"/>
                <a:gd name="T35" fmla="*/ 125 h 132"/>
                <a:gd name="T36" fmla="*/ 79 w 149"/>
                <a:gd name="T37" fmla="*/ 109 h 132"/>
                <a:gd name="T38" fmla="*/ 75 w 149"/>
                <a:gd name="T39" fmla="*/ 78 h 132"/>
                <a:gd name="T40" fmla="*/ 82 w 149"/>
                <a:gd name="T41" fmla="*/ 71 h 132"/>
                <a:gd name="T42" fmla="*/ 102 w 149"/>
                <a:gd name="T43" fmla="*/ 84 h 132"/>
                <a:gd name="T44" fmla="*/ 125 w 149"/>
                <a:gd name="T45" fmla="*/ 98 h 132"/>
                <a:gd name="T46" fmla="*/ 143 w 149"/>
                <a:gd name="T47" fmla="*/ 110 h 132"/>
                <a:gd name="T48" fmla="*/ 148 w 149"/>
                <a:gd name="T49" fmla="*/ 115 h 132"/>
                <a:gd name="T50" fmla="*/ 147 w 149"/>
                <a:gd name="T51" fmla="*/ 111 h 132"/>
                <a:gd name="T52" fmla="*/ 138 w 149"/>
                <a:gd name="T53" fmla="*/ 102 h 132"/>
                <a:gd name="T54" fmla="*/ 121 w 149"/>
                <a:gd name="T55" fmla="*/ 90 h 132"/>
                <a:gd name="T56" fmla="*/ 101 w 149"/>
                <a:gd name="T57" fmla="*/ 75 h 132"/>
                <a:gd name="T58" fmla="*/ 83 w 149"/>
                <a:gd name="T59" fmla="*/ 65 h 132"/>
                <a:gd name="T60" fmla="*/ 75 w 149"/>
                <a:gd name="T61" fmla="*/ 60 h 132"/>
                <a:gd name="T62" fmla="*/ 80 w 149"/>
                <a:gd name="T63" fmla="*/ 59 h 132"/>
                <a:gd name="T64" fmla="*/ 90 w 149"/>
                <a:gd name="T65" fmla="*/ 55 h 132"/>
                <a:gd name="T66" fmla="*/ 106 w 149"/>
                <a:gd name="T67" fmla="*/ 52 h 132"/>
                <a:gd name="T68" fmla="*/ 124 w 149"/>
                <a:gd name="T69" fmla="*/ 51 h 132"/>
                <a:gd name="T70" fmla="*/ 138 w 149"/>
                <a:gd name="T71" fmla="*/ 53 h 132"/>
                <a:gd name="T72" fmla="*/ 149 w 149"/>
                <a:gd name="T73" fmla="*/ 57 h 132"/>
                <a:gd name="T74" fmla="*/ 146 w 149"/>
                <a:gd name="T75" fmla="*/ 52 h 132"/>
                <a:gd name="T76" fmla="*/ 138 w 149"/>
                <a:gd name="T77" fmla="*/ 48 h 132"/>
                <a:gd name="T78" fmla="*/ 120 w 149"/>
                <a:gd name="T79" fmla="*/ 47 h 132"/>
                <a:gd name="T80" fmla="*/ 99 w 149"/>
                <a:gd name="T81" fmla="*/ 48 h 132"/>
                <a:gd name="T82" fmla="*/ 82 w 149"/>
                <a:gd name="T83" fmla="*/ 49 h 132"/>
                <a:gd name="T84" fmla="*/ 75 w 149"/>
                <a:gd name="T85" fmla="*/ 48 h 132"/>
                <a:gd name="T86" fmla="*/ 67 w 149"/>
                <a:gd name="T87" fmla="*/ 43 h 132"/>
                <a:gd name="T88" fmla="*/ 58 w 149"/>
                <a:gd name="T89" fmla="*/ 37 h 132"/>
                <a:gd name="T90" fmla="*/ 51 w 149"/>
                <a:gd name="T91" fmla="*/ 30 h 132"/>
                <a:gd name="T92" fmla="*/ 53 w 149"/>
                <a:gd name="T93" fmla="*/ 25 h 132"/>
                <a:gd name="T94" fmla="*/ 65 w 149"/>
                <a:gd name="T95" fmla="*/ 18 h 132"/>
                <a:gd name="T96" fmla="*/ 77 w 149"/>
                <a:gd name="T97" fmla="*/ 11 h 132"/>
                <a:gd name="T98" fmla="*/ 89 w 149"/>
                <a:gd name="T99" fmla="*/ 5 h 132"/>
                <a:gd name="T100" fmla="*/ 95 w 149"/>
                <a:gd name="T101" fmla="*/ 3 h 132"/>
                <a:gd name="T102" fmla="*/ 90 w 149"/>
                <a:gd name="T103" fmla="*/ 0 h 132"/>
                <a:gd name="T104" fmla="*/ 80 w 149"/>
                <a:gd name="T105" fmla="*/ 4 h 132"/>
                <a:gd name="T106" fmla="*/ 69 w 149"/>
                <a:gd name="T107" fmla="*/ 9 h 132"/>
                <a:gd name="T108" fmla="*/ 56 w 149"/>
                <a:gd name="T109" fmla="*/ 16 h 132"/>
                <a:gd name="T110" fmla="*/ 46 w 149"/>
                <a:gd name="T111" fmla="*/ 21 h 132"/>
                <a:gd name="T112" fmla="*/ 40 w 149"/>
                <a:gd name="T113" fmla="*/ 25 h 132"/>
                <a:gd name="T114" fmla="*/ 32 w 149"/>
                <a:gd name="T115" fmla="*/ 24 h 132"/>
                <a:gd name="T116" fmla="*/ 23 w 149"/>
                <a:gd name="T117" fmla="*/ 19 h 132"/>
                <a:gd name="T118" fmla="*/ 16 w 149"/>
                <a:gd name="T119" fmla="*/ 15 h 132"/>
                <a:gd name="T120" fmla="*/ 8 w 149"/>
                <a:gd name="T121" fmla="*/ 13 h 132"/>
                <a:gd name="T122" fmla="*/ 2 w 149"/>
                <a:gd name="T123" fmla="*/ 11 h 1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"/>
                <a:gd name="T187" fmla="*/ 0 h 132"/>
                <a:gd name="T188" fmla="*/ 149 w 149"/>
                <a:gd name="T189" fmla="*/ 132 h 1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" h="132">
                  <a:moveTo>
                    <a:pt x="0" y="11"/>
                  </a:moveTo>
                  <a:lnTo>
                    <a:pt x="3" y="13"/>
                  </a:lnTo>
                  <a:lnTo>
                    <a:pt x="7" y="17"/>
                  </a:lnTo>
                  <a:lnTo>
                    <a:pt x="11" y="21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23" y="29"/>
                  </a:lnTo>
                  <a:lnTo>
                    <a:pt x="29" y="32"/>
                  </a:lnTo>
                  <a:lnTo>
                    <a:pt x="33" y="36"/>
                  </a:lnTo>
                  <a:lnTo>
                    <a:pt x="33" y="48"/>
                  </a:lnTo>
                  <a:lnTo>
                    <a:pt x="33" y="62"/>
                  </a:lnTo>
                  <a:lnTo>
                    <a:pt x="34" y="74"/>
                  </a:lnTo>
                  <a:lnTo>
                    <a:pt x="34" y="84"/>
                  </a:lnTo>
                  <a:lnTo>
                    <a:pt x="36" y="88"/>
                  </a:lnTo>
                  <a:lnTo>
                    <a:pt x="37" y="87"/>
                  </a:lnTo>
                  <a:lnTo>
                    <a:pt x="38" y="84"/>
                  </a:lnTo>
                  <a:lnTo>
                    <a:pt x="37" y="79"/>
                  </a:lnTo>
                  <a:lnTo>
                    <a:pt x="37" y="70"/>
                  </a:lnTo>
                  <a:lnTo>
                    <a:pt x="38" y="57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43" y="38"/>
                  </a:lnTo>
                  <a:lnTo>
                    <a:pt x="47" y="41"/>
                  </a:lnTo>
                  <a:lnTo>
                    <a:pt x="50" y="45"/>
                  </a:lnTo>
                  <a:lnTo>
                    <a:pt x="54" y="50"/>
                  </a:lnTo>
                  <a:lnTo>
                    <a:pt x="59" y="54"/>
                  </a:lnTo>
                  <a:lnTo>
                    <a:pt x="63" y="58"/>
                  </a:lnTo>
                  <a:lnTo>
                    <a:pt x="65" y="61"/>
                  </a:lnTo>
                  <a:lnTo>
                    <a:pt x="68" y="62"/>
                  </a:lnTo>
                  <a:lnTo>
                    <a:pt x="70" y="77"/>
                  </a:lnTo>
                  <a:lnTo>
                    <a:pt x="72" y="97"/>
                  </a:lnTo>
                  <a:lnTo>
                    <a:pt x="77" y="118"/>
                  </a:lnTo>
                  <a:lnTo>
                    <a:pt x="81" y="129"/>
                  </a:lnTo>
                  <a:lnTo>
                    <a:pt x="83" y="132"/>
                  </a:lnTo>
                  <a:lnTo>
                    <a:pt x="84" y="130"/>
                  </a:lnTo>
                  <a:lnTo>
                    <a:pt x="83" y="125"/>
                  </a:lnTo>
                  <a:lnTo>
                    <a:pt x="82" y="120"/>
                  </a:lnTo>
                  <a:lnTo>
                    <a:pt x="79" y="109"/>
                  </a:lnTo>
                  <a:lnTo>
                    <a:pt x="77" y="94"/>
                  </a:lnTo>
                  <a:lnTo>
                    <a:pt x="75" y="78"/>
                  </a:lnTo>
                  <a:lnTo>
                    <a:pt x="75" y="68"/>
                  </a:lnTo>
                  <a:lnTo>
                    <a:pt x="82" y="71"/>
                  </a:lnTo>
                  <a:lnTo>
                    <a:pt x="91" y="77"/>
                  </a:lnTo>
                  <a:lnTo>
                    <a:pt x="102" y="84"/>
                  </a:lnTo>
                  <a:lnTo>
                    <a:pt x="114" y="92"/>
                  </a:lnTo>
                  <a:lnTo>
                    <a:pt x="125" y="98"/>
                  </a:lnTo>
                  <a:lnTo>
                    <a:pt x="135" y="105"/>
                  </a:lnTo>
                  <a:lnTo>
                    <a:pt x="143" y="110"/>
                  </a:lnTo>
                  <a:lnTo>
                    <a:pt x="146" y="113"/>
                  </a:lnTo>
                  <a:lnTo>
                    <a:pt x="148" y="115"/>
                  </a:lnTo>
                  <a:lnTo>
                    <a:pt x="149" y="114"/>
                  </a:lnTo>
                  <a:lnTo>
                    <a:pt x="147" y="111"/>
                  </a:lnTo>
                  <a:lnTo>
                    <a:pt x="143" y="106"/>
                  </a:lnTo>
                  <a:lnTo>
                    <a:pt x="138" y="102"/>
                  </a:lnTo>
                  <a:lnTo>
                    <a:pt x="131" y="96"/>
                  </a:lnTo>
                  <a:lnTo>
                    <a:pt x="121" y="90"/>
                  </a:lnTo>
                  <a:lnTo>
                    <a:pt x="111" y="83"/>
                  </a:lnTo>
                  <a:lnTo>
                    <a:pt x="101" y="75"/>
                  </a:lnTo>
                  <a:lnTo>
                    <a:pt x="91" y="69"/>
                  </a:lnTo>
                  <a:lnTo>
                    <a:pt x="83" y="65"/>
                  </a:lnTo>
                  <a:lnTo>
                    <a:pt x="78" y="62"/>
                  </a:lnTo>
                  <a:lnTo>
                    <a:pt x="75" y="60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5" y="57"/>
                  </a:lnTo>
                  <a:lnTo>
                    <a:pt x="90" y="55"/>
                  </a:lnTo>
                  <a:lnTo>
                    <a:pt x="98" y="53"/>
                  </a:lnTo>
                  <a:lnTo>
                    <a:pt x="106" y="52"/>
                  </a:lnTo>
                  <a:lnTo>
                    <a:pt x="115" y="51"/>
                  </a:lnTo>
                  <a:lnTo>
                    <a:pt x="124" y="51"/>
                  </a:lnTo>
                  <a:lnTo>
                    <a:pt x="132" y="52"/>
                  </a:lnTo>
                  <a:lnTo>
                    <a:pt x="138" y="53"/>
                  </a:lnTo>
                  <a:lnTo>
                    <a:pt x="144" y="55"/>
                  </a:lnTo>
                  <a:lnTo>
                    <a:pt x="149" y="57"/>
                  </a:lnTo>
                  <a:lnTo>
                    <a:pt x="149" y="56"/>
                  </a:lnTo>
                  <a:lnTo>
                    <a:pt x="146" y="52"/>
                  </a:lnTo>
                  <a:lnTo>
                    <a:pt x="142" y="49"/>
                  </a:lnTo>
                  <a:lnTo>
                    <a:pt x="138" y="48"/>
                  </a:lnTo>
                  <a:lnTo>
                    <a:pt x="130" y="48"/>
                  </a:lnTo>
                  <a:lnTo>
                    <a:pt x="120" y="47"/>
                  </a:lnTo>
                  <a:lnTo>
                    <a:pt x="110" y="47"/>
                  </a:lnTo>
                  <a:lnTo>
                    <a:pt x="99" y="48"/>
                  </a:lnTo>
                  <a:lnTo>
                    <a:pt x="89" y="48"/>
                  </a:lnTo>
                  <a:lnTo>
                    <a:pt x="82" y="49"/>
                  </a:lnTo>
                  <a:lnTo>
                    <a:pt x="77" y="49"/>
                  </a:lnTo>
                  <a:lnTo>
                    <a:pt x="75" y="48"/>
                  </a:lnTo>
                  <a:lnTo>
                    <a:pt x="71" y="46"/>
                  </a:lnTo>
                  <a:lnTo>
                    <a:pt x="67" y="43"/>
                  </a:lnTo>
                  <a:lnTo>
                    <a:pt x="62" y="40"/>
                  </a:lnTo>
                  <a:lnTo>
                    <a:pt x="58" y="37"/>
                  </a:lnTo>
                  <a:lnTo>
                    <a:pt x="54" y="33"/>
                  </a:lnTo>
                  <a:lnTo>
                    <a:pt x="51" y="30"/>
                  </a:lnTo>
                  <a:lnTo>
                    <a:pt x="49" y="28"/>
                  </a:lnTo>
                  <a:lnTo>
                    <a:pt x="53" y="25"/>
                  </a:lnTo>
                  <a:lnTo>
                    <a:pt x="59" y="22"/>
                  </a:lnTo>
                  <a:lnTo>
                    <a:pt x="65" y="18"/>
                  </a:lnTo>
                  <a:lnTo>
                    <a:pt x="71" y="14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5" y="6"/>
                  </a:lnTo>
                  <a:lnTo>
                    <a:pt x="69" y="9"/>
                  </a:lnTo>
                  <a:lnTo>
                    <a:pt x="62" y="13"/>
                  </a:lnTo>
                  <a:lnTo>
                    <a:pt x="56" y="16"/>
                  </a:lnTo>
                  <a:lnTo>
                    <a:pt x="50" y="19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4"/>
                  </a:lnTo>
                  <a:lnTo>
                    <a:pt x="27" y="21"/>
                  </a:lnTo>
                  <a:lnTo>
                    <a:pt x="23" y="19"/>
                  </a:lnTo>
                  <a:lnTo>
                    <a:pt x="20" y="17"/>
                  </a:lnTo>
                  <a:lnTo>
                    <a:pt x="16" y="15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09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9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0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0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0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0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0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0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2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9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 nodeType="clickPar">
                      <p:stCondLst>
                        <p:cond delay="0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09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09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38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109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 nodeType="clickPar">
                      <p:stCondLst>
                        <p:cond delay="0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09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9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09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41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09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 nodeType="clickPar">
                      <p:stCondLst>
                        <p:cond delay="0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9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109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 nodeType="clickPar">
                      <p:stCondLst>
                        <p:cond delay="indefinite"/>
                      </p:stCondLst>
                      <p:childTnLst>
                        <p:par>
                          <p:cTn id="3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09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4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09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 nodeType="clickPar">
                      <p:stCondLst>
                        <p:cond delay="0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09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 nodeType="clickPar">
                      <p:stCondLst>
                        <p:cond delay="indefinite"/>
                      </p:stCondLst>
                      <p:childTnLst>
                        <p:par>
                          <p:cTn id="3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109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 nodeType="clickPar">
                      <p:stCondLst>
                        <p:cond delay="indefinite"/>
                      </p:stCondLst>
                      <p:childTnLst>
                        <p:par>
                          <p:cTn id="3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09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33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109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 nodeType="clickPar">
                      <p:stCondLst>
                        <p:cond delay="0"/>
                      </p:stCondLst>
                      <p:childTnLst>
                        <p:par>
                          <p:cTn id="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9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 nodeType="clickPar">
                      <p:stCondLst>
                        <p:cond delay="indefinite"/>
                      </p:stCondLst>
                      <p:childTnLst>
                        <p:par>
                          <p:cTn id="3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109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 nodeType="clickPar">
                      <p:stCondLst>
                        <p:cond delay="indefinite"/>
                      </p:stCondLst>
                      <p:childTnLst>
                        <p:par>
                          <p:cTn id="3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9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34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09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 nodeType="clickPar">
                      <p:stCondLst>
                        <p:cond delay="0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109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109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109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 nodeType="clickPar">
                      <p:stCondLst>
                        <p:cond delay="indefinite"/>
                      </p:stCondLst>
                      <p:childTnLst>
                        <p:par>
                          <p:cTn id="4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9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 nodeType="clickPar">
                      <p:stCondLst>
                        <p:cond delay="indefinite"/>
                      </p:stCondLst>
                      <p:childTnLst>
                        <p:par>
                          <p:cTn id="4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09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35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09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 nodeType="clickPar">
                      <p:stCondLst>
                        <p:cond delay="0"/>
                      </p:stCondLst>
                      <p:childTnLst>
                        <p:par>
                          <p:cTn id="4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1" dur="500"/>
                                        <p:tgtEl>
                                          <p:spTgt spid="109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 nodeType="clickPar">
                      <p:stCondLst>
                        <p:cond delay="indefinite"/>
                      </p:stCondLst>
                      <p:childTnLst>
                        <p:par>
                          <p:cTn id="4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09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 nodeType="clickPar">
                      <p:stCondLst>
                        <p:cond delay="indefinite"/>
                      </p:stCondLst>
                      <p:childTnLst>
                        <p:par>
                          <p:cTn id="4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9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36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109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 nodeType="clickPar">
                      <p:stCondLst>
                        <p:cond delay="0"/>
                      </p:stCondLst>
                      <p:childTnLst>
                        <p:par>
                          <p:cTn id="4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109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109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 nodeType="clickPar">
                      <p:stCondLst>
                        <p:cond delay="indefinite"/>
                      </p:stCondLst>
                      <p:childTnLst>
                        <p:par>
                          <p:cTn id="4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109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37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109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 nodeType="clickPar">
                      <p:stCondLst>
                        <p:cond delay="0"/>
                      </p:stCondLst>
                      <p:childTnLst>
                        <p:par>
                          <p:cTn id="4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/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109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 nodeType="clickPar">
                      <p:stCondLst>
                        <p:cond delay="indefinite"/>
                      </p:stCondLst>
                      <p:childTnLst>
                        <p:par>
                          <p:cTn id="4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500"/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/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9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 nodeType="clickPar">
                      <p:stCondLst>
                        <p:cond delay="indefinite"/>
                      </p:stCondLst>
                      <p:childTnLst>
                        <p:par>
                          <p:cTn id="4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109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39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109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 nodeType="clickPar">
                      <p:stCondLst>
                        <p:cond delay="0"/>
                      </p:stCondLst>
                      <p:childTnLst>
                        <p:par>
                          <p:cTn id="4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5" dur="500"/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/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7" dur="500"/>
                                        <p:tgtEl>
                                          <p:spTgt spid="109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 nodeType="clickPar">
                      <p:stCondLst>
                        <p:cond delay="indefinite"/>
                      </p:stCondLst>
                      <p:childTnLst>
                        <p:par>
                          <p:cTn id="5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109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 nodeType="clickPar">
                      <p:stCondLst>
                        <p:cond delay="indefinite"/>
                      </p:stCondLst>
                      <p:childTnLst>
                        <p:par>
                          <p:cTn id="5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109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40"/>
                  </p:tgtEl>
                </p:cond>
              </p:nextCondLst>
            </p:seq>
          </p:childTnLst>
        </p:cTn>
      </p:par>
    </p:tnLst>
    <p:bldLst>
      <p:bldP spid="109570" grpId="0" animBg="1"/>
      <p:bldP spid="109581" grpId="0" animBg="1"/>
      <p:bldP spid="109582" grpId="0" animBg="1"/>
      <p:bldP spid="109583" grpId="0" animBg="1"/>
      <p:bldP spid="109584" grpId="0" animBg="1"/>
      <p:bldP spid="109585" grpId="0" animBg="1"/>
      <p:bldP spid="109586" grpId="0" animBg="1"/>
      <p:bldP spid="109587" grpId="0" animBg="1"/>
      <p:bldP spid="109588" grpId="0" animBg="1"/>
      <p:bldP spid="109589" grpId="0" animBg="1"/>
      <p:bldP spid="109590" grpId="0" animBg="1"/>
      <p:bldP spid="109591" grpId="0" animBg="1"/>
      <p:bldP spid="109592" grpId="0" animBg="1"/>
      <p:bldP spid="109593" grpId="0" animBg="1"/>
      <p:bldP spid="109594" grpId="0" animBg="1"/>
      <p:bldP spid="109595" grpId="0" animBg="1"/>
      <p:bldP spid="109596" grpId="0" animBg="1"/>
      <p:bldP spid="109597" grpId="0" animBg="1"/>
      <p:bldP spid="109598" grpId="0" animBg="1"/>
      <p:bldP spid="109599" grpId="0" animBg="1"/>
      <p:bldP spid="109600" grpId="0" animBg="1"/>
      <p:bldP spid="109601" grpId="0" animBg="1"/>
      <p:bldP spid="109602" grpId="0" animBg="1"/>
      <p:bldP spid="109602" grpId="1" animBg="1"/>
      <p:bldP spid="109603" grpId="0" animBg="1"/>
      <p:bldP spid="109603" grpId="1" animBg="1"/>
      <p:bldP spid="109604" grpId="0" animBg="1"/>
      <p:bldP spid="109605" grpId="0" animBg="1"/>
      <p:bldP spid="109606" grpId="0" animBg="1"/>
      <p:bldP spid="109607" grpId="0" animBg="1"/>
      <p:bldP spid="109608" grpId="0" animBg="1"/>
      <p:bldP spid="109609" grpId="0" animBg="1"/>
      <p:bldP spid="109610" grpId="0" animBg="1"/>
      <p:bldP spid="109611" grpId="0" animBg="1"/>
      <p:bldP spid="109611" grpId="1" animBg="1"/>
      <p:bldP spid="109612" grpId="0" animBg="1"/>
      <p:bldP spid="109612" grpId="1" animBg="1"/>
      <p:bldP spid="109613" grpId="0" animBg="1"/>
      <p:bldP spid="109613" grpId="1" animBg="1"/>
      <p:bldP spid="109614" grpId="0" animBg="1"/>
      <p:bldP spid="109614" grpId="1" animBg="1"/>
      <p:bldP spid="109615" grpId="0" animBg="1"/>
      <p:bldP spid="109615" grpId="1" animBg="1"/>
      <p:bldP spid="109616" grpId="0" animBg="1"/>
      <p:bldP spid="109616" grpId="1" animBg="1"/>
      <p:bldP spid="109617" grpId="0" animBg="1"/>
      <p:bldP spid="109617" grpId="1" animBg="1"/>
      <p:bldP spid="109618" grpId="0" animBg="1"/>
      <p:bldP spid="109618" grpId="1" animBg="1"/>
      <p:bldP spid="109619" grpId="0" animBg="1"/>
      <p:bldP spid="109619" grpId="1" animBg="1"/>
      <p:bldP spid="109620" grpId="0" animBg="1"/>
      <p:bldP spid="109620" grpId="1" animBg="1"/>
      <p:bldP spid="109633" grpId="0" animBg="1"/>
      <p:bldP spid="109634" grpId="0" animBg="1"/>
      <p:bldP spid="109635" grpId="0" animBg="1"/>
      <p:bldP spid="109636" grpId="0" animBg="1"/>
      <p:bldP spid="109637" grpId="0" animBg="1"/>
      <p:bldP spid="109638" grpId="0" animBg="1"/>
      <p:bldP spid="109639" grpId="0" animBg="1"/>
      <p:bldP spid="109640" grpId="0" animBg="1"/>
      <p:bldP spid="109641" grpId="0" animBg="1"/>
      <p:bldP spid="1096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a11">
            <a:extLst>
              <a:ext uri="{FF2B5EF4-FFF2-40B4-BE49-F238E27FC236}">
                <a16:creationId xmlns:a16="http://schemas.microsoft.com/office/drawing/2014/main" id="{72CF879E-DD06-40D5-BC5E-DD5E39129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teacher_kids_waving">
            <a:extLst>
              <a:ext uri="{FF2B5EF4-FFF2-40B4-BE49-F238E27FC236}">
                <a16:creationId xmlns:a16="http://schemas.microsoft.com/office/drawing/2014/main" id="{728DCD46-37C0-420F-AB5B-7DE378F991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757364"/>
            <a:ext cx="36576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WordArt 7">
            <a:extLst>
              <a:ext uri="{FF2B5EF4-FFF2-40B4-BE49-F238E27FC236}">
                <a16:creationId xmlns:a16="http://schemas.microsoft.com/office/drawing/2014/main" id="{4FCEF60F-CDCF-4800-9D0A-657283DFC3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143000"/>
            <a:ext cx="7162800" cy="4191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Widescreen</PresentationFormat>
  <Paragraphs>164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.VnTime</vt:lpstr>
      <vt:lpstr>Arial</vt:lpstr>
      <vt:lpstr>Calibri</vt:lpstr>
      <vt:lpstr>Impact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2020-12-02T02:52:35Z</dcterms:created>
  <dcterms:modified xsi:type="dcterms:W3CDTF">2020-12-02T02:52:59Z</dcterms:modified>
</cp:coreProperties>
</file>