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70" r:id="rId3"/>
    <p:sldId id="264" r:id="rId4"/>
    <p:sldId id="258" r:id="rId5"/>
    <p:sldId id="259" r:id="rId6"/>
    <p:sldId id="275" r:id="rId7"/>
    <p:sldId id="261" r:id="rId8"/>
    <p:sldId id="262" r:id="rId9"/>
    <p:sldId id="263" r:id="rId10"/>
    <p:sldId id="266" r:id="rId11"/>
    <p:sldId id="269" r:id="rId12"/>
    <p:sldId id="276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ACF4867E-A617-4840-8614-5B0255771C84}"/>
              </a:ext>
            </a:extLst>
          </p:cNvPr>
          <p:cNvGrpSpPr>
            <a:grpSpLocks/>
          </p:cNvGrpSpPr>
          <p:nvPr/>
        </p:nvGrpSpPr>
        <p:grpSpPr bwMode="auto">
          <a:xfrm>
            <a:off x="425451" y="1752601"/>
            <a:ext cx="11766549" cy="5129213"/>
            <a:chOff x="201" y="1104"/>
            <a:chExt cx="5559" cy="3231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94DB1E6F-A38F-4887-B762-9453FF04BDE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vi-VN" sz="1800">
                <a:latin typeface="Arial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B0DDDFAC-9136-4C33-AFA7-E3D7DEEA1DB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920 h 2182"/>
                <a:gd name="T4" fmla="*/ 5232 w 4897"/>
                <a:gd name="T5" fmla="*/ 1920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vi-VN" sz="1800">
                <a:latin typeface="Arial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1233DE8D-17F7-461B-B12E-0FA73972978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1125A84-B81B-4E6A-ADED-B13AEEEAD43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73E33FD0-094F-4511-A41B-A6C42A1A4F4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2675EA01-8C52-4158-8CFC-097EA1B20CA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</a:endParaRPr>
            </a:p>
          </p:txBody>
        </p:sp>
      </p:grpSp>
      <p:sp>
        <p:nvSpPr>
          <p:cNvPr id="6861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1320800" y="1905001"/>
            <a:ext cx="103632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8618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20800" y="3962400"/>
            <a:ext cx="9042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16B481AE-E35E-490B-8573-FB958BCCDD5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1320801" y="6245225"/>
            <a:ext cx="2535767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226B8FA-1812-4FDE-B29B-B1858C2A73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624917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03B635DF-B1D0-4222-A9F9-B6F3E515D9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BDCDF2-191B-4080-BB7D-980BF3D2AE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96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F7291D9D-642A-4F56-9A8F-313B2664FD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572C34AE-5546-4673-BF53-E59D854B76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720F28B-8831-4CD2-98D6-2B3193198A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321C1B-9D5C-4A3E-81D9-357F3D77A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8463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7951" y="244476"/>
            <a:ext cx="279611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44476"/>
            <a:ext cx="8185151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494812C-20B0-4EC0-BF9F-3EB0034ABA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CD897782-3D3C-481C-8212-05DAB62AED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0823FF7C-6731-4DFB-AA7F-9008191849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6A7CF2-75B5-4C66-AA35-CCC7620847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8656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44476"/>
            <a:ext cx="11184467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FE5E1A8B-5AA0-4C91-A9D6-F35BDC3948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8596C8CA-98BB-4149-8B03-88F75E241B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C834F5EA-E794-401C-9BAD-D08BC9D74B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CC0DFD-BAC1-4119-897A-DF6E671566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676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756ED8-554F-45C9-88DB-2D1D6FE623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123C58-2E8C-4025-BC94-D769A7216A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B237E8-C563-4E56-B1C2-6DD327CE48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FAEF7-E988-4316-9F2D-A5655B70CD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950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E06208-82B6-4A95-B4C2-1ED8F07E19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08C9D0-E004-4D47-8484-4EC69D8485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21A881-CCA9-4B99-B429-7E074E3348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C1C69B-F3D8-43D0-9B2B-682C8C898E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495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E90950-7A4C-4C1F-AEB4-896BD44450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EECD51-1C19-47DB-BC87-CF11739A64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FC2BFF-C351-497D-8DE4-AC6E302BEC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B4290D-6CD1-483F-BCB0-D3E1026353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381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042892-005F-44A9-B20D-5687E3A7EB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61BCF2-0240-46CE-97DA-10E941DBED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661ADA-448B-42D3-A6FB-F8943A8E49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2C7F8D-4DBC-4E46-90C9-F872234FD1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9076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006E8D-6D39-40C2-8D84-DD95A0E9A8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4485FCE-2BE7-4649-B256-A57BA5D17D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BAF5CE1-DD4D-4D51-83CF-99871B8331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1B8AB0-84FB-4F82-99AD-35F684118D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00043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96E3B84-3360-4B21-BA3B-4B8DB3F2F5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FFB101A-0AC6-4DC0-96BE-185672152C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C6E1918-7E2B-421A-852E-C4CB97FC3D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DC7534-AB19-479F-905F-710A8C3706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271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BA27148-7AE8-4055-9BB3-F22AC7F0D5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B825150-8E2B-4490-88A7-C3AF44C082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6F9DAA0-94DE-469C-BB6A-30D3C98ED5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76BDAC-2343-4560-B262-BD898498E0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430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7741604-C611-4484-8328-A3C79610B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DCBDAA48-33EE-455D-BE86-59FF889E11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CD72C136-2E33-4F7F-A414-F1F8CCC52F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04C2B5-60D7-4A2B-B9EB-1EA3803C92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24957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715996-BA88-4D44-B571-43310A1176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738D79-401F-4B9A-82ED-44AD3BB122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BDCF37-A219-4603-A137-3A6662EE61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252600-BF49-4DA0-9EE9-BD10C9E8D7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7572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7E5ADE-AA6C-4522-8FA4-D49B922896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406C15-7FA4-4A3B-8DA7-26B63D5C47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996522-7A44-4382-AB86-E8403DDB8E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2AAA17-EF4E-4404-9A11-9A4CD734F2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9732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27865E-27AF-45D9-9F42-6333DE24FF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B7FDE0-1385-4977-8093-BC1E4622E8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5651DE-9D06-4939-BBA8-7E4B5A61B6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DEDE8D-0E71-400E-A307-D8E49B9590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25017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038895-E586-478F-869A-1BB6042766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C088D7-3A3F-4A0A-8CF1-588CD140B0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FFBEF3-32D3-436F-AC7D-470AE14F04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FB61F9-BFEB-4B18-9046-DC27378D34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83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11B36689-9FB0-4567-842B-F4827A9F1F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E05C8FE0-B8C5-4D20-AF0E-EF7B2B13BB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121E00F3-D615-450A-8EAE-32FA48D31F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163F0-6722-4481-AE19-728BC096BF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532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1" y="1905000"/>
            <a:ext cx="5236633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7434" y="1905000"/>
            <a:ext cx="5236633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D2C4BB0C-689E-4454-8D1E-85E26B9175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1BC003C-C182-48B8-8C4A-51D4B95F58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0B9B71F6-3CA9-4BFE-AF7C-81020F553C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D38A37-B799-4D28-B8D2-99A4FE8CE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7990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5BF49FF2-B367-4CB1-9DBB-3C0EF2B492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BF3485E0-A1FE-44B2-8ADB-F222A589F8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45CCD582-64C4-4F8E-BA3D-F6F764A8DE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8A891D-BF61-4A9B-9EEE-FC5AA9D0BD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3576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411061C6-15E9-4FB6-84AF-05965EA38F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9FA6CA63-B2AF-45EF-A8B3-67D0BD5E3E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580B8EAB-BA65-45B7-A759-903F807B43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9150CE-9EAD-4BFC-839A-437F9E3C16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917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B7C564FD-5010-4A89-ADA7-75B0967919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B0FCA397-D259-4076-8B48-FEEA35FD14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B7A7EC29-E518-46E1-8925-0D86B558E0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238D08-E01F-4229-B08E-A240617638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56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ED74053-A4CC-4198-B2E4-F505DC7E25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A1B6FF6-DBD2-4425-9E64-CCC9D120B2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FAF656FE-F1ED-4FC0-BC6D-761A08970B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101054-52AE-479B-A6E2-11E661E3A1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1669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88DECEA0-51C6-4237-9417-698959ACAF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1B6A7B0-9021-491C-97F4-7A769F3B24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B9EFBDC7-31F1-438C-B57E-855201CC56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A0BDF0-E512-4EA9-8D3E-2E0CCF4616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097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33D0D511-14D4-4E61-8B74-CCA00B797F0B}"/>
              </a:ext>
            </a:extLst>
          </p:cNvPr>
          <p:cNvGrpSpPr>
            <a:grpSpLocks/>
          </p:cNvGrpSpPr>
          <p:nvPr/>
        </p:nvGrpSpPr>
        <p:grpSpPr bwMode="auto">
          <a:xfrm>
            <a:off x="425451" y="1828800"/>
            <a:ext cx="11766549" cy="5029200"/>
            <a:chOff x="201" y="1152"/>
            <a:chExt cx="5559" cy="3168"/>
          </a:xfrm>
        </p:grpSpPr>
        <p:sp>
          <p:nvSpPr>
            <p:cNvPr id="2056" name="Freeform 3">
              <a:extLst>
                <a:ext uri="{FF2B5EF4-FFF2-40B4-BE49-F238E27FC236}">
                  <a16:creationId xmlns:a16="http://schemas.microsoft.com/office/drawing/2014/main" id="{08F7633D-2622-493D-ABEE-740BAA8C285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411 h 2182"/>
                <a:gd name="T4" fmla="*/ 5232 w 4897"/>
                <a:gd name="T5" fmla="*/ 1411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vi-VN" sz="1800">
                <a:latin typeface="Arial" charset="0"/>
              </a:endParaRPr>
            </a:p>
          </p:txBody>
        </p:sp>
        <p:sp>
          <p:nvSpPr>
            <p:cNvPr id="2057" name="Freeform 4">
              <a:extLst>
                <a:ext uri="{FF2B5EF4-FFF2-40B4-BE49-F238E27FC236}">
                  <a16:creationId xmlns:a16="http://schemas.microsoft.com/office/drawing/2014/main" id="{09DC57EF-B558-4637-96B8-76B72CFBDE2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vi-VN" sz="1800">
                <a:latin typeface="Arial" charset="0"/>
              </a:endParaRPr>
            </a:p>
          </p:txBody>
        </p:sp>
        <p:sp>
          <p:nvSpPr>
            <p:cNvPr id="2058" name="Freeform 5">
              <a:extLst>
                <a:ext uri="{FF2B5EF4-FFF2-40B4-BE49-F238E27FC236}">
                  <a16:creationId xmlns:a16="http://schemas.microsoft.com/office/drawing/2014/main" id="{7C18DB4F-25CB-49DA-A91F-5B6DC5A4253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388 h 2182"/>
                <a:gd name="T4" fmla="*/ 5232 w 4897"/>
                <a:gd name="T5" fmla="*/ 1388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vi-VN" sz="1800">
                <a:latin typeface="Arial" charset="0"/>
              </a:endParaRPr>
            </a:p>
          </p:txBody>
        </p:sp>
        <p:sp>
          <p:nvSpPr>
            <p:cNvPr id="67590" name="Freeform 6">
              <a:extLst>
                <a:ext uri="{FF2B5EF4-FFF2-40B4-BE49-F238E27FC236}">
                  <a16:creationId xmlns:a16="http://schemas.microsoft.com/office/drawing/2014/main" id="{92C660D7-B627-45E7-BE19-619ADB1CB90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67591" name="Freeform 7">
              <a:extLst>
                <a:ext uri="{FF2B5EF4-FFF2-40B4-BE49-F238E27FC236}">
                  <a16:creationId xmlns:a16="http://schemas.microsoft.com/office/drawing/2014/main" id="{0740D65E-319E-47C9-AFB0-4B1AB390F35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67592" name="Freeform 8">
              <a:extLst>
                <a:ext uri="{FF2B5EF4-FFF2-40B4-BE49-F238E27FC236}">
                  <a16:creationId xmlns:a16="http://schemas.microsoft.com/office/drawing/2014/main" id="{04DBC4C1-4E95-4FD4-8300-6332D0AED0C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67593" name="Freeform 9">
              <a:extLst>
                <a:ext uri="{FF2B5EF4-FFF2-40B4-BE49-F238E27FC236}">
                  <a16:creationId xmlns:a16="http://schemas.microsoft.com/office/drawing/2014/main" id="{B9EE6737-0AED-4098-99E7-A2AD241454A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67594" name="Freeform 10">
              <a:extLst>
                <a:ext uri="{FF2B5EF4-FFF2-40B4-BE49-F238E27FC236}">
                  <a16:creationId xmlns:a16="http://schemas.microsoft.com/office/drawing/2014/main" id="{A2C8939E-B25E-46CA-B1FE-A93483AE03D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</a:endParaRPr>
            </a:p>
          </p:txBody>
        </p:sp>
      </p:grpSp>
      <p:sp>
        <p:nvSpPr>
          <p:cNvPr id="67595" name="Rectangle 11">
            <a:extLst>
              <a:ext uri="{FF2B5EF4-FFF2-40B4-BE49-F238E27FC236}">
                <a16:creationId xmlns:a16="http://schemas.microsoft.com/office/drawing/2014/main" id="{16F61921-8DF1-4871-A904-EE4D8842EE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17601" y="6245225"/>
            <a:ext cx="2535767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6" name="Rectangle 12">
            <a:extLst>
              <a:ext uri="{FF2B5EF4-FFF2-40B4-BE49-F238E27FC236}">
                <a16:creationId xmlns:a16="http://schemas.microsoft.com/office/drawing/2014/main" id="{03657302-7C32-47D8-82C7-B7B3417796D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7" name="Rectangle 13">
            <a:extLst>
              <a:ext uri="{FF2B5EF4-FFF2-40B4-BE49-F238E27FC236}">
                <a16:creationId xmlns:a16="http://schemas.microsoft.com/office/drawing/2014/main" id="{D61DCE39-F6F6-4210-B79A-45A0D39E66E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9834" y="6245225"/>
            <a:ext cx="2535767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4124403B-9D5D-41B6-9019-E08C48032A4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7598" name="Rectangle 14">
            <a:extLst>
              <a:ext uri="{FF2B5EF4-FFF2-40B4-BE49-F238E27FC236}">
                <a16:creationId xmlns:a16="http://schemas.microsoft.com/office/drawing/2014/main" id="{DEFD1EDE-E4EE-4A7A-A303-64F4D0FA243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1" y="244476"/>
            <a:ext cx="11180233" cy="14319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7599" name="Rectangle 15">
            <a:extLst>
              <a:ext uri="{FF2B5EF4-FFF2-40B4-BE49-F238E27FC236}">
                <a16:creationId xmlns:a16="http://schemas.microsoft.com/office/drawing/2014/main" id="{0C7200BA-CA33-4CEF-87FB-E2B3475D1984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1117600" y="1905000"/>
            <a:ext cx="10676467" cy="4191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30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B5D692B-0AA7-4637-81DE-7E9D69DD00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D0FE6EF-83E7-46B4-AF20-F2E0823F2E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EC5491BE-7C9C-4388-B005-23D5EAF016D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77498257-AA9F-47C7-BC20-8974C1D61D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2E3D8812-7A33-453D-9B87-50A1648CC75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7A37DC1-A8EF-4BE6-9DC7-DB70CB5677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552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Documents%20and%20Settings\Administrator\Local%20Settings\Temporary%20Internet%20Files\Content.IE5\8JLV22JT\MS910219102%5b2%5d.wav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Relationship Id="rId9" Type="http://schemas.openxmlformats.org/officeDocument/2006/relationships/image" Target="../media/image7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gif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8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gif"/><Relationship Id="rId5" Type="http://schemas.openxmlformats.org/officeDocument/2006/relationships/image" Target="../media/image16.png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9" descr="BD20530_">
            <a:extLst>
              <a:ext uri="{FF2B5EF4-FFF2-40B4-BE49-F238E27FC236}">
                <a16:creationId xmlns:a16="http://schemas.microsoft.com/office/drawing/2014/main" id="{7B923C85-ED2D-4DFC-AC8D-87B043A918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852988"/>
            <a:ext cx="3810000" cy="200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14" descr="khoasol2">
            <a:extLst>
              <a:ext uri="{FF2B5EF4-FFF2-40B4-BE49-F238E27FC236}">
                <a16:creationId xmlns:a16="http://schemas.microsoft.com/office/drawing/2014/main" id="{CC83AFC1-F88E-4F88-96F6-980622C0AD5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914400"/>
            <a:ext cx="1187450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5" descr="Earth">
            <a:extLst>
              <a:ext uri="{FF2B5EF4-FFF2-40B4-BE49-F238E27FC236}">
                <a16:creationId xmlns:a16="http://schemas.microsoft.com/office/drawing/2014/main" id="{67120D81-B034-42F9-B598-C75F02F9B9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066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24" name="MS910219102[2].wav">
            <a:hlinkClick r:id="" action="ppaction://media"/>
            <a:extLst>
              <a:ext uri="{FF2B5EF4-FFF2-40B4-BE49-F238E27FC236}">
                <a16:creationId xmlns:a16="http://schemas.microsoft.com/office/drawing/2014/main" id="{4E8DDFFC-221E-4EFC-AB16-64273289F48D}"/>
              </a:ext>
            </a:extLst>
          </p:cNvPr>
          <p:cNvPicPr>
            <a:picLocks noGrp="1" noRot="1" noChangeAspect="1" noChangeArrowheads="1"/>
          </p:cNvPicPr>
          <p:nvPr>
            <p:ph/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96400" y="5867400"/>
            <a:ext cx="304800" cy="300038"/>
          </a:xfrm>
        </p:spPr>
      </p:pic>
      <p:pic>
        <p:nvPicPr>
          <p:cNvPr id="5126" name="Picture 21" descr="Notes-02-june">
            <a:extLst>
              <a:ext uri="{FF2B5EF4-FFF2-40B4-BE49-F238E27FC236}">
                <a16:creationId xmlns:a16="http://schemas.microsoft.com/office/drawing/2014/main" id="{2C32944F-4B91-482E-B92D-1C3DB9CF5D4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2476" y="0"/>
            <a:ext cx="10255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26" name="Picture 22" descr="FOURO012">
            <a:extLst>
              <a:ext uri="{FF2B5EF4-FFF2-40B4-BE49-F238E27FC236}">
                <a16:creationId xmlns:a16="http://schemas.microsoft.com/office/drawing/2014/main" id="{EFBC41F9-F6D2-455B-B5F7-A260513CB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19588"/>
            <a:ext cx="1828800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WordArt 24">
            <a:extLst>
              <a:ext uri="{FF2B5EF4-FFF2-40B4-BE49-F238E27FC236}">
                <a16:creationId xmlns:a16="http://schemas.microsoft.com/office/drawing/2014/main" id="{19C68F91-772D-43D8-8604-B96DF6C80BD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400800" y="1371600"/>
            <a:ext cx="360045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129" name="WordArt 25">
            <a:extLst>
              <a:ext uri="{FF2B5EF4-FFF2-40B4-BE49-F238E27FC236}">
                <a16:creationId xmlns:a16="http://schemas.microsoft.com/office/drawing/2014/main" id="{9192D315-7C55-4596-A0E7-8EC03C685D1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2819400"/>
            <a:ext cx="54102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 SÁNH SỐ LỚN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GẤP MẤY LẦN SỐ BÉ</a:t>
            </a:r>
          </a:p>
        </p:txBody>
      </p:sp>
      <p:pic>
        <p:nvPicPr>
          <p:cNvPr id="5130" name="Picture 27" descr="blumen-pflanzen111">
            <a:extLst>
              <a:ext uri="{FF2B5EF4-FFF2-40B4-BE49-F238E27FC236}">
                <a16:creationId xmlns:a16="http://schemas.microsoft.com/office/drawing/2014/main" id="{CC3A8EA7-BFD8-4EA5-8EAB-9DC5A37693A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762000"/>
            <a:ext cx="2209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28" descr="blumen-pflanzen111">
            <a:extLst>
              <a:ext uri="{FF2B5EF4-FFF2-40B4-BE49-F238E27FC236}">
                <a16:creationId xmlns:a16="http://schemas.microsoft.com/office/drawing/2014/main" id="{2DE98DCB-78DF-4527-B833-5F99051065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590800"/>
            <a:ext cx="2209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6" dur="1" fill="hold"/>
                                        <p:tgtEl>
                                          <p:spTgt spid="471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4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712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>
            <a:extLst>
              <a:ext uri="{FF2B5EF4-FFF2-40B4-BE49-F238E27FC236}">
                <a16:creationId xmlns:a16="http://schemas.microsoft.com/office/drawing/2014/main" id="{E7BEC8E5-CCF9-4188-85F8-5AB21FF85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667001"/>
            <a:ext cx="449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Tìm số A gấp số B mấy lần?</a:t>
            </a:r>
          </a:p>
        </p:txBody>
      </p:sp>
      <p:sp>
        <p:nvSpPr>
          <p:cNvPr id="16394" name="Text Box 10">
            <a:extLst>
              <a:ext uri="{FF2B5EF4-FFF2-40B4-BE49-F238E27FC236}">
                <a16:creationId xmlns:a16="http://schemas.microsoft.com/office/drawing/2014/main" id="{8FC04D79-8743-4FB5-8DBF-C30ADDC17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276601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1)  A = 35  ; B = 7</a:t>
            </a:r>
          </a:p>
        </p:txBody>
      </p:sp>
      <p:sp>
        <p:nvSpPr>
          <p:cNvPr id="16395" name="Text Box 11">
            <a:extLst>
              <a:ext uri="{FF2B5EF4-FFF2-40B4-BE49-F238E27FC236}">
                <a16:creationId xmlns:a16="http://schemas.microsoft.com/office/drawing/2014/main" id="{5E33CB0D-D91A-485E-8362-381DCB067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276601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2)  A = 35 ; B = 5</a:t>
            </a:r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EC4E45D1-D45B-412B-BA6F-84D50E7A8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038601"/>
            <a:ext cx="3124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4)  A = 56 ; B = 7</a:t>
            </a:r>
          </a:p>
        </p:txBody>
      </p:sp>
      <p:sp>
        <p:nvSpPr>
          <p:cNvPr id="16397" name="Text Box 13">
            <a:extLst>
              <a:ext uri="{FF2B5EF4-FFF2-40B4-BE49-F238E27FC236}">
                <a16:creationId xmlns:a16="http://schemas.microsoft.com/office/drawing/2014/main" id="{07847CEC-130E-441D-9639-F70B894B9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962401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3)  A = 56  ; B = 8</a:t>
            </a:r>
          </a:p>
        </p:txBody>
      </p:sp>
      <p:sp>
        <p:nvSpPr>
          <p:cNvPr id="16402" name="WordArt 18">
            <a:extLst>
              <a:ext uri="{FF2B5EF4-FFF2-40B4-BE49-F238E27FC236}">
                <a16:creationId xmlns:a16="http://schemas.microsoft.com/office/drawing/2014/main" id="{8E1C8D0F-F951-4D8E-8B55-0BE48E9247A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1828801"/>
            <a:ext cx="30480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  <p:bldP spid="16394" grpId="0"/>
      <p:bldP spid="16395" grpId="0"/>
      <p:bldP spid="16396" grpId="0"/>
      <p:bldP spid="1639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5" descr="IMG00014">
            <a:extLst>
              <a:ext uri="{FF2B5EF4-FFF2-40B4-BE49-F238E27FC236}">
                <a16:creationId xmlns:a16="http://schemas.microsoft.com/office/drawing/2014/main" id="{15F2501F-1563-41AD-818A-2AF9B7ECEE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4934" name="Object 6">
            <a:extLst>
              <a:ext uri="{FF2B5EF4-FFF2-40B4-BE49-F238E27FC236}">
                <a16:creationId xmlns:a16="http://schemas.microsoft.com/office/drawing/2014/main" id="{91843F40-AEE6-41A8-B1CA-17F4C65035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1" y="4876800"/>
          <a:ext cx="1978025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orelDRAW" r:id="rId4" imgW="3721160" imgH="3727048" progId="CorelDRAW.Graphic.9">
                  <p:embed/>
                </p:oleObj>
              </mc:Choice>
              <mc:Fallback>
                <p:oleObj name="CorelDRAW" r:id="rId4" imgW="3721160" imgH="3727048" progId="CorelDRAW.Graphic.9">
                  <p:embed/>
                  <p:pic>
                    <p:nvPicPr>
                      <p:cNvPr id="124934" name="Object 6">
                        <a:extLst>
                          <a:ext uri="{FF2B5EF4-FFF2-40B4-BE49-F238E27FC236}">
                            <a16:creationId xmlns:a16="http://schemas.microsoft.com/office/drawing/2014/main" id="{91843F40-AEE6-41A8-B1CA-17F4C65035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4876800"/>
                        <a:ext cx="1978025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8" name="Picture 7" descr="Picture18">
            <a:extLst>
              <a:ext uri="{FF2B5EF4-FFF2-40B4-BE49-F238E27FC236}">
                <a16:creationId xmlns:a16="http://schemas.microsoft.com/office/drawing/2014/main" id="{CE098486-15C9-4014-808E-4CAA4F23EDA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5583238"/>
            <a:ext cx="889000" cy="127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WordArt 8">
            <a:extLst>
              <a:ext uri="{FF2B5EF4-FFF2-40B4-BE49-F238E27FC236}">
                <a16:creationId xmlns:a16="http://schemas.microsoft.com/office/drawing/2014/main" id="{32B65F00-4600-4187-82AA-F6CA617475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2200" y="914400"/>
            <a:ext cx="7620000" cy="4343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" dur="20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6">
            <a:extLst>
              <a:ext uri="{FF2B5EF4-FFF2-40B4-BE49-F238E27FC236}">
                <a16:creationId xmlns:a16="http://schemas.microsoft.com/office/drawing/2014/main" id="{8EBBE70C-846D-4684-A2F8-4B074AF71815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4343400"/>
            <a:ext cx="3962400" cy="2286000"/>
            <a:chOff x="1344" y="0"/>
            <a:chExt cx="1104" cy="924"/>
          </a:xfrm>
        </p:grpSpPr>
        <p:pic>
          <p:nvPicPr>
            <p:cNvPr id="15372" name="Picture 7" descr="Copy of blumen-pflanzen051">
              <a:extLst>
                <a:ext uri="{FF2B5EF4-FFF2-40B4-BE49-F238E27FC236}">
                  <a16:creationId xmlns:a16="http://schemas.microsoft.com/office/drawing/2014/main" id="{93DE7204-EBE6-452C-8C36-7BC41A9494E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0"/>
              <a:ext cx="624" cy="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3" name="Picture 8" descr="Copy of blumen-pflanzen051">
              <a:extLst>
                <a:ext uri="{FF2B5EF4-FFF2-40B4-BE49-F238E27FC236}">
                  <a16:creationId xmlns:a16="http://schemas.microsoft.com/office/drawing/2014/main" id="{FD429EAF-A9B8-423D-BB6F-6534FB5172A2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0"/>
              <a:ext cx="624" cy="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63" name="Group 9">
            <a:extLst>
              <a:ext uri="{FF2B5EF4-FFF2-40B4-BE49-F238E27FC236}">
                <a16:creationId xmlns:a16="http://schemas.microsoft.com/office/drawing/2014/main" id="{A6963FAD-07B2-490B-9AB9-B478950EC0EF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4419600"/>
            <a:ext cx="3962400" cy="2286000"/>
            <a:chOff x="1344" y="0"/>
            <a:chExt cx="1104" cy="924"/>
          </a:xfrm>
        </p:grpSpPr>
        <p:pic>
          <p:nvPicPr>
            <p:cNvPr id="15370" name="Picture 10" descr="Copy of blumen-pflanzen051">
              <a:extLst>
                <a:ext uri="{FF2B5EF4-FFF2-40B4-BE49-F238E27FC236}">
                  <a16:creationId xmlns:a16="http://schemas.microsoft.com/office/drawing/2014/main" id="{7826BC0B-48E9-457B-B741-10DC66CB996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0"/>
              <a:ext cx="624" cy="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1" name="Picture 11" descr="Copy of blumen-pflanzen051">
              <a:extLst>
                <a:ext uri="{FF2B5EF4-FFF2-40B4-BE49-F238E27FC236}">
                  <a16:creationId xmlns:a16="http://schemas.microsoft.com/office/drawing/2014/main" id="{2722B876-0994-40B9-BD79-287B386792F8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0"/>
              <a:ext cx="624" cy="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64" name="Picture 12" descr="Picture6">
            <a:extLst>
              <a:ext uri="{FF2B5EF4-FFF2-40B4-BE49-F238E27FC236}">
                <a16:creationId xmlns:a16="http://schemas.microsoft.com/office/drawing/2014/main" id="{5EF43D0E-7912-400C-96CF-8DFC4527F5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581" name="Picture 13" descr="125">
            <a:hlinkHover r:id="" action="ppaction://noaction">
              <a:snd r:embed="rId4" name="applause.wav"/>
            </a:hlinkHover>
            <a:extLst>
              <a:ext uri="{FF2B5EF4-FFF2-40B4-BE49-F238E27FC236}">
                <a16:creationId xmlns:a16="http://schemas.microsoft.com/office/drawing/2014/main" id="{AB861F0B-7558-4552-9883-644EA3141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905001"/>
            <a:ext cx="58674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14" descr="Fireworks-02-june">
            <a:extLst>
              <a:ext uri="{FF2B5EF4-FFF2-40B4-BE49-F238E27FC236}">
                <a16:creationId xmlns:a16="http://schemas.microsoft.com/office/drawing/2014/main" id="{D707D31A-F1DB-4600-AEC2-E97DF2E682A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bright="70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304800"/>
            <a:ext cx="914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16" descr="Fireworks-02-june">
            <a:extLst>
              <a:ext uri="{FF2B5EF4-FFF2-40B4-BE49-F238E27FC236}">
                <a16:creationId xmlns:a16="http://schemas.microsoft.com/office/drawing/2014/main" id="{62E66EFE-8586-4CC2-9CA0-047A7BAD7D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28600"/>
            <a:ext cx="914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17" descr="Buom01T">
            <a:extLst>
              <a:ext uri="{FF2B5EF4-FFF2-40B4-BE49-F238E27FC236}">
                <a16:creationId xmlns:a16="http://schemas.microsoft.com/office/drawing/2014/main" id="{91DCE4C4-0E84-492C-89AE-24347330435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88620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18" descr="Buom01T">
            <a:extLst>
              <a:ext uri="{FF2B5EF4-FFF2-40B4-BE49-F238E27FC236}">
                <a16:creationId xmlns:a16="http://schemas.microsoft.com/office/drawing/2014/main" id="{47A3ED31-CBC8-411A-9DAD-76F0DF451E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34340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1095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Text Box 11">
            <a:extLst>
              <a:ext uri="{FF2B5EF4-FFF2-40B4-BE49-F238E27FC236}">
                <a16:creationId xmlns:a16="http://schemas.microsoft.com/office/drawing/2014/main" id="{F41A763A-804F-403F-B34D-4C2E0F729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1242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- Muốn gấp một số lên nhiều lần ta làm thế nào?</a:t>
            </a:r>
          </a:p>
        </p:txBody>
      </p:sp>
      <p:sp>
        <p:nvSpPr>
          <p:cNvPr id="10252" name="Text Box 12">
            <a:extLst>
              <a:ext uri="{FF2B5EF4-FFF2-40B4-BE49-F238E27FC236}">
                <a16:creationId xmlns:a16="http://schemas.microsoft.com/office/drawing/2014/main" id="{52388308-4B27-42C7-8CB8-B4BEC61EF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910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- Muốn giảm một số đi một số lần ta làm thế nào?</a:t>
            </a:r>
          </a:p>
        </p:txBody>
      </p:sp>
      <p:sp>
        <p:nvSpPr>
          <p:cNvPr id="10263" name="WordArt 23">
            <a:extLst>
              <a:ext uri="{FF2B5EF4-FFF2-40B4-BE49-F238E27FC236}">
                <a16:creationId xmlns:a16="http://schemas.microsoft.com/office/drawing/2014/main" id="{A3B89E84-6FB1-4224-AAA2-845F716F137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1" y="1600200"/>
            <a:ext cx="408622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/>
      <p:bldP spid="102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53">
            <a:extLst>
              <a:ext uri="{FF2B5EF4-FFF2-40B4-BE49-F238E27FC236}">
                <a16:creationId xmlns:a16="http://schemas.microsoft.com/office/drawing/2014/main" id="{D334B073-EDD8-40CA-9FFC-B17280CD7A40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191000"/>
            <a:ext cx="2743200" cy="152400"/>
            <a:chOff x="672" y="2640"/>
            <a:chExt cx="1728" cy="96"/>
          </a:xfrm>
        </p:grpSpPr>
        <p:grpSp>
          <p:nvGrpSpPr>
            <p:cNvPr id="7213" name="Group 49">
              <a:extLst>
                <a:ext uri="{FF2B5EF4-FFF2-40B4-BE49-F238E27FC236}">
                  <a16:creationId xmlns:a16="http://schemas.microsoft.com/office/drawing/2014/main" id="{E2A04BE2-4E4C-4B3C-8881-5581105360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2640"/>
              <a:ext cx="1728" cy="96"/>
              <a:chOff x="672" y="2640"/>
              <a:chExt cx="1728" cy="96"/>
            </a:xfrm>
          </p:grpSpPr>
          <p:sp>
            <p:nvSpPr>
              <p:cNvPr id="7215" name="Line 8">
                <a:extLst>
                  <a:ext uri="{FF2B5EF4-FFF2-40B4-BE49-F238E27FC236}">
                    <a16:creationId xmlns:a16="http://schemas.microsoft.com/office/drawing/2014/main" id="{79D47E95-2531-4C71-A85B-554EAB950F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688"/>
                <a:ext cx="576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216" name="Line 9">
                <a:extLst>
                  <a:ext uri="{FF2B5EF4-FFF2-40B4-BE49-F238E27FC236}">
                    <a16:creationId xmlns:a16="http://schemas.microsoft.com/office/drawing/2014/main" id="{A1F972A1-A5DC-465F-8CE2-AB9A4420B2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2" y="264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217" name="Line 13">
                <a:extLst>
                  <a:ext uri="{FF2B5EF4-FFF2-40B4-BE49-F238E27FC236}">
                    <a16:creationId xmlns:a16="http://schemas.microsoft.com/office/drawing/2014/main" id="{AC4028D8-9462-43AB-AA19-520021819B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4" y="2688"/>
                <a:ext cx="576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218" name="Line 15">
                <a:extLst>
                  <a:ext uri="{FF2B5EF4-FFF2-40B4-BE49-F238E27FC236}">
                    <a16:creationId xmlns:a16="http://schemas.microsoft.com/office/drawing/2014/main" id="{8895B12E-6A0B-48BD-BAA5-2B55B67436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0" y="264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219" name="Line 17">
                <a:extLst>
                  <a:ext uri="{FF2B5EF4-FFF2-40B4-BE49-F238E27FC236}">
                    <a16:creationId xmlns:a16="http://schemas.microsoft.com/office/drawing/2014/main" id="{AE66A219-A99C-414C-B8AD-C0B48B8F40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2" y="2688"/>
                <a:ext cx="576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214" name="Line 52">
              <a:extLst>
                <a:ext uri="{FF2B5EF4-FFF2-40B4-BE49-F238E27FC236}">
                  <a16:creationId xmlns:a16="http://schemas.microsoft.com/office/drawing/2014/main" id="{F1071B85-F554-417A-99A0-7BCE89D15C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2640"/>
              <a:ext cx="0" cy="96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197" name="Oval 5">
            <a:extLst>
              <a:ext uri="{FF2B5EF4-FFF2-40B4-BE49-F238E27FC236}">
                <a16:creationId xmlns:a16="http://schemas.microsoft.com/office/drawing/2014/main" id="{8AF73FFF-8E37-4735-8953-3EDC6456B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1981200" cy="685800"/>
          </a:xfrm>
          <a:prstGeom prst="ellipse">
            <a:avLst/>
          </a:prstGeom>
          <a:gradFill rotWithShape="1">
            <a:gsLst>
              <a:gs pos="0">
                <a:srgbClr val="FF00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</a:t>
            </a: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F66B847B-A92B-42CB-9DD1-FC04F840A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752600"/>
            <a:ext cx="7315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Đoạn thẳng AB dài 6 cm, đoạn thẳng CD dài 2 cm. Hỏi đoạn thẳng AB dài gấp mấy lần đoạn thẳng CD ?</a:t>
            </a:r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FFC0D4A1-816C-493B-A075-9E283115E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588" y="3124201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Tóm tắt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8216" name="Text Box 24">
            <a:extLst>
              <a:ext uri="{FF2B5EF4-FFF2-40B4-BE49-F238E27FC236}">
                <a16:creationId xmlns:a16="http://schemas.microsoft.com/office/drawing/2014/main" id="{09EDAE76-AB4D-40D5-8252-37E214D17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495801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8217" name="Text Box 25">
            <a:extLst>
              <a:ext uri="{FF2B5EF4-FFF2-40B4-BE49-F238E27FC236}">
                <a16:creationId xmlns:a16="http://schemas.microsoft.com/office/drawing/2014/main" id="{29B0D292-DEC1-4132-8C1E-F8B0C2502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95801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8218" name="Text Box 26">
            <a:extLst>
              <a:ext uri="{FF2B5EF4-FFF2-40B4-BE49-F238E27FC236}">
                <a16:creationId xmlns:a16="http://schemas.microsoft.com/office/drawing/2014/main" id="{D01A6C15-C1B9-4C0C-8143-7DEC1F81C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733801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8219" name="Text Box 27">
            <a:extLst>
              <a:ext uri="{FF2B5EF4-FFF2-40B4-BE49-F238E27FC236}">
                <a16:creationId xmlns:a16="http://schemas.microsoft.com/office/drawing/2014/main" id="{250699FC-A7DC-4579-99CC-C359EF478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3733801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</a:rPr>
              <a:t>A</a:t>
            </a:r>
          </a:p>
        </p:txBody>
      </p:sp>
      <p:grpSp>
        <p:nvGrpSpPr>
          <p:cNvPr id="7178" name="Group 50">
            <a:extLst>
              <a:ext uri="{FF2B5EF4-FFF2-40B4-BE49-F238E27FC236}">
                <a16:creationId xmlns:a16="http://schemas.microsoft.com/office/drawing/2014/main" id="{5BF3C03D-5351-482B-9264-E06468E55D32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800600"/>
            <a:ext cx="914400" cy="152400"/>
            <a:chOff x="672" y="3024"/>
            <a:chExt cx="576" cy="96"/>
          </a:xfrm>
        </p:grpSpPr>
        <p:sp>
          <p:nvSpPr>
            <p:cNvPr id="7210" name="Line 21">
              <a:extLst>
                <a:ext uri="{FF2B5EF4-FFF2-40B4-BE49-F238E27FC236}">
                  <a16:creationId xmlns:a16="http://schemas.microsoft.com/office/drawing/2014/main" id="{01775809-64AB-4D27-B6DC-6BB719557D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3072"/>
              <a:ext cx="576" cy="0"/>
            </a:xfrm>
            <a:prstGeom prst="line">
              <a:avLst/>
            </a:prstGeom>
            <a:noFill/>
            <a:ln w="349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11" name="Line 30">
              <a:extLst>
                <a:ext uri="{FF2B5EF4-FFF2-40B4-BE49-F238E27FC236}">
                  <a16:creationId xmlns:a16="http://schemas.microsoft.com/office/drawing/2014/main" id="{22614F9F-9981-4001-90F3-0504EB3488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3024"/>
              <a:ext cx="0" cy="96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12" name="Line 31">
              <a:extLst>
                <a:ext uri="{FF2B5EF4-FFF2-40B4-BE49-F238E27FC236}">
                  <a16:creationId xmlns:a16="http://schemas.microsoft.com/office/drawing/2014/main" id="{EF024282-803D-4D9B-A812-236F56B6CF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3024"/>
              <a:ext cx="0" cy="96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36">
            <a:extLst>
              <a:ext uri="{FF2B5EF4-FFF2-40B4-BE49-F238E27FC236}">
                <a16:creationId xmlns:a16="http://schemas.microsoft.com/office/drawing/2014/main" id="{FA9411CB-F7F9-4AB8-8A38-629559976507}"/>
              </a:ext>
            </a:extLst>
          </p:cNvPr>
          <p:cNvGrpSpPr>
            <a:grpSpLocks/>
          </p:cNvGrpSpPr>
          <p:nvPr/>
        </p:nvGrpSpPr>
        <p:grpSpPr bwMode="auto">
          <a:xfrm>
            <a:off x="3962400" y="4191000"/>
            <a:ext cx="914400" cy="152400"/>
            <a:chOff x="1632" y="3408"/>
            <a:chExt cx="576" cy="96"/>
          </a:xfrm>
        </p:grpSpPr>
        <p:sp>
          <p:nvSpPr>
            <p:cNvPr id="7207" name="Line 32">
              <a:extLst>
                <a:ext uri="{FF2B5EF4-FFF2-40B4-BE49-F238E27FC236}">
                  <a16:creationId xmlns:a16="http://schemas.microsoft.com/office/drawing/2014/main" id="{73BD0DF5-16DA-475B-8388-D17BD7892C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3408"/>
              <a:ext cx="0" cy="96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8" name="Line 33">
              <a:extLst>
                <a:ext uri="{FF2B5EF4-FFF2-40B4-BE49-F238E27FC236}">
                  <a16:creationId xmlns:a16="http://schemas.microsoft.com/office/drawing/2014/main" id="{95AC19D7-45BC-4335-A480-0B00ADDBD1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3408"/>
              <a:ext cx="0" cy="96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9" name="Line 35">
              <a:extLst>
                <a:ext uri="{FF2B5EF4-FFF2-40B4-BE49-F238E27FC236}">
                  <a16:creationId xmlns:a16="http://schemas.microsoft.com/office/drawing/2014/main" id="{AA6B265D-FC5F-4CD1-B5BE-39B25EEE72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3456"/>
              <a:ext cx="576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37">
            <a:extLst>
              <a:ext uri="{FF2B5EF4-FFF2-40B4-BE49-F238E27FC236}">
                <a16:creationId xmlns:a16="http://schemas.microsoft.com/office/drawing/2014/main" id="{0ED3B50D-543B-4C72-A019-55F28A9E90B5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191000"/>
            <a:ext cx="914400" cy="152400"/>
            <a:chOff x="1632" y="3408"/>
            <a:chExt cx="576" cy="96"/>
          </a:xfrm>
        </p:grpSpPr>
        <p:sp>
          <p:nvSpPr>
            <p:cNvPr id="7204" name="Line 38">
              <a:extLst>
                <a:ext uri="{FF2B5EF4-FFF2-40B4-BE49-F238E27FC236}">
                  <a16:creationId xmlns:a16="http://schemas.microsoft.com/office/drawing/2014/main" id="{4E92F18E-A80D-4F1F-BF6A-5F2CBC2916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3408"/>
              <a:ext cx="0" cy="96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5" name="Line 39">
              <a:extLst>
                <a:ext uri="{FF2B5EF4-FFF2-40B4-BE49-F238E27FC236}">
                  <a16:creationId xmlns:a16="http://schemas.microsoft.com/office/drawing/2014/main" id="{1D86ADDD-91EA-41A7-A8F4-5FEBA0A38B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3408"/>
              <a:ext cx="0" cy="96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6" name="Line 40">
              <a:extLst>
                <a:ext uri="{FF2B5EF4-FFF2-40B4-BE49-F238E27FC236}">
                  <a16:creationId xmlns:a16="http://schemas.microsoft.com/office/drawing/2014/main" id="{786638DA-7931-42CF-8EC6-A12394D28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3456"/>
              <a:ext cx="576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41">
            <a:extLst>
              <a:ext uri="{FF2B5EF4-FFF2-40B4-BE49-F238E27FC236}">
                <a16:creationId xmlns:a16="http://schemas.microsoft.com/office/drawing/2014/main" id="{BC0D0F11-DC4C-4D48-BC94-6ACE8B63A561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4191000"/>
            <a:ext cx="914400" cy="152400"/>
            <a:chOff x="1632" y="3408"/>
            <a:chExt cx="576" cy="96"/>
          </a:xfrm>
        </p:grpSpPr>
        <p:sp>
          <p:nvSpPr>
            <p:cNvPr id="7201" name="Line 42">
              <a:extLst>
                <a:ext uri="{FF2B5EF4-FFF2-40B4-BE49-F238E27FC236}">
                  <a16:creationId xmlns:a16="http://schemas.microsoft.com/office/drawing/2014/main" id="{0A0A05D7-F23B-4E0F-86A1-F2C208C36F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3408"/>
              <a:ext cx="0" cy="96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2" name="Line 43">
              <a:extLst>
                <a:ext uri="{FF2B5EF4-FFF2-40B4-BE49-F238E27FC236}">
                  <a16:creationId xmlns:a16="http://schemas.microsoft.com/office/drawing/2014/main" id="{DC9212C3-86A6-484F-B69C-EE41D63E98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3408"/>
              <a:ext cx="0" cy="96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3" name="Line 44">
              <a:extLst>
                <a:ext uri="{FF2B5EF4-FFF2-40B4-BE49-F238E27FC236}">
                  <a16:creationId xmlns:a16="http://schemas.microsoft.com/office/drawing/2014/main" id="{9E3D56B5-8D16-4E6C-A1EF-1F811BBAF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3456"/>
              <a:ext cx="576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240" name="Line 48">
            <a:extLst>
              <a:ext uri="{FF2B5EF4-FFF2-40B4-BE49-F238E27FC236}">
                <a16:creationId xmlns:a16="http://schemas.microsoft.com/office/drawing/2014/main" id="{7ED26C00-7B8F-4772-8D95-6CBF8715B9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4075" y="4800600"/>
            <a:ext cx="914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46" name="AutoShape 54">
            <a:extLst>
              <a:ext uri="{FF2B5EF4-FFF2-40B4-BE49-F238E27FC236}">
                <a16:creationId xmlns:a16="http://schemas.microsoft.com/office/drawing/2014/main" id="{FF6FD66B-BC92-49CA-AF3E-D2DBD9822661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3352800" y="2743200"/>
            <a:ext cx="304800" cy="2743200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CC0000"/>
              </a:solidFill>
            </a:endParaRPr>
          </a:p>
        </p:txBody>
      </p:sp>
      <p:sp>
        <p:nvSpPr>
          <p:cNvPr id="7184" name="Line 55">
            <a:extLst>
              <a:ext uri="{FF2B5EF4-FFF2-40B4-BE49-F238E27FC236}">
                <a16:creationId xmlns:a16="http://schemas.microsoft.com/office/drawing/2014/main" id="{E753B2F8-A7C9-4373-BE9B-6508736B95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4267200"/>
            <a:ext cx="0" cy="5334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48" name="Text Box 56">
            <a:extLst>
              <a:ext uri="{FF2B5EF4-FFF2-40B4-BE49-F238E27FC236}">
                <a16:creationId xmlns:a16="http://schemas.microsoft.com/office/drawing/2014/main" id="{32A12997-465F-4F33-9F7A-9D6541B8D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5814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6 cm</a:t>
            </a:r>
          </a:p>
        </p:txBody>
      </p:sp>
      <p:sp>
        <p:nvSpPr>
          <p:cNvPr id="8249" name="Text Box 57">
            <a:extLst>
              <a:ext uri="{FF2B5EF4-FFF2-40B4-BE49-F238E27FC236}">
                <a16:creationId xmlns:a16="http://schemas.microsoft.com/office/drawing/2014/main" id="{817853EE-CD8E-4244-9796-E9DC7799E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029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2cm</a:t>
            </a:r>
          </a:p>
        </p:txBody>
      </p:sp>
      <p:sp>
        <p:nvSpPr>
          <p:cNvPr id="7187" name="Line 59">
            <a:extLst>
              <a:ext uri="{FF2B5EF4-FFF2-40B4-BE49-F238E27FC236}">
                <a16:creationId xmlns:a16="http://schemas.microsoft.com/office/drawing/2014/main" id="{2F6EEADC-110B-40E4-94E9-5B1D21B051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5867400"/>
            <a:ext cx="83820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52" name="Text Box 60">
            <a:extLst>
              <a:ext uri="{FF2B5EF4-FFF2-40B4-BE49-F238E27FC236}">
                <a16:creationId xmlns:a16="http://schemas.microsoft.com/office/drawing/2014/main" id="{65DB0BA2-F389-44E0-8B92-690E8A3D8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200401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giải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253" name="Text Box 61">
            <a:extLst>
              <a:ext uri="{FF2B5EF4-FFF2-40B4-BE49-F238E27FC236}">
                <a16:creationId xmlns:a16="http://schemas.microsoft.com/office/drawing/2014/main" id="{772390F3-F3F2-4DF4-8597-99DA6247B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810000"/>
            <a:ext cx="533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Độ dài đoạn thẳng AB gấp độ dài đoạn thẳng CD một số lần là:</a:t>
            </a:r>
          </a:p>
        </p:txBody>
      </p:sp>
      <p:sp>
        <p:nvSpPr>
          <p:cNvPr id="8254" name="Text Box 62">
            <a:extLst>
              <a:ext uri="{FF2B5EF4-FFF2-40B4-BE49-F238E27FC236}">
                <a16:creationId xmlns:a16="http://schemas.microsoft.com/office/drawing/2014/main" id="{DBAE30C1-F7EB-4A5A-928A-9787785FB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876801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6 : 2 = 3 (lần)</a:t>
            </a:r>
          </a:p>
        </p:txBody>
      </p:sp>
      <p:sp>
        <p:nvSpPr>
          <p:cNvPr id="8255" name="Text Box 63">
            <a:extLst>
              <a:ext uri="{FF2B5EF4-FFF2-40B4-BE49-F238E27FC236}">
                <a16:creationId xmlns:a16="http://schemas.microsoft.com/office/drawing/2014/main" id="{ECD940AF-C44D-4E46-9AA2-B77F18804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5486401"/>
            <a:ext cx="281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Đáp số  3 lần</a:t>
            </a:r>
          </a:p>
        </p:txBody>
      </p:sp>
      <p:pic>
        <p:nvPicPr>
          <p:cNvPr id="7192" name="Picture 64" descr="Picture5">
            <a:extLst>
              <a:ext uri="{FF2B5EF4-FFF2-40B4-BE49-F238E27FC236}">
                <a16:creationId xmlns:a16="http://schemas.microsoft.com/office/drawing/2014/main" id="{3B47D8E2-D2DF-4AF4-ACC1-13FCB92315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6248400"/>
            <a:ext cx="3124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60" name="Line 68">
            <a:extLst>
              <a:ext uri="{FF2B5EF4-FFF2-40B4-BE49-F238E27FC236}">
                <a16:creationId xmlns:a16="http://schemas.microsoft.com/office/drawing/2014/main" id="{8EA34BDB-E0D1-4950-9AC7-C3A1B5DCD3D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4191000"/>
            <a:ext cx="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64" name="Line 72">
            <a:extLst>
              <a:ext uri="{FF2B5EF4-FFF2-40B4-BE49-F238E27FC236}">
                <a16:creationId xmlns:a16="http://schemas.microsoft.com/office/drawing/2014/main" id="{AD8BB849-183F-4AB1-A790-29F43E9B3A1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19313" y="4176713"/>
            <a:ext cx="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65" name="Line 73">
            <a:extLst>
              <a:ext uri="{FF2B5EF4-FFF2-40B4-BE49-F238E27FC236}">
                <a16:creationId xmlns:a16="http://schemas.microsoft.com/office/drawing/2014/main" id="{7E10DDF0-B71B-4677-B781-9CCA99DB5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186238"/>
            <a:ext cx="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66" name="Line 74">
            <a:extLst>
              <a:ext uri="{FF2B5EF4-FFF2-40B4-BE49-F238E27FC236}">
                <a16:creationId xmlns:a16="http://schemas.microsoft.com/office/drawing/2014/main" id="{2C9CA1C7-393C-4E95-AF45-9F2008B6C7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1088" y="4176713"/>
            <a:ext cx="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67" name="Line 75">
            <a:extLst>
              <a:ext uri="{FF2B5EF4-FFF2-40B4-BE49-F238E27FC236}">
                <a16:creationId xmlns:a16="http://schemas.microsoft.com/office/drawing/2014/main" id="{424B3BDF-E78B-47D0-98F6-40E49FD81F1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14550" y="4710113"/>
            <a:ext cx="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68" name="Line 76">
            <a:extLst>
              <a:ext uri="{FF2B5EF4-FFF2-40B4-BE49-F238E27FC236}">
                <a16:creationId xmlns:a16="http://schemas.microsoft.com/office/drawing/2014/main" id="{14E3F8F7-6C2A-4F67-8767-05362E0A82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7525" y="4714875"/>
            <a:ext cx="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70" name="AutoShape 78">
            <a:extLst>
              <a:ext uri="{FF2B5EF4-FFF2-40B4-BE49-F238E27FC236}">
                <a16:creationId xmlns:a16="http://schemas.microsoft.com/office/drawing/2014/main" id="{C349BBFE-F9F2-4E08-9519-4D56EDA8A526}"/>
              </a:ext>
            </a:extLst>
          </p:cNvPr>
          <p:cNvSpPr>
            <a:spLocks/>
          </p:cNvSpPr>
          <p:nvPr/>
        </p:nvSpPr>
        <p:spPr bwMode="auto">
          <a:xfrm rot="16200000">
            <a:off x="2500313" y="4533900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273" name="Text Box 81">
            <a:extLst>
              <a:ext uri="{FF2B5EF4-FFF2-40B4-BE49-F238E27FC236}">
                <a16:creationId xmlns:a16="http://schemas.microsoft.com/office/drawing/2014/main" id="{EE21DA37-0110-4812-B53B-F1DAACE34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 số lớn gấp mấy lần số bé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8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4" dur="20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8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5" dur="500"/>
                                        <p:tgtEl>
                                          <p:spTgt spid="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8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8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8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/>
      <p:bldP spid="8199" grpId="0"/>
      <p:bldP spid="8216" grpId="0"/>
      <p:bldP spid="8217" grpId="0"/>
      <p:bldP spid="8218" grpId="0"/>
      <p:bldP spid="8246" grpId="0" animBg="1"/>
      <p:bldP spid="8248" grpId="0"/>
      <p:bldP spid="8249" grpId="0"/>
      <p:bldP spid="8252" grpId="0"/>
      <p:bldP spid="8253" grpId="0"/>
      <p:bldP spid="8254" grpId="0"/>
      <p:bldP spid="8255" grpId="0"/>
      <p:bldP spid="8270" grpId="0" animBg="1"/>
      <p:bldP spid="82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>
            <a:extLst>
              <a:ext uri="{FF2B5EF4-FFF2-40B4-BE49-F238E27FC236}">
                <a16:creationId xmlns:a16="http://schemas.microsoft.com/office/drawing/2014/main" id="{64D52652-29E3-4045-929F-B3BB6321F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914400"/>
            <a:ext cx="1295400" cy="271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7200" b="1">
                <a:solidFill>
                  <a:srgbClr val="FF00FF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7174" name="Text Box 6">
            <a:extLst>
              <a:ext uri="{FF2B5EF4-FFF2-40B4-BE49-F238E27FC236}">
                <a16:creationId xmlns:a16="http://schemas.microsoft.com/office/drawing/2014/main" id="{4369C096-EACF-4908-90AA-67F2F3639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981201"/>
            <a:ext cx="7467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Muốn biết số lớn gấp mấy lần số bé ta làm thế nào?</a:t>
            </a:r>
          </a:p>
        </p:txBody>
      </p:sp>
      <p:grpSp>
        <p:nvGrpSpPr>
          <p:cNvPr id="3" name="Group 11">
            <a:extLst>
              <a:ext uri="{FF2B5EF4-FFF2-40B4-BE49-F238E27FC236}">
                <a16:creationId xmlns:a16="http://schemas.microsoft.com/office/drawing/2014/main" id="{CB8B3574-DE90-4867-AD51-7F23748DF614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733800"/>
            <a:ext cx="8458200" cy="2209800"/>
            <a:chOff x="432" y="2208"/>
            <a:chExt cx="5328" cy="1392"/>
          </a:xfrm>
        </p:grpSpPr>
        <p:sp>
          <p:nvSpPr>
            <p:cNvPr id="8199" name="AutoShape 10">
              <a:extLst>
                <a:ext uri="{FF2B5EF4-FFF2-40B4-BE49-F238E27FC236}">
                  <a16:creationId xmlns:a16="http://schemas.microsoft.com/office/drawing/2014/main" id="{D48E60F4-493B-40A9-9D74-22F011F79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208"/>
              <a:ext cx="5328" cy="1392"/>
            </a:xfrm>
            <a:prstGeom prst="horizontalScroll">
              <a:avLst>
                <a:gd name="adj" fmla="val 1250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8200" name="Text Box 9">
              <a:extLst>
                <a:ext uri="{FF2B5EF4-FFF2-40B4-BE49-F238E27FC236}">
                  <a16:creationId xmlns:a16="http://schemas.microsoft.com/office/drawing/2014/main" id="{8315AFA3-7DFE-4956-9E7B-BBF9FB094C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2514"/>
              <a:ext cx="4944" cy="750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6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Muốn biết số lớn gấp số mấy lần số bé ta lấy số lớn chia cho số bé.</a:t>
              </a:r>
            </a:p>
          </p:txBody>
        </p:sp>
      </p:grpSp>
      <p:pic>
        <p:nvPicPr>
          <p:cNvPr id="7180" name="Picture 12" descr="BACK">
            <a:extLst>
              <a:ext uri="{FF2B5EF4-FFF2-40B4-BE49-F238E27FC236}">
                <a16:creationId xmlns:a16="http://schemas.microsoft.com/office/drawing/2014/main" id="{B2C20286-7FD5-4614-BAD9-875667E303B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53239" flipH="1">
            <a:off x="1524000" y="4953000"/>
            <a:ext cx="1638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Box 15">
            <a:extLst>
              <a:ext uri="{FF2B5EF4-FFF2-40B4-BE49-F238E27FC236}">
                <a16:creationId xmlns:a16="http://schemas.microsoft.com/office/drawing/2014/main" id="{06D6B1FC-0F25-4789-B673-A7CC9DB95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 số lớn gấp mấy lần số bé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71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8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3" grpId="1"/>
      <p:bldP spid="71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Box 1">
            <a:extLst>
              <a:ext uri="{FF2B5EF4-FFF2-40B4-BE49-F238E27FC236}">
                <a16:creationId xmlns:a16="http://schemas.microsoft.com/office/drawing/2014/main" id="{FFACCDEC-59E3-4D1F-AD6C-0F328C1BA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0"/>
            <a:ext cx="9296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Trả lời các câu hỏi: Trong mỗi hình dưới đây, số hình tròn màu xanh gấp mấy lần số hình màu tròn màu trắng?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B076B4-040C-41DA-B172-9160F332D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590800"/>
            <a:ext cx="481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CC"/>
                </a:solidFill>
                <a:latin typeface="VNI-Helve" pitchFamily="2" charset="0"/>
              </a:rPr>
              <a:t>)</a:t>
            </a:r>
          </a:p>
        </p:txBody>
      </p:sp>
      <p:grpSp>
        <p:nvGrpSpPr>
          <p:cNvPr id="2" name="Group 89">
            <a:extLst>
              <a:ext uri="{FF2B5EF4-FFF2-40B4-BE49-F238E27FC236}">
                <a16:creationId xmlns:a16="http://schemas.microsoft.com/office/drawing/2014/main" id="{827892DE-8958-4D41-8BC5-5A4CC4E38410}"/>
              </a:ext>
            </a:extLst>
          </p:cNvPr>
          <p:cNvGrpSpPr>
            <a:grpSpLocks/>
          </p:cNvGrpSpPr>
          <p:nvPr/>
        </p:nvGrpSpPr>
        <p:grpSpPr bwMode="auto">
          <a:xfrm>
            <a:off x="1524001" y="3370264"/>
            <a:ext cx="2765425" cy="344487"/>
            <a:chOff x="115608" y="2099441"/>
            <a:chExt cx="2765977" cy="344214"/>
          </a:xfrm>
        </p:grpSpPr>
        <p:grpSp>
          <p:nvGrpSpPr>
            <p:cNvPr id="9262" name="Group 7">
              <a:extLst>
                <a:ext uri="{FF2B5EF4-FFF2-40B4-BE49-F238E27FC236}">
                  <a16:creationId xmlns:a16="http://schemas.microsoft.com/office/drawing/2014/main" id="{27FACE9C-2413-4F85-90BC-2566873456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608" y="2099441"/>
              <a:ext cx="803166" cy="344214"/>
              <a:chOff x="762000" y="2667000"/>
              <a:chExt cx="533400" cy="228600"/>
            </a:xfrm>
          </p:grpSpPr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D48840CC-009E-43DF-877F-588DB26D0E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2000" y="2667000"/>
                <a:ext cx="228828" cy="228600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48E14A1E-EDA7-4440-92DD-AE1298B2DA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6752" y="2667000"/>
                <a:ext cx="228827" cy="228600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</p:grpSp>
        <p:grpSp>
          <p:nvGrpSpPr>
            <p:cNvPr id="9263" name="Group 8">
              <a:extLst>
                <a:ext uri="{FF2B5EF4-FFF2-40B4-BE49-F238E27FC236}">
                  <a16:creationId xmlns:a16="http://schemas.microsoft.com/office/drawing/2014/main" id="{BA97361B-A61E-4A49-9F88-33C1888C9E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97013" y="2099441"/>
              <a:ext cx="803166" cy="344214"/>
              <a:chOff x="762000" y="2667000"/>
              <a:chExt cx="533400" cy="228600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F539BAFA-C96E-46EE-B4C4-02DFEB4A80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1911" y="2667000"/>
                <a:ext cx="228828" cy="228600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C22631E3-50A1-4EDE-ACA3-4F7C0F99E6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6663" y="2667000"/>
                <a:ext cx="228827" cy="228600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</p:grpSp>
        <p:grpSp>
          <p:nvGrpSpPr>
            <p:cNvPr id="9264" name="Group 11">
              <a:extLst>
                <a:ext uri="{FF2B5EF4-FFF2-40B4-BE49-F238E27FC236}">
                  <a16:creationId xmlns:a16="http://schemas.microsoft.com/office/drawing/2014/main" id="{A68AD562-D72C-4690-A6ED-6B9746E7BA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8419" y="2099441"/>
              <a:ext cx="803166" cy="344214"/>
              <a:chOff x="762000" y="2667000"/>
              <a:chExt cx="533400" cy="22860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1F8E6034-3A6E-48C2-BD53-9184AE231E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1821" y="2667000"/>
                <a:ext cx="228828" cy="228600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E4C4DC53-CDCA-49A6-8B27-CE0DDB41F9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6573" y="2667000"/>
                <a:ext cx="228827" cy="228600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</p:grpSp>
      </p:grpSp>
      <p:grpSp>
        <p:nvGrpSpPr>
          <p:cNvPr id="9" name="Group 14">
            <a:extLst>
              <a:ext uri="{FF2B5EF4-FFF2-40B4-BE49-F238E27FC236}">
                <a16:creationId xmlns:a16="http://schemas.microsoft.com/office/drawing/2014/main" id="{C65319E4-7F07-433C-8681-BB6E4341D5CC}"/>
              </a:ext>
            </a:extLst>
          </p:cNvPr>
          <p:cNvGrpSpPr/>
          <p:nvPr/>
        </p:nvGrpSpPr>
        <p:grpSpPr>
          <a:xfrm>
            <a:off x="1639608" y="3907056"/>
            <a:ext cx="803166" cy="344214"/>
            <a:chOff x="762000" y="2667000"/>
            <a:chExt cx="533400" cy="228600"/>
          </a:xfrm>
          <a:solidFill>
            <a:schemeClr val="bg1"/>
          </a:solidFill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1B656B9-FA3F-4005-8882-D4F4C42D3323}"/>
                </a:ext>
              </a:extLst>
            </p:cNvPr>
            <p:cNvSpPr/>
            <p:nvPr/>
          </p:nvSpPr>
          <p:spPr>
            <a:xfrm>
              <a:off x="762000" y="2667000"/>
              <a:ext cx="228600" cy="2286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DEF6F1"/>
                </a:solidFill>
                <a:latin typeface="Arial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647052E-0BD7-475C-B120-9FFCBC73B832}"/>
                </a:ext>
              </a:extLst>
            </p:cNvPr>
            <p:cNvSpPr/>
            <p:nvPr/>
          </p:nvSpPr>
          <p:spPr>
            <a:xfrm>
              <a:off x="1066800" y="2667000"/>
              <a:ext cx="228600" cy="2286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DEF6F1"/>
                </a:solidFill>
                <a:latin typeface="Arial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178A65A2-5287-49D6-A4CE-D900D3128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953000"/>
            <a:ext cx="27114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hình tròn màu xanh gấp …… lần số hình tròn màu trắng.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1D2870A-58E1-4B78-BE8F-1FE745D4B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8989" y="2590800"/>
            <a:ext cx="479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CC"/>
                </a:solidFill>
                <a:latin typeface="VNI-Helve" pitchFamily="2" charset="0"/>
              </a:rPr>
              <a:t>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76CF2FC-C0A4-4C72-8FF0-E2281E40E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8988" y="4953000"/>
            <a:ext cx="27114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hình tròn màu xanh gấp …… lần số hình tròn màu trắng.</a:t>
            </a:r>
          </a:p>
        </p:txBody>
      </p:sp>
      <p:grpSp>
        <p:nvGrpSpPr>
          <p:cNvPr id="12" name="Group 90">
            <a:extLst>
              <a:ext uri="{FF2B5EF4-FFF2-40B4-BE49-F238E27FC236}">
                <a16:creationId xmlns:a16="http://schemas.microsoft.com/office/drawing/2014/main" id="{564A2D2D-ED76-4690-BB04-7D182E10D7F1}"/>
              </a:ext>
            </a:extLst>
          </p:cNvPr>
          <p:cNvGrpSpPr>
            <a:grpSpLocks/>
          </p:cNvGrpSpPr>
          <p:nvPr/>
        </p:nvGrpSpPr>
        <p:grpSpPr bwMode="auto">
          <a:xfrm>
            <a:off x="4733925" y="3278189"/>
            <a:ext cx="1670050" cy="674687"/>
            <a:chOff x="3209593" y="2067910"/>
            <a:chExt cx="1670267" cy="675288"/>
          </a:xfrm>
        </p:grpSpPr>
        <p:grpSp>
          <p:nvGrpSpPr>
            <p:cNvPr id="9254" name="Group 36">
              <a:extLst>
                <a:ext uri="{FF2B5EF4-FFF2-40B4-BE49-F238E27FC236}">
                  <a16:creationId xmlns:a16="http://schemas.microsoft.com/office/drawing/2014/main" id="{C48C3E96-48A6-4F61-9555-ECB0B4E1F5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09593" y="2067910"/>
              <a:ext cx="724336" cy="675288"/>
              <a:chOff x="4045165" y="2099441"/>
              <a:chExt cx="724336" cy="675288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FC574E4-F158-4848-821F-1BE7CEB5EC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8391" y="2429935"/>
                <a:ext cx="342945" cy="344794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63311991-6F7C-4AFC-B1A6-D471365806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5165" y="2099441"/>
                <a:ext cx="344533" cy="344794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21B876AB-CB20-4CE6-9EA1-09B24D14D3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4627" y="2099441"/>
                <a:ext cx="344532" cy="344794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</p:grpSp>
        <p:grpSp>
          <p:nvGrpSpPr>
            <p:cNvPr id="9255" name="Group 37">
              <a:extLst>
                <a:ext uri="{FF2B5EF4-FFF2-40B4-BE49-F238E27FC236}">
                  <a16:creationId xmlns:a16="http://schemas.microsoft.com/office/drawing/2014/main" id="{64F3636B-3E62-4831-982E-BAFB7E89B5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5524" y="2067910"/>
              <a:ext cx="724336" cy="675288"/>
              <a:chOff x="4045165" y="2099441"/>
              <a:chExt cx="724336" cy="675288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CADBF56C-F1E3-4A91-BF9E-884761EF39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8733" y="2429935"/>
                <a:ext cx="342945" cy="344794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CA8A3E9C-D781-40FD-9EA6-4343E061D1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5507" y="2099441"/>
                <a:ext cx="344533" cy="344794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347986CE-D591-4173-BCBB-F269FACB06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4969" y="2099441"/>
                <a:ext cx="344532" cy="344794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</p:grpSp>
      </p:grpSp>
      <p:grpSp>
        <p:nvGrpSpPr>
          <p:cNvPr id="19" name="Group 45">
            <a:extLst>
              <a:ext uri="{FF2B5EF4-FFF2-40B4-BE49-F238E27FC236}">
                <a16:creationId xmlns:a16="http://schemas.microsoft.com/office/drawing/2014/main" id="{15C24A4E-D69F-421A-9556-632121797EB5}"/>
              </a:ext>
            </a:extLst>
          </p:cNvPr>
          <p:cNvGrpSpPr/>
          <p:nvPr/>
        </p:nvGrpSpPr>
        <p:grpSpPr>
          <a:xfrm>
            <a:off x="4733593" y="4207751"/>
            <a:ext cx="724336" cy="675288"/>
            <a:chOff x="4045165" y="2099441"/>
            <a:chExt cx="724336" cy="675288"/>
          </a:xfrm>
          <a:solidFill>
            <a:schemeClr val="bg1"/>
          </a:solidFill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C617FF50-C583-4236-90A7-E265310F545A}"/>
                </a:ext>
              </a:extLst>
            </p:cNvPr>
            <p:cNvSpPr/>
            <p:nvPr/>
          </p:nvSpPr>
          <p:spPr>
            <a:xfrm>
              <a:off x="4247926" y="2430515"/>
              <a:ext cx="344214" cy="34421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DEF6F1"/>
                </a:solidFill>
                <a:latin typeface="Arial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58468672-354E-4C0D-B568-3919226CCC95}"/>
                </a:ext>
              </a:extLst>
            </p:cNvPr>
            <p:cNvSpPr/>
            <p:nvPr/>
          </p:nvSpPr>
          <p:spPr>
            <a:xfrm>
              <a:off x="4045165" y="2099441"/>
              <a:ext cx="344214" cy="34421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DEF6F1"/>
                </a:solidFill>
                <a:latin typeface="Arial"/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F47C19C0-2A03-4E02-BDDC-8F523F32DB11}"/>
                </a:ext>
              </a:extLst>
            </p:cNvPr>
            <p:cNvSpPr/>
            <p:nvPr/>
          </p:nvSpPr>
          <p:spPr>
            <a:xfrm>
              <a:off x="4425287" y="2099441"/>
              <a:ext cx="344214" cy="34421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DEF6F1"/>
                </a:solidFill>
                <a:latin typeface="Arial"/>
              </a:endParaRP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8418403C-0590-454C-92F2-6A54E72F6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8226" y="2590800"/>
            <a:ext cx="481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CC"/>
                </a:solidFill>
                <a:latin typeface="VNI-Helve" pitchFamily="2" charset="0"/>
              </a:rPr>
              <a:t>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B31705F-210D-4380-865D-A7C17AA1B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968875"/>
            <a:ext cx="27114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hình tròn màu xanh gấp …… lần số hình tròn màu trắng.</a:t>
            </a:r>
          </a:p>
        </p:txBody>
      </p:sp>
      <p:grpSp>
        <p:nvGrpSpPr>
          <p:cNvPr id="20" name="Group 91">
            <a:extLst>
              <a:ext uri="{FF2B5EF4-FFF2-40B4-BE49-F238E27FC236}">
                <a16:creationId xmlns:a16="http://schemas.microsoft.com/office/drawing/2014/main" id="{0578B28C-4D09-4601-88B7-BD4D760ED938}"/>
              </a:ext>
            </a:extLst>
          </p:cNvPr>
          <p:cNvGrpSpPr>
            <a:grpSpLocks/>
          </p:cNvGrpSpPr>
          <p:nvPr/>
        </p:nvGrpSpPr>
        <p:grpSpPr bwMode="auto">
          <a:xfrm>
            <a:off x="7304089" y="3276601"/>
            <a:ext cx="3316287" cy="722313"/>
            <a:chOff x="5779373" y="2067910"/>
            <a:chExt cx="3317329" cy="722586"/>
          </a:xfrm>
        </p:grpSpPr>
        <p:grpSp>
          <p:nvGrpSpPr>
            <p:cNvPr id="9234" name="Group 65">
              <a:extLst>
                <a:ext uri="{FF2B5EF4-FFF2-40B4-BE49-F238E27FC236}">
                  <a16:creationId xmlns:a16="http://schemas.microsoft.com/office/drawing/2014/main" id="{10B61D1A-8812-48B8-8B97-31A47B265D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79373" y="2067910"/>
              <a:ext cx="724336" cy="722586"/>
              <a:chOff x="6189276" y="2067910"/>
              <a:chExt cx="724336" cy="722586"/>
            </a:xfrm>
          </p:grpSpPr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CB1A6B36-B965-4A9F-9F65-205B9631D9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9276" y="2067910"/>
                <a:ext cx="344595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1C279873-D8F7-4F0E-86A6-F59BFF47AE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8807" y="2067910"/>
                <a:ext cx="344596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379C390B-CA55-49EB-9555-C582AE86F0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9276" y="2445878"/>
                <a:ext cx="344595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994EF3FC-A20B-486C-ADF5-2093093D48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8807" y="2445878"/>
                <a:ext cx="344596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</p:grpSp>
        <p:grpSp>
          <p:nvGrpSpPr>
            <p:cNvPr id="9235" name="Group 66">
              <a:extLst>
                <a:ext uri="{FF2B5EF4-FFF2-40B4-BE49-F238E27FC236}">
                  <a16:creationId xmlns:a16="http://schemas.microsoft.com/office/drawing/2014/main" id="{5B4B8286-8FE6-4E0E-B9A0-6BF48EA8D2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43704" y="2067910"/>
              <a:ext cx="724336" cy="722586"/>
              <a:chOff x="6189276" y="2067910"/>
              <a:chExt cx="724336" cy="722586"/>
            </a:xfrm>
          </p:grpSpPr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C3E8B43F-D3F8-420C-9261-5542EE56D7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8816" y="2067910"/>
                <a:ext cx="344595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F12C582A-9D44-45F9-B6B9-0E6A2F945F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8347" y="2067910"/>
                <a:ext cx="344596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FE2F930E-4764-4816-9694-C96133E22C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8816" y="2445878"/>
                <a:ext cx="344595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F2651765-2E71-4B19-9EFB-C9F98C1328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8347" y="2445878"/>
                <a:ext cx="344596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</p:grpSp>
        <p:grpSp>
          <p:nvGrpSpPr>
            <p:cNvPr id="9236" name="Group 71">
              <a:extLst>
                <a:ext uri="{FF2B5EF4-FFF2-40B4-BE49-F238E27FC236}">
                  <a16:creationId xmlns:a16="http://schemas.microsoft.com/office/drawing/2014/main" id="{02A23742-27FE-4E06-83D0-3599BB3AF2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08035" y="2067910"/>
              <a:ext cx="724336" cy="722586"/>
              <a:chOff x="6189276" y="2067910"/>
              <a:chExt cx="724336" cy="722586"/>
            </a:xfrm>
          </p:grpSpPr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DDD3A720-0171-439B-89A0-D1C8728CB8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9944" y="2067910"/>
                <a:ext cx="344596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BB42439-E74B-4162-B17D-855856F771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9477" y="2067910"/>
                <a:ext cx="344595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BCB8963D-781A-4A38-BB06-B25562A094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9944" y="2445878"/>
                <a:ext cx="344596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57B6B340-EC3D-4A0C-8045-CF02A9E2BB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9477" y="2445878"/>
                <a:ext cx="344595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</p:grpSp>
        <p:grpSp>
          <p:nvGrpSpPr>
            <p:cNvPr id="9237" name="Group 76">
              <a:extLst>
                <a:ext uri="{FF2B5EF4-FFF2-40B4-BE49-F238E27FC236}">
                  <a16:creationId xmlns:a16="http://schemas.microsoft.com/office/drawing/2014/main" id="{59EBCC96-987D-4B22-B434-6C8E697543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72366" y="2067910"/>
              <a:ext cx="724336" cy="722586"/>
              <a:chOff x="6189276" y="2067910"/>
              <a:chExt cx="724336" cy="722586"/>
            </a:xfrm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E231C286-458D-4472-BC4B-0A7B075FC3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9484" y="2067910"/>
                <a:ext cx="344596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8C44F61A-E45E-4267-9547-47D300FBB2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9017" y="2067910"/>
                <a:ext cx="344595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8459D1E0-1A7B-4764-8834-19682052BF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9484" y="2445878"/>
                <a:ext cx="344596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F4F06219-8957-43D0-A56A-44DEECAEF0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9017" y="2445878"/>
                <a:ext cx="344595" cy="344618"/>
              </a:xfrm>
              <a:prstGeom prst="ellipse">
                <a:avLst/>
              </a:prstGeom>
              <a:solidFill>
                <a:srgbClr val="0000FF"/>
              </a:solidFill>
              <a:ln w="25400" algn="ctr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DEF6F1"/>
                  </a:solidFill>
                  <a:latin typeface="Arial"/>
                </a:endParaRPr>
              </a:p>
            </p:txBody>
          </p:sp>
        </p:grpSp>
      </p:grpSp>
      <p:grpSp>
        <p:nvGrpSpPr>
          <p:cNvPr id="29" name="Group 81">
            <a:extLst>
              <a:ext uri="{FF2B5EF4-FFF2-40B4-BE49-F238E27FC236}">
                <a16:creationId xmlns:a16="http://schemas.microsoft.com/office/drawing/2014/main" id="{C8FA9591-0576-42EA-89AC-5CAF011A8386}"/>
              </a:ext>
            </a:extLst>
          </p:cNvPr>
          <p:cNvGrpSpPr/>
          <p:nvPr/>
        </p:nvGrpSpPr>
        <p:grpSpPr>
          <a:xfrm>
            <a:off x="7303373" y="4221928"/>
            <a:ext cx="724336" cy="722586"/>
            <a:chOff x="6189276" y="2067910"/>
            <a:chExt cx="724336" cy="722586"/>
          </a:xfrm>
          <a:solidFill>
            <a:schemeClr val="bg1"/>
          </a:solidFill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F8B59CE0-0D2B-4479-A619-8931DC749476}"/>
                </a:ext>
              </a:extLst>
            </p:cNvPr>
            <p:cNvSpPr/>
            <p:nvPr/>
          </p:nvSpPr>
          <p:spPr>
            <a:xfrm>
              <a:off x="6189276" y="2067910"/>
              <a:ext cx="344214" cy="34421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DEF6F1"/>
                </a:solidFill>
                <a:latin typeface="Arial"/>
              </a:endParaRP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E170C80A-FDAD-4AFF-8AE5-43A8F5D99DC0}"/>
                </a:ext>
              </a:extLst>
            </p:cNvPr>
            <p:cNvSpPr/>
            <p:nvPr/>
          </p:nvSpPr>
          <p:spPr>
            <a:xfrm>
              <a:off x="6569398" y="2067910"/>
              <a:ext cx="344214" cy="34421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DEF6F1"/>
                </a:solidFill>
                <a:latin typeface="Arial"/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1857797-E959-495D-91E5-02C3461CCB1F}"/>
                </a:ext>
              </a:extLst>
            </p:cNvPr>
            <p:cNvSpPr/>
            <p:nvPr/>
          </p:nvSpPr>
          <p:spPr>
            <a:xfrm>
              <a:off x="6189276" y="2446282"/>
              <a:ext cx="344214" cy="34421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DEF6F1"/>
                </a:solidFill>
                <a:latin typeface="Arial"/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9D95CA42-757D-43D0-8498-DA40A8E44902}"/>
                </a:ext>
              </a:extLst>
            </p:cNvPr>
            <p:cNvSpPr/>
            <p:nvPr/>
          </p:nvSpPr>
          <p:spPr>
            <a:xfrm>
              <a:off x="6569398" y="2446282"/>
              <a:ext cx="344214" cy="34421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DEF6F1"/>
                </a:solidFill>
                <a:latin typeface="Arial"/>
              </a:endParaRPr>
            </a:p>
          </p:txBody>
        </p:sp>
      </p:grpSp>
      <p:sp>
        <p:nvSpPr>
          <p:cNvPr id="123967" name="Text Box 63">
            <a:extLst>
              <a:ext uri="{FF2B5EF4-FFF2-40B4-BE49-F238E27FC236}">
                <a16:creationId xmlns:a16="http://schemas.microsoft.com/office/drawing/2014/main" id="{13709640-E566-4F24-A9B6-954688B81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2484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Vì: 6 : 2 = 3(lần)</a:t>
            </a:r>
          </a:p>
        </p:txBody>
      </p:sp>
      <p:sp>
        <p:nvSpPr>
          <p:cNvPr id="123968" name="Text Box 64">
            <a:extLst>
              <a:ext uri="{FF2B5EF4-FFF2-40B4-BE49-F238E27FC236}">
                <a16:creationId xmlns:a16="http://schemas.microsoft.com/office/drawing/2014/main" id="{763ADE9C-4C1B-404E-8455-B36A58985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63246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Vì: 16 : 4 = 4(lần)</a:t>
            </a:r>
          </a:p>
        </p:txBody>
      </p:sp>
      <p:sp>
        <p:nvSpPr>
          <p:cNvPr id="123969" name="Text Box 65">
            <a:extLst>
              <a:ext uri="{FF2B5EF4-FFF2-40B4-BE49-F238E27FC236}">
                <a16:creationId xmlns:a16="http://schemas.microsoft.com/office/drawing/2014/main" id="{9EAD6682-7581-4BA3-8723-E6B3AD0CB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62484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Vì: 6 : 3 = 2(lần)</a:t>
            </a:r>
          </a:p>
        </p:txBody>
      </p:sp>
    </p:spTree>
  </p:cSld>
  <p:clrMapOvr>
    <a:masterClrMapping/>
  </p:clrMapOvr>
  <p:transition>
    <p:rand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3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3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239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239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239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1239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1239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1239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/>
      <p:bldP spid="3" grpId="0"/>
      <p:bldP spid="31" grpId="0"/>
      <p:bldP spid="21" grpId="0"/>
      <p:bldP spid="36" grpId="0"/>
      <p:bldP spid="50" grpId="0"/>
      <p:bldP spid="55" grpId="0"/>
      <p:bldP spid="123967" grpId="0"/>
      <p:bldP spid="123968" grpId="0"/>
      <p:bldP spid="1239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>
            <a:extLst>
              <a:ext uri="{FF2B5EF4-FFF2-40B4-BE49-F238E27FC236}">
                <a16:creationId xmlns:a16="http://schemas.microsoft.com/office/drawing/2014/main" id="{3D91A695-AC7B-49ED-A59B-7DB0947B2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0"/>
            <a:ext cx="8915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Bài 2: Trong vườn có 5 cây cau và 20 cây cam. Hỏi số cây cam gấp mấy lần số cây cau?</a:t>
            </a:r>
          </a:p>
        </p:txBody>
      </p:sp>
      <p:sp>
        <p:nvSpPr>
          <p:cNvPr id="5127" name="Text Box 7">
            <a:extLst>
              <a:ext uri="{FF2B5EF4-FFF2-40B4-BE49-F238E27FC236}">
                <a16:creationId xmlns:a16="http://schemas.microsoft.com/office/drawing/2014/main" id="{7310F520-F388-430C-AAA2-66ED2DB46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514601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000000"/>
                </a:solidFill>
                <a:latin typeface="Times New Roman" panose="02020603050405020304" pitchFamily="18" charset="0"/>
              </a:rPr>
              <a:t>Tóm tắt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2" name="Group 76">
            <a:extLst>
              <a:ext uri="{FF2B5EF4-FFF2-40B4-BE49-F238E27FC236}">
                <a16:creationId xmlns:a16="http://schemas.microsoft.com/office/drawing/2014/main" id="{5658B815-FB6E-46F2-A678-93CDA1D19693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3810000"/>
            <a:ext cx="2743200" cy="152400"/>
            <a:chOff x="768" y="2832"/>
            <a:chExt cx="1728" cy="96"/>
          </a:xfrm>
        </p:grpSpPr>
        <p:sp>
          <p:nvSpPr>
            <p:cNvPr id="10276" name="Line 8">
              <a:extLst>
                <a:ext uri="{FF2B5EF4-FFF2-40B4-BE49-F238E27FC236}">
                  <a16:creationId xmlns:a16="http://schemas.microsoft.com/office/drawing/2014/main" id="{AC1ADA7B-6587-4225-9C1E-8D15DD386D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880"/>
              <a:ext cx="432" cy="0"/>
            </a:xfrm>
            <a:prstGeom prst="line">
              <a:avLst/>
            </a:prstGeom>
            <a:noFill/>
            <a:ln w="349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77" name="Line 14">
              <a:extLst>
                <a:ext uri="{FF2B5EF4-FFF2-40B4-BE49-F238E27FC236}">
                  <a16:creationId xmlns:a16="http://schemas.microsoft.com/office/drawing/2014/main" id="{E8053010-6939-4FEC-A0B7-8F01784BB6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880"/>
              <a:ext cx="432" cy="0"/>
            </a:xfrm>
            <a:prstGeom prst="line">
              <a:avLst/>
            </a:prstGeom>
            <a:noFill/>
            <a:ln w="349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78" name="Line 16">
              <a:extLst>
                <a:ext uri="{FF2B5EF4-FFF2-40B4-BE49-F238E27FC236}">
                  <a16:creationId xmlns:a16="http://schemas.microsoft.com/office/drawing/2014/main" id="{D000F051-CCED-45B5-BD12-1614E1C928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8" y="2832"/>
              <a:ext cx="0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79" name="Line 22">
              <a:extLst>
                <a:ext uri="{FF2B5EF4-FFF2-40B4-BE49-F238E27FC236}">
                  <a16:creationId xmlns:a16="http://schemas.microsoft.com/office/drawing/2014/main" id="{4F04B69A-AF8D-42E4-B2B6-3117AFE936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880"/>
              <a:ext cx="432" cy="0"/>
            </a:xfrm>
            <a:prstGeom prst="line">
              <a:avLst/>
            </a:prstGeom>
            <a:noFill/>
            <a:ln w="349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80" name="Line 26">
              <a:extLst>
                <a:ext uri="{FF2B5EF4-FFF2-40B4-BE49-F238E27FC236}">
                  <a16:creationId xmlns:a16="http://schemas.microsoft.com/office/drawing/2014/main" id="{6D287E9D-044B-461D-80C8-788F529821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80"/>
              <a:ext cx="432" cy="0"/>
            </a:xfrm>
            <a:prstGeom prst="line">
              <a:avLst/>
            </a:prstGeom>
            <a:noFill/>
            <a:ln w="349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81" name="Line 27">
              <a:extLst>
                <a:ext uri="{FF2B5EF4-FFF2-40B4-BE49-F238E27FC236}">
                  <a16:creationId xmlns:a16="http://schemas.microsoft.com/office/drawing/2014/main" id="{C690A6E0-4AA9-46D8-9D66-89DCB690CF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832"/>
              <a:ext cx="0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5158" name="Text Box 38">
            <a:extLst>
              <a:ext uri="{FF2B5EF4-FFF2-40B4-BE49-F238E27FC236}">
                <a16:creationId xmlns:a16="http://schemas.microsoft.com/office/drawing/2014/main" id="{33974409-D493-4645-BA23-FCD5E75D7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81401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Cam</a:t>
            </a: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59" name="Text Box 39">
            <a:extLst>
              <a:ext uri="{FF2B5EF4-FFF2-40B4-BE49-F238E27FC236}">
                <a16:creationId xmlns:a16="http://schemas.microsoft.com/office/drawing/2014/main" id="{4FE7ECA7-21E1-4666-97DE-095744D8D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91001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Cau</a:t>
            </a:r>
          </a:p>
        </p:txBody>
      </p:sp>
      <p:sp>
        <p:nvSpPr>
          <p:cNvPr id="5163" name="Text Box 43">
            <a:extLst>
              <a:ext uri="{FF2B5EF4-FFF2-40B4-BE49-F238E27FC236}">
                <a16:creationId xmlns:a16="http://schemas.microsoft.com/office/drawing/2014/main" id="{6707C3A7-E8CB-4494-B75F-2A07DAA47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0480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20 cây</a:t>
            </a:r>
          </a:p>
        </p:txBody>
      </p:sp>
      <p:sp>
        <p:nvSpPr>
          <p:cNvPr id="5164" name="Text Box 44">
            <a:extLst>
              <a:ext uri="{FF2B5EF4-FFF2-40B4-BE49-F238E27FC236}">
                <a16:creationId xmlns:a16="http://schemas.microsoft.com/office/drawing/2014/main" id="{19642213-7485-4C33-AE41-B409B525D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25" y="462915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 cây</a:t>
            </a:r>
          </a:p>
        </p:txBody>
      </p:sp>
      <p:grpSp>
        <p:nvGrpSpPr>
          <p:cNvPr id="3" name="Group 45">
            <a:extLst>
              <a:ext uri="{FF2B5EF4-FFF2-40B4-BE49-F238E27FC236}">
                <a16:creationId xmlns:a16="http://schemas.microsoft.com/office/drawing/2014/main" id="{549BFB34-D5DA-45A3-BF54-28538B5D35E8}"/>
              </a:ext>
            </a:extLst>
          </p:cNvPr>
          <p:cNvGrpSpPr>
            <a:grpSpLocks/>
          </p:cNvGrpSpPr>
          <p:nvPr/>
        </p:nvGrpSpPr>
        <p:grpSpPr bwMode="auto">
          <a:xfrm>
            <a:off x="2609850" y="4495800"/>
            <a:ext cx="685800" cy="152400"/>
            <a:chOff x="720" y="2880"/>
            <a:chExt cx="432" cy="96"/>
          </a:xfrm>
        </p:grpSpPr>
        <p:sp>
          <p:nvSpPr>
            <p:cNvPr id="10273" name="Line 46">
              <a:extLst>
                <a:ext uri="{FF2B5EF4-FFF2-40B4-BE49-F238E27FC236}">
                  <a16:creationId xmlns:a16="http://schemas.microsoft.com/office/drawing/2014/main" id="{BF166844-9BD0-445F-AA45-8A79BE38A4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2928"/>
              <a:ext cx="432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74" name="Line 47">
              <a:extLst>
                <a:ext uri="{FF2B5EF4-FFF2-40B4-BE49-F238E27FC236}">
                  <a16:creationId xmlns:a16="http://schemas.microsoft.com/office/drawing/2014/main" id="{B7627C37-E2FB-43E7-8758-F00FEC7162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2880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75" name="Line 48">
              <a:extLst>
                <a:ext uri="{FF2B5EF4-FFF2-40B4-BE49-F238E27FC236}">
                  <a16:creationId xmlns:a16="http://schemas.microsoft.com/office/drawing/2014/main" id="{FF7B3477-14F8-4CE3-B844-8F1353497B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2880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49">
            <a:extLst>
              <a:ext uri="{FF2B5EF4-FFF2-40B4-BE49-F238E27FC236}">
                <a16:creationId xmlns:a16="http://schemas.microsoft.com/office/drawing/2014/main" id="{5C4BAAA2-785E-41D7-B94C-6A95BF38A594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3814763"/>
            <a:ext cx="685800" cy="152400"/>
            <a:chOff x="720" y="2880"/>
            <a:chExt cx="432" cy="96"/>
          </a:xfrm>
        </p:grpSpPr>
        <p:sp>
          <p:nvSpPr>
            <p:cNvPr id="10270" name="Line 50">
              <a:extLst>
                <a:ext uri="{FF2B5EF4-FFF2-40B4-BE49-F238E27FC236}">
                  <a16:creationId xmlns:a16="http://schemas.microsoft.com/office/drawing/2014/main" id="{18412A06-566F-4B2E-883B-55CFF3DAAF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2928"/>
              <a:ext cx="432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71" name="Line 51">
              <a:extLst>
                <a:ext uri="{FF2B5EF4-FFF2-40B4-BE49-F238E27FC236}">
                  <a16:creationId xmlns:a16="http://schemas.microsoft.com/office/drawing/2014/main" id="{5773B29D-792A-4BC7-8314-9914CDEFCE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2880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72" name="Line 52">
              <a:extLst>
                <a:ext uri="{FF2B5EF4-FFF2-40B4-BE49-F238E27FC236}">
                  <a16:creationId xmlns:a16="http://schemas.microsoft.com/office/drawing/2014/main" id="{B537EB9B-0BC7-4E4D-A556-1452C2AEE9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2880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53">
            <a:extLst>
              <a:ext uri="{FF2B5EF4-FFF2-40B4-BE49-F238E27FC236}">
                <a16:creationId xmlns:a16="http://schemas.microsoft.com/office/drawing/2014/main" id="{6BABA742-EC06-4478-B112-DB2FE86927F7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3810000"/>
            <a:ext cx="685800" cy="152400"/>
            <a:chOff x="720" y="2880"/>
            <a:chExt cx="432" cy="96"/>
          </a:xfrm>
        </p:grpSpPr>
        <p:sp>
          <p:nvSpPr>
            <p:cNvPr id="10267" name="Line 54">
              <a:extLst>
                <a:ext uri="{FF2B5EF4-FFF2-40B4-BE49-F238E27FC236}">
                  <a16:creationId xmlns:a16="http://schemas.microsoft.com/office/drawing/2014/main" id="{1FB7380A-5630-4036-95A7-AE31F153B8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2928"/>
              <a:ext cx="432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8" name="Line 55">
              <a:extLst>
                <a:ext uri="{FF2B5EF4-FFF2-40B4-BE49-F238E27FC236}">
                  <a16:creationId xmlns:a16="http://schemas.microsoft.com/office/drawing/2014/main" id="{91E83202-AF93-42F1-8C6F-87C8DBC183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2880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9" name="Line 56">
              <a:extLst>
                <a:ext uri="{FF2B5EF4-FFF2-40B4-BE49-F238E27FC236}">
                  <a16:creationId xmlns:a16="http://schemas.microsoft.com/office/drawing/2014/main" id="{A50AF0B1-793A-421C-9F45-479D2EF898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2880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57">
            <a:extLst>
              <a:ext uri="{FF2B5EF4-FFF2-40B4-BE49-F238E27FC236}">
                <a16:creationId xmlns:a16="http://schemas.microsoft.com/office/drawing/2014/main" id="{48865D91-B793-4983-8F89-4D78213C4D60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805238"/>
            <a:ext cx="685800" cy="152400"/>
            <a:chOff x="720" y="2880"/>
            <a:chExt cx="432" cy="96"/>
          </a:xfrm>
        </p:grpSpPr>
        <p:sp>
          <p:nvSpPr>
            <p:cNvPr id="10264" name="Line 58">
              <a:extLst>
                <a:ext uri="{FF2B5EF4-FFF2-40B4-BE49-F238E27FC236}">
                  <a16:creationId xmlns:a16="http://schemas.microsoft.com/office/drawing/2014/main" id="{4EE39AAD-10C6-4374-BC6D-9E11706E33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2928"/>
              <a:ext cx="432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5" name="Line 59">
              <a:extLst>
                <a:ext uri="{FF2B5EF4-FFF2-40B4-BE49-F238E27FC236}">
                  <a16:creationId xmlns:a16="http://schemas.microsoft.com/office/drawing/2014/main" id="{1AED0530-AA4D-427D-8237-85ECEE65B4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2880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6" name="Line 60">
              <a:extLst>
                <a:ext uri="{FF2B5EF4-FFF2-40B4-BE49-F238E27FC236}">
                  <a16:creationId xmlns:a16="http://schemas.microsoft.com/office/drawing/2014/main" id="{8016CF64-E6FB-43C2-9128-3419DE9527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2880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61">
            <a:extLst>
              <a:ext uri="{FF2B5EF4-FFF2-40B4-BE49-F238E27FC236}">
                <a16:creationId xmlns:a16="http://schemas.microsoft.com/office/drawing/2014/main" id="{604286FC-23E3-4283-96C4-28986874831D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3805238"/>
            <a:ext cx="685800" cy="152400"/>
            <a:chOff x="720" y="2880"/>
            <a:chExt cx="432" cy="96"/>
          </a:xfrm>
        </p:grpSpPr>
        <p:sp>
          <p:nvSpPr>
            <p:cNvPr id="10261" name="Line 62">
              <a:extLst>
                <a:ext uri="{FF2B5EF4-FFF2-40B4-BE49-F238E27FC236}">
                  <a16:creationId xmlns:a16="http://schemas.microsoft.com/office/drawing/2014/main" id="{F243CC88-EB4C-4B20-AF36-980338F2B7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2928"/>
              <a:ext cx="432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2" name="Line 63">
              <a:extLst>
                <a:ext uri="{FF2B5EF4-FFF2-40B4-BE49-F238E27FC236}">
                  <a16:creationId xmlns:a16="http://schemas.microsoft.com/office/drawing/2014/main" id="{B7D5AD12-6DB2-4D57-B1C1-AC6ED4330D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2880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3" name="Line 64">
              <a:extLst>
                <a:ext uri="{FF2B5EF4-FFF2-40B4-BE49-F238E27FC236}">
                  <a16:creationId xmlns:a16="http://schemas.microsoft.com/office/drawing/2014/main" id="{C1BF7E18-A14D-4D9E-9E47-DA2537EFDB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2880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5190" name="Line 70">
            <a:extLst>
              <a:ext uri="{FF2B5EF4-FFF2-40B4-BE49-F238E27FC236}">
                <a16:creationId xmlns:a16="http://schemas.microsoft.com/office/drawing/2014/main" id="{CF3BA764-D30E-480B-A6BC-232033E479D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43600" y="2819400"/>
            <a:ext cx="0" cy="3581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191" name="Text Box 71">
            <a:extLst>
              <a:ext uri="{FF2B5EF4-FFF2-40B4-BE49-F238E27FC236}">
                <a16:creationId xmlns:a16="http://schemas.microsoft.com/office/drawing/2014/main" id="{D440C8CC-DB1D-468C-B40B-2EF29F1B4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667001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Bài giải </a:t>
            </a:r>
          </a:p>
        </p:txBody>
      </p:sp>
      <p:sp>
        <p:nvSpPr>
          <p:cNvPr id="5192" name="Text Box 72">
            <a:extLst>
              <a:ext uri="{FF2B5EF4-FFF2-40B4-BE49-F238E27FC236}">
                <a16:creationId xmlns:a16="http://schemas.microsoft.com/office/drawing/2014/main" id="{61B4FA7F-DCB6-40AA-8AC7-04ED8A6FA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276600"/>
            <a:ext cx="457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Số cây cam gấp số cây cau với số lần là :</a:t>
            </a:r>
          </a:p>
        </p:txBody>
      </p:sp>
      <p:sp>
        <p:nvSpPr>
          <p:cNvPr id="5195" name="Text Box 75">
            <a:extLst>
              <a:ext uri="{FF2B5EF4-FFF2-40B4-BE49-F238E27FC236}">
                <a16:creationId xmlns:a16="http://schemas.microsoft.com/office/drawing/2014/main" id="{F2697B0C-3EA3-48E0-A2E1-C73873D43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5181601"/>
            <a:ext cx="266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Đáp số : 4 lần</a:t>
            </a:r>
          </a:p>
        </p:txBody>
      </p:sp>
      <p:sp>
        <p:nvSpPr>
          <p:cNvPr id="5197" name="AutoShape 77">
            <a:extLst>
              <a:ext uri="{FF2B5EF4-FFF2-40B4-BE49-F238E27FC236}">
                <a16:creationId xmlns:a16="http://schemas.microsoft.com/office/drawing/2014/main" id="{797ECF13-1AD7-4D60-AD1A-7F487FA7377C}"/>
              </a:ext>
            </a:extLst>
          </p:cNvPr>
          <p:cNvSpPr>
            <a:spLocks/>
          </p:cNvSpPr>
          <p:nvPr/>
        </p:nvSpPr>
        <p:spPr bwMode="auto">
          <a:xfrm rot="5400000">
            <a:off x="3943350" y="2314575"/>
            <a:ext cx="190500" cy="2667000"/>
          </a:xfrm>
          <a:prstGeom prst="leftBrace">
            <a:avLst>
              <a:gd name="adj1" fmla="val 116667"/>
              <a:gd name="adj2" fmla="val 50000"/>
            </a:avLst>
          </a:prstGeom>
          <a:noFill/>
          <a:ln w="127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5199" name="Line 79">
            <a:extLst>
              <a:ext uri="{FF2B5EF4-FFF2-40B4-BE49-F238E27FC236}">
                <a16:creationId xmlns:a16="http://schemas.microsoft.com/office/drawing/2014/main" id="{09E3415A-AC33-47A3-975A-5D435BB003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5088" y="4572000"/>
            <a:ext cx="671512" cy="0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202" name="Text Box 82">
            <a:extLst>
              <a:ext uri="{FF2B5EF4-FFF2-40B4-BE49-F238E27FC236}">
                <a16:creationId xmlns:a16="http://schemas.microsoft.com/office/drawing/2014/main" id="{3FFEE8BA-2E8A-4D52-B839-4058E743B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419601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: 5 = 4 (lần)</a:t>
            </a: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10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5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5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Top)">
                                      <p:cBhvr>
                                        <p:cTn id="8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5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5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5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4" dur="80"/>
                                        <p:tgtEl>
                                          <p:spTgt spid="5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5" dur="80"/>
                                        <p:tgtEl>
                                          <p:spTgt spid="5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80"/>
                                        <p:tgtEl>
                                          <p:spTgt spid="5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  <p:bldP spid="5158" grpId="0"/>
      <p:bldP spid="5159" grpId="0"/>
      <p:bldP spid="5163" grpId="0"/>
      <p:bldP spid="5164" grpId="0"/>
      <p:bldP spid="5191" grpId="0"/>
      <p:bldP spid="5192" grpId="0"/>
      <p:bldP spid="5195" grpId="0"/>
      <p:bldP spid="5197" grpId="0" animBg="1"/>
      <p:bldP spid="52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6">
            <a:extLst>
              <a:ext uri="{FF2B5EF4-FFF2-40B4-BE49-F238E27FC236}">
                <a16:creationId xmlns:a16="http://schemas.microsoft.com/office/drawing/2014/main" id="{904BB071-78D4-4843-9863-D9FB22E97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Bài 3: Một con lợn cân nặng 42 kg, một con ngỗng cân nặng 6 kg. Hỏi con lợn cân nặng gấp mấy lần con ngỗng?</a:t>
            </a:r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id="{0A6AE752-F7C3-4B08-8AB5-E3B561DE9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4572001"/>
            <a:ext cx="17541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Bài giải </a:t>
            </a:r>
          </a:p>
        </p:txBody>
      </p:sp>
      <p:sp>
        <p:nvSpPr>
          <p:cNvPr id="4104" name="Text Box 8">
            <a:extLst>
              <a:ext uri="{FF2B5EF4-FFF2-40B4-BE49-F238E27FC236}">
                <a16:creationId xmlns:a16="http://schemas.microsoft.com/office/drawing/2014/main" id="{2E977FF6-4458-4E58-82C8-5AEB6422F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81601"/>
            <a:ext cx="609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Con lợn gấp con ngỗng với số lần là :</a:t>
            </a:r>
          </a:p>
        </p:txBody>
      </p:sp>
      <p:sp>
        <p:nvSpPr>
          <p:cNvPr id="4105" name="Text Box 9">
            <a:extLst>
              <a:ext uri="{FF2B5EF4-FFF2-40B4-BE49-F238E27FC236}">
                <a16:creationId xmlns:a16="http://schemas.microsoft.com/office/drawing/2014/main" id="{F5192794-BE97-47D7-B42F-188B0C54E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805488"/>
            <a:ext cx="2922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42 : 6 = 7 (lần)</a:t>
            </a:r>
          </a:p>
        </p:txBody>
      </p:sp>
      <p:sp>
        <p:nvSpPr>
          <p:cNvPr id="4106" name="Text Box 10">
            <a:extLst>
              <a:ext uri="{FF2B5EF4-FFF2-40B4-BE49-F238E27FC236}">
                <a16:creationId xmlns:a16="http://schemas.microsoft.com/office/drawing/2014/main" id="{A325894C-201D-47CC-9701-8AFF9FDD9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6338888"/>
            <a:ext cx="2922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Đáp số : 7 lần</a:t>
            </a:r>
          </a:p>
        </p:txBody>
      </p:sp>
      <p:sp>
        <p:nvSpPr>
          <p:cNvPr id="4108" name="Text Box 12">
            <a:extLst>
              <a:ext uri="{FF2B5EF4-FFF2-40B4-BE49-F238E27FC236}">
                <a16:creationId xmlns:a16="http://schemas.microsoft.com/office/drawing/2014/main" id="{FF5F1609-09E6-442E-AFA1-9B40EA449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514601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FF0000"/>
                </a:solidFill>
                <a:latin typeface="Times New Roman" panose="02020603050405020304" pitchFamily="18" charset="0"/>
              </a:rPr>
              <a:t>Tóm tắt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4114" name="Line 18">
            <a:extLst>
              <a:ext uri="{FF2B5EF4-FFF2-40B4-BE49-F238E27FC236}">
                <a16:creationId xmlns:a16="http://schemas.microsoft.com/office/drawing/2014/main" id="{662176DB-1973-4E60-A465-8E24F36F9C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429000"/>
            <a:ext cx="6324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15" name="Line 19">
            <a:extLst>
              <a:ext uri="{FF2B5EF4-FFF2-40B4-BE49-F238E27FC236}">
                <a16:creationId xmlns:a16="http://schemas.microsoft.com/office/drawing/2014/main" id="{5949C1D9-F086-4535-9F11-7A0304F778D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343400"/>
            <a:ext cx="91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17" name="Line 21">
            <a:extLst>
              <a:ext uri="{FF2B5EF4-FFF2-40B4-BE49-F238E27FC236}">
                <a16:creationId xmlns:a16="http://schemas.microsoft.com/office/drawing/2014/main" id="{F09BFD55-0FF3-41B0-B7C7-B46EC80C8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18" name="Line 22">
            <a:extLst>
              <a:ext uri="{FF2B5EF4-FFF2-40B4-BE49-F238E27FC236}">
                <a16:creationId xmlns:a16="http://schemas.microsoft.com/office/drawing/2014/main" id="{24CD2556-DA0F-46E7-B68B-63E5A170ED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19" name="Line 23">
            <a:extLst>
              <a:ext uri="{FF2B5EF4-FFF2-40B4-BE49-F238E27FC236}">
                <a16:creationId xmlns:a16="http://schemas.microsoft.com/office/drawing/2014/main" id="{4A15E2A5-2159-4CD2-923E-FAA054B9C4A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20" name="Line 24">
            <a:extLst>
              <a:ext uri="{FF2B5EF4-FFF2-40B4-BE49-F238E27FC236}">
                <a16:creationId xmlns:a16="http://schemas.microsoft.com/office/drawing/2014/main" id="{ACD840AA-A9C2-4CBD-BA09-6FC5D44758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21" name="Line 25">
            <a:extLst>
              <a:ext uri="{FF2B5EF4-FFF2-40B4-BE49-F238E27FC236}">
                <a16:creationId xmlns:a16="http://schemas.microsoft.com/office/drawing/2014/main" id="{19640F2F-AED2-4214-AFFF-0CB7BADD10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22" name="Line 26">
            <a:extLst>
              <a:ext uri="{FF2B5EF4-FFF2-40B4-BE49-F238E27FC236}">
                <a16:creationId xmlns:a16="http://schemas.microsoft.com/office/drawing/2014/main" id="{9DB76497-318E-4D49-81BF-E545121EB86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24" name="Line 28">
            <a:extLst>
              <a:ext uri="{FF2B5EF4-FFF2-40B4-BE49-F238E27FC236}">
                <a16:creationId xmlns:a16="http://schemas.microsoft.com/office/drawing/2014/main" id="{CF569693-D761-434C-B0DC-2736DCA1B202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25" name="Line 29">
            <a:extLst>
              <a:ext uri="{FF2B5EF4-FFF2-40B4-BE49-F238E27FC236}">
                <a16:creationId xmlns:a16="http://schemas.microsoft.com/office/drawing/2014/main" id="{D8829671-9996-4A76-8080-FD20F0EE28CB}"/>
              </a:ext>
            </a:extLst>
          </p:cNvPr>
          <p:cNvSpPr>
            <a:spLocks noChangeShapeType="1"/>
          </p:cNvSpPr>
          <p:nvPr/>
        </p:nvSpPr>
        <p:spPr bwMode="auto">
          <a:xfrm>
            <a:off x="96774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26" name="Line 30">
            <a:extLst>
              <a:ext uri="{FF2B5EF4-FFF2-40B4-BE49-F238E27FC236}">
                <a16:creationId xmlns:a16="http://schemas.microsoft.com/office/drawing/2014/main" id="{9A87FAE0-372E-4413-8EA3-05494C50C2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2672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27" name="Line 31">
            <a:extLst>
              <a:ext uri="{FF2B5EF4-FFF2-40B4-BE49-F238E27FC236}">
                <a16:creationId xmlns:a16="http://schemas.microsoft.com/office/drawing/2014/main" id="{BC6DE8ED-E43D-4762-BC9A-DA50398C89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2672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28" name="Text Box 32">
            <a:extLst>
              <a:ext uri="{FF2B5EF4-FFF2-40B4-BE49-F238E27FC236}">
                <a16:creationId xmlns:a16="http://schemas.microsoft.com/office/drawing/2014/main" id="{D656D85F-9512-4FA4-BEBF-4FDA0E1D1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2004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Lợn</a:t>
            </a:r>
          </a:p>
        </p:txBody>
      </p:sp>
      <p:sp>
        <p:nvSpPr>
          <p:cNvPr id="4129" name="Text Box 33">
            <a:extLst>
              <a:ext uri="{FF2B5EF4-FFF2-40B4-BE49-F238E27FC236}">
                <a16:creationId xmlns:a16="http://schemas.microsoft.com/office/drawing/2014/main" id="{0EC4DF40-2004-4AF9-9B0F-D86E682F0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1910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Ngỗng</a:t>
            </a:r>
          </a:p>
        </p:txBody>
      </p:sp>
      <p:sp>
        <p:nvSpPr>
          <p:cNvPr id="4130" name="AutoShape 34">
            <a:extLst>
              <a:ext uri="{FF2B5EF4-FFF2-40B4-BE49-F238E27FC236}">
                <a16:creationId xmlns:a16="http://schemas.microsoft.com/office/drawing/2014/main" id="{BFAF3BDC-52C3-4084-BA51-D56D96696C8D}"/>
              </a:ext>
            </a:extLst>
          </p:cNvPr>
          <p:cNvSpPr>
            <a:spLocks/>
          </p:cNvSpPr>
          <p:nvPr/>
        </p:nvSpPr>
        <p:spPr bwMode="auto">
          <a:xfrm rot="5400000">
            <a:off x="3733800" y="4191000"/>
            <a:ext cx="76200" cy="990600"/>
          </a:xfrm>
          <a:prstGeom prst="rightBrace">
            <a:avLst>
              <a:gd name="adj1" fmla="val 108333"/>
              <a:gd name="adj2" fmla="val 4891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4131" name="Text Box 35">
            <a:extLst>
              <a:ext uri="{FF2B5EF4-FFF2-40B4-BE49-F238E27FC236}">
                <a16:creationId xmlns:a16="http://schemas.microsoft.com/office/drawing/2014/main" id="{2A921A7C-D7F2-434F-8F4A-33F5E2245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800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kg</a:t>
            </a:r>
          </a:p>
        </p:txBody>
      </p:sp>
      <p:sp>
        <p:nvSpPr>
          <p:cNvPr id="4132" name="AutoShape 36">
            <a:extLst>
              <a:ext uri="{FF2B5EF4-FFF2-40B4-BE49-F238E27FC236}">
                <a16:creationId xmlns:a16="http://schemas.microsoft.com/office/drawing/2014/main" id="{F42039F6-484C-41C4-8019-C819AA3ED0B8}"/>
              </a:ext>
            </a:extLst>
          </p:cNvPr>
          <p:cNvSpPr>
            <a:spLocks/>
          </p:cNvSpPr>
          <p:nvPr/>
        </p:nvSpPr>
        <p:spPr bwMode="auto">
          <a:xfrm rot="16200000">
            <a:off x="6553200" y="-76200"/>
            <a:ext cx="76200" cy="6324600"/>
          </a:xfrm>
          <a:prstGeom prst="rightBrace">
            <a:avLst>
              <a:gd name="adj1" fmla="val 69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4133" name="Text Box 37">
            <a:extLst>
              <a:ext uri="{FF2B5EF4-FFF2-40B4-BE49-F238E27FC236}">
                <a16:creationId xmlns:a16="http://schemas.microsoft.com/office/drawing/2014/main" id="{67BD0E23-9B00-46F6-91A1-EF92129C9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514601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800" decel="100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900" decel="100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4" grpId="0"/>
      <p:bldP spid="4105" grpId="0"/>
      <p:bldP spid="4106" grpId="0"/>
      <p:bldP spid="4128" grpId="0"/>
      <p:bldP spid="4129" grpId="0"/>
      <p:bldP spid="4130" grpId="0" animBg="1"/>
      <p:bldP spid="4131" grpId="0"/>
      <p:bldP spid="4132" grpId="0" animBg="1"/>
      <p:bldP spid="41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>
            <a:extLst>
              <a:ext uri="{FF2B5EF4-FFF2-40B4-BE49-F238E27FC236}">
                <a16:creationId xmlns:a16="http://schemas.microsoft.com/office/drawing/2014/main" id="{E32CEF9A-6F66-4F97-98E4-66A96299D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447801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Tính chu vi :</a:t>
            </a:r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id="{9AAB3A59-497C-4725-A44F-3B005AB1F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147888"/>
            <a:ext cx="3810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a) Hình vuông MNPQ :</a:t>
            </a:r>
          </a:p>
        </p:txBody>
      </p:sp>
      <p:sp>
        <p:nvSpPr>
          <p:cNvPr id="3081" name="Rectangle 9" descr="Bouquet">
            <a:extLst>
              <a:ext uri="{FF2B5EF4-FFF2-40B4-BE49-F238E27FC236}">
                <a16:creationId xmlns:a16="http://schemas.microsoft.com/office/drawing/2014/main" id="{5DACD9AB-7DA6-4340-BF9F-7BA39802C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429000"/>
            <a:ext cx="1905000" cy="1752600"/>
          </a:xfrm>
          <a:prstGeom prst="rect">
            <a:avLst/>
          </a:prstGeom>
          <a:blipFill dpi="0" rotWithShape="1">
            <a:blip r:embed="rId3">
              <a:alphaModFix amt="86000"/>
            </a:blip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3082" name="Line 10">
            <a:extLst>
              <a:ext uri="{FF2B5EF4-FFF2-40B4-BE49-F238E27FC236}">
                <a16:creationId xmlns:a16="http://schemas.microsoft.com/office/drawing/2014/main" id="{1CE36FD7-8EA1-47C3-AA2E-3858A4CC277A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457700" y="4381500"/>
            <a:ext cx="2819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83" name="Text Box 11">
            <a:extLst>
              <a:ext uri="{FF2B5EF4-FFF2-40B4-BE49-F238E27FC236}">
                <a16:creationId xmlns:a16="http://schemas.microsoft.com/office/drawing/2014/main" id="{738C51F6-E01D-43D1-8B6E-7CDFDA41A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8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3300"/>
                </a:solidFill>
              </a:rPr>
              <a:t>M</a:t>
            </a:r>
          </a:p>
        </p:txBody>
      </p:sp>
      <p:sp>
        <p:nvSpPr>
          <p:cNvPr id="3084" name="Text Box 12">
            <a:extLst>
              <a:ext uri="{FF2B5EF4-FFF2-40B4-BE49-F238E27FC236}">
                <a16:creationId xmlns:a16="http://schemas.microsoft.com/office/drawing/2014/main" id="{E904A054-2EA9-4F81-8DA8-5478A604F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48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3300"/>
                </a:solidFill>
              </a:rPr>
              <a:t>N</a:t>
            </a:r>
          </a:p>
        </p:txBody>
      </p:sp>
      <p:sp>
        <p:nvSpPr>
          <p:cNvPr id="3085" name="Text Box 13">
            <a:extLst>
              <a:ext uri="{FF2B5EF4-FFF2-40B4-BE49-F238E27FC236}">
                <a16:creationId xmlns:a16="http://schemas.microsoft.com/office/drawing/2014/main" id="{DD7641CA-9563-4077-8640-DD2B56E2C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81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3086" name="Text Box 14">
            <a:extLst>
              <a:ext uri="{FF2B5EF4-FFF2-40B4-BE49-F238E27FC236}">
                <a16:creationId xmlns:a16="http://schemas.microsoft.com/office/drawing/2014/main" id="{43E34A3C-670D-477F-A9C1-F88A6574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181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3300"/>
                </a:solidFill>
              </a:rPr>
              <a:t>Q</a:t>
            </a:r>
          </a:p>
        </p:txBody>
      </p:sp>
      <p:sp>
        <p:nvSpPr>
          <p:cNvPr id="3087" name="Text Box 15">
            <a:extLst>
              <a:ext uri="{FF2B5EF4-FFF2-40B4-BE49-F238E27FC236}">
                <a16:creationId xmlns:a16="http://schemas.microsoft.com/office/drawing/2014/main" id="{6CD5B4A2-0F12-40B8-B8EB-199ED0A32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0480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</a:rPr>
              <a:t>3 cm</a:t>
            </a:r>
          </a:p>
        </p:txBody>
      </p:sp>
      <p:sp>
        <p:nvSpPr>
          <p:cNvPr id="3088" name="Text Box 16">
            <a:extLst>
              <a:ext uri="{FF2B5EF4-FFF2-40B4-BE49-F238E27FC236}">
                <a16:creationId xmlns:a16="http://schemas.microsoft.com/office/drawing/2014/main" id="{C5B8CBC3-6310-40C2-8910-9E059328B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181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</a:rPr>
              <a:t>3 cm</a:t>
            </a:r>
          </a:p>
        </p:txBody>
      </p:sp>
      <p:sp>
        <p:nvSpPr>
          <p:cNvPr id="3089" name="Text Box 17">
            <a:extLst>
              <a:ext uri="{FF2B5EF4-FFF2-40B4-BE49-F238E27FC236}">
                <a16:creationId xmlns:a16="http://schemas.microsoft.com/office/drawing/2014/main" id="{9DCD1997-19E2-493D-9FF7-5B306C2E3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38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</a:rPr>
              <a:t>3 cm</a:t>
            </a:r>
          </a:p>
        </p:txBody>
      </p:sp>
      <p:sp>
        <p:nvSpPr>
          <p:cNvPr id="3090" name="Text Box 18">
            <a:extLst>
              <a:ext uri="{FF2B5EF4-FFF2-40B4-BE49-F238E27FC236}">
                <a16:creationId xmlns:a16="http://schemas.microsoft.com/office/drawing/2014/main" id="{6FA8AF54-43E2-4331-98AD-FF50D77DF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038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</a:rPr>
              <a:t>3 cm</a:t>
            </a:r>
          </a:p>
        </p:txBody>
      </p:sp>
      <p:sp>
        <p:nvSpPr>
          <p:cNvPr id="3107" name="Text Box 35">
            <a:extLst>
              <a:ext uri="{FF2B5EF4-FFF2-40B4-BE49-F238E27FC236}">
                <a16:creationId xmlns:a16="http://schemas.microsoft.com/office/drawing/2014/main" id="{5A2F35DF-E5AC-4A0E-8770-73DFC008A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743201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Bài giải </a:t>
            </a:r>
          </a:p>
        </p:txBody>
      </p:sp>
      <p:sp>
        <p:nvSpPr>
          <p:cNvPr id="3108" name="Text Box 36">
            <a:extLst>
              <a:ext uri="{FF2B5EF4-FFF2-40B4-BE49-F238E27FC236}">
                <a16:creationId xmlns:a16="http://schemas.microsoft.com/office/drawing/2014/main" id="{7F0250FA-EB07-4BA3-8C85-18AAAA5B3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276601"/>
            <a:ext cx="464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Chu vi hình vuông MNPQ là:</a:t>
            </a:r>
          </a:p>
        </p:txBody>
      </p:sp>
      <p:sp>
        <p:nvSpPr>
          <p:cNvPr id="3109" name="Text Box 37">
            <a:extLst>
              <a:ext uri="{FF2B5EF4-FFF2-40B4-BE49-F238E27FC236}">
                <a16:creationId xmlns:a16="http://schemas.microsoft.com/office/drawing/2014/main" id="{1975697A-7076-4EB6-886A-901723544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886201"/>
            <a:ext cx="266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3 x 4 = 12 ( cm )</a:t>
            </a:r>
          </a:p>
        </p:txBody>
      </p:sp>
      <p:sp>
        <p:nvSpPr>
          <p:cNvPr id="3110" name="Text Box 38">
            <a:extLst>
              <a:ext uri="{FF2B5EF4-FFF2-40B4-BE49-F238E27FC236}">
                <a16:creationId xmlns:a16="http://schemas.microsoft.com/office/drawing/2014/main" id="{4DB4106E-5B26-4FB9-83FC-2F64F5657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495801"/>
            <a:ext cx="266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Đáp số: 12 cm</a:t>
            </a:r>
          </a:p>
        </p:txBody>
      </p:sp>
      <p:sp>
        <p:nvSpPr>
          <p:cNvPr id="3112" name="Oval 40">
            <a:extLst>
              <a:ext uri="{FF2B5EF4-FFF2-40B4-BE49-F238E27FC236}">
                <a16:creationId xmlns:a16="http://schemas.microsoft.com/office/drawing/2014/main" id="{63F89FE3-5DD2-4FD6-806C-6DE0A4382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447800"/>
            <a:ext cx="685800" cy="685800"/>
          </a:xfrm>
          <a:prstGeom prst="ellipse">
            <a:avLst/>
          </a:prstGeom>
          <a:gradFill rotWithShape="1">
            <a:gsLst>
              <a:gs pos="0">
                <a:srgbClr val="756475"/>
              </a:gs>
              <a:gs pos="100000">
                <a:srgbClr val="FCD8FD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3300"/>
                </a:solidFill>
              </a:rPr>
              <a:t>4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800" decel="100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 tmFilter="0,0; .5, 1; 1, 1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 tmFilter="0,0; .5, 1; 1, 1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79" grpId="0"/>
      <p:bldP spid="3081" grpId="0" animBg="1"/>
      <p:bldP spid="3083" grpId="0"/>
      <p:bldP spid="3084" grpId="0"/>
      <p:bldP spid="3085" grpId="0"/>
      <p:bldP spid="3086" grpId="0"/>
      <p:bldP spid="3087" grpId="0"/>
      <p:bldP spid="3088" grpId="0"/>
      <p:bldP spid="3089" grpId="0"/>
      <p:bldP spid="3090" grpId="0"/>
      <p:bldP spid="3107" grpId="0"/>
      <p:bldP spid="3108" grpId="0"/>
      <p:bldP spid="3109" grpId="0"/>
      <p:bldP spid="3110" grpId="0"/>
      <p:bldP spid="31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3" name="Text Box 21">
            <a:extLst>
              <a:ext uri="{FF2B5EF4-FFF2-40B4-BE49-F238E27FC236}">
                <a16:creationId xmlns:a16="http://schemas.microsoft.com/office/drawing/2014/main" id="{618E7AF6-CDDF-4CD4-8B4C-880444093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895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3334" name="Text Box 22">
            <a:extLst>
              <a:ext uri="{FF2B5EF4-FFF2-40B4-BE49-F238E27FC236}">
                <a16:creationId xmlns:a16="http://schemas.microsoft.com/office/drawing/2014/main" id="{5C485648-79AE-4551-AC87-8DE9E1765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514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3335" name="Text Box 23">
            <a:extLst>
              <a:ext uri="{FF2B5EF4-FFF2-40B4-BE49-F238E27FC236}">
                <a16:creationId xmlns:a16="http://schemas.microsoft.com/office/drawing/2014/main" id="{B4C1E797-6F65-4307-85F3-CEEA5F518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5257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13336" name="Text Box 24">
            <a:extLst>
              <a:ext uri="{FF2B5EF4-FFF2-40B4-BE49-F238E27FC236}">
                <a16:creationId xmlns:a16="http://schemas.microsoft.com/office/drawing/2014/main" id="{5BB51BC1-BA14-4877-8F32-E14B3FECA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800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</a:rPr>
              <a:t>D</a:t>
            </a:r>
          </a:p>
        </p:txBody>
      </p:sp>
      <p:sp>
        <p:nvSpPr>
          <p:cNvPr id="13337" name="Text Box 25">
            <a:extLst>
              <a:ext uri="{FF2B5EF4-FFF2-40B4-BE49-F238E27FC236}">
                <a16:creationId xmlns:a16="http://schemas.microsoft.com/office/drawing/2014/main" id="{484C8ED9-FAA9-46C9-8331-A05F0EFF1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5908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</a:rPr>
              <a:t>4 cm</a:t>
            </a:r>
          </a:p>
        </p:txBody>
      </p:sp>
      <p:sp>
        <p:nvSpPr>
          <p:cNvPr id="13338" name="Text Box 26">
            <a:extLst>
              <a:ext uri="{FF2B5EF4-FFF2-40B4-BE49-F238E27FC236}">
                <a16:creationId xmlns:a16="http://schemas.microsoft.com/office/drawing/2014/main" id="{7C9570C5-DBDE-4923-8EEC-919156981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657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</a:rPr>
              <a:t>5 cm</a:t>
            </a:r>
          </a:p>
        </p:txBody>
      </p:sp>
      <p:sp>
        <p:nvSpPr>
          <p:cNvPr id="13339" name="Text Box 27">
            <a:extLst>
              <a:ext uri="{FF2B5EF4-FFF2-40B4-BE49-F238E27FC236}">
                <a16:creationId xmlns:a16="http://schemas.microsoft.com/office/drawing/2014/main" id="{AFE2B368-08F3-4438-9E73-60CFED670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05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</a:rPr>
              <a:t>6 cm</a:t>
            </a:r>
          </a:p>
        </p:txBody>
      </p:sp>
      <p:sp>
        <p:nvSpPr>
          <p:cNvPr id="13340" name="Text Box 28">
            <a:extLst>
              <a:ext uri="{FF2B5EF4-FFF2-40B4-BE49-F238E27FC236}">
                <a16:creationId xmlns:a16="http://schemas.microsoft.com/office/drawing/2014/main" id="{8C25CE9E-4CD1-4091-9169-AFE4B37D4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81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</a:rPr>
              <a:t>3 cm</a:t>
            </a:r>
          </a:p>
        </p:txBody>
      </p:sp>
      <p:sp>
        <p:nvSpPr>
          <p:cNvPr id="13341" name="Line 29">
            <a:extLst>
              <a:ext uri="{FF2B5EF4-FFF2-40B4-BE49-F238E27FC236}">
                <a16:creationId xmlns:a16="http://schemas.microsoft.com/office/drawing/2014/main" id="{6A2D7D43-6763-4734-97B0-257095A9E807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533900" y="4305300"/>
            <a:ext cx="31242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3342" name="Text Box 30">
            <a:extLst>
              <a:ext uri="{FF2B5EF4-FFF2-40B4-BE49-F238E27FC236}">
                <a16:creationId xmlns:a16="http://schemas.microsoft.com/office/drawing/2014/main" id="{0E3E26CD-EC17-4C00-80E0-87B98242D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590801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Bài giải </a:t>
            </a:r>
          </a:p>
        </p:txBody>
      </p:sp>
      <p:sp>
        <p:nvSpPr>
          <p:cNvPr id="13343" name="Text Box 31">
            <a:extLst>
              <a:ext uri="{FF2B5EF4-FFF2-40B4-BE49-F238E27FC236}">
                <a16:creationId xmlns:a16="http://schemas.microsoft.com/office/drawing/2014/main" id="{D5B3301F-270E-4872-9005-4AB12F315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062288"/>
            <a:ext cx="449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Chu vi hình tứ giác MNPQ là:</a:t>
            </a:r>
          </a:p>
        </p:txBody>
      </p:sp>
      <p:sp>
        <p:nvSpPr>
          <p:cNvPr id="13344" name="Text Box 32">
            <a:extLst>
              <a:ext uri="{FF2B5EF4-FFF2-40B4-BE49-F238E27FC236}">
                <a16:creationId xmlns:a16="http://schemas.microsoft.com/office/drawing/2014/main" id="{546BCEE3-8A19-429F-BD77-B7F3241AC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733801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3 + 4  + 5 + 6 = 18  (cm)</a:t>
            </a:r>
          </a:p>
        </p:txBody>
      </p:sp>
      <p:sp>
        <p:nvSpPr>
          <p:cNvPr id="13345" name="Text Box 33">
            <a:extLst>
              <a:ext uri="{FF2B5EF4-FFF2-40B4-BE49-F238E27FC236}">
                <a16:creationId xmlns:a16="http://schemas.microsoft.com/office/drawing/2014/main" id="{B8999D0E-9484-4289-B055-A1663FA4E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343401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Đáp số:  18 cm</a:t>
            </a:r>
          </a:p>
        </p:txBody>
      </p:sp>
      <p:sp>
        <p:nvSpPr>
          <p:cNvPr id="13346" name="Text Box 34">
            <a:extLst>
              <a:ext uri="{FF2B5EF4-FFF2-40B4-BE49-F238E27FC236}">
                <a16:creationId xmlns:a16="http://schemas.microsoft.com/office/drawing/2014/main" id="{3D2BAA64-E22D-4EF3-AB81-358A88542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919288"/>
            <a:ext cx="3810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b) Hình tứ giác ABCD :</a:t>
            </a:r>
          </a:p>
        </p:txBody>
      </p:sp>
      <p:sp>
        <p:nvSpPr>
          <p:cNvPr id="13328" name="Text Box 35">
            <a:extLst>
              <a:ext uri="{FF2B5EF4-FFF2-40B4-BE49-F238E27FC236}">
                <a16:creationId xmlns:a16="http://schemas.microsoft.com/office/drawing/2014/main" id="{4D0067D2-2ABB-4DA5-A437-415A20699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447801"/>
            <a:ext cx="2057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Tính chu vi :</a:t>
            </a:r>
          </a:p>
        </p:txBody>
      </p:sp>
      <p:grpSp>
        <p:nvGrpSpPr>
          <p:cNvPr id="2" name="Group 37">
            <a:extLst>
              <a:ext uri="{FF2B5EF4-FFF2-40B4-BE49-F238E27FC236}">
                <a16:creationId xmlns:a16="http://schemas.microsoft.com/office/drawing/2014/main" id="{4AEEDC40-3776-42A3-84BD-A944F5B9DEE3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971800"/>
            <a:ext cx="3429000" cy="2286000"/>
            <a:chOff x="3024" y="2016"/>
            <a:chExt cx="2160" cy="1440"/>
          </a:xfrm>
        </p:grpSpPr>
        <p:sp>
          <p:nvSpPr>
            <p:cNvPr id="13330" name="Line 38">
              <a:extLst>
                <a:ext uri="{FF2B5EF4-FFF2-40B4-BE49-F238E27FC236}">
                  <a16:creationId xmlns:a16="http://schemas.microsoft.com/office/drawing/2014/main" id="{D302F898-7E42-49AD-B626-99832A67E9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3168"/>
              <a:ext cx="2160" cy="288"/>
            </a:xfrm>
            <a:prstGeom prst="line">
              <a:avLst/>
            </a:prstGeom>
            <a:noFill/>
            <a:ln w="28575">
              <a:solidFill>
                <a:srgbClr val="FF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31" name="Line 39">
              <a:extLst>
                <a:ext uri="{FF2B5EF4-FFF2-40B4-BE49-F238E27FC236}">
                  <a16:creationId xmlns:a16="http://schemas.microsoft.com/office/drawing/2014/main" id="{17FCD646-FF4F-464A-84C2-9028ED0532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2208"/>
              <a:ext cx="528" cy="960"/>
            </a:xfrm>
            <a:prstGeom prst="line">
              <a:avLst/>
            </a:prstGeom>
            <a:noFill/>
            <a:ln w="28575">
              <a:solidFill>
                <a:srgbClr val="FF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32" name="Line 40">
              <a:extLst>
                <a:ext uri="{FF2B5EF4-FFF2-40B4-BE49-F238E27FC236}">
                  <a16:creationId xmlns:a16="http://schemas.microsoft.com/office/drawing/2014/main" id="{4B4475C7-9136-4B60-A6AA-C3ACA0165D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2016"/>
              <a:ext cx="1392" cy="192"/>
            </a:xfrm>
            <a:prstGeom prst="line">
              <a:avLst/>
            </a:prstGeom>
            <a:noFill/>
            <a:ln w="28575">
              <a:solidFill>
                <a:srgbClr val="FF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" name="Line 41">
              <a:extLst>
                <a:ext uri="{FF2B5EF4-FFF2-40B4-BE49-F238E27FC236}">
                  <a16:creationId xmlns:a16="http://schemas.microsoft.com/office/drawing/2014/main" id="{DF1F2208-79E1-4AF5-8F71-F6E2288336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2016"/>
              <a:ext cx="240" cy="1440"/>
            </a:xfrm>
            <a:prstGeom prst="line">
              <a:avLst/>
            </a:prstGeom>
            <a:noFill/>
            <a:ln w="28575">
              <a:solidFill>
                <a:srgbClr val="FF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133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133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70" decel="100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770" decel="100000"/>
                                        <p:tgtEl>
                                          <p:spTgt spid="133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70" decel="1000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770" decel="100000"/>
                                        <p:tgtEl>
                                          <p:spTgt spid="1334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 tmFilter="0,0; .5, 1; 1, 1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 tmFilter="0,0; .5, 1; 1, 1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 tmFilter="0,0; .5, 1; 1, 1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3" grpId="0"/>
      <p:bldP spid="13334" grpId="0"/>
      <p:bldP spid="13335" grpId="0"/>
      <p:bldP spid="13336" grpId="0"/>
      <p:bldP spid="13337" grpId="0"/>
      <p:bldP spid="13338" grpId="0"/>
      <p:bldP spid="13339" grpId="0"/>
      <p:bldP spid="13340" grpId="0"/>
      <p:bldP spid="13342" grpId="0"/>
      <p:bldP spid="13343" grpId="0"/>
      <p:bldP spid="13344" grpId="0"/>
      <p:bldP spid="13345" grpId="0"/>
      <p:bldP spid="13346" grpId="0"/>
    </p:bldLst>
  </p:timing>
</p:sld>
</file>

<file path=ppt/theme/theme1.xml><?xml version="1.0" encoding="utf-8"?>
<a:theme xmlns:a="http://schemas.openxmlformats.org/drawingml/2006/main" name="Glass Layers">
  <a:themeElements>
    <a:clrScheme name="Glass Layers 5">
      <a:dk1>
        <a:srgbClr val="000000"/>
      </a:dk1>
      <a:lt1>
        <a:srgbClr val="CCECFF"/>
      </a:lt1>
      <a:dk2>
        <a:srgbClr val="000000"/>
      </a:dk2>
      <a:lt2>
        <a:srgbClr val="D6EDEE"/>
      </a:lt2>
      <a:accent1>
        <a:srgbClr val="E8F0F4"/>
      </a:accent1>
      <a:accent2>
        <a:srgbClr val="8EAAFA"/>
      </a:accent2>
      <a:accent3>
        <a:srgbClr val="E2F4FF"/>
      </a:accent3>
      <a:accent4>
        <a:srgbClr val="000000"/>
      </a:accent4>
      <a:accent5>
        <a:srgbClr val="F2F6F8"/>
      </a:accent5>
      <a:accent6>
        <a:srgbClr val="809AE3"/>
      </a:accent6>
      <a:hlink>
        <a:srgbClr val="0066FF"/>
      </a:hlink>
      <a:folHlink>
        <a:srgbClr val="9947FD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1_Default Design 3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</a:themeOverride>
</file>

<file path=ppt/theme/themeOverride2.xml><?xml version="1.0" encoding="utf-8"?>
<a:themeOverride xmlns:a="http://schemas.openxmlformats.org/drawingml/2006/main">
  <a:clrScheme name="1_Default Design 3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</a:themeOverride>
</file>

<file path=ppt/theme/themeOverride3.xml><?xml version="1.0" encoding="utf-8"?>
<a:themeOverride xmlns:a="http://schemas.openxmlformats.org/drawingml/2006/main">
  <a:clrScheme name="1_Default Design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540</Words>
  <Application>Microsoft Office PowerPoint</Application>
  <PresentationFormat>Widescreen</PresentationFormat>
  <Paragraphs>90</Paragraphs>
  <Slides>12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Arial Black</vt:lpstr>
      <vt:lpstr>Calibri</vt:lpstr>
      <vt:lpstr>Times New Roman</vt:lpstr>
      <vt:lpstr>VNI-Helve</vt:lpstr>
      <vt:lpstr>Wingdings</vt:lpstr>
      <vt:lpstr>Glass Layers</vt:lpstr>
      <vt:lpstr>1_Default Design</vt:lpstr>
      <vt:lpstr>CorelDRAW 9.0 Graphic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2020-11-26T01:30:26Z</dcterms:created>
  <dcterms:modified xsi:type="dcterms:W3CDTF">2020-11-26T01:30:49Z</dcterms:modified>
</cp:coreProperties>
</file>