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8" r:id="rId2"/>
    <p:sldId id="311" r:id="rId3"/>
    <p:sldId id="310" r:id="rId4"/>
    <p:sldId id="340" r:id="rId5"/>
    <p:sldId id="341" r:id="rId6"/>
    <p:sldId id="347" r:id="rId7"/>
    <p:sldId id="342" r:id="rId8"/>
    <p:sldId id="344" r:id="rId9"/>
    <p:sldId id="346" r:id="rId10"/>
    <p:sldId id="33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55" d="100"/>
          <a:sy n="55" d="100"/>
        </p:scale>
        <p:origin x="75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9919-EBB2-42A0-AE02-52DD28DADB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E4201D-699A-48F1-A054-9F964F8715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87DA2D-25B0-4106-9E19-97B4341E44E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6B63E61-473C-4EE8-9959-9F2650F426B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955362A-57C9-4F8B-A968-A9A35F437A70}"/>
              </a:ext>
            </a:extLst>
          </p:cNvPr>
          <p:cNvSpPr>
            <a:spLocks noGrp="1"/>
          </p:cNvSpPr>
          <p:nvPr>
            <p:ph type="sldNum" sz="quarter" idx="12"/>
          </p:nvPr>
        </p:nvSpPr>
        <p:spPr/>
        <p:txBody>
          <a:bodyPr/>
          <a:lstStyle>
            <a:lvl1pPr>
              <a:defRPr/>
            </a:lvl1pPr>
          </a:lstStyle>
          <a:p>
            <a:fld id="{80ACBE48-D81E-40AA-A8F3-7C03207B470B}" type="slidenum">
              <a:rPr lang="en-US" altLang="en-US"/>
              <a:pPr/>
              <a:t>‹#›</a:t>
            </a:fld>
            <a:endParaRPr lang="en-US" altLang="en-US"/>
          </a:p>
        </p:txBody>
      </p:sp>
    </p:spTree>
    <p:extLst>
      <p:ext uri="{BB962C8B-B14F-4D97-AF65-F5344CB8AC3E}">
        <p14:creationId xmlns:p14="http://schemas.microsoft.com/office/powerpoint/2010/main" val="384218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10207-FF09-48F2-A7A1-DDB531253C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7B6944-6D4C-44E0-B9B6-CDBF62126D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8E001-3F10-4441-98C7-ACC429508E7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102E488-5869-4BB3-AFC6-1BB624DF33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4C511ED-ACDF-4D47-B34A-24E71E3072F7}"/>
              </a:ext>
            </a:extLst>
          </p:cNvPr>
          <p:cNvSpPr>
            <a:spLocks noGrp="1"/>
          </p:cNvSpPr>
          <p:nvPr>
            <p:ph type="sldNum" sz="quarter" idx="12"/>
          </p:nvPr>
        </p:nvSpPr>
        <p:spPr/>
        <p:txBody>
          <a:bodyPr/>
          <a:lstStyle>
            <a:lvl1pPr>
              <a:defRPr/>
            </a:lvl1pPr>
          </a:lstStyle>
          <a:p>
            <a:fld id="{97718B6D-788F-47CA-BAE5-826F9489E8A3}" type="slidenum">
              <a:rPr lang="en-US" altLang="en-US"/>
              <a:pPr/>
              <a:t>‹#›</a:t>
            </a:fld>
            <a:endParaRPr lang="en-US" altLang="en-US"/>
          </a:p>
        </p:txBody>
      </p:sp>
    </p:spTree>
    <p:extLst>
      <p:ext uri="{BB962C8B-B14F-4D97-AF65-F5344CB8AC3E}">
        <p14:creationId xmlns:p14="http://schemas.microsoft.com/office/powerpoint/2010/main" val="616082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66CD93-4970-4A41-AD1B-54F0CE91FF9C}"/>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B164AA-05D5-4704-855E-6EDEF7A253D7}"/>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79206-B9D3-4095-9368-3A25C299715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40FA15A-07E8-4358-AEBB-E2116BD668C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BA948CD-BF46-4EF4-8EA1-0CE152922806}"/>
              </a:ext>
            </a:extLst>
          </p:cNvPr>
          <p:cNvSpPr>
            <a:spLocks noGrp="1"/>
          </p:cNvSpPr>
          <p:nvPr>
            <p:ph type="sldNum" sz="quarter" idx="12"/>
          </p:nvPr>
        </p:nvSpPr>
        <p:spPr/>
        <p:txBody>
          <a:bodyPr/>
          <a:lstStyle>
            <a:lvl1pPr>
              <a:defRPr/>
            </a:lvl1pPr>
          </a:lstStyle>
          <a:p>
            <a:fld id="{3B28553D-276D-4BFD-8662-543FEAEC35AF}" type="slidenum">
              <a:rPr lang="en-US" altLang="en-US"/>
              <a:pPr/>
              <a:t>‹#›</a:t>
            </a:fld>
            <a:endParaRPr lang="en-US" altLang="en-US"/>
          </a:p>
        </p:txBody>
      </p:sp>
    </p:spTree>
    <p:extLst>
      <p:ext uri="{BB962C8B-B14F-4D97-AF65-F5344CB8AC3E}">
        <p14:creationId xmlns:p14="http://schemas.microsoft.com/office/powerpoint/2010/main" val="3737904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BA7EF-2798-4FB3-BC11-4FC9D9ADF0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592C5C-80AF-4DF9-97D4-5356657D03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FB9216-E983-4460-AE65-0CCEDF75F6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AC8859C-BBF6-41B6-A82A-35573402DD0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8E999D-DE46-495B-8770-1635D52108B9}"/>
              </a:ext>
            </a:extLst>
          </p:cNvPr>
          <p:cNvSpPr>
            <a:spLocks noGrp="1"/>
          </p:cNvSpPr>
          <p:nvPr>
            <p:ph type="sldNum" sz="quarter" idx="12"/>
          </p:nvPr>
        </p:nvSpPr>
        <p:spPr/>
        <p:txBody>
          <a:bodyPr/>
          <a:lstStyle>
            <a:lvl1pPr>
              <a:defRPr/>
            </a:lvl1pPr>
          </a:lstStyle>
          <a:p>
            <a:fld id="{AA362FE8-262E-4C20-9287-AC690538FCAB}" type="slidenum">
              <a:rPr lang="en-US" altLang="en-US"/>
              <a:pPr/>
              <a:t>‹#›</a:t>
            </a:fld>
            <a:endParaRPr lang="en-US" altLang="en-US"/>
          </a:p>
        </p:txBody>
      </p:sp>
    </p:spTree>
    <p:extLst>
      <p:ext uri="{BB962C8B-B14F-4D97-AF65-F5344CB8AC3E}">
        <p14:creationId xmlns:p14="http://schemas.microsoft.com/office/powerpoint/2010/main" val="3784535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6B76B-95B9-4778-9E8E-C699E797D376}"/>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0950C9-2BB2-433F-B3F6-AEA664927A83}"/>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CB4318C-207F-4819-B72E-3AA97A5E9CA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86E3994-8E92-4B1B-9E04-E2A8BFCA7B8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A2EFE2B-5F6C-4BCD-AE85-E65250A5CA43}"/>
              </a:ext>
            </a:extLst>
          </p:cNvPr>
          <p:cNvSpPr>
            <a:spLocks noGrp="1"/>
          </p:cNvSpPr>
          <p:nvPr>
            <p:ph type="sldNum" sz="quarter" idx="12"/>
          </p:nvPr>
        </p:nvSpPr>
        <p:spPr/>
        <p:txBody>
          <a:bodyPr/>
          <a:lstStyle>
            <a:lvl1pPr>
              <a:defRPr/>
            </a:lvl1pPr>
          </a:lstStyle>
          <a:p>
            <a:fld id="{D60C23EE-6DA8-496A-87A3-289235615843}" type="slidenum">
              <a:rPr lang="en-US" altLang="en-US"/>
              <a:pPr/>
              <a:t>‹#›</a:t>
            </a:fld>
            <a:endParaRPr lang="en-US" altLang="en-US"/>
          </a:p>
        </p:txBody>
      </p:sp>
    </p:spTree>
    <p:extLst>
      <p:ext uri="{BB962C8B-B14F-4D97-AF65-F5344CB8AC3E}">
        <p14:creationId xmlns:p14="http://schemas.microsoft.com/office/powerpoint/2010/main" val="93377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17B1-C800-419A-A21A-D5A17437E9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A9295A-A003-4BD2-BCEC-D358C93BD52B}"/>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4AA5CA-ECB3-4800-B44E-69352E8B09BF}"/>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A14A7E-2D88-4B7D-BFB8-ECA36091141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BFA5B6-E58E-4D7D-AB1C-FA9C44F2177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EB2EF90-FB51-4102-B04A-A41B90BD2935}"/>
              </a:ext>
            </a:extLst>
          </p:cNvPr>
          <p:cNvSpPr>
            <a:spLocks noGrp="1"/>
          </p:cNvSpPr>
          <p:nvPr>
            <p:ph type="sldNum" sz="quarter" idx="12"/>
          </p:nvPr>
        </p:nvSpPr>
        <p:spPr/>
        <p:txBody>
          <a:bodyPr/>
          <a:lstStyle>
            <a:lvl1pPr>
              <a:defRPr/>
            </a:lvl1pPr>
          </a:lstStyle>
          <a:p>
            <a:fld id="{E8EE7436-4E63-47A6-9F8B-2D6671A077BD}" type="slidenum">
              <a:rPr lang="en-US" altLang="en-US"/>
              <a:pPr/>
              <a:t>‹#›</a:t>
            </a:fld>
            <a:endParaRPr lang="en-US" altLang="en-US"/>
          </a:p>
        </p:txBody>
      </p:sp>
    </p:spTree>
    <p:extLst>
      <p:ext uri="{BB962C8B-B14F-4D97-AF65-F5344CB8AC3E}">
        <p14:creationId xmlns:p14="http://schemas.microsoft.com/office/powerpoint/2010/main" val="317784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C4DAF-25CC-4EC3-B02A-D5DC049DBFE8}"/>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A81581-2170-43FB-A673-8AC7FB44C144}"/>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42D4B0-740E-4C25-981A-A536CF3D54A4}"/>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798065-20E8-4567-978E-8D653E5D218B}"/>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6E2767-E9BA-4AE6-90C4-81842521D015}"/>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44E5C6-5AE8-4A63-981E-08052FFA8AD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A1BB0A5-F060-4EF9-BE34-1BA102A1B309}"/>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8DEBC6B-1D51-4A8F-B913-F4133E4BB333}"/>
              </a:ext>
            </a:extLst>
          </p:cNvPr>
          <p:cNvSpPr>
            <a:spLocks noGrp="1"/>
          </p:cNvSpPr>
          <p:nvPr>
            <p:ph type="sldNum" sz="quarter" idx="12"/>
          </p:nvPr>
        </p:nvSpPr>
        <p:spPr/>
        <p:txBody>
          <a:bodyPr/>
          <a:lstStyle>
            <a:lvl1pPr>
              <a:defRPr/>
            </a:lvl1pPr>
          </a:lstStyle>
          <a:p>
            <a:fld id="{586ED27A-C1C6-489A-8DE0-AEFABE16A8AC}" type="slidenum">
              <a:rPr lang="en-US" altLang="en-US"/>
              <a:pPr/>
              <a:t>‹#›</a:t>
            </a:fld>
            <a:endParaRPr lang="en-US" altLang="en-US"/>
          </a:p>
        </p:txBody>
      </p:sp>
    </p:spTree>
    <p:extLst>
      <p:ext uri="{BB962C8B-B14F-4D97-AF65-F5344CB8AC3E}">
        <p14:creationId xmlns:p14="http://schemas.microsoft.com/office/powerpoint/2010/main" val="239569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D0878-0689-4F1C-88F9-CA1BC3FB3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537F13-4857-4091-968F-349F406709D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2E68C69-98E2-46D8-BB83-7FEDBB96EF5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0976894-15EA-429D-9B31-81B106782190}"/>
              </a:ext>
            </a:extLst>
          </p:cNvPr>
          <p:cNvSpPr>
            <a:spLocks noGrp="1"/>
          </p:cNvSpPr>
          <p:nvPr>
            <p:ph type="sldNum" sz="quarter" idx="12"/>
          </p:nvPr>
        </p:nvSpPr>
        <p:spPr/>
        <p:txBody>
          <a:bodyPr/>
          <a:lstStyle>
            <a:lvl1pPr>
              <a:defRPr/>
            </a:lvl1pPr>
          </a:lstStyle>
          <a:p>
            <a:fld id="{DFD97EF6-058A-4D26-BB58-E201D061A041}" type="slidenum">
              <a:rPr lang="en-US" altLang="en-US"/>
              <a:pPr/>
              <a:t>‹#›</a:t>
            </a:fld>
            <a:endParaRPr lang="en-US" altLang="en-US"/>
          </a:p>
        </p:txBody>
      </p:sp>
    </p:spTree>
    <p:extLst>
      <p:ext uri="{BB962C8B-B14F-4D97-AF65-F5344CB8AC3E}">
        <p14:creationId xmlns:p14="http://schemas.microsoft.com/office/powerpoint/2010/main" val="3657874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D9B679-595F-4FE9-B88D-B5A759A5970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824F4C1-2E19-459C-A91C-9569F14E296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329C215-3230-4042-AC78-3209B749AA56}"/>
              </a:ext>
            </a:extLst>
          </p:cNvPr>
          <p:cNvSpPr>
            <a:spLocks noGrp="1"/>
          </p:cNvSpPr>
          <p:nvPr>
            <p:ph type="sldNum" sz="quarter" idx="12"/>
          </p:nvPr>
        </p:nvSpPr>
        <p:spPr/>
        <p:txBody>
          <a:bodyPr/>
          <a:lstStyle>
            <a:lvl1pPr>
              <a:defRPr/>
            </a:lvl1pPr>
          </a:lstStyle>
          <a:p>
            <a:fld id="{4ECB4AE4-D998-4359-A0B5-C8814BDF7B25}" type="slidenum">
              <a:rPr lang="en-US" altLang="en-US"/>
              <a:pPr/>
              <a:t>‹#›</a:t>
            </a:fld>
            <a:endParaRPr lang="en-US" altLang="en-US"/>
          </a:p>
        </p:txBody>
      </p:sp>
    </p:spTree>
    <p:extLst>
      <p:ext uri="{BB962C8B-B14F-4D97-AF65-F5344CB8AC3E}">
        <p14:creationId xmlns:p14="http://schemas.microsoft.com/office/powerpoint/2010/main" val="406861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FCAE6-955D-4C31-BF44-2664A6A91B4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B7D16E-844E-4D8E-B5E2-86266F53C9C1}"/>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19A49C-D616-4DB9-8A93-8BF714AC305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7400F3-EED5-4146-881B-954E2E83F78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4231729-60D6-4FF5-98EE-1016A4745AF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DE6C4D4-0B68-4784-A452-413EB173DD01}"/>
              </a:ext>
            </a:extLst>
          </p:cNvPr>
          <p:cNvSpPr>
            <a:spLocks noGrp="1"/>
          </p:cNvSpPr>
          <p:nvPr>
            <p:ph type="sldNum" sz="quarter" idx="12"/>
          </p:nvPr>
        </p:nvSpPr>
        <p:spPr/>
        <p:txBody>
          <a:bodyPr/>
          <a:lstStyle>
            <a:lvl1pPr>
              <a:defRPr/>
            </a:lvl1pPr>
          </a:lstStyle>
          <a:p>
            <a:fld id="{709D74E1-5945-46A0-9D3D-1055E5090B65}" type="slidenum">
              <a:rPr lang="en-US" altLang="en-US"/>
              <a:pPr/>
              <a:t>‹#›</a:t>
            </a:fld>
            <a:endParaRPr lang="en-US" altLang="en-US"/>
          </a:p>
        </p:txBody>
      </p:sp>
    </p:spTree>
    <p:extLst>
      <p:ext uri="{BB962C8B-B14F-4D97-AF65-F5344CB8AC3E}">
        <p14:creationId xmlns:p14="http://schemas.microsoft.com/office/powerpoint/2010/main" val="3043800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54718-29E0-4CDA-A421-13CF39FDB85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33B613-0EA1-4313-B609-0988916456F8}"/>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B43499-1A54-407C-B8AA-E28159D41BD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2F918-8353-4C10-9E02-8795BE7B7D6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C89F82C-3914-413F-8128-6134DFBAE09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13259A1-DDC9-4493-82EA-82F3D2EB0BC7}"/>
              </a:ext>
            </a:extLst>
          </p:cNvPr>
          <p:cNvSpPr>
            <a:spLocks noGrp="1"/>
          </p:cNvSpPr>
          <p:nvPr>
            <p:ph type="sldNum" sz="quarter" idx="12"/>
          </p:nvPr>
        </p:nvSpPr>
        <p:spPr/>
        <p:txBody>
          <a:bodyPr/>
          <a:lstStyle>
            <a:lvl1pPr>
              <a:defRPr/>
            </a:lvl1pPr>
          </a:lstStyle>
          <a:p>
            <a:fld id="{F6C4A4FA-F0D0-4198-919E-7EC06BD1A85E}" type="slidenum">
              <a:rPr lang="en-US" altLang="en-US"/>
              <a:pPr/>
              <a:t>‹#›</a:t>
            </a:fld>
            <a:endParaRPr lang="en-US" altLang="en-US"/>
          </a:p>
        </p:txBody>
      </p:sp>
    </p:spTree>
    <p:extLst>
      <p:ext uri="{BB962C8B-B14F-4D97-AF65-F5344CB8AC3E}">
        <p14:creationId xmlns:p14="http://schemas.microsoft.com/office/powerpoint/2010/main" val="346697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C6B232CF-8960-4E70-B081-5D5E83987BB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4867" name="Rectangle 3">
            <a:extLst>
              <a:ext uri="{FF2B5EF4-FFF2-40B4-BE49-F238E27FC236}">
                <a16:creationId xmlns:a16="http://schemas.microsoft.com/office/drawing/2014/main" id="{41B19BE8-A754-4D7E-AB52-A2E4330C80B0}"/>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4868" name="Rectangle 4">
            <a:extLst>
              <a:ext uri="{FF2B5EF4-FFF2-40B4-BE49-F238E27FC236}">
                <a16:creationId xmlns:a16="http://schemas.microsoft.com/office/drawing/2014/main" id="{935A9281-1E5E-4573-B8D8-8068E3945CF1}"/>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64869" name="Rectangle 5">
            <a:extLst>
              <a:ext uri="{FF2B5EF4-FFF2-40B4-BE49-F238E27FC236}">
                <a16:creationId xmlns:a16="http://schemas.microsoft.com/office/drawing/2014/main" id="{9770B4D5-DD7B-424F-8F0C-31649A81645A}"/>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64870" name="Rectangle 6">
            <a:extLst>
              <a:ext uri="{FF2B5EF4-FFF2-40B4-BE49-F238E27FC236}">
                <a16:creationId xmlns:a16="http://schemas.microsoft.com/office/drawing/2014/main" id="{D402CEA8-B42B-46CB-867D-6EC6F4DF36B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06BB568-17F1-4EBF-8489-8B0F6BEE8DE5}" type="slidenum">
              <a:rPr lang="en-US" altLang="en-US"/>
              <a:pPr/>
              <a:t>‹#›</a:t>
            </a:fld>
            <a:endParaRPr lang="en-US" altLang="en-US"/>
          </a:p>
        </p:txBody>
      </p:sp>
    </p:spTree>
    <p:extLst>
      <p:ext uri="{BB962C8B-B14F-4D97-AF65-F5344CB8AC3E}">
        <p14:creationId xmlns:p14="http://schemas.microsoft.com/office/powerpoint/2010/main" val="2327982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4" name="Picture 4">
            <a:extLst>
              <a:ext uri="{FF2B5EF4-FFF2-40B4-BE49-F238E27FC236}">
                <a16:creationId xmlns:a16="http://schemas.microsoft.com/office/drawing/2014/main" id="{EA02AAC9-E12F-4CA4-B61D-C2FDB8C5C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8965" name="WordArt 5">
            <a:extLst>
              <a:ext uri="{FF2B5EF4-FFF2-40B4-BE49-F238E27FC236}">
                <a16:creationId xmlns:a16="http://schemas.microsoft.com/office/drawing/2014/main" id="{BEC567C4-2069-417C-972D-10B2521FBB59}"/>
              </a:ext>
            </a:extLst>
          </p:cNvPr>
          <p:cNvSpPr>
            <a:spLocks noChangeArrowheads="1" noChangeShapeType="1" noTextEdit="1"/>
          </p:cNvSpPr>
          <p:nvPr/>
        </p:nvSpPr>
        <p:spPr bwMode="auto">
          <a:xfrm>
            <a:off x="3048000" y="2209800"/>
            <a:ext cx="6400800" cy="2057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Tập làm văn</a:t>
            </a:r>
          </a:p>
          <a:p>
            <a:pPr algn="ctr" fontAlgn="base">
              <a:spcBef>
                <a:spcPct val="0"/>
              </a:spcBef>
              <a:spcAft>
                <a:spcPct val="0"/>
              </a:spcAft>
            </a:pPr>
            <a:r>
              <a:rPr lang="en-US" sz="3600" b="1" kern="1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Lớp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mph" presetSubtype="0" repeatCount="indefinite" fill="hold" nodeType="withEffect">
                                  <p:stCondLst>
                                    <p:cond delay="0"/>
                                  </p:stCondLst>
                                  <p:childTnLst>
                                    <p:animClr clrSpc="hsl" dir="cw">
                                      <p:cBhvr override="childStyle">
                                        <p:cTn id="6" dur="500" fill="hold"/>
                                        <p:tgtEl>
                                          <p:spTgt spid="168965"/>
                                        </p:tgtEl>
                                        <p:attrNameLst>
                                          <p:attrName>style.color</p:attrName>
                                        </p:attrNameLst>
                                      </p:cBhvr>
                                      <p:by>
                                        <p:hsl h="10842353" s="0" l="0"/>
                                      </p:by>
                                    </p:animClr>
                                    <p:animClr clrSpc="hsl" dir="cw">
                                      <p:cBhvr>
                                        <p:cTn id="7" dur="500" fill="hold"/>
                                        <p:tgtEl>
                                          <p:spTgt spid="168965"/>
                                        </p:tgtEl>
                                        <p:attrNameLst>
                                          <p:attrName>fillcolor</p:attrName>
                                        </p:attrNameLst>
                                      </p:cBhvr>
                                      <p:by>
                                        <p:hsl h="10842353" s="0" l="0"/>
                                      </p:by>
                                    </p:animClr>
                                    <p:animClr clrSpc="hsl" dir="cw">
                                      <p:cBhvr>
                                        <p:cTn id="8" dur="500" fill="hold"/>
                                        <p:tgtEl>
                                          <p:spTgt spid="168965"/>
                                        </p:tgtEl>
                                        <p:attrNameLst>
                                          <p:attrName>stroke.color</p:attrName>
                                        </p:attrNameLst>
                                      </p:cBhvr>
                                      <p:by>
                                        <p:hsl h="10842353" s="0" l="0"/>
                                      </p:by>
                                    </p:animClr>
                                    <p:set>
                                      <p:cBhvr>
                                        <p:cTn id="9" dur="500" fill="hold"/>
                                        <p:tgtEl>
                                          <p:spTgt spid="1689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9" name="Picture 9" descr="29">
            <a:extLst>
              <a:ext uri="{FF2B5EF4-FFF2-40B4-BE49-F238E27FC236}">
                <a16:creationId xmlns:a16="http://schemas.microsoft.com/office/drawing/2014/main" id="{F99130D3-6F19-4F32-BB8C-DA132EDEE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9">
            <a:extLst>
              <a:ext uri="{FF2B5EF4-FFF2-40B4-BE49-F238E27FC236}">
                <a16:creationId xmlns:a16="http://schemas.microsoft.com/office/drawing/2014/main" id="{CF48C35F-DF5A-418C-AF2F-B2A7625C8A92}"/>
              </a:ext>
            </a:extLst>
          </p:cNvPr>
          <p:cNvSpPr>
            <a:spLocks noChangeArrowheads="1" noChangeShapeType="1" noTextEdit="1"/>
          </p:cNvSpPr>
          <p:nvPr/>
        </p:nvSpPr>
        <p:spPr bwMode="auto">
          <a:xfrm>
            <a:off x="1881188" y="2379664"/>
            <a:ext cx="8405812" cy="2192337"/>
          </a:xfrm>
          <a:prstGeom prst="rect">
            <a:avLst/>
          </a:prstGeom>
        </p:spPr>
        <p:txBody>
          <a:bodyPr wrap="none" fromWordArt="1">
            <a:prstTxWarp prst="textDoubleWave1">
              <a:avLst>
                <a:gd name="adj1" fmla="val 6500"/>
                <a:gd name="adj2" fmla="val 0"/>
              </a:avLst>
            </a:prstTxWarp>
          </a:bodyPr>
          <a:lstStyle/>
          <a:p>
            <a:pPr fontAlgn="base">
              <a:spcBef>
                <a:spcPct val="0"/>
              </a:spcBef>
              <a:spcAft>
                <a:spcPct val="0"/>
              </a:spcAft>
            </a:pPr>
            <a:r>
              <a:rPr lang="en-US" sz="4000" b="1" kern="10">
                <a:ln w="18034">
                  <a:solidFill>
                    <a:srgbClr val="FF0000"/>
                  </a:solidFill>
                  <a:miter lim="800000"/>
                  <a:headEnd/>
                  <a:tailEnd/>
                </a:ln>
                <a:solidFill>
                  <a:srgbClr val="0000FF"/>
                </a:solidFill>
                <a:effectLst>
                  <a:outerShdw dist="23000" dir="7020039" algn="tl" rotWithShape="0">
                    <a:srgbClr val="000000">
                      <a:alpha val="50000"/>
                    </a:srgbClr>
                  </a:outerShdw>
                </a:effectLst>
                <a:latin typeface="Times New Roman" panose="02020603050405020304" pitchFamily="18" charset="0"/>
                <a:cs typeface="Times New Roman" panose="02020603050405020304" pitchFamily="18" charset="0"/>
              </a:rPr>
              <a:t>Chúc các em chăm ngoan, học giỏi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1500"/>
                                  </p:stCondLst>
                                  <p:childTnLst>
                                    <p:set>
                                      <p:cBhvr>
                                        <p:cTn id="6" dur="1" fill="hold">
                                          <p:stCondLst>
                                            <p:cond delay="0"/>
                                          </p:stCondLst>
                                        </p:cTn>
                                        <p:tgtEl>
                                          <p:spTgt spid="163849"/>
                                        </p:tgtEl>
                                        <p:attrNameLst>
                                          <p:attrName>style.visibility</p:attrName>
                                        </p:attrNameLst>
                                      </p:cBhvr>
                                      <p:to>
                                        <p:strVal val="visible"/>
                                      </p:to>
                                    </p:set>
                                    <p:animEffect transition="in" filter="diamond(in)">
                                      <p:cBhvr>
                                        <p:cTn id="7" dur="5000"/>
                                        <p:tgtEl>
                                          <p:spTgt spid="163849"/>
                                        </p:tgtEl>
                                      </p:cBhvr>
                                    </p:animEffect>
                                  </p:childTnLst>
                                </p:cTn>
                              </p:par>
                            </p:childTnLst>
                          </p:cTn>
                        </p:par>
                        <p:par>
                          <p:cTn id="8" fill="hold" nodeType="afterGroup">
                            <p:stCondLst>
                              <p:cond delay="6500"/>
                            </p:stCondLst>
                            <p:childTnLst>
                              <p:par>
                                <p:cTn id="9" presetID="2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ppt_x</p:attrName>
                                        </p:attrNameLst>
                                      </p:cBhvr>
                                      <p:tavLst>
                                        <p:tav tm="0">
                                          <p:val>
                                            <p:strVal val="#ppt_x-.2"/>
                                          </p:val>
                                        </p:tav>
                                        <p:tav tm="100000">
                                          <p:val>
                                            <p:strVal val="#ppt_x"/>
                                          </p:val>
                                        </p:tav>
                                      </p:tavLst>
                                    </p:anim>
                                    <p:anim calcmode="lin" valueType="num">
                                      <p:cBhvr>
                                        <p:cTn id="1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9" name="Rectangle 9">
            <a:extLst>
              <a:ext uri="{FF2B5EF4-FFF2-40B4-BE49-F238E27FC236}">
                <a16:creationId xmlns:a16="http://schemas.microsoft.com/office/drawing/2014/main" id="{AA446CD2-E074-4D96-8538-958D97E98F78}"/>
              </a:ext>
            </a:extLst>
          </p:cNvPr>
          <p:cNvSpPr>
            <a:spLocks noGrp="1" noChangeArrowheads="1"/>
          </p:cNvSpPr>
          <p:nvPr>
            <p:ph type="body" idx="1"/>
          </p:nvPr>
        </p:nvSpPr>
        <p:spPr>
          <a:xfrm>
            <a:off x="3886200" y="228600"/>
            <a:ext cx="4724400" cy="609600"/>
          </a:xfrm>
        </p:spPr>
        <p:txBody>
          <a:bodyPr/>
          <a:lstStyle/>
          <a:p>
            <a:pPr>
              <a:lnSpc>
                <a:spcPct val="90000"/>
              </a:lnSpc>
              <a:buFontTx/>
              <a:buNone/>
            </a:pPr>
            <a:r>
              <a:rPr lang="en-US" altLang="en-US" sz="3600">
                <a:solidFill>
                  <a:srgbClr val="FF3300"/>
                </a:solidFill>
                <a:latin typeface="Times New Roman" panose="02020603050405020304" pitchFamily="18" charset="0"/>
              </a:rPr>
              <a:t>    *Kiểm tra bài cũ:</a:t>
            </a:r>
          </a:p>
          <a:p>
            <a:pPr>
              <a:lnSpc>
                <a:spcPct val="90000"/>
              </a:lnSpc>
              <a:buFontTx/>
              <a:buNone/>
            </a:pPr>
            <a:r>
              <a:rPr lang="en-US" altLang="en-US" sz="3600">
                <a:solidFill>
                  <a:srgbClr val="FF3300"/>
                </a:solidFill>
                <a:latin typeface="Times New Roman" panose="02020603050405020304" pitchFamily="18" charset="0"/>
              </a:rPr>
              <a:t>   </a:t>
            </a:r>
          </a:p>
        </p:txBody>
      </p:sp>
      <p:sp>
        <p:nvSpPr>
          <p:cNvPr id="97291" name="Text Box 11">
            <a:extLst>
              <a:ext uri="{FF2B5EF4-FFF2-40B4-BE49-F238E27FC236}">
                <a16:creationId xmlns:a16="http://schemas.microsoft.com/office/drawing/2014/main" id="{0B7255EB-6059-40D4-AF12-E24A823493B3}"/>
              </a:ext>
            </a:extLst>
          </p:cNvPr>
          <p:cNvSpPr txBox="1">
            <a:spLocks noChangeArrowheads="1"/>
          </p:cNvSpPr>
          <p:nvPr/>
        </p:nvSpPr>
        <p:spPr bwMode="auto">
          <a:xfrm>
            <a:off x="1981200" y="838201"/>
            <a:ext cx="822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000">
                <a:solidFill>
                  <a:srgbClr val="FF3300"/>
                </a:solidFill>
                <a:latin typeface="Times New Roman" panose="02020603050405020304" pitchFamily="18" charset="0"/>
              </a:rPr>
              <a:t>Câu 2. Kể lại những điều mà em biết về nông thôn (hay thành thị)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7289">
                                            <p:txEl>
                                              <p:pRg st="0" end="0"/>
                                            </p:txEl>
                                          </p:spTgt>
                                        </p:tgtEl>
                                        <p:attrNameLst>
                                          <p:attrName>style.visibility</p:attrName>
                                        </p:attrNameLst>
                                      </p:cBhvr>
                                      <p:to>
                                        <p:strVal val="visible"/>
                                      </p:to>
                                    </p:set>
                                    <p:animEffect transition="in" filter="blinds(horizontal)">
                                      <p:cBhvr>
                                        <p:cTn id="7" dur="500"/>
                                        <p:tgtEl>
                                          <p:spTgt spid="972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7291"/>
                                        </p:tgtEl>
                                        <p:attrNameLst>
                                          <p:attrName>style.visibility</p:attrName>
                                        </p:attrNameLst>
                                      </p:cBhvr>
                                      <p:to>
                                        <p:strVal val="visible"/>
                                      </p:to>
                                    </p:set>
                                    <p:anim calcmode="lin" valueType="num">
                                      <p:cBhvr>
                                        <p:cTn id="12" dur="1000" fill="hold"/>
                                        <p:tgtEl>
                                          <p:spTgt spid="97291"/>
                                        </p:tgtEl>
                                        <p:attrNameLst>
                                          <p:attrName>ppt_w</p:attrName>
                                        </p:attrNameLst>
                                      </p:cBhvr>
                                      <p:tavLst>
                                        <p:tav tm="0">
                                          <p:val>
                                            <p:fltVal val="0"/>
                                          </p:val>
                                        </p:tav>
                                        <p:tav tm="100000">
                                          <p:val>
                                            <p:strVal val="#ppt_w"/>
                                          </p:val>
                                        </p:tav>
                                      </p:tavLst>
                                    </p:anim>
                                    <p:anim calcmode="lin" valueType="num">
                                      <p:cBhvr>
                                        <p:cTn id="13" dur="1000" fill="hold"/>
                                        <p:tgtEl>
                                          <p:spTgt spid="972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Text Box 5">
            <a:extLst>
              <a:ext uri="{FF2B5EF4-FFF2-40B4-BE49-F238E27FC236}">
                <a16:creationId xmlns:a16="http://schemas.microsoft.com/office/drawing/2014/main" id="{748348AC-0AE6-412C-A6BE-7E5D94D109C5}"/>
              </a:ext>
            </a:extLst>
          </p:cNvPr>
          <p:cNvSpPr txBox="1">
            <a:spLocks noChangeArrowheads="1"/>
          </p:cNvSpPr>
          <p:nvPr/>
        </p:nvSpPr>
        <p:spPr bwMode="auto">
          <a:xfrm>
            <a:off x="3124200" y="228601"/>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altLang="en-US">
              <a:solidFill>
                <a:srgbClr val="000000"/>
              </a:solidFill>
              <a:latin typeface="Tahoma" panose="020B0604030504040204" pitchFamily="34" charset="0"/>
            </a:endParaRPr>
          </a:p>
        </p:txBody>
      </p:sp>
      <p:sp>
        <p:nvSpPr>
          <p:cNvPr id="96271" name="Text Box 15">
            <a:extLst>
              <a:ext uri="{FF2B5EF4-FFF2-40B4-BE49-F238E27FC236}">
                <a16:creationId xmlns:a16="http://schemas.microsoft.com/office/drawing/2014/main" id="{0C2607EF-F0DB-4CF8-8B06-480B2E3E619D}"/>
              </a:ext>
            </a:extLst>
          </p:cNvPr>
          <p:cNvSpPr txBox="1">
            <a:spLocks noChangeArrowheads="1"/>
          </p:cNvSpPr>
          <p:nvPr/>
        </p:nvSpPr>
        <p:spPr bwMode="auto">
          <a:xfrm>
            <a:off x="3352800" y="134939"/>
            <a:ext cx="57912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3000" b="1">
                <a:solidFill>
                  <a:srgbClr val="FF3300"/>
                </a:solidFill>
                <a:latin typeface="Arial" panose="020B0604020202020204" pitchFamily="34" charset="0"/>
              </a:rPr>
              <a:t>Tập làm văn: </a:t>
            </a:r>
          </a:p>
          <a:p>
            <a:pPr algn="ctr" eaLnBrk="0" fontAlgn="base" hangingPunct="0">
              <a:spcBef>
                <a:spcPct val="50000"/>
              </a:spcBef>
              <a:spcAft>
                <a:spcPct val="0"/>
              </a:spcAft>
            </a:pPr>
            <a:r>
              <a:rPr lang="en-US" altLang="en-US" sz="3000" b="1">
                <a:solidFill>
                  <a:srgbClr val="FF3300"/>
                </a:solidFill>
                <a:latin typeface="Times New Roman" panose="02020603050405020304" pitchFamily="18" charset="0"/>
              </a:rPr>
              <a:t>Viết về thành thị, nông thôn.</a:t>
            </a:r>
          </a:p>
        </p:txBody>
      </p:sp>
      <p:sp>
        <p:nvSpPr>
          <p:cNvPr id="96272" name="Text Box 16">
            <a:extLst>
              <a:ext uri="{FF2B5EF4-FFF2-40B4-BE49-F238E27FC236}">
                <a16:creationId xmlns:a16="http://schemas.microsoft.com/office/drawing/2014/main" id="{00A483E1-38AF-46A7-9093-FC5B88F4B7AD}"/>
              </a:ext>
            </a:extLst>
          </p:cNvPr>
          <p:cNvSpPr txBox="1">
            <a:spLocks noChangeArrowheads="1"/>
          </p:cNvSpPr>
          <p:nvPr/>
        </p:nvSpPr>
        <p:spPr bwMode="auto">
          <a:xfrm>
            <a:off x="1828800" y="1371601"/>
            <a:ext cx="84582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lnSpc>
                <a:spcPts val="4500"/>
              </a:lnSpc>
              <a:spcBef>
                <a:spcPts val="2900"/>
              </a:spcBef>
              <a:spcAft>
                <a:spcPts val="2600"/>
              </a:spcAft>
            </a:pPr>
            <a:r>
              <a:rPr lang="en-US" altLang="en-US" sz="3200">
                <a:solidFill>
                  <a:srgbClr val="0000CC"/>
                </a:solidFill>
                <a:latin typeface="Times New Roman" panose="02020603050405020304" pitchFamily="18" charset="0"/>
              </a:rPr>
              <a:t>	Dựa vào bài tập làm văn miệng ở tuần 16, em hãy viết một bức thư ngắn (khoảng 10 câu) cho bạn, kể những điều em biết về thành thị hoặc nông thôn.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6271"/>
                                        </p:tgtEl>
                                        <p:attrNameLst>
                                          <p:attrName>style.visibility</p:attrName>
                                        </p:attrNameLst>
                                      </p:cBhvr>
                                      <p:to>
                                        <p:strVal val="visible"/>
                                      </p:to>
                                    </p:set>
                                    <p:animEffect transition="in" filter="wedge">
                                      <p:cBhvr>
                                        <p:cTn id="7" dur="1000"/>
                                        <p:tgtEl>
                                          <p:spTgt spid="96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6272"/>
                                        </p:tgtEl>
                                        <p:attrNameLst>
                                          <p:attrName>style.visibility</p:attrName>
                                        </p:attrNameLst>
                                      </p:cBhvr>
                                      <p:to>
                                        <p:strVal val="visible"/>
                                      </p:to>
                                    </p:set>
                                    <p:animEffect transition="in" filter="wedge">
                                      <p:cBhvr>
                                        <p:cTn id="12" dur="1000"/>
                                        <p:tgtEl>
                                          <p:spTgt spid="96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71" grpId="0"/>
      <p:bldP spid="962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9" name="Text Box 5">
            <a:extLst>
              <a:ext uri="{FF2B5EF4-FFF2-40B4-BE49-F238E27FC236}">
                <a16:creationId xmlns:a16="http://schemas.microsoft.com/office/drawing/2014/main" id="{1C9E4EA3-0CE5-4C0B-BB18-59E138360CE2}"/>
              </a:ext>
            </a:extLst>
          </p:cNvPr>
          <p:cNvSpPr txBox="1">
            <a:spLocks noChangeArrowheads="1"/>
          </p:cNvSpPr>
          <p:nvPr/>
        </p:nvSpPr>
        <p:spPr bwMode="auto">
          <a:xfrm>
            <a:off x="1981200" y="1371601"/>
            <a:ext cx="8305800" cy="306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000">
                <a:solidFill>
                  <a:srgbClr val="0000CC"/>
                </a:solidFill>
                <a:latin typeface="Times New Roman" panose="02020603050405020304" pitchFamily="18" charset="0"/>
              </a:rPr>
              <a:t>- Dòng đầu thư: Nơi gửi, ngày ....tháng ...năm...</a:t>
            </a:r>
          </a:p>
          <a:p>
            <a:pPr eaLnBrk="0" fontAlgn="base" hangingPunct="0">
              <a:spcBef>
                <a:spcPct val="50000"/>
              </a:spcBef>
              <a:spcAft>
                <a:spcPct val="0"/>
              </a:spcAft>
            </a:pPr>
            <a:r>
              <a:rPr lang="en-US" altLang="en-US" sz="3000">
                <a:solidFill>
                  <a:srgbClr val="0000CC"/>
                </a:solidFill>
                <a:latin typeface="Times New Roman" panose="02020603050405020304" pitchFamily="18" charset="0"/>
              </a:rPr>
              <a:t>- Lời xưng hô với người nhận thư (bạn...thân mến...)</a:t>
            </a:r>
          </a:p>
          <a:p>
            <a:pPr eaLnBrk="0" fontAlgn="base" hangingPunct="0">
              <a:spcBef>
                <a:spcPct val="50000"/>
              </a:spcBef>
              <a:spcAft>
                <a:spcPct val="0"/>
              </a:spcAft>
            </a:pPr>
            <a:r>
              <a:rPr lang="en-US" altLang="en-US" sz="3000">
                <a:solidFill>
                  <a:srgbClr val="0000CC"/>
                </a:solidFill>
                <a:latin typeface="Times New Roman" panose="02020603050405020304" pitchFamily="18" charset="0"/>
              </a:rPr>
              <a:t>- Nội dung thư: Kể về cảnh vật, con người... ở thành thị hoặc nông thôn. Lời chúc và hứa hẹn.</a:t>
            </a:r>
          </a:p>
          <a:p>
            <a:pPr eaLnBrk="0" fontAlgn="base" hangingPunct="0">
              <a:spcBef>
                <a:spcPct val="50000"/>
              </a:spcBef>
              <a:spcAft>
                <a:spcPct val="0"/>
              </a:spcAft>
            </a:pPr>
            <a:r>
              <a:rPr lang="en-US" altLang="en-US" sz="3000">
                <a:solidFill>
                  <a:srgbClr val="0000CC"/>
                </a:solidFill>
                <a:latin typeface="Times New Roman" panose="02020603050405020304" pitchFamily="18" charset="0"/>
              </a:rPr>
              <a:t>- Cuối thư: Lời chào, chữ kí và tên.</a:t>
            </a:r>
          </a:p>
        </p:txBody>
      </p:sp>
      <p:sp>
        <p:nvSpPr>
          <p:cNvPr id="154633" name="Text Box 9">
            <a:extLst>
              <a:ext uri="{FF2B5EF4-FFF2-40B4-BE49-F238E27FC236}">
                <a16:creationId xmlns:a16="http://schemas.microsoft.com/office/drawing/2014/main" id="{2005D879-98AC-48CF-A03B-4ADED1E72DED}"/>
              </a:ext>
            </a:extLst>
          </p:cNvPr>
          <p:cNvSpPr txBox="1">
            <a:spLocks noChangeArrowheads="1"/>
          </p:cNvSpPr>
          <p:nvPr/>
        </p:nvSpPr>
        <p:spPr bwMode="auto">
          <a:xfrm>
            <a:off x="3352800" y="134939"/>
            <a:ext cx="57912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3000" b="1">
                <a:solidFill>
                  <a:srgbClr val="FF3300"/>
                </a:solidFill>
                <a:latin typeface="Arial" panose="020B0604020202020204" pitchFamily="34" charset="0"/>
              </a:rPr>
              <a:t>Tập làm văn: </a:t>
            </a:r>
          </a:p>
          <a:p>
            <a:pPr algn="ctr" eaLnBrk="0" fontAlgn="base" hangingPunct="0">
              <a:spcBef>
                <a:spcPct val="50000"/>
              </a:spcBef>
              <a:spcAft>
                <a:spcPct val="0"/>
              </a:spcAft>
            </a:pPr>
            <a:r>
              <a:rPr lang="en-US" altLang="en-US" sz="3000" b="1">
                <a:solidFill>
                  <a:srgbClr val="FF3300"/>
                </a:solidFill>
                <a:latin typeface="Times New Roman" panose="02020603050405020304" pitchFamily="18" charset="0"/>
              </a:rPr>
              <a:t>Viết về thành thị, nông thôn.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4629"/>
                                        </p:tgtEl>
                                        <p:attrNameLst>
                                          <p:attrName>style.visibility</p:attrName>
                                        </p:attrNameLst>
                                      </p:cBhvr>
                                      <p:to>
                                        <p:strVal val="visible"/>
                                      </p:to>
                                    </p:set>
                                    <p:animEffect transition="in" filter="wedge">
                                      <p:cBhvr>
                                        <p:cTn id="7" dur="1000"/>
                                        <p:tgtEl>
                                          <p:spTgt spid="154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Text Box 4">
            <a:extLst>
              <a:ext uri="{FF2B5EF4-FFF2-40B4-BE49-F238E27FC236}">
                <a16:creationId xmlns:a16="http://schemas.microsoft.com/office/drawing/2014/main" id="{179AF068-6641-4BEC-9CA6-9C40DD4A7B11}"/>
              </a:ext>
            </a:extLst>
          </p:cNvPr>
          <p:cNvSpPr txBox="1">
            <a:spLocks noChangeArrowheads="1"/>
          </p:cNvSpPr>
          <p:nvPr/>
        </p:nvSpPr>
        <p:spPr bwMode="auto">
          <a:xfrm>
            <a:off x="1905000" y="1435101"/>
            <a:ext cx="84582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000">
                <a:solidFill>
                  <a:srgbClr val="0000CC"/>
                </a:solidFill>
                <a:latin typeface="Times New Roman" panose="02020603050405020304" pitchFamily="18" charset="0"/>
              </a:rPr>
              <a:t>                           Đà Nẵng, ngày... Tháng... Năm....</a:t>
            </a:r>
          </a:p>
          <a:p>
            <a:pPr eaLnBrk="0" fontAlgn="base" hangingPunct="0">
              <a:spcBef>
                <a:spcPct val="50000"/>
              </a:spcBef>
              <a:spcAft>
                <a:spcPct val="0"/>
              </a:spcAft>
            </a:pPr>
            <a:r>
              <a:rPr lang="en-US" altLang="en-US" sz="3000">
                <a:solidFill>
                  <a:srgbClr val="0000CC"/>
                </a:solidFill>
                <a:latin typeface="Times New Roman" panose="02020603050405020304" pitchFamily="18" charset="0"/>
              </a:rPr>
              <a:t>                     Thúy Hồng thân mến !</a:t>
            </a:r>
          </a:p>
          <a:p>
            <a:pPr eaLnBrk="0" fontAlgn="base" hangingPunct="0">
              <a:spcBef>
                <a:spcPct val="50000"/>
              </a:spcBef>
              <a:spcAft>
                <a:spcPct val="0"/>
              </a:spcAft>
            </a:pPr>
            <a:r>
              <a:rPr lang="en-US" altLang="en-US" sz="3000">
                <a:solidFill>
                  <a:srgbClr val="0000CC"/>
                </a:solidFill>
                <a:latin typeface="Times New Roman" panose="02020603050405020304" pitchFamily="18" charset="0"/>
              </a:rPr>
              <a:t>     Tuần trước, bố mình có cho mình về thăm quê nội ở Đại Hưng. Đây là lần đầu tiên mình về quê, nên mới biết thế nào là nông thôn.</a:t>
            </a:r>
          </a:p>
        </p:txBody>
      </p:sp>
      <p:sp>
        <p:nvSpPr>
          <p:cNvPr id="155656" name="Text Box 8">
            <a:extLst>
              <a:ext uri="{FF2B5EF4-FFF2-40B4-BE49-F238E27FC236}">
                <a16:creationId xmlns:a16="http://schemas.microsoft.com/office/drawing/2014/main" id="{42DC8760-8D77-46EC-8E1A-3754F52E1E6E}"/>
              </a:ext>
            </a:extLst>
          </p:cNvPr>
          <p:cNvSpPr txBox="1">
            <a:spLocks noChangeArrowheads="1"/>
          </p:cNvSpPr>
          <p:nvPr/>
        </p:nvSpPr>
        <p:spPr bwMode="auto">
          <a:xfrm>
            <a:off x="3352800" y="134939"/>
            <a:ext cx="57912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3000" b="1">
                <a:solidFill>
                  <a:srgbClr val="FF3300"/>
                </a:solidFill>
                <a:latin typeface="Arial" panose="020B0604020202020204" pitchFamily="34" charset="0"/>
              </a:rPr>
              <a:t>Tập làm văn: </a:t>
            </a:r>
          </a:p>
          <a:p>
            <a:pPr algn="ctr" eaLnBrk="0" fontAlgn="base" hangingPunct="0">
              <a:spcBef>
                <a:spcPct val="50000"/>
              </a:spcBef>
              <a:spcAft>
                <a:spcPct val="0"/>
              </a:spcAft>
            </a:pPr>
            <a:r>
              <a:rPr lang="en-US" altLang="en-US" sz="3000" b="1">
                <a:solidFill>
                  <a:srgbClr val="FF3300"/>
                </a:solidFill>
                <a:latin typeface="Times New Roman" panose="02020603050405020304" pitchFamily="18" charset="0"/>
              </a:rPr>
              <a:t>Viết về thành thị, nông thôn.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5652"/>
                                        </p:tgtEl>
                                        <p:attrNameLst>
                                          <p:attrName>style.visibility</p:attrName>
                                        </p:attrNameLst>
                                      </p:cBhvr>
                                      <p:to>
                                        <p:strVal val="visible"/>
                                      </p:to>
                                    </p:set>
                                    <p:animEffect transition="in" filter="wedge">
                                      <p:cBhvr>
                                        <p:cTn id="7" dur="1000"/>
                                        <p:tgtEl>
                                          <p:spTgt spid="155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a:hlinkClick r:id="rId2" action="ppaction://hlinksldjump"/>
            <a:extLst>
              <a:ext uri="{FF2B5EF4-FFF2-40B4-BE49-F238E27FC236}">
                <a16:creationId xmlns:a16="http://schemas.microsoft.com/office/drawing/2014/main" id="{462D261E-54B0-4DBD-9280-E824CA0825DE}"/>
              </a:ext>
            </a:extLst>
          </p:cNvPr>
          <p:cNvPicPr>
            <a:picLocks noChangeAspect="1" noChangeArrowheads="1"/>
          </p:cNvPicPr>
          <p:nvPr/>
        </p:nvPicPr>
        <p:blipFill>
          <a:blip r:embed="rId3">
            <a:lum bright="30000" contrast="12000"/>
            <a:extLst>
              <a:ext uri="{28A0092B-C50C-407E-A947-70E740481C1C}">
                <a14:useLocalDpi xmlns:a14="http://schemas.microsoft.com/office/drawing/2010/main" val="0"/>
              </a:ext>
            </a:extLst>
          </a:blip>
          <a:srcRect b="32307"/>
          <a:stretch>
            <a:fillRect/>
          </a:stretch>
        </p:blipFill>
        <p:spPr bwMode="auto">
          <a:xfrm>
            <a:off x="1981200" y="1752600"/>
            <a:ext cx="3886200" cy="4495800"/>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6917" name="Picture 5">
            <a:extLst>
              <a:ext uri="{FF2B5EF4-FFF2-40B4-BE49-F238E27FC236}">
                <a16:creationId xmlns:a16="http://schemas.microsoft.com/office/drawing/2014/main" id="{B04ED35C-3024-43CB-99D7-62AE176863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076"/>
          <a:stretch>
            <a:fillRect/>
          </a:stretch>
        </p:blipFill>
        <p:spPr bwMode="auto">
          <a:xfrm>
            <a:off x="6248400" y="1752600"/>
            <a:ext cx="3962400" cy="4495800"/>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66918" name="Text Box 6">
            <a:extLst>
              <a:ext uri="{FF2B5EF4-FFF2-40B4-BE49-F238E27FC236}">
                <a16:creationId xmlns:a16="http://schemas.microsoft.com/office/drawing/2014/main" id="{FAB0190C-3391-43BA-9586-5B0360742ACC}"/>
              </a:ext>
            </a:extLst>
          </p:cNvPr>
          <p:cNvSpPr txBox="1">
            <a:spLocks noChangeArrowheads="1"/>
          </p:cNvSpPr>
          <p:nvPr/>
        </p:nvSpPr>
        <p:spPr bwMode="auto">
          <a:xfrm>
            <a:off x="3352800" y="134939"/>
            <a:ext cx="57912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3000" b="1">
                <a:solidFill>
                  <a:srgbClr val="FF3300"/>
                </a:solidFill>
                <a:latin typeface="Arial" panose="020B0604020202020204" pitchFamily="34" charset="0"/>
              </a:rPr>
              <a:t>Tập làm văn: </a:t>
            </a:r>
          </a:p>
          <a:p>
            <a:pPr algn="ctr" eaLnBrk="0" fontAlgn="base" hangingPunct="0">
              <a:spcBef>
                <a:spcPct val="50000"/>
              </a:spcBef>
              <a:spcAft>
                <a:spcPct val="0"/>
              </a:spcAft>
            </a:pPr>
            <a:r>
              <a:rPr lang="en-US" altLang="en-US" sz="3000" b="1">
                <a:solidFill>
                  <a:srgbClr val="FF3300"/>
                </a:solidFill>
                <a:latin typeface="Times New Roman" panose="02020603050405020304" pitchFamily="18" charset="0"/>
              </a:rPr>
              <a:t>Viết về thành thị, nông thôn.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66914"/>
                                        </p:tgtEl>
                                        <p:attrNameLst>
                                          <p:attrName>style.visibility</p:attrName>
                                        </p:attrNameLst>
                                      </p:cBhvr>
                                      <p:to>
                                        <p:strVal val="visible"/>
                                      </p:to>
                                    </p:set>
                                    <p:animEffect transition="in" filter="diamond(in)">
                                      <p:cBhvr>
                                        <p:cTn id="7" dur="2000"/>
                                        <p:tgtEl>
                                          <p:spTgt spid="166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166917"/>
                                        </p:tgtEl>
                                        <p:attrNameLst>
                                          <p:attrName>style.visibility</p:attrName>
                                        </p:attrNameLst>
                                      </p:cBhvr>
                                      <p:to>
                                        <p:strVal val="visible"/>
                                      </p:to>
                                    </p:set>
                                    <p:animEffect transition="in" filter="wheel(4)">
                                      <p:cBhvr>
                                        <p:cTn id="12" dur="500"/>
                                        <p:tgtEl>
                                          <p:spTgt spid="166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Rectangle 5">
            <a:extLst>
              <a:ext uri="{FF2B5EF4-FFF2-40B4-BE49-F238E27FC236}">
                <a16:creationId xmlns:a16="http://schemas.microsoft.com/office/drawing/2014/main" id="{AFE955AB-DB41-4A41-A7B5-13A0A34891F3}"/>
              </a:ext>
            </a:extLst>
          </p:cNvPr>
          <p:cNvSpPr>
            <a:spLocks noChangeArrowheads="1"/>
          </p:cNvSpPr>
          <p:nvPr/>
        </p:nvSpPr>
        <p:spPr bwMode="auto">
          <a:xfrm>
            <a:off x="1905000" y="1295400"/>
            <a:ext cx="8763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lgn="l" fontAlgn="base">
              <a:lnSpc>
                <a:spcPct val="90000"/>
              </a:lnSpc>
              <a:spcAft>
                <a:spcPct val="0"/>
              </a:spcAft>
            </a:pPr>
            <a:r>
              <a:rPr lang="en-US" altLang="en-US" sz="2400" b="1" i="1">
                <a:solidFill>
                  <a:srgbClr val="0000CC"/>
                </a:solidFill>
                <a:latin typeface="Times New Roman" panose="02020603050405020304" pitchFamily="18" charset="0"/>
              </a:rPr>
              <a:t>          Chuyến đi về thăm quờ nội thật thỳ vị. Hai bờn đường là những ruộng lỳa chớn vàng trải dài tầm mắt. Xa xa là những ngụi nhà ngúi đỏ nấp trong những vườn cõy trỏi xanh tươi. Bờn bờ sụng là những lũy tre xanh rỡ rào giú thổi .Trờn đường thỉnh thoảng mỡnh gặp một cụ bỏc nụng dõn đỏnh trõu đi làm về trụng họ mới giản dị biết bao. Cuộc sống ở làng quờ thật yờn ả, thanh bỡnh. Khi về thành phố rồi mà mỡnh vẫn nhớ mói hỡnh ảnh bỏc nụng dõn nhỏ bộ đi bờn cạnh con trõu đen vạm vỡ làm cho mỡnh nhớ đến cõu chuyện  (trớ khụn của ta đõy).Mỡnh mong mau đến hố để lại được về quờ nội vui chơi.</a:t>
            </a:r>
          </a:p>
          <a:p>
            <a:pPr algn="l" fontAlgn="base">
              <a:lnSpc>
                <a:spcPct val="90000"/>
              </a:lnSpc>
              <a:spcAft>
                <a:spcPct val="0"/>
              </a:spcAft>
            </a:pPr>
            <a:r>
              <a:rPr lang="en-US" altLang="en-US" sz="2400" b="1" i="1">
                <a:solidFill>
                  <a:srgbClr val="0000CC"/>
                </a:solidFill>
                <a:latin typeface="Times New Roman" panose="02020603050405020304" pitchFamily="18" charset="0"/>
              </a:rPr>
              <a:t>	     Thụi thư viết đó dài, đến đõy mỡnh xin dừng bỳt, chào tạm biệt bạn nhộ.</a:t>
            </a:r>
          </a:p>
          <a:p>
            <a:pPr algn="l" fontAlgn="base">
              <a:lnSpc>
                <a:spcPct val="90000"/>
              </a:lnSpc>
              <a:spcAft>
                <a:spcPct val="0"/>
              </a:spcAft>
            </a:pPr>
            <a:r>
              <a:rPr lang="en-US" altLang="en-US" sz="2400" b="1" i="1">
                <a:solidFill>
                  <a:srgbClr val="0000CC"/>
                </a:solidFill>
                <a:latin typeface="Times New Roman" panose="02020603050405020304" pitchFamily="18" charset="0"/>
              </a:rPr>
              <a:t>                                                                       Bạn thõn</a:t>
            </a:r>
          </a:p>
          <a:p>
            <a:pPr algn="l" fontAlgn="base">
              <a:lnSpc>
                <a:spcPct val="90000"/>
              </a:lnSpc>
              <a:spcAft>
                <a:spcPct val="0"/>
              </a:spcAft>
            </a:pPr>
            <a:r>
              <a:rPr lang="en-US" altLang="en-US" sz="2400" b="1" i="1">
                <a:solidFill>
                  <a:srgbClr val="0000CC"/>
                </a:solidFill>
                <a:latin typeface="Times New Roman" panose="02020603050405020304" pitchFamily="18" charset="0"/>
              </a:rPr>
              <a:t>                                                                         Kớ tờn.</a:t>
            </a:r>
          </a:p>
          <a:p>
            <a:pPr algn="l" fontAlgn="base">
              <a:lnSpc>
                <a:spcPct val="90000"/>
              </a:lnSpc>
              <a:spcAft>
                <a:spcPct val="0"/>
              </a:spcAft>
            </a:pPr>
            <a:r>
              <a:rPr lang="en-US" altLang="en-US" sz="2400" b="1" i="1">
                <a:solidFill>
                  <a:srgbClr val="0000CC"/>
                </a:solidFill>
                <a:latin typeface="Times New Roman" panose="02020603050405020304" pitchFamily="18" charset="0"/>
              </a:rPr>
              <a:t>                                                                     Nguyễn Hà Phương.</a:t>
            </a:r>
          </a:p>
        </p:txBody>
      </p:sp>
      <p:sp>
        <p:nvSpPr>
          <p:cNvPr id="156681" name="Text Box 9">
            <a:extLst>
              <a:ext uri="{FF2B5EF4-FFF2-40B4-BE49-F238E27FC236}">
                <a16:creationId xmlns:a16="http://schemas.microsoft.com/office/drawing/2014/main" id="{4BF5BBA3-F4CF-4078-A889-549FCC79CCAE}"/>
              </a:ext>
            </a:extLst>
          </p:cNvPr>
          <p:cNvSpPr txBox="1">
            <a:spLocks noChangeArrowheads="1"/>
          </p:cNvSpPr>
          <p:nvPr/>
        </p:nvSpPr>
        <p:spPr bwMode="auto">
          <a:xfrm>
            <a:off x="3352800" y="1"/>
            <a:ext cx="57912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3000" b="1">
                <a:solidFill>
                  <a:srgbClr val="FF3300"/>
                </a:solidFill>
                <a:latin typeface="Arial" panose="020B0604020202020204" pitchFamily="34" charset="0"/>
              </a:rPr>
              <a:t>Tập làm văn: </a:t>
            </a:r>
          </a:p>
          <a:p>
            <a:pPr algn="ctr" eaLnBrk="0" fontAlgn="base" hangingPunct="0">
              <a:spcBef>
                <a:spcPct val="50000"/>
              </a:spcBef>
              <a:spcAft>
                <a:spcPct val="0"/>
              </a:spcAft>
            </a:pPr>
            <a:r>
              <a:rPr lang="en-US" altLang="en-US" sz="3000" b="1">
                <a:solidFill>
                  <a:srgbClr val="FF3300"/>
                </a:solidFill>
                <a:latin typeface="Times New Roman" panose="02020603050405020304" pitchFamily="18" charset="0"/>
              </a:rPr>
              <a:t>Viết về thành thị, nông thôn.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6677"/>
                                        </p:tgtEl>
                                        <p:attrNameLst>
                                          <p:attrName>style.visibility</p:attrName>
                                        </p:attrNameLst>
                                      </p:cBhvr>
                                      <p:to>
                                        <p:strVal val="visible"/>
                                      </p:to>
                                    </p:set>
                                    <p:animEffect transition="in" filter="wipe(left)">
                                      <p:cBhvr>
                                        <p:cTn id="7" dur="1000"/>
                                        <p:tgtEl>
                                          <p:spTgt spid="156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4">
            <a:extLst>
              <a:ext uri="{FF2B5EF4-FFF2-40B4-BE49-F238E27FC236}">
                <a16:creationId xmlns:a16="http://schemas.microsoft.com/office/drawing/2014/main" id="{0E20B8F3-1C2A-4A0F-BC13-42557C293BB3}"/>
              </a:ext>
            </a:extLst>
          </p:cNvPr>
          <p:cNvSpPr>
            <a:spLocks noChangeArrowheads="1"/>
          </p:cNvSpPr>
          <p:nvPr/>
        </p:nvSpPr>
        <p:spPr bwMode="auto">
          <a:xfrm>
            <a:off x="1600200" y="1465264"/>
            <a:ext cx="8915400" cy="537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2200">
                <a:solidFill>
                  <a:srgbClr val="000099"/>
                </a:solidFill>
                <a:latin typeface="Times New Roman" panose="02020603050405020304" pitchFamily="18" charset="0"/>
              </a:rPr>
              <a:t>                                   Ái Nghĩa, ngày... tháng... năm....</a:t>
            </a:r>
          </a:p>
          <a:p>
            <a:pPr eaLnBrk="0" fontAlgn="base" hangingPunct="0">
              <a:spcBef>
                <a:spcPct val="0"/>
              </a:spcBef>
              <a:spcAft>
                <a:spcPct val="0"/>
              </a:spcAft>
            </a:pPr>
            <a:r>
              <a:rPr lang="en-US" altLang="en-US" sz="2200">
                <a:solidFill>
                  <a:srgbClr val="000099"/>
                </a:solidFill>
                <a:latin typeface="Times New Roman" panose="02020603050405020304" pitchFamily="18" charset="0"/>
              </a:rPr>
              <a:t>                                  Hoàng Yến thân mến !</a:t>
            </a:r>
          </a:p>
          <a:p>
            <a:pPr fontAlgn="base">
              <a:spcBef>
                <a:spcPct val="20000"/>
              </a:spcBef>
              <a:spcAft>
                <a:spcPct val="0"/>
              </a:spcAft>
              <a:buClr>
                <a:srgbClr val="009999"/>
              </a:buClr>
              <a:buSzPct val="120000"/>
            </a:pPr>
            <a:r>
              <a:rPr lang="en-US" altLang="en-US" sz="2200">
                <a:solidFill>
                  <a:srgbClr val="000099"/>
                </a:solidFill>
                <a:effectLst>
                  <a:outerShdw blurRad="38100" dist="38100" dir="2700000" algn="tl">
                    <a:srgbClr val="C0C0C0"/>
                  </a:outerShdw>
                </a:effectLst>
                <a:latin typeface="Times New Roman" panose="02020603050405020304" pitchFamily="18" charset="0"/>
              </a:rPr>
              <a:t>     Nhân dịp nghỉ hè bố cho mình ra thăm thành phố Đà Nẵng, mình thật ngỡ ngàng dọc các con đường người và xe cộ qua lại tấp nập như đi hội. Những hàng cây cổ thụ hai bên đường cao vút tỏa bóng xuống lòng đường mát rượi. Nhà cửa mới đẹp làm sao! Những ngôi nhà cao tầng nằm san sát bên nhau, hầu như  nhà nào cũng có cửa hiệu bày bán rất nhiều mặt hàng. Cuộc sống ở đây thật là sôi động. Mình nhớ nhất là được vào công viên, nơi đây có rất nhiều cảnh đẹp và trò chơi vui mắt, nào là cầu trượt , nào là đu quay...</a:t>
            </a:r>
          </a:p>
          <a:p>
            <a:pPr fontAlgn="base">
              <a:spcBef>
                <a:spcPct val="20000"/>
              </a:spcBef>
              <a:spcAft>
                <a:spcPct val="0"/>
              </a:spcAft>
              <a:buClr>
                <a:srgbClr val="009999"/>
              </a:buClr>
              <a:buSzPct val="120000"/>
            </a:pPr>
            <a:r>
              <a:rPr lang="en-US" altLang="en-US" sz="2200">
                <a:solidFill>
                  <a:srgbClr val="000099"/>
                </a:solidFill>
                <a:effectLst>
                  <a:outerShdw blurRad="38100" dist="38100" dir="2700000" algn="tl">
                    <a:srgbClr val="C0C0C0"/>
                  </a:outerShdw>
                </a:effectLst>
                <a:latin typeface="Times New Roman" panose="02020603050405020304" pitchFamily="18" charset="0"/>
              </a:rPr>
              <a:t>     Ở thành phố thật là vui, mình mong cho đến hè, lại được ra thành phố để thăm chơi.</a:t>
            </a:r>
          </a:p>
          <a:p>
            <a:pPr fontAlgn="base">
              <a:spcBef>
                <a:spcPct val="20000"/>
              </a:spcBef>
              <a:spcAft>
                <a:spcPct val="0"/>
              </a:spcAft>
              <a:buClr>
                <a:srgbClr val="009999"/>
              </a:buClr>
              <a:buSzPct val="120000"/>
            </a:pPr>
            <a:r>
              <a:rPr lang="en-US" altLang="en-US" sz="2200">
                <a:solidFill>
                  <a:srgbClr val="000099"/>
                </a:solidFill>
                <a:effectLst>
                  <a:outerShdw blurRad="38100" dist="38100" dir="2700000" algn="tl">
                    <a:srgbClr val="C0C0C0"/>
                  </a:outerShdw>
                </a:effectLst>
                <a:latin typeface="Times New Roman" panose="02020603050405020304" pitchFamily="18" charset="0"/>
              </a:rPr>
              <a:t>      Thư mình viết đã dài, đến đây mình xin dừng bút, chào tạm biệt bạn nhé.</a:t>
            </a:r>
          </a:p>
          <a:p>
            <a:pPr eaLnBrk="0" fontAlgn="base" hangingPunct="0">
              <a:spcBef>
                <a:spcPct val="0"/>
              </a:spcBef>
              <a:spcAft>
                <a:spcPct val="0"/>
              </a:spcAft>
            </a:pPr>
            <a:r>
              <a:rPr lang="en-US" altLang="en-US" sz="2200">
                <a:solidFill>
                  <a:srgbClr val="000099"/>
                </a:solidFill>
                <a:effectLst>
                  <a:outerShdw blurRad="38100" dist="38100" dir="2700000" algn="tl">
                    <a:srgbClr val="C0C0C0"/>
                  </a:outerShdw>
                </a:effectLst>
                <a:latin typeface="Times New Roman" panose="02020603050405020304" pitchFamily="18" charset="0"/>
              </a:rPr>
              <a:t>                                                                       Bạn thân</a:t>
            </a:r>
          </a:p>
          <a:p>
            <a:pPr eaLnBrk="0" fontAlgn="base" hangingPunct="0">
              <a:spcBef>
                <a:spcPct val="0"/>
              </a:spcBef>
              <a:spcAft>
                <a:spcPct val="0"/>
              </a:spcAft>
            </a:pPr>
            <a:r>
              <a:rPr lang="en-US" altLang="en-US" sz="2200">
                <a:solidFill>
                  <a:srgbClr val="000099"/>
                </a:solidFill>
                <a:effectLst>
                  <a:outerShdw blurRad="38100" dist="38100" dir="2700000" algn="tl">
                    <a:srgbClr val="C0C0C0"/>
                  </a:outerShdw>
                </a:effectLst>
                <a:latin typeface="Times New Roman" panose="02020603050405020304" pitchFamily="18" charset="0"/>
              </a:rPr>
              <a:t>                                                                         Kí tên.</a:t>
            </a:r>
          </a:p>
          <a:p>
            <a:pPr eaLnBrk="0" fontAlgn="base" hangingPunct="0">
              <a:spcBef>
                <a:spcPct val="0"/>
              </a:spcBef>
              <a:spcAft>
                <a:spcPct val="0"/>
              </a:spcAft>
            </a:pPr>
            <a:r>
              <a:rPr lang="en-US" altLang="en-US" sz="2200">
                <a:solidFill>
                  <a:srgbClr val="000099"/>
                </a:solidFill>
                <a:effectLst>
                  <a:outerShdw blurRad="38100" dist="38100" dir="2700000" algn="tl">
                    <a:srgbClr val="C0C0C0"/>
                  </a:outerShdw>
                </a:effectLst>
                <a:latin typeface="Times New Roman" panose="02020603050405020304" pitchFamily="18" charset="0"/>
              </a:rPr>
              <a:t>                                                         Nguyễn Thanh Hoàng Oanh</a:t>
            </a:r>
          </a:p>
        </p:txBody>
      </p:sp>
      <p:sp>
        <p:nvSpPr>
          <p:cNvPr id="158727" name="Text Box 7">
            <a:extLst>
              <a:ext uri="{FF2B5EF4-FFF2-40B4-BE49-F238E27FC236}">
                <a16:creationId xmlns:a16="http://schemas.microsoft.com/office/drawing/2014/main" id="{925A07F7-2BE0-4340-B102-C389D6F2741A}"/>
              </a:ext>
            </a:extLst>
          </p:cNvPr>
          <p:cNvSpPr txBox="1">
            <a:spLocks noChangeArrowheads="1"/>
          </p:cNvSpPr>
          <p:nvPr/>
        </p:nvSpPr>
        <p:spPr bwMode="auto">
          <a:xfrm>
            <a:off x="3352800" y="134939"/>
            <a:ext cx="57912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3000" b="1">
                <a:solidFill>
                  <a:srgbClr val="FF3300"/>
                </a:solidFill>
                <a:latin typeface="Arial" panose="020B0604020202020204" pitchFamily="34" charset="0"/>
              </a:rPr>
              <a:t>Tập làm văn: </a:t>
            </a:r>
          </a:p>
          <a:p>
            <a:pPr algn="ctr" eaLnBrk="0" fontAlgn="base" hangingPunct="0">
              <a:spcBef>
                <a:spcPct val="50000"/>
              </a:spcBef>
              <a:spcAft>
                <a:spcPct val="0"/>
              </a:spcAft>
            </a:pPr>
            <a:r>
              <a:rPr lang="en-US" altLang="en-US" sz="3000" b="1">
                <a:solidFill>
                  <a:srgbClr val="FF3300"/>
                </a:solidFill>
                <a:latin typeface="Times New Roman" panose="02020603050405020304" pitchFamily="18" charset="0"/>
              </a:rPr>
              <a:t>Viết về thành thị, nông thôn.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58724"/>
                                        </p:tgtEl>
                                        <p:attrNameLst>
                                          <p:attrName>style.visibility</p:attrName>
                                        </p:attrNameLst>
                                      </p:cBhvr>
                                      <p:to>
                                        <p:strVal val="visible"/>
                                      </p:to>
                                    </p:set>
                                    <p:animEffect transition="in" filter="slide(fromLeft)">
                                      <p:cBhvr>
                                        <p:cTn id="7" dur="1000"/>
                                        <p:tgtEl>
                                          <p:spTgt spid="158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Text Box 4">
            <a:extLst>
              <a:ext uri="{FF2B5EF4-FFF2-40B4-BE49-F238E27FC236}">
                <a16:creationId xmlns:a16="http://schemas.microsoft.com/office/drawing/2014/main" id="{372D9F60-CFC8-4204-9672-243651451187}"/>
              </a:ext>
            </a:extLst>
          </p:cNvPr>
          <p:cNvSpPr txBox="1">
            <a:spLocks noChangeArrowheads="1"/>
          </p:cNvSpPr>
          <p:nvPr/>
        </p:nvSpPr>
        <p:spPr bwMode="auto">
          <a:xfrm>
            <a:off x="1676400" y="1447801"/>
            <a:ext cx="8534400" cy="180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lnSpc>
                <a:spcPts val="4500"/>
              </a:lnSpc>
              <a:spcBef>
                <a:spcPts val="2900"/>
              </a:spcBef>
              <a:spcAft>
                <a:spcPts val="2600"/>
              </a:spcAft>
            </a:pPr>
            <a:r>
              <a:rPr lang="en-US" altLang="en-US" sz="3000">
                <a:solidFill>
                  <a:srgbClr val="0000CC"/>
                </a:solidFill>
                <a:latin typeface="Times New Roman" panose="02020603050405020304" pitchFamily="18" charset="0"/>
              </a:rPr>
              <a:t>	Dựa vào bài tập làm văn miệng ở tuần 16, em hãy viết một bức thư ngắn (khoảng 10 câu) cho bạn, kể những điều em biết về thành thị hoặc nông thôn.</a:t>
            </a:r>
          </a:p>
        </p:txBody>
      </p:sp>
      <p:sp>
        <p:nvSpPr>
          <p:cNvPr id="160775" name="Text Box 7">
            <a:extLst>
              <a:ext uri="{FF2B5EF4-FFF2-40B4-BE49-F238E27FC236}">
                <a16:creationId xmlns:a16="http://schemas.microsoft.com/office/drawing/2014/main" id="{0BEF537C-A0BA-407B-A809-201E1B9DF742}"/>
              </a:ext>
            </a:extLst>
          </p:cNvPr>
          <p:cNvSpPr txBox="1">
            <a:spLocks noChangeArrowheads="1"/>
          </p:cNvSpPr>
          <p:nvPr/>
        </p:nvSpPr>
        <p:spPr bwMode="auto">
          <a:xfrm>
            <a:off x="3124200" y="212726"/>
            <a:ext cx="57912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3000" b="1">
                <a:solidFill>
                  <a:srgbClr val="FF3300"/>
                </a:solidFill>
                <a:latin typeface="Arial" panose="020B0604020202020204" pitchFamily="34" charset="0"/>
              </a:rPr>
              <a:t>Tập làm văn: </a:t>
            </a:r>
          </a:p>
          <a:p>
            <a:pPr algn="ctr" eaLnBrk="0" fontAlgn="base" hangingPunct="0">
              <a:spcBef>
                <a:spcPct val="50000"/>
              </a:spcBef>
              <a:spcAft>
                <a:spcPct val="0"/>
              </a:spcAft>
            </a:pPr>
            <a:r>
              <a:rPr lang="en-US" altLang="en-US" sz="3000" b="1">
                <a:solidFill>
                  <a:srgbClr val="FF3300"/>
                </a:solidFill>
                <a:latin typeface="Times New Roman" panose="02020603050405020304" pitchFamily="18" charset="0"/>
              </a:rPr>
              <a:t>Viết về thành thị, nông thôn.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0772"/>
                                        </p:tgtEl>
                                        <p:attrNameLst>
                                          <p:attrName>style.visibility</p:attrName>
                                        </p:attrNameLst>
                                      </p:cBhvr>
                                      <p:to>
                                        <p:strVal val="visible"/>
                                      </p:to>
                                    </p:set>
                                    <p:animEffect transition="in" filter="wipe(left)">
                                      <p:cBhvr>
                                        <p:cTn id="7" dur="2000"/>
                                        <p:tgtEl>
                                          <p:spTgt spid="160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694</Words>
  <Application>Microsoft Office PowerPoint</Application>
  <PresentationFormat>Widescreen</PresentationFormat>
  <Paragraphs>42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2020-12-22T14:14:01Z</dcterms:created>
  <dcterms:modified xsi:type="dcterms:W3CDTF">2020-12-22T14:14:26Z</dcterms:modified>
</cp:coreProperties>
</file>