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02" r:id="rId2"/>
    <p:sldId id="504" r:id="rId3"/>
    <p:sldId id="51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AD10E-240A-4BBD-BB58-E1FF5A5A54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5E3E20-EE3A-43E2-97CB-82BFDF48E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AF43E-5EA9-4143-B48A-A4B8BA4FD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932A9-4569-4E9B-96FD-3210E8C13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F1350-C047-4954-A3DC-E00A70B7B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0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F4DA1-FE26-4578-A243-54EBC9AC8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04AFE-C93B-41F2-89C0-10675971B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39934-B4B5-41B0-A5E4-C0105BBCF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95CF8-8772-4B95-8CD9-53063B27E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D97EE-C7EA-4788-94C1-47DB3CFB6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8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80E25-79E8-4DFE-B88A-3B6C1F92E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A78524-3973-4417-B64C-F6C46891A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05277-A623-4ED2-ABF0-F8F5F3190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2B20B-DF7B-4FDD-9AD4-300464A38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1EFA5-82AE-4CCA-A74C-12FF4BFAE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41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CC40B-CCAA-4F09-96E8-FAF079221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6ABD8-7020-4A0B-BBEB-267EFDAF0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C7D6FF-7F5D-46FB-AF5E-13958CBFB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A167D-4E30-4BA3-8A9B-8847864BD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D56E6-897B-47E7-BEDC-2B642C8E0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09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11B41-A769-4DD3-AA0F-A0F9484C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62A91-E170-4342-B7CD-7AA335E87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82310-194C-4641-B937-3585D23F2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231C7-98E8-4E81-BDD6-1D9FC2CBE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FC6AC-233B-4BA2-9C12-22CB261A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38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A4AB7-E34B-4744-83E7-20E5435B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2EE70-F43E-46DB-9715-6E8ADCCE05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41B573-B9C2-4457-8F35-C942426C5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F796D7-3219-493F-8B25-B4893E87C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1FFF8D-1B36-4F70-9856-10689C944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9B51D2-70E1-404A-8109-8F47F9D7C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99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77FC1-EF49-40F1-90DB-09C27DD2C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4A2E8F-4496-4967-9E42-D6154D7E2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BB4E0C-39DC-4219-96CF-CCCEB74CF1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13B40D-D9EF-4B8E-8DEF-3264DB1C58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4DF79B-5E27-4A85-8222-0C97C9C2D0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E8151D-A429-448D-B79F-2C05D5E67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B54361-DE0B-421B-9A05-737E85FDD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2C99D4-2E66-47E1-911B-5358EB8CC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2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650E2-90C0-4F02-96AD-C5BDAC635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CA3FA7-9D0C-4B34-AF17-CD0B8CF5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45A54-1240-4D58-B195-CC653BDBE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D2DBB4-D1AE-4D82-B88C-4A01A8D29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0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66E0C0-82C2-4E92-AC09-7535E0CD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0204D9-C4CD-4E60-9174-C39E47F05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FE549-797A-455A-AE11-872ED05E8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79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4C91-6111-4402-886C-EB3CF6194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B1DD0-3A8B-4A91-AFB0-998ECDB7E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76B25-1939-49D8-BDB1-14766AF17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7737F-7CD3-447B-BEE2-4B8311D9F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6AA4D8-5061-44E7-8B0D-08B466D4C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471BE1-4E00-42AD-BA00-D30B191B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38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7D3D-D959-499C-B714-FAEA94823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82F8DE-8089-4112-9601-107E99E41B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F23EC-31EF-4142-98AA-2F44D7DBC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C6382F-8876-48E0-B88E-DEE9AB823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E8A76-7877-4422-8E53-29336D7C2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1BA1D1-D9F2-46E4-8540-545FE4541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32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5CCE1A-C448-4DA3-841B-0537CF580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0ABD9-5827-4EC5-A96E-FEB524C79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A5140-77B7-4CDA-BF18-38A354DE7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60ACD-3344-40FE-B62D-5DB87421C7C6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3E44D-BB35-4DA3-9D27-D068FFEE8B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EC84B-A97F-4729-A4F3-84FDB29E7B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C00C4-7CE1-49F4-BDE0-6316588CD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7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4">
            <a:extLst>
              <a:ext uri="{FF2B5EF4-FFF2-40B4-BE49-F238E27FC236}">
                <a16:creationId xmlns:a16="http://schemas.microsoft.com/office/drawing/2014/main" id="{D52D4D78-6291-4DA3-BB25-698A62C03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3">
            <a:extLst>
              <a:ext uri="{FF2B5EF4-FFF2-40B4-BE49-F238E27FC236}">
                <a16:creationId xmlns:a16="http://schemas.microsoft.com/office/drawing/2014/main" id="{B95C6DBA-1CD8-4545-BDAE-BA389644DEE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76600" y="2819400"/>
            <a:ext cx="56388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0">
                        <a:alpha val="50000"/>
                      </a:srgb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0">
                        <a:alpha val="50000"/>
                      </a:srgb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0">
                        <a:alpha val="50000"/>
                      </a:srgb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0">
                        <a:alpha val="50000"/>
                      </a:srgb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0">
                        <a:alpha val="50000"/>
                      </a:srgb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0">
                        <a:alpha val="50000"/>
                      </a:srgb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0">
                        <a:alpha val="50000"/>
                      </a:srgb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3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80">
                      <a:alpha val="50000"/>
                    </a:srgbClr>
                  </a:gs>
                  <a:gs pos="100000">
                    <a:schemeClr val="hlink"/>
                  </a:gs>
                </a:gsLst>
                <a:lin ang="5400000" scaled="1"/>
              </a:gra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WhitecornerFlower">
            <a:extLst>
              <a:ext uri="{FF2B5EF4-FFF2-40B4-BE49-F238E27FC236}">
                <a16:creationId xmlns:a16="http://schemas.microsoft.com/office/drawing/2014/main" id="{649E8A51-9169-469A-80E9-E786F43BA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WhitecornerFlower">
            <a:extLst>
              <a:ext uri="{FF2B5EF4-FFF2-40B4-BE49-F238E27FC236}">
                <a16:creationId xmlns:a16="http://schemas.microsoft.com/office/drawing/2014/main" id="{CA62DAE6-D7E2-4898-A8C2-5D108C00D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5817" name="Rectangle 9">
            <a:extLst>
              <a:ext uri="{FF2B5EF4-FFF2-40B4-BE49-F238E27FC236}">
                <a16:creationId xmlns:a16="http://schemas.microsoft.com/office/drawing/2014/main" id="{C70E1BF1-CC5A-4F03-BED2-BF01D2A6B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1" y="152400"/>
            <a:ext cx="8385175" cy="1524000"/>
          </a:xfrm>
          <a:noFill/>
        </p:spPr>
        <p:txBody>
          <a:bodyPr/>
          <a:lstStyle/>
          <a:p>
            <a:pPr algn="l" eaLnBrk="1" hangingPunct="1"/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bài</a:t>
            </a:r>
            <a:r>
              <a:rPr lang="vi-VN" alt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Dựa vào bài tập làm văn miệng tuần trước, hãy viết một đoạn văn giới thiệu về tổ em.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7" name="Picture 24" descr="WhitecornerFlower">
            <a:extLst>
              <a:ext uri="{FF2B5EF4-FFF2-40B4-BE49-F238E27FC236}">
                <a16:creationId xmlns:a16="http://schemas.microsoft.com/office/drawing/2014/main" id="{A0285044-1DB1-4559-A83B-D2885D854B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25" descr="WhitecornerFlower">
            <a:extLst>
              <a:ext uri="{FF2B5EF4-FFF2-40B4-BE49-F238E27FC236}">
                <a16:creationId xmlns:a16="http://schemas.microsoft.com/office/drawing/2014/main" id="{879CC1E2-E69D-45D8-BE2F-08CE4FC3A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C7AE6F3-A699-40AA-944F-3348D56BF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828800"/>
            <a:ext cx="8305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ý: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Tổ em gồm những bạn nào? Hàng ngày, các bạn đến trường bằng phương tiện gì?</a:t>
            </a:r>
          </a:p>
          <a:p>
            <a:pPr eaLnBrk="1" hangingPunct="1"/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Mỗi bạn có đặc điểm gì hay? (hình dáng, tính tình, thói quen, sở thích...)</a:t>
            </a:r>
          </a:p>
          <a:p>
            <a:pPr eaLnBrk="1" hangingPunct="1"/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Tháng vừa qua, các bạn làm được những việc gì tốt?</a:t>
            </a:r>
          </a:p>
          <a:p>
            <a:pPr eaLnBrk="1" hangingPunct="1"/>
            <a:r>
              <a:rPr lang="vi-VN" alt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     Viết về thầy cô và nhà trường...</a:t>
            </a:r>
          </a:p>
          <a:p>
            <a:pPr eaLnBrk="1" hangingPunct="1"/>
            <a:r>
              <a:rPr lang="vi-VN" alt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    Thi đua học tập, thi Tiếng Anh qua mạng...</a:t>
            </a:r>
          </a:p>
          <a:p>
            <a:pPr eaLnBrk="1" hangingPunct="1"/>
            <a:r>
              <a:rPr lang="vi-VN" alt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5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7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order-88053">
            <a:extLst>
              <a:ext uri="{FF2B5EF4-FFF2-40B4-BE49-F238E27FC236}">
                <a16:creationId xmlns:a16="http://schemas.microsoft.com/office/drawing/2014/main" id="{1120F715-FFA4-4512-814E-9472D225D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707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64" name="Text Box 4">
            <a:extLst>
              <a:ext uri="{FF2B5EF4-FFF2-40B4-BE49-F238E27FC236}">
                <a16:creationId xmlns:a16="http://schemas.microsoft.com/office/drawing/2014/main" id="{D866093F-F63F-4A28-B100-82FEEB45B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219200"/>
            <a:ext cx="1981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r>
              <a:rPr lang="en-US" alt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99365" name="Text Box 5">
            <a:extLst>
              <a:ext uri="{FF2B5EF4-FFF2-40B4-BE49-F238E27FC236}">
                <a16:creationId xmlns:a16="http://schemas.microsoft.com/office/drawing/2014/main" id="{8C3009B6-930A-45DC-8DF5-B446A94CF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057401"/>
            <a:ext cx="6172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- Chuẩn bị bài sau: Nói về thành thị hoặc nông thôn.</a:t>
            </a:r>
          </a:p>
        </p:txBody>
      </p:sp>
      <p:sp>
        <p:nvSpPr>
          <p:cNvPr id="4101" name="Text Box 6">
            <a:extLst>
              <a:ext uri="{FF2B5EF4-FFF2-40B4-BE49-F238E27FC236}">
                <a16:creationId xmlns:a16="http://schemas.microsoft.com/office/drawing/2014/main" id="{7977B470-8585-4BF9-9487-4EA2456DD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306763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9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99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4" grpId="0"/>
      <p:bldP spid="39936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.VnAvant</vt:lpstr>
      <vt:lpstr>Arial</vt:lpstr>
      <vt:lpstr>Calibri</vt:lpstr>
      <vt:lpstr>Calibri Light</vt:lpstr>
      <vt:lpstr>Times New Roman</vt:lpstr>
      <vt:lpstr>Office Theme</vt:lpstr>
      <vt:lpstr>PowerPoint Presentation</vt:lpstr>
      <vt:lpstr> Đề bài: Dựa vào bài tập làm văn miệng tuần trước, hãy viết một đoạn văn giới thiệu về tổ em.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2020-12-12T10:55:35Z</dcterms:created>
  <dcterms:modified xsi:type="dcterms:W3CDTF">2020-12-12T10:56:13Z</dcterms:modified>
</cp:coreProperties>
</file>