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80" r:id="rId3"/>
    <p:sldId id="260" r:id="rId4"/>
    <p:sldId id="271" r:id="rId5"/>
    <p:sldId id="274" r:id="rId6"/>
    <p:sldId id="279"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A7B17-461B-4F5A-BE71-65EE3C153F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04B7C0C-4087-4E2A-A0AF-300CFAB5D7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CAEBD3-12AE-45C9-8346-3DB825E44B76}"/>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5" name="Footer Placeholder 4">
            <a:extLst>
              <a:ext uri="{FF2B5EF4-FFF2-40B4-BE49-F238E27FC236}">
                <a16:creationId xmlns:a16="http://schemas.microsoft.com/office/drawing/2014/main" id="{13687C18-C04F-415F-A1AB-13A5DC4F7A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1107C6-AB9D-48ED-ACB8-BD2415B69856}"/>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1109400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90F69-E9D3-4191-9AF5-92EF0D2B90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A1DD9A-0E4E-4149-AF15-6C5254885C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C9AE65-2DE8-4E53-80E0-1947296C5CF3}"/>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5" name="Footer Placeholder 4">
            <a:extLst>
              <a:ext uri="{FF2B5EF4-FFF2-40B4-BE49-F238E27FC236}">
                <a16:creationId xmlns:a16="http://schemas.microsoft.com/office/drawing/2014/main" id="{F75DA8D1-52F6-46FB-A421-077E902806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B279E-CD30-42E5-97BA-244926695EA5}"/>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230541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54A0FA-7560-41B2-92CF-B0D785F32E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0B74F4-78EB-4840-9BD7-251C7E2FD9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D46FFC-C8B2-4F49-9310-4D583DCC5933}"/>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5" name="Footer Placeholder 4">
            <a:extLst>
              <a:ext uri="{FF2B5EF4-FFF2-40B4-BE49-F238E27FC236}">
                <a16:creationId xmlns:a16="http://schemas.microsoft.com/office/drawing/2014/main" id="{C15B21BE-F832-43B4-84FF-1BF765A022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1D30FF-FBC0-4ADE-A9C7-352EC081F463}"/>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3959120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FA4D3-66E6-4C15-BC03-C4B1A65A43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AAA82F-CE7A-4284-BD65-6CDB5381A9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9DD756-8661-4465-878C-251E2BF65E17}"/>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5" name="Footer Placeholder 4">
            <a:extLst>
              <a:ext uri="{FF2B5EF4-FFF2-40B4-BE49-F238E27FC236}">
                <a16:creationId xmlns:a16="http://schemas.microsoft.com/office/drawing/2014/main" id="{79E1BED9-7CC2-46C9-BBF0-31D54DAE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48907D-2307-4BD1-9A9D-952B5D179F7C}"/>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209273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3872F-3894-4A39-B9EA-089A26E286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1109BF-64AA-4E6C-8F2A-D9F3CFB444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30ED24-5580-4EC0-A73D-657236BDDBB5}"/>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5" name="Footer Placeholder 4">
            <a:extLst>
              <a:ext uri="{FF2B5EF4-FFF2-40B4-BE49-F238E27FC236}">
                <a16:creationId xmlns:a16="http://schemas.microsoft.com/office/drawing/2014/main" id="{BEDC8A81-42A1-4885-A804-C1CF937227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F5B6A-4E4D-4100-A167-345651459FEB}"/>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341560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711A1-A79F-4DDB-85C8-23CC42A0AF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770CF0-7141-40FA-AE7A-6CFEF56A00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96C0B4-058C-4D39-BA68-808B7113CA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F2D5DF-B059-46DD-9D29-C32DD5234C71}"/>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6" name="Footer Placeholder 5">
            <a:extLst>
              <a:ext uri="{FF2B5EF4-FFF2-40B4-BE49-F238E27FC236}">
                <a16:creationId xmlns:a16="http://schemas.microsoft.com/office/drawing/2014/main" id="{2DEE52DD-A243-462C-8CCF-E17F9B295C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56CF4C-CD6C-4A38-BF66-50E9789812BA}"/>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3349904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3A20-BF0B-42BF-9EAA-7870F19AA5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82AF617-7068-4C5D-910A-1890183756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1572C6-99F7-48BF-8479-F1807B9ADD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967491-8846-4FAE-AED5-51CE23E1C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02E656-5A69-4BB7-8F7B-8B7A942420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1FC2E2-F827-4584-B35E-9736711C545E}"/>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8" name="Footer Placeholder 7">
            <a:extLst>
              <a:ext uri="{FF2B5EF4-FFF2-40B4-BE49-F238E27FC236}">
                <a16:creationId xmlns:a16="http://schemas.microsoft.com/office/drawing/2014/main" id="{C12ADA32-53DA-47B9-956A-0436E99DDA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ED3299-2CEE-46C5-A5D0-714AA3986817}"/>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268188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B3670-5B3C-418F-9708-00E21F8C4B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42E34A-2AB0-437D-B7DA-056F0755D2F3}"/>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4" name="Footer Placeholder 3">
            <a:extLst>
              <a:ext uri="{FF2B5EF4-FFF2-40B4-BE49-F238E27FC236}">
                <a16:creationId xmlns:a16="http://schemas.microsoft.com/office/drawing/2014/main" id="{E8497D87-7FFD-422A-B21B-9FA0A6F3B2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F95D80-C4A2-439E-B681-47F5297CE9A8}"/>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338524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357778-2C7D-47BE-9F34-3DD8A30FE75D}"/>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3" name="Footer Placeholder 2">
            <a:extLst>
              <a:ext uri="{FF2B5EF4-FFF2-40B4-BE49-F238E27FC236}">
                <a16:creationId xmlns:a16="http://schemas.microsoft.com/office/drawing/2014/main" id="{D5B46D5B-9DAA-4081-8E9B-82E0882D67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D14C4B-02FE-4535-96AB-1DAC9740FCE2}"/>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15272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E8763-A8BB-41EF-B959-07ABF00D80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6CE7B1-8A53-4652-A4AE-D461AFDC7F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441A27-1DF0-40AC-AEC7-C12A4DDA7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2556B1-512D-4FF7-9D76-26167C6CB2F6}"/>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6" name="Footer Placeholder 5">
            <a:extLst>
              <a:ext uri="{FF2B5EF4-FFF2-40B4-BE49-F238E27FC236}">
                <a16:creationId xmlns:a16="http://schemas.microsoft.com/office/drawing/2014/main" id="{CF4A26DF-D9B5-48F9-8A26-D272E8B205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6C1AF9-8ED1-4ED6-96BA-ED285154941C}"/>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265501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BB646-DAEF-4977-9C3F-A9E7255466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5B83E9-6A75-4775-9496-E84C840E9C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88D3E7-59A1-4CBA-A512-D3A5EC7587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82E11F-EBDE-42F8-9E82-25292C8AA695}"/>
              </a:ext>
            </a:extLst>
          </p:cNvPr>
          <p:cNvSpPr>
            <a:spLocks noGrp="1"/>
          </p:cNvSpPr>
          <p:nvPr>
            <p:ph type="dt" sz="half" idx="10"/>
          </p:nvPr>
        </p:nvSpPr>
        <p:spPr/>
        <p:txBody>
          <a:bodyPr/>
          <a:lstStyle/>
          <a:p>
            <a:fld id="{7986BDA3-1EA5-4246-B3D6-9198AA9CAA00}" type="datetimeFigureOut">
              <a:rPr lang="en-US" smtClean="0"/>
              <a:t>11/30/2020</a:t>
            </a:fld>
            <a:endParaRPr lang="en-US"/>
          </a:p>
        </p:txBody>
      </p:sp>
      <p:sp>
        <p:nvSpPr>
          <p:cNvPr id="6" name="Footer Placeholder 5">
            <a:extLst>
              <a:ext uri="{FF2B5EF4-FFF2-40B4-BE49-F238E27FC236}">
                <a16:creationId xmlns:a16="http://schemas.microsoft.com/office/drawing/2014/main" id="{883F9370-FF6A-4936-B076-F007223895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F1DF6D-DCF9-45EB-B668-A826BE095F1C}"/>
              </a:ext>
            </a:extLst>
          </p:cNvPr>
          <p:cNvSpPr>
            <a:spLocks noGrp="1"/>
          </p:cNvSpPr>
          <p:nvPr>
            <p:ph type="sldNum" sz="quarter" idx="12"/>
          </p:nvPr>
        </p:nvSpPr>
        <p:spPr/>
        <p:txBody>
          <a:bodyPr/>
          <a:lstStyle/>
          <a:p>
            <a:fld id="{B2C62604-4E79-4004-B67D-4B0D1FE3BA7D}" type="slidenum">
              <a:rPr lang="en-US" smtClean="0"/>
              <a:t>‹#›</a:t>
            </a:fld>
            <a:endParaRPr lang="en-US"/>
          </a:p>
        </p:txBody>
      </p:sp>
    </p:spTree>
    <p:extLst>
      <p:ext uri="{BB962C8B-B14F-4D97-AF65-F5344CB8AC3E}">
        <p14:creationId xmlns:p14="http://schemas.microsoft.com/office/powerpoint/2010/main" val="274633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BBE27C-4AF8-4603-8DE3-DA30F0F470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59FBBB-C74F-4ADA-844F-B57382640F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782772-019C-484B-9402-1D91885A84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86BDA3-1EA5-4246-B3D6-9198AA9CAA00}" type="datetimeFigureOut">
              <a:rPr lang="en-US" smtClean="0"/>
              <a:t>11/30/2020</a:t>
            </a:fld>
            <a:endParaRPr lang="en-US"/>
          </a:p>
        </p:txBody>
      </p:sp>
      <p:sp>
        <p:nvSpPr>
          <p:cNvPr id="5" name="Footer Placeholder 4">
            <a:extLst>
              <a:ext uri="{FF2B5EF4-FFF2-40B4-BE49-F238E27FC236}">
                <a16:creationId xmlns:a16="http://schemas.microsoft.com/office/drawing/2014/main" id="{55655786-BA02-441C-B3BC-305DFD5975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B2EFF06-396E-4DC7-BC72-CB211827AD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62604-4E79-4004-B67D-4B0D1FE3BA7D}" type="slidenum">
              <a:rPr lang="en-US" smtClean="0"/>
              <a:t>‹#›</a:t>
            </a:fld>
            <a:endParaRPr lang="en-US"/>
          </a:p>
        </p:txBody>
      </p:sp>
    </p:spTree>
    <p:extLst>
      <p:ext uri="{BB962C8B-B14F-4D97-AF65-F5344CB8AC3E}">
        <p14:creationId xmlns:p14="http://schemas.microsoft.com/office/powerpoint/2010/main" val="3642962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3.gi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hyperlink" Target="Th&#432;%20g&#7917;i%20b&#224;.doc" TargetMode="External"/><Relationship Id="rId5" Type="http://schemas.openxmlformats.org/officeDocument/2006/relationships/oleObject" Target="../embeddings/oleObject4.bin"/><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4.jpeg"/><Relationship Id="rId5" Type="http://schemas.openxmlformats.org/officeDocument/2006/relationships/oleObject" Target="../embeddings/oleObject8.bin"/><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7" Type="http://schemas.openxmlformats.org/officeDocument/2006/relationships/image" Target="../media/image6.gif"/><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5.png"/><Relationship Id="rId5" Type="http://schemas.openxmlformats.org/officeDocument/2006/relationships/oleObject" Target="../embeddings/oleObject10.bin"/><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thieptet5">
            <a:extLst>
              <a:ext uri="{FF2B5EF4-FFF2-40B4-BE49-F238E27FC236}">
                <a16:creationId xmlns:a16="http://schemas.microsoft.com/office/drawing/2014/main" id="{46B1C330-66A2-4B1C-B9B9-877AA7EB2B44}"/>
              </a:ext>
            </a:extLst>
          </p:cNvPr>
          <p:cNvPicPr>
            <a:picLocks noChangeAspect="1" noChangeArrowheads="1"/>
          </p:cNvPicPr>
          <p:nvPr/>
        </p:nvPicPr>
        <p:blipFill>
          <a:blip r:embed="rId2">
            <a:lum bright="26000" contrast="-26000"/>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WordArt 6">
            <a:extLst>
              <a:ext uri="{FF2B5EF4-FFF2-40B4-BE49-F238E27FC236}">
                <a16:creationId xmlns:a16="http://schemas.microsoft.com/office/drawing/2014/main" id="{93764B20-5E24-4803-AE07-F0BA1DB3052D}"/>
              </a:ext>
            </a:extLst>
          </p:cNvPr>
          <p:cNvSpPr>
            <a:spLocks noChangeArrowheads="1" noChangeShapeType="1" noTextEdit="1"/>
          </p:cNvSpPr>
          <p:nvPr/>
        </p:nvSpPr>
        <p:spPr bwMode="auto">
          <a:xfrm>
            <a:off x="6324601" y="1600200"/>
            <a:ext cx="4048125" cy="1524000"/>
          </a:xfrm>
          <a:prstGeom prst="rect">
            <a:avLst/>
          </a:prstGeom>
        </p:spPr>
        <p:txBody>
          <a:bodyPr wrap="none" fromWordArt="1">
            <a:prstTxWarp prst="textPlain">
              <a:avLst>
                <a:gd name="adj" fmla="val 50000"/>
              </a:avLst>
            </a:prstTxWarp>
          </a:bodyPr>
          <a:lstStyle/>
          <a:p>
            <a:pPr algn="ctr"/>
            <a:r>
              <a:rPr lang="en-US" sz="3600"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TẬP LÀM VĂN</a:t>
            </a:r>
          </a:p>
        </p:txBody>
      </p:sp>
      <p:sp>
        <p:nvSpPr>
          <p:cNvPr id="2052" name="WordArt 7">
            <a:extLst>
              <a:ext uri="{FF2B5EF4-FFF2-40B4-BE49-F238E27FC236}">
                <a16:creationId xmlns:a16="http://schemas.microsoft.com/office/drawing/2014/main" id="{FC56DFE6-0CFE-4856-B3F4-0A3B4BEAB8F8}"/>
              </a:ext>
            </a:extLst>
          </p:cNvPr>
          <p:cNvSpPr>
            <a:spLocks noChangeArrowheads="1" noChangeShapeType="1" noTextEdit="1"/>
          </p:cNvSpPr>
          <p:nvPr/>
        </p:nvSpPr>
        <p:spPr bwMode="auto">
          <a:xfrm>
            <a:off x="1981200" y="2743200"/>
            <a:ext cx="3200400" cy="1600200"/>
          </a:xfrm>
          <a:prstGeom prst="rect">
            <a:avLst/>
          </a:prstGeom>
        </p:spPr>
        <p:txBody>
          <a:bodyPr wrap="none" fromWordArt="1">
            <a:prstTxWarp prst="textPlain">
              <a:avLst>
                <a:gd name="adj" fmla="val 50000"/>
              </a:avLst>
            </a:prstTxWarp>
          </a:bodyPr>
          <a:lstStyle/>
          <a:p>
            <a:pPr algn="ctr"/>
            <a:r>
              <a:rPr lang="vi-VN"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VIẾT THƯ</a:t>
            </a:r>
            <a:endParaRPr lang="en-US" sz="3600" b="1" kern="1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2" name="WordArt 6">
            <a:extLst>
              <a:ext uri="{FF2B5EF4-FFF2-40B4-BE49-F238E27FC236}">
                <a16:creationId xmlns:a16="http://schemas.microsoft.com/office/drawing/2014/main" id="{C3250357-F9BE-459D-AA9E-5AF2F3DED94E}"/>
              </a:ext>
            </a:extLst>
          </p:cNvPr>
          <p:cNvSpPr>
            <a:spLocks noChangeArrowheads="1" noChangeShapeType="1" noTextEdit="1"/>
          </p:cNvSpPr>
          <p:nvPr/>
        </p:nvSpPr>
        <p:spPr bwMode="auto">
          <a:xfrm>
            <a:off x="1828800" y="1828800"/>
            <a:ext cx="3581400" cy="838200"/>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KIỂM TRA BÀI CŨ</a:t>
            </a:r>
          </a:p>
        </p:txBody>
      </p:sp>
      <p:sp>
        <p:nvSpPr>
          <p:cNvPr id="29703" name="Text Box 7">
            <a:extLst>
              <a:ext uri="{FF2B5EF4-FFF2-40B4-BE49-F238E27FC236}">
                <a16:creationId xmlns:a16="http://schemas.microsoft.com/office/drawing/2014/main" id="{9CFA966C-3B2D-47A0-B688-58655445032E}"/>
              </a:ext>
            </a:extLst>
          </p:cNvPr>
          <p:cNvSpPr txBox="1">
            <a:spLocks noChangeArrowheads="1"/>
          </p:cNvSpPr>
          <p:nvPr/>
        </p:nvSpPr>
        <p:spPr bwMode="auto">
          <a:xfrm>
            <a:off x="2133600" y="3124200"/>
            <a:ext cx="807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b="1">
                <a:solidFill>
                  <a:srgbClr val="0000FF"/>
                </a:solidFill>
                <a:latin typeface="Times New Roman" panose="02020603050405020304" pitchFamily="18" charset="0"/>
                <a:cs typeface="Times New Roman" panose="02020603050405020304" pitchFamily="18" charset="0"/>
              </a:rPr>
              <a:t>Một bức thư gồm có các phần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9702"/>
                                        </p:tgtEl>
                                        <p:attrNameLst>
                                          <p:attrName>style.visibility</p:attrName>
                                        </p:attrNameLst>
                                      </p:cBhvr>
                                      <p:to>
                                        <p:strVal val="visible"/>
                                      </p:to>
                                    </p:set>
                                    <p:anim calcmode="lin" valueType="num">
                                      <p:cBhvr additive="base">
                                        <p:cTn id="7" dur="500" fill="hold"/>
                                        <p:tgtEl>
                                          <p:spTgt spid="29702"/>
                                        </p:tgtEl>
                                        <p:attrNameLst>
                                          <p:attrName>ppt_x</p:attrName>
                                        </p:attrNameLst>
                                      </p:cBhvr>
                                      <p:tavLst>
                                        <p:tav tm="0">
                                          <p:val>
                                            <p:strVal val="#ppt_x"/>
                                          </p:val>
                                        </p:tav>
                                        <p:tav tm="100000">
                                          <p:val>
                                            <p:strVal val="#ppt_x"/>
                                          </p:val>
                                        </p:tav>
                                      </p:tavLst>
                                    </p:anim>
                                    <p:anim calcmode="lin" valueType="num">
                                      <p:cBhvr additive="base">
                                        <p:cTn id="8" dur="500" fill="hold"/>
                                        <p:tgtEl>
                                          <p:spTgt spid="2970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29703"/>
                                        </p:tgtEl>
                                        <p:attrNameLst>
                                          <p:attrName>style.visibility</p:attrName>
                                        </p:attrNameLst>
                                      </p:cBhvr>
                                      <p:to>
                                        <p:strVal val="visible"/>
                                      </p:to>
                                    </p:set>
                                    <p:anim calcmode="discrete" valueType="clr">
                                      <p:cBhvr override="childStyle">
                                        <p:cTn id="13" dur="80"/>
                                        <p:tgtEl>
                                          <p:spTgt spid="2970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9703"/>
                                        </p:tgtEl>
                                        <p:attrNameLst>
                                          <p:attrName>fillcolor</p:attrName>
                                        </p:attrNameLst>
                                      </p:cBhvr>
                                      <p:tavLst>
                                        <p:tav tm="0">
                                          <p:val>
                                            <p:clrVal>
                                              <a:schemeClr val="accent2"/>
                                            </p:clrVal>
                                          </p:val>
                                        </p:tav>
                                        <p:tav tm="50000">
                                          <p:val>
                                            <p:clrVal>
                                              <a:schemeClr val="hlink"/>
                                            </p:clrVal>
                                          </p:val>
                                        </p:tav>
                                      </p:tavLst>
                                    </p:anim>
                                    <p:set>
                                      <p:cBhvr>
                                        <p:cTn id="15" dur="80"/>
                                        <p:tgtEl>
                                          <p:spTgt spid="2970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 name="Object 2">
            <a:extLst>
              <a:ext uri="{FF2B5EF4-FFF2-40B4-BE49-F238E27FC236}">
                <a16:creationId xmlns:a16="http://schemas.microsoft.com/office/drawing/2014/main" id="{A23EA269-2DC1-4A17-8D3D-A82CE26362D3}"/>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1026" name="Document" r:id="rId3" imgW="5483500" imgH="204413" progId="Word.Document.8">
                  <p:embed/>
                </p:oleObj>
              </mc:Choice>
              <mc:Fallback>
                <p:oleObj name="Document" r:id="rId3" imgW="5483500" imgH="204413" progId="Word.Document.8">
                  <p:embed/>
                  <p:pic>
                    <p:nvPicPr>
                      <p:cNvPr id="4098" name="Object 2">
                        <a:extLst>
                          <a:ext uri="{FF2B5EF4-FFF2-40B4-BE49-F238E27FC236}">
                            <a16:creationId xmlns:a16="http://schemas.microsoft.com/office/drawing/2014/main" id="{A23EA269-2DC1-4A17-8D3D-A82CE26362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a:extLst>
              <a:ext uri="{FF2B5EF4-FFF2-40B4-BE49-F238E27FC236}">
                <a16:creationId xmlns:a16="http://schemas.microsoft.com/office/drawing/2014/main" id="{3BF63FF0-5FA3-456D-808E-F1B304E55252}"/>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1027" name="Document" r:id="rId5" imgW="5483500" imgH="204413" progId="Word.Document.8">
                  <p:embed/>
                </p:oleObj>
              </mc:Choice>
              <mc:Fallback>
                <p:oleObj name="Document" r:id="rId5" imgW="5483500" imgH="204413" progId="Word.Document.8">
                  <p:embed/>
                  <p:pic>
                    <p:nvPicPr>
                      <p:cNvPr id="4099" name="Object 3">
                        <a:extLst>
                          <a:ext uri="{FF2B5EF4-FFF2-40B4-BE49-F238E27FC236}">
                            <a16:creationId xmlns:a16="http://schemas.microsoft.com/office/drawing/2014/main" id="{3BF63FF0-5FA3-456D-808E-F1B304E552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0" name="Text Box 4">
            <a:extLst>
              <a:ext uri="{FF2B5EF4-FFF2-40B4-BE49-F238E27FC236}">
                <a16:creationId xmlns:a16="http://schemas.microsoft.com/office/drawing/2014/main" id="{91FD9FA0-D786-4913-99EF-6E349D646762}"/>
              </a:ext>
            </a:extLst>
          </p:cNvPr>
          <p:cNvSpPr txBox="1">
            <a:spLocks noChangeArrowheads="1"/>
          </p:cNvSpPr>
          <p:nvPr/>
        </p:nvSpPr>
        <p:spPr bwMode="auto">
          <a:xfrm>
            <a:off x="1524000" y="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6161" name="Text Box 17">
            <a:extLst>
              <a:ext uri="{FF2B5EF4-FFF2-40B4-BE49-F238E27FC236}">
                <a16:creationId xmlns:a16="http://schemas.microsoft.com/office/drawing/2014/main" id="{12F141E8-B73B-43CF-9E65-F2C76ABED83E}"/>
              </a:ext>
            </a:extLst>
          </p:cNvPr>
          <p:cNvSpPr txBox="1">
            <a:spLocks noChangeArrowheads="1"/>
          </p:cNvSpPr>
          <p:nvPr/>
        </p:nvSpPr>
        <p:spPr bwMode="auto">
          <a:xfrm>
            <a:off x="1524000" y="1676400"/>
            <a:ext cx="9144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Đề bài: Viết một bức thư cho một bạn ở một tỉnh miền Nam (hoặc miền Trung, miền Bắc) để làm quen và hẹn bạn cùng thi đua học tốt.</a:t>
            </a: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4102" name="Text Box 19">
            <a:extLst>
              <a:ext uri="{FF2B5EF4-FFF2-40B4-BE49-F238E27FC236}">
                <a16:creationId xmlns:a16="http://schemas.microsoft.com/office/drawing/2014/main" id="{9FE3C4F5-00F2-4F79-98B3-C3BE2AAF2D4F}"/>
              </a:ext>
            </a:extLst>
          </p:cNvPr>
          <p:cNvSpPr txBox="1">
            <a:spLocks noChangeArrowheads="1"/>
          </p:cNvSpPr>
          <p:nvPr/>
        </p:nvSpPr>
        <p:spPr bwMode="auto">
          <a:xfrm>
            <a:off x="1524000" y="6096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Tập làm văn</a:t>
            </a:r>
          </a:p>
        </p:txBody>
      </p:sp>
      <p:sp>
        <p:nvSpPr>
          <p:cNvPr id="6164" name="Text Box 20">
            <a:extLst>
              <a:ext uri="{FF2B5EF4-FFF2-40B4-BE49-F238E27FC236}">
                <a16:creationId xmlns:a16="http://schemas.microsoft.com/office/drawing/2014/main" id="{7687646D-D3A1-4AA9-A94C-B1A17115312A}"/>
              </a:ext>
            </a:extLst>
          </p:cNvPr>
          <p:cNvSpPr txBox="1">
            <a:spLocks noChangeArrowheads="1"/>
          </p:cNvSpPr>
          <p:nvPr/>
        </p:nvSpPr>
        <p:spPr bwMode="auto">
          <a:xfrm>
            <a:off x="1524000" y="11430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solidFill>
                  <a:srgbClr val="FF0000"/>
                </a:solidFill>
                <a:latin typeface="Times New Roman" panose="02020603050405020304" pitchFamily="18" charset="0"/>
                <a:cs typeface="Times New Roman" panose="02020603050405020304" pitchFamily="18" charset="0"/>
              </a:rPr>
              <a:t>Viết thư</a:t>
            </a:r>
          </a:p>
        </p:txBody>
      </p:sp>
      <p:sp>
        <p:nvSpPr>
          <p:cNvPr id="6166" name="Text Box 22">
            <a:extLst>
              <a:ext uri="{FF2B5EF4-FFF2-40B4-BE49-F238E27FC236}">
                <a16:creationId xmlns:a16="http://schemas.microsoft.com/office/drawing/2014/main" id="{316F02FC-060E-46C1-AC75-24E168832C2A}"/>
              </a:ext>
            </a:extLst>
          </p:cNvPr>
          <p:cNvSpPr txBox="1">
            <a:spLocks noChangeArrowheads="1"/>
          </p:cNvSpPr>
          <p:nvPr/>
        </p:nvSpPr>
        <p:spPr bwMode="auto">
          <a:xfrm>
            <a:off x="1524000" y="31242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Một bức thư gồm có các phần sau:</a:t>
            </a:r>
          </a:p>
        </p:txBody>
      </p:sp>
      <p:sp>
        <p:nvSpPr>
          <p:cNvPr id="6167" name="Text Box 23">
            <a:extLst>
              <a:ext uri="{FF2B5EF4-FFF2-40B4-BE49-F238E27FC236}">
                <a16:creationId xmlns:a16="http://schemas.microsoft.com/office/drawing/2014/main" id="{946CC2D2-6CE7-4915-9D04-1A3FB2D558AB}"/>
              </a:ext>
            </a:extLst>
          </p:cNvPr>
          <p:cNvSpPr txBox="1">
            <a:spLocks noChangeArrowheads="1"/>
          </p:cNvSpPr>
          <p:nvPr/>
        </p:nvSpPr>
        <p:spPr bwMode="auto">
          <a:xfrm>
            <a:off x="1524000" y="3733801"/>
            <a:ext cx="8991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 Dòng đầu thư: Nơi gửi, ngày… tháng … năm…</a:t>
            </a:r>
            <a:endParaRPr lang="en-US" altLang="en-US" sz="2800">
              <a:latin typeface="Times New Roman" panose="02020603050405020304" pitchFamily="18" charset="0"/>
              <a:cs typeface="Times New Roman" panose="02020603050405020304" pitchFamily="18" charset="0"/>
            </a:endParaRPr>
          </a:p>
        </p:txBody>
      </p:sp>
      <p:sp>
        <p:nvSpPr>
          <p:cNvPr id="6168" name="Text Box 24">
            <a:extLst>
              <a:ext uri="{FF2B5EF4-FFF2-40B4-BE49-F238E27FC236}">
                <a16:creationId xmlns:a16="http://schemas.microsoft.com/office/drawing/2014/main" id="{9DADAB54-06CE-4C0B-B1E6-829581963657}"/>
              </a:ext>
            </a:extLst>
          </p:cNvPr>
          <p:cNvSpPr txBox="1">
            <a:spLocks noChangeArrowheads="1"/>
          </p:cNvSpPr>
          <p:nvPr/>
        </p:nvSpPr>
        <p:spPr bwMode="auto">
          <a:xfrm>
            <a:off x="1524000" y="42672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 Lời xưng hô với người nhận thư.</a:t>
            </a:r>
            <a:endParaRPr lang="en-US" altLang="en-US" sz="2800">
              <a:latin typeface="Times New Roman" panose="02020603050405020304" pitchFamily="18" charset="0"/>
              <a:cs typeface="Times New Roman" panose="02020603050405020304" pitchFamily="18" charset="0"/>
            </a:endParaRPr>
          </a:p>
        </p:txBody>
      </p:sp>
      <p:sp>
        <p:nvSpPr>
          <p:cNvPr id="6169" name="Text Box 25">
            <a:extLst>
              <a:ext uri="{FF2B5EF4-FFF2-40B4-BE49-F238E27FC236}">
                <a16:creationId xmlns:a16="http://schemas.microsoft.com/office/drawing/2014/main" id="{F6BDAC5F-9308-4AB7-BFE2-15B2D1480BA3}"/>
              </a:ext>
            </a:extLst>
          </p:cNvPr>
          <p:cNvSpPr txBox="1">
            <a:spLocks noChangeArrowheads="1"/>
          </p:cNvSpPr>
          <p:nvPr/>
        </p:nvSpPr>
        <p:spPr bwMode="auto">
          <a:xfrm>
            <a:off x="1524000" y="48006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i="1">
                <a:latin typeface="Times New Roman" panose="02020603050405020304" pitchFamily="18" charset="0"/>
                <a:cs typeface="Times New Roman" panose="02020603050405020304" pitchFamily="18" charset="0"/>
              </a:rPr>
              <a:t> </a:t>
            </a:r>
            <a:r>
              <a:rPr lang="en-US" altLang="en-US" sz="2800" b="1">
                <a:solidFill>
                  <a:srgbClr val="0000FF"/>
                </a:solidFill>
                <a:latin typeface="Times New Roman" panose="02020603050405020304" pitchFamily="18" charset="0"/>
                <a:cs typeface="Times New Roman" panose="02020603050405020304" pitchFamily="18" charset="0"/>
              </a:rPr>
              <a:t>- Nội dung</a:t>
            </a:r>
            <a:r>
              <a:rPr lang="en-US" altLang="en-US" sz="2800" b="1" i="1">
                <a:solidFill>
                  <a:srgbClr val="0000FF"/>
                </a:solidFill>
                <a:latin typeface="Times New Roman" panose="02020603050405020304" pitchFamily="18" charset="0"/>
                <a:cs typeface="Times New Roman" panose="02020603050405020304" pitchFamily="18" charset="0"/>
              </a:rPr>
              <a:t>: - Lý do viết thư.</a:t>
            </a:r>
            <a:endParaRPr lang="en-US" altLang="en-US" sz="2800" i="1">
              <a:solidFill>
                <a:srgbClr val="0000FF"/>
              </a:solidFill>
              <a:latin typeface="Times New Roman" panose="02020603050405020304" pitchFamily="18" charset="0"/>
              <a:cs typeface="Times New Roman" panose="02020603050405020304" pitchFamily="18" charset="0"/>
            </a:endParaRPr>
          </a:p>
        </p:txBody>
      </p:sp>
      <p:sp>
        <p:nvSpPr>
          <p:cNvPr id="6170" name="Text Box 26">
            <a:extLst>
              <a:ext uri="{FF2B5EF4-FFF2-40B4-BE49-F238E27FC236}">
                <a16:creationId xmlns:a16="http://schemas.microsoft.com/office/drawing/2014/main" id="{B29171B2-9A0C-404D-A4EE-98CCF39E67E8}"/>
              </a:ext>
            </a:extLst>
          </p:cNvPr>
          <p:cNvSpPr txBox="1">
            <a:spLocks noChangeArrowheads="1"/>
          </p:cNvSpPr>
          <p:nvPr/>
        </p:nvSpPr>
        <p:spPr bwMode="auto">
          <a:xfrm>
            <a:off x="1524000" y="53340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i="1">
                <a:latin typeface="Times New Roman" panose="02020603050405020304" pitchFamily="18" charset="0"/>
                <a:cs typeface="Times New Roman" panose="02020603050405020304" pitchFamily="18" charset="0"/>
              </a:rPr>
              <a:t>		</a:t>
            </a:r>
            <a:r>
              <a:rPr lang="en-US" altLang="en-US" sz="2800" b="1" i="1">
                <a:solidFill>
                  <a:srgbClr val="0000FF"/>
                </a:solidFill>
                <a:latin typeface="Times New Roman" panose="02020603050405020304" pitchFamily="18" charset="0"/>
                <a:cs typeface="Times New Roman" panose="02020603050405020304" pitchFamily="18" charset="0"/>
              </a:rPr>
              <a:t>- Lời giới thiệu về mình.</a:t>
            </a:r>
            <a:endParaRPr lang="en-US" altLang="en-US" sz="2800">
              <a:solidFill>
                <a:srgbClr val="0000FF"/>
              </a:solidFill>
              <a:latin typeface="Times New Roman" panose="02020603050405020304" pitchFamily="18" charset="0"/>
              <a:cs typeface="Times New Roman" panose="02020603050405020304" pitchFamily="18" charset="0"/>
            </a:endParaRPr>
          </a:p>
        </p:txBody>
      </p:sp>
      <p:sp>
        <p:nvSpPr>
          <p:cNvPr id="6171" name="Text Box 27">
            <a:extLst>
              <a:ext uri="{FF2B5EF4-FFF2-40B4-BE49-F238E27FC236}">
                <a16:creationId xmlns:a16="http://schemas.microsoft.com/office/drawing/2014/main" id="{0BA506AF-90C4-47CF-9C16-3488473CEC61}"/>
              </a:ext>
            </a:extLst>
          </p:cNvPr>
          <p:cNvSpPr txBox="1">
            <a:spLocks noChangeArrowheads="1"/>
          </p:cNvSpPr>
          <p:nvPr/>
        </p:nvSpPr>
        <p:spPr bwMode="auto">
          <a:xfrm>
            <a:off x="1524000" y="5791201"/>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		- Thăm hỏi, báo tin, lời chúc, hứa hẹn…</a:t>
            </a:r>
            <a:endParaRPr lang="en-US" altLang="en-US" sz="2800">
              <a:latin typeface="Times New Roman" panose="02020603050405020304" pitchFamily="18" charset="0"/>
              <a:cs typeface="Times New Roman" panose="02020603050405020304" pitchFamily="18" charset="0"/>
            </a:endParaRPr>
          </a:p>
        </p:txBody>
      </p:sp>
      <p:sp>
        <p:nvSpPr>
          <p:cNvPr id="6172" name="Text Box 28">
            <a:extLst>
              <a:ext uri="{FF2B5EF4-FFF2-40B4-BE49-F238E27FC236}">
                <a16:creationId xmlns:a16="http://schemas.microsoft.com/office/drawing/2014/main" id="{9C61DFFA-27B9-4982-A6D2-A597D5588E4A}"/>
              </a:ext>
            </a:extLst>
          </p:cNvPr>
          <p:cNvSpPr txBox="1">
            <a:spLocks noChangeArrowheads="1"/>
          </p:cNvSpPr>
          <p:nvPr/>
        </p:nvSpPr>
        <p:spPr bwMode="auto">
          <a:xfrm>
            <a:off x="1524000" y="6338888"/>
            <a:ext cx="9144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 Cuối thư: lời chào, chữ kí, tên.</a:t>
            </a:r>
            <a:endParaRPr lang="en-US" altLang="en-US"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64"/>
                                        </p:tgtEl>
                                        <p:attrNameLst>
                                          <p:attrName>style.visibility</p:attrName>
                                        </p:attrNameLst>
                                      </p:cBhvr>
                                      <p:to>
                                        <p:strVal val="visible"/>
                                      </p:to>
                                    </p:set>
                                    <p:anim calcmode="lin" valueType="num">
                                      <p:cBhvr additive="base">
                                        <p:cTn id="7" dur="500" fill="hold"/>
                                        <p:tgtEl>
                                          <p:spTgt spid="6164"/>
                                        </p:tgtEl>
                                        <p:attrNameLst>
                                          <p:attrName>ppt_x</p:attrName>
                                        </p:attrNameLst>
                                      </p:cBhvr>
                                      <p:tavLst>
                                        <p:tav tm="0">
                                          <p:val>
                                            <p:strVal val="#ppt_x"/>
                                          </p:val>
                                        </p:tav>
                                        <p:tav tm="100000">
                                          <p:val>
                                            <p:strVal val="#ppt_x"/>
                                          </p:val>
                                        </p:tav>
                                      </p:tavLst>
                                    </p:anim>
                                    <p:anim calcmode="lin" valueType="num">
                                      <p:cBhvr additive="base">
                                        <p:cTn id="8" dur="500" fill="hold"/>
                                        <p:tgtEl>
                                          <p:spTgt spid="616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6161"/>
                                        </p:tgtEl>
                                        <p:attrNameLst>
                                          <p:attrName>style.visibility</p:attrName>
                                        </p:attrNameLst>
                                      </p:cBhvr>
                                      <p:to>
                                        <p:strVal val="visible"/>
                                      </p:to>
                                    </p:set>
                                    <p:anim calcmode="discrete" valueType="clr">
                                      <p:cBhvr override="childStyle">
                                        <p:cTn id="13" dur="80"/>
                                        <p:tgtEl>
                                          <p:spTgt spid="6161"/>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6161"/>
                                        </p:tgtEl>
                                        <p:attrNameLst>
                                          <p:attrName>fillcolor</p:attrName>
                                        </p:attrNameLst>
                                      </p:cBhvr>
                                      <p:tavLst>
                                        <p:tav tm="0">
                                          <p:val>
                                            <p:clrVal>
                                              <a:schemeClr val="accent2"/>
                                            </p:clrVal>
                                          </p:val>
                                        </p:tav>
                                        <p:tav tm="50000">
                                          <p:val>
                                            <p:clrVal>
                                              <a:schemeClr val="hlink"/>
                                            </p:clrVal>
                                          </p:val>
                                        </p:tav>
                                      </p:tavLst>
                                    </p:anim>
                                    <p:set>
                                      <p:cBhvr>
                                        <p:cTn id="15" dur="80"/>
                                        <p:tgtEl>
                                          <p:spTgt spid="6161"/>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6166"/>
                                        </p:tgtEl>
                                        <p:attrNameLst>
                                          <p:attrName>style.visibility</p:attrName>
                                        </p:attrNameLst>
                                      </p:cBhvr>
                                      <p:to>
                                        <p:strVal val="visible"/>
                                      </p:to>
                                    </p:set>
                                    <p:anim calcmode="discrete" valueType="clr">
                                      <p:cBhvr override="childStyle">
                                        <p:cTn id="20" dur="80"/>
                                        <p:tgtEl>
                                          <p:spTgt spid="6166"/>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6166"/>
                                        </p:tgtEl>
                                        <p:attrNameLst>
                                          <p:attrName>fillcolor</p:attrName>
                                        </p:attrNameLst>
                                      </p:cBhvr>
                                      <p:tavLst>
                                        <p:tav tm="0">
                                          <p:val>
                                            <p:clrVal>
                                              <a:schemeClr val="accent2"/>
                                            </p:clrVal>
                                          </p:val>
                                        </p:tav>
                                        <p:tav tm="50000">
                                          <p:val>
                                            <p:clrVal>
                                              <a:schemeClr val="hlink"/>
                                            </p:clrVal>
                                          </p:val>
                                        </p:tav>
                                      </p:tavLst>
                                    </p:anim>
                                    <p:set>
                                      <p:cBhvr>
                                        <p:cTn id="22" dur="80"/>
                                        <p:tgtEl>
                                          <p:spTgt spid="6166"/>
                                        </p:tgtEl>
                                        <p:attrNameLst>
                                          <p:attrName>fill.type</p:attrName>
                                        </p:attrNameLst>
                                      </p:cBhvr>
                                      <p:to>
                                        <p:strVal val="solid"/>
                                      </p:to>
                                    </p:set>
                                  </p:childTnLst>
                                </p:cTn>
                              </p:par>
                            </p:childTnLst>
                          </p:cTn>
                        </p:par>
                        <p:par>
                          <p:cTn id="23" fill="hold" nodeType="afterGroup">
                            <p:stCondLst>
                              <p:cond delay="1040"/>
                            </p:stCondLst>
                            <p:childTnLst>
                              <p:par>
                                <p:cTn id="24" presetID="27" presetClass="entr" presetSubtype="0" fill="hold" grpId="0" nodeType="afterEffect">
                                  <p:stCondLst>
                                    <p:cond delay="0"/>
                                  </p:stCondLst>
                                  <p:iterate type="lt">
                                    <p:tmPct val="50000"/>
                                  </p:iterate>
                                  <p:childTnLst>
                                    <p:set>
                                      <p:cBhvr>
                                        <p:cTn id="25" dur="1" fill="hold">
                                          <p:stCondLst>
                                            <p:cond delay="0"/>
                                          </p:stCondLst>
                                        </p:cTn>
                                        <p:tgtEl>
                                          <p:spTgt spid="6167"/>
                                        </p:tgtEl>
                                        <p:attrNameLst>
                                          <p:attrName>style.visibility</p:attrName>
                                        </p:attrNameLst>
                                      </p:cBhvr>
                                      <p:to>
                                        <p:strVal val="visible"/>
                                      </p:to>
                                    </p:set>
                                    <p:anim calcmode="discrete" valueType="clr">
                                      <p:cBhvr override="childStyle">
                                        <p:cTn id="26" dur="80"/>
                                        <p:tgtEl>
                                          <p:spTgt spid="6167"/>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6167"/>
                                        </p:tgtEl>
                                        <p:attrNameLst>
                                          <p:attrName>fillcolor</p:attrName>
                                        </p:attrNameLst>
                                      </p:cBhvr>
                                      <p:tavLst>
                                        <p:tav tm="0">
                                          <p:val>
                                            <p:clrVal>
                                              <a:schemeClr val="accent2"/>
                                            </p:clrVal>
                                          </p:val>
                                        </p:tav>
                                        <p:tav tm="50000">
                                          <p:val>
                                            <p:clrVal>
                                              <a:schemeClr val="hlink"/>
                                            </p:clrVal>
                                          </p:val>
                                        </p:tav>
                                      </p:tavLst>
                                    </p:anim>
                                    <p:set>
                                      <p:cBhvr>
                                        <p:cTn id="28" dur="80"/>
                                        <p:tgtEl>
                                          <p:spTgt spid="6167"/>
                                        </p:tgtEl>
                                        <p:attrNameLst>
                                          <p:attrName>fill.type</p:attrName>
                                        </p:attrNameLst>
                                      </p:cBhvr>
                                      <p:to>
                                        <p:strVal val="solid"/>
                                      </p:to>
                                    </p:set>
                                  </p:childTnLst>
                                </p:cTn>
                              </p:par>
                            </p:childTnLst>
                          </p:cTn>
                        </p:par>
                        <p:par>
                          <p:cTn id="29" fill="hold" nodeType="afterGroup">
                            <p:stCondLst>
                              <p:cond delay="2440"/>
                            </p:stCondLst>
                            <p:childTnLst>
                              <p:par>
                                <p:cTn id="30" presetID="27" presetClass="entr" presetSubtype="0" fill="hold" grpId="0" nodeType="afterEffect">
                                  <p:stCondLst>
                                    <p:cond delay="0"/>
                                  </p:stCondLst>
                                  <p:iterate type="lt">
                                    <p:tmPct val="50000"/>
                                  </p:iterate>
                                  <p:childTnLst>
                                    <p:set>
                                      <p:cBhvr>
                                        <p:cTn id="31" dur="1" fill="hold">
                                          <p:stCondLst>
                                            <p:cond delay="0"/>
                                          </p:stCondLst>
                                        </p:cTn>
                                        <p:tgtEl>
                                          <p:spTgt spid="6168"/>
                                        </p:tgtEl>
                                        <p:attrNameLst>
                                          <p:attrName>style.visibility</p:attrName>
                                        </p:attrNameLst>
                                      </p:cBhvr>
                                      <p:to>
                                        <p:strVal val="visible"/>
                                      </p:to>
                                    </p:set>
                                    <p:anim calcmode="discrete" valueType="clr">
                                      <p:cBhvr override="childStyle">
                                        <p:cTn id="32" dur="80"/>
                                        <p:tgtEl>
                                          <p:spTgt spid="6168"/>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6168"/>
                                        </p:tgtEl>
                                        <p:attrNameLst>
                                          <p:attrName>fillcolor</p:attrName>
                                        </p:attrNameLst>
                                      </p:cBhvr>
                                      <p:tavLst>
                                        <p:tav tm="0">
                                          <p:val>
                                            <p:clrVal>
                                              <a:schemeClr val="accent2"/>
                                            </p:clrVal>
                                          </p:val>
                                        </p:tav>
                                        <p:tav tm="50000">
                                          <p:val>
                                            <p:clrVal>
                                              <a:schemeClr val="hlink"/>
                                            </p:clrVal>
                                          </p:val>
                                        </p:tav>
                                      </p:tavLst>
                                    </p:anim>
                                    <p:set>
                                      <p:cBhvr>
                                        <p:cTn id="34" dur="80"/>
                                        <p:tgtEl>
                                          <p:spTgt spid="6168"/>
                                        </p:tgtEl>
                                        <p:attrNameLst>
                                          <p:attrName>fill.type</p:attrName>
                                        </p:attrNameLst>
                                      </p:cBhvr>
                                      <p:to>
                                        <p:strVal val="solid"/>
                                      </p:to>
                                    </p:set>
                                  </p:childTnLst>
                                </p:cTn>
                              </p:par>
                            </p:childTnLst>
                          </p:cTn>
                        </p:par>
                        <p:par>
                          <p:cTn id="35" fill="hold" nodeType="afterGroup">
                            <p:stCondLst>
                              <p:cond delay="3520"/>
                            </p:stCondLst>
                            <p:childTnLst>
                              <p:par>
                                <p:cTn id="36" presetID="27" presetClass="entr" presetSubtype="0" fill="hold" grpId="0" nodeType="afterEffect">
                                  <p:stCondLst>
                                    <p:cond delay="0"/>
                                  </p:stCondLst>
                                  <p:iterate type="lt">
                                    <p:tmPct val="50000"/>
                                  </p:iterate>
                                  <p:childTnLst>
                                    <p:set>
                                      <p:cBhvr>
                                        <p:cTn id="37" dur="1" fill="hold">
                                          <p:stCondLst>
                                            <p:cond delay="0"/>
                                          </p:stCondLst>
                                        </p:cTn>
                                        <p:tgtEl>
                                          <p:spTgt spid="6169"/>
                                        </p:tgtEl>
                                        <p:attrNameLst>
                                          <p:attrName>style.visibility</p:attrName>
                                        </p:attrNameLst>
                                      </p:cBhvr>
                                      <p:to>
                                        <p:strVal val="visible"/>
                                      </p:to>
                                    </p:set>
                                    <p:anim calcmode="discrete" valueType="clr">
                                      <p:cBhvr override="childStyle">
                                        <p:cTn id="38" dur="80"/>
                                        <p:tgtEl>
                                          <p:spTgt spid="6169"/>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6169"/>
                                        </p:tgtEl>
                                        <p:attrNameLst>
                                          <p:attrName>fillcolor</p:attrName>
                                        </p:attrNameLst>
                                      </p:cBhvr>
                                      <p:tavLst>
                                        <p:tav tm="0">
                                          <p:val>
                                            <p:clrVal>
                                              <a:schemeClr val="accent2"/>
                                            </p:clrVal>
                                          </p:val>
                                        </p:tav>
                                        <p:tav tm="50000">
                                          <p:val>
                                            <p:clrVal>
                                              <a:schemeClr val="hlink"/>
                                            </p:clrVal>
                                          </p:val>
                                        </p:tav>
                                      </p:tavLst>
                                    </p:anim>
                                    <p:set>
                                      <p:cBhvr>
                                        <p:cTn id="40" dur="80"/>
                                        <p:tgtEl>
                                          <p:spTgt spid="6169"/>
                                        </p:tgtEl>
                                        <p:attrNameLst>
                                          <p:attrName>fill.type</p:attrName>
                                        </p:attrNameLst>
                                      </p:cBhvr>
                                      <p:to>
                                        <p:strVal val="solid"/>
                                      </p:to>
                                    </p:set>
                                  </p:childTnLst>
                                </p:cTn>
                              </p:par>
                            </p:childTnLst>
                          </p:cTn>
                        </p:par>
                        <p:par>
                          <p:cTn id="41" fill="hold" nodeType="afterGroup">
                            <p:stCondLst>
                              <p:cond delay="4440"/>
                            </p:stCondLst>
                            <p:childTnLst>
                              <p:par>
                                <p:cTn id="42" presetID="27" presetClass="entr" presetSubtype="0" fill="hold" grpId="0" nodeType="afterEffect">
                                  <p:stCondLst>
                                    <p:cond delay="0"/>
                                  </p:stCondLst>
                                  <p:iterate type="lt">
                                    <p:tmPct val="50000"/>
                                  </p:iterate>
                                  <p:childTnLst>
                                    <p:set>
                                      <p:cBhvr>
                                        <p:cTn id="43" dur="1" fill="hold">
                                          <p:stCondLst>
                                            <p:cond delay="0"/>
                                          </p:stCondLst>
                                        </p:cTn>
                                        <p:tgtEl>
                                          <p:spTgt spid="6170"/>
                                        </p:tgtEl>
                                        <p:attrNameLst>
                                          <p:attrName>style.visibility</p:attrName>
                                        </p:attrNameLst>
                                      </p:cBhvr>
                                      <p:to>
                                        <p:strVal val="visible"/>
                                      </p:to>
                                    </p:set>
                                    <p:anim calcmode="discrete" valueType="clr">
                                      <p:cBhvr override="childStyle">
                                        <p:cTn id="44" dur="80"/>
                                        <p:tgtEl>
                                          <p:spTgt spid="6170"/>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6170"/>
                                        </p:tgtEl>
                                        <p:attrNameLst>
                                          <p:attrName>fillcolor</p:attrName>
                                        </p:attrNameLst>
                                      </p:cBhvr>
                                      <p:tavLst>
                                        <p:tav tm="0">
                                          <p:val>
                                            <p:clrVal>
                                              <a:schemeClr val="accent2"/>
                                            </p:clrVal>
                                          </p:val>
                                        </p:tav>
                                        <p:tav tm="50000">
                                          <p:val>
                                            <p:clrVal>
                                              <a:schemeClr val="hlink"/>
                                            </p:clrVal>
                                          </p:val>
                                        </p:tav>
                                      </p:tavLst>
                                    </p:anim>
                                    <p:set>
                                      <p:cBhvr>
                                        <p:cTn id="46" dur="80"/>
                                        <p:tgtEl>
                                          <p:spTgt spid="6170"/>
                                        </p:tgtEl>
                                        <p:attrNameLst>
                                          <p:attrName>fill.type</p:attrName>
                                        </p:attrNameLst>
                                      </p:cBhvr>
                                      <p:to>
                                        <p:strVal val="solid"/>
                                      </p:to>
                                    </p:set>
                                  </p:childTnLst>
                                </p:cTn>
                              </p:par>
                            </p:childTnLst>
                          </p:cTn>
                        </p:par>
                        <p:par>
                          <p:cTn id="47" fill="hold" nodeType="afterGroup">
                            <p:stCondLst>
                              <p:cond delay="5280"/>
                            </p:stCondLst>
                            <p:childTnLst>
                              <p:par>
                                <p:cTn id="48" presetID="27" presetClass="entr" presetSubtype="0" fill="hold" grpId="0" nodeType="afterEffect">
                                  <p:stCondLst>
                                    <p:cond delay="0"/>
                                  </p:stCondLst>
                                  <p:iterate type="lt">
                                    <p:tmPct val="50000"/>
                                  </p:iterate>
                                  <p:childTnLst>
                                    <p:set>
                                      <p:cBhvr>
                                        <p:cTn id="49" dur="1" fill="hold">
                                          <p:stCondLst>
                                            <p:cond delay="0"/>
                                          </p:stCondLst>
                                        </p:cTn>
                                        <p:tgtEl>
                                          <p:spTgt spid="6171"/>
                                        </p:tgtEl>
                                        <p:attrNameLst>
                                          <p:attrName>style.visibility</p:attrName>
                                        </p:attrNameLst>
                                      </p:cBhvr>
                                      <p:to>
                                        <p:strVal val="visible"/>
                                      </p:to>
                                    </p:set>
                                    <p:anim calcmode="discrete" valueType="clr">
                                      <p:cBhvr override="childStyle">
                                        <p:cTn id="50" dur="80"/>
                                        <p:tgtEl>
                                          <p:spTgt spid="6171"/>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6171"/>
                                        </p:tgtEl>
                                        <p:attrNameLst>
                                          <p:attrName>fillcolor</p:attrName>
                                        </p:attrNameLst>
                                      </p:cBhvr>
                                      <p:tavLst>
                                        <p:tav tm="0">
                                          <p:val>
                                            <p:clrVal>
                                              <a:schemeClr val="accent2"/>
                                            </p:clrVal>
                                          </p:val>
                                        </p:tav>
                                        <p:tav tm="50000">
                                          <p:val>
                                            <p:clrVal>
                                              <a:schemeClr val="hlink"/>
                                            </p:clrVal>
                                          </p:val>
                                        </p:tav>
                                      </p:tavLst>
                                    </p:anim>
                                    <p:set>
                                      <p:cBhvr>
                                        <p:cTn id="52" dur="80"/>
                                        <p:tgtEl>
                                          <p:spTgt spid="6171"/>
                                        </p:tgtEl>
                                        <p:attrNameLst>
                                          <p:attrName>fill.type</p:attrName>
                                        </p:attrNameLst>
                                      </p:cBhvr>
                                      <p:to>
                                        <p:strVal val="solid"/>
                                      </p:to>
                                    </p:set>
                                  </p:childTnLst>
                                </p:cTn>
                              </p:par>
                            </p:childTnLst>
                          </p:cTn>
                        </p:par>
                        <p:par>
                          <p:cTn id="53" fill="hold" nodeType="afterGroup">
                            <p:stCondLst>
                              <p:cond delay="6560"/>
                            </p:stCondLst>
                            <p:childTnLst>
                              <p:par>
                                <p:cTn id="54" presetID="27" presetClass="entr" presetSubtype="0" fill="hold" grpId="0" nodeType="afterEffect">
                                  <p:stCondLst>
                                    <p:cond delay="0"/>
                                  </p:stCondLst>
                                  <p:iterate type="lt">
                                    <p:tmPct val="50000"/>
                                  </p:iterate>
                                  <p:childTnLst>
                                    <p:set>
                                      <p:cBhvr>
                                        <p:cTn id="55" dur="1" fill="hold">
                                          <p:stCondLst>
                                            <p:cond delay="0"/>
                                          </p:stCondLst>
                                        </p:cTn>
                                        <p:tgtEl>
                                          <p:spTgt spid="6172"/>
                                        </p:tgtEl>
                                        <p:attrNameLst>
                                          <p:attrName>style.visibility</p:attrName>
                                        </p:attrNameLst>
                                      </p:cBhvr>
                                      <p:to>
                                        <p:strVal val="visible"/>
                                      </p:to>
                                    </p:set>
                                    <p:anim calcmode="discrete" valueType="clr">
                                      <p:cBhvr override="childStyle">
                                        <p:cTn id="56" dur="80"/>
                                        <p:tgtEl>
                                          <p:spTgt spid="6172"/>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6172"/>
                                        </p:tgtEl>
                                        <p:attrNameLst>
                                          <p:attrName>fillcolor</p:attrName>
                                        </p:attrNameLst>
                                      </p:cBhvr>
                                      <p:tavLst>
                                        <p:tav tm="0">
                                          <p:val>
                                            <p:clrVal>
                                              <a:schemeClr val="accent2"/>
                                            </p:clrVal>
                                          </p:val>
                                        </p:tav>
                                        <p:tav tm="50000">
                                          <p:val>
                                            <p:clrVal>
                                              <a:schemeClr val="hlink"/>
                                            </p:clrVal>
                                          </p:val>
                                        </p:tav>
                                      </p:tavLst>
                                    </p:anim>
                                    <p:set>
                                      <p:cBhvr>
                                        <p:cTn id="58" dur="80"/>
                                        <p:tgtEl>
                                          <p:spTgt spid="617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p:bldP spid="6164" grpId="0"/>
      <p:bldP spid="6166" grpId="0"/>
      <p:bldP spid="6167" grpId="0"/>
      <p:bldP spid="6168" grpId="0"/>
      <p:bldP spid="6169" grpId="0"/>
      <p:bldP spid="6170" grpId="0"/>
      <p:bldP spid="6171" grpId="0"/>
      <p:bldP spid="61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2">
            <a:extLst>
              <a:ext uri="{FF2B5EF4-FFF2-40B4-BE49-F238E27FC236}">
                <a16:creationId xmlns:a16="http://schemas.microsoft.com/office/drawing/2014/main" id="{6615080C-DF27-4872-9D66-E803E6F38F5F}"/>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2050" name="Document" r:id="rId3" imgW="5483500" imgH="204413" progId="Word.Document.8">
                  <p:embed/>
                </p:oleObj>
              </mc:Choice>
              <mc:Fallback>
                <p:oleObj name="Document" r:id="rId3" imgW="5483500" imgH="204413" progId="Word.Document.8">
                  <p:embed/>
                  <p:pic>
                    <p:nvPicPr>
                      <p:cNvPr id="5122" name="Object 2">
                        <a:extLst>
                          <a:ext uri="{FF2B5EF4-FFF2-40B4-BE49-F238E27FC236}">
                            <a16:creationId xmlns:a16="http://schemas.microsoft.com/office/drawing/2014/main" id="{6615080C-DF27-4872-9D66-E803E6F38F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a:extLst>
              <a:ext uri="{FF2B5EF4-FFF2-40B4-BE49-F238E27FC236}">
                <a16:creationId xmlns:a16="http://schemas.microsoft.com/office/drawing/2014/main" id="{1149CF93-B4EC-4E81-BBCA-0CB7D401EF81}"/>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2051" name="Document" r:id="rId5" imgW="5483500" imgH="204413" progId="Word.Document.8">
                  <p:embed/>
                </p:oleObj>
              </mc:Choice>
              <mc:Fallback>
                <p:oleObj name="Document" r:id="rId5" imgW="5483500" imgH="204413" progId="Word.Document.8">
                  <p:embed/>
                  <p:pic>
                    <p:nvPicPr>
                      <p:cNvPr id="5123" name="Object 3">
                        <a:extLst>
                          <a:ext uri="{FF2B5EF4-FFF2-40B4-BE49-F238E27FC236}">
                            <a16:creationId xmlns:a16="http://schemas.microsoft.com/office/drawing/2014/main" id="{1149CF93-B4EC-4E81-BBCA-0CB7D401EF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4" name="Text Box 4">
            <a:extLst>
              <a:ext uri="{FF2B5EF4-FFF2-40B4-BE49-F238E27FC236}">
                <a16:creationId xmlns:a16="http://schemas.microsoft.com/office/drawing/2014/main" id="{5950DCE8-196F-4B6E-9EAD-064163328534}"/>
              </a:ext>
            </a:extLst>
          </p:cNvPr>
          <p:cNvSpPr txBox="1">
            <a:spLocks noChangeArrowheads="1"/>
          </p:cNvSpPr>
          <p:nvPr/>
        </p:nvSpPr>
        <p:spPr bwMode="auto">
          <a:xfrm>
            <a:off x="1524000" y="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pic>
        <p:nvPicPr>
          <p:cNvPr id="5125" name="Picture 6" descr="BD15018_">
            <a:hlinkClick r:id="rId6"/>
            <a:extLst>
              <a:ext uri="{FF2B5EF4-FFF2-40B4-BE49-F238E27FC236}">
                <a16:creationId xmlns:a16="http://schemas.microsoft.com/office/drawing/2014/main" id="{F2499069-84C6-4082-95B8-98197B2DBA74}"/>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00584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8" name="Text Box 28">
            <a:extLst>
              <a:ext uri="{FF2B5EF4-FFF2-40B4-BE49-F238E27FC236}">
                <a16:creationId xmlns:a16="http://schemas.microsoft.com/office/drawing/2014/main" id="{6086E621-9941-4995-826A-905C4920B7E3}"/>
              </a:ext>
            </a:extLst>
          </p:cNvPr>
          <p:cNvSpPr txBox="1">
            <a:spLocks noChangeArrowheads="1"/>
          </p:cNvSpPr>
          <p:nvPr/>
        </p:nvSpPr>
        <p:spPr bwMode="auto">
          <a:xfrm>
            <a:off x="152400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 Dòng đầu thư: Nơi gửi, ngày… tháng … năm…</a:t>
            </a:r>
            <a:endParaRPr lang="en-US" altLang="en-US" sz="2400">
              <a:latin typeface="Times New Roman" panose="02020603050405020304" pitchFamily="18" charset="0"/>
              <a:cs typeface="Times New Roman" panose="02020603050405020304" pitchFamily="18" charset="0"/>
            </a:endParaRPr>
          </a:p>
        </p:txBody>
      </p:sp>
      <p:sp>
        <p:nvSpPr>
          <p:cNvPr id="20509" name="Text Box 29">
            <a:extLst>
              <a:ext uri="{FF2B5EF4-FFF2-40B4-BE49-F238E27FC236}">
                <a16:creationId xmlns:a16="http://schemas.microsoft.com/office/drawing/2014/main" id="{BB107AE6-C30C-4677-AEE2-83EF91719A87}"/>
              </a:ext>
            </a:extLst>
          </p:cNvPr>
          <p:cNvSpPr txBox="1">
            <a:spLocks noChangeArrowheads="1"/>
          </p:cNvSpPr>
          <p:nvPr/>
        </p:nvSpPr>
        <p:spPr bwMode="auto">
          <a:xfrm>
            <a:off x="1524000" y="457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00"/>
                </a:solidFill>
                <a:latin typeface="Times New Roman" panose="02020603050405020304" pitchFamily="18" charset="0"/>
                <a:cs typeface="Times New Roman" panose="02020603050405020304" pitchFamily="18" charset="0"/>
              </a:rPr>
              <a:t>Việt Trì, ngày 2 tháng 12 năm 2016</a:t>
            </a:r>
          </a:p>
        </p:txBody>
      </p:sp>
      <p:sp>
        <p:nvSpPr>
          <p:cNvPr id="20510" name="Text Box 30">
            <a:extLst>
              <a:ext uri="{FF2B5EF4-FFF2-40B4-BE49-F238E27FC236}">
                <a16:creationId xmlns:a16="http://schemas.microsoft.com/office/drawing/2014/main" id="{38706A59-C248-48EB-9D34-5CD60E8684CD}"/>
              </a:ext>
            </a:extLst>
          </p:cNvPr>
          <p:cNvSpPr txBox="1">
            <a:spLocks noChangeArrowheads="1"/>
          </p:cNvSpPr>
          <p:nvPr/>
        </p:nvSpPr>
        <p:spPr bwMode="auto">
          <a:xfrm>
            <a:off x="1524000" y="914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 Lời xưng hô với người nhận thư.</a:t>
            </a:r>
            <a:endParaRPr lang="en-US" altLang="en-US" sz="2400">
              <a:latin typeface="Times New Roman" panose="02020603050405020304" pitchFamily="18" charset="0"/>
              <a:cs typeface="Times New Roman" panose="02020603050405020304" pitchFamily="18" charset="0"/>
            </a:endParaRPr>
          </a:p>
        </p:txBody>
      </p:sp>
      <p:sp>
        <p:nvSpPr>
          <p:cNvPr id="20511" name="Text Box 31">
            <a:extLst>
              <a:ext uri="{FF2B5EF4-FFF2-40B4-BE49-F238E27FC236}">
                <a16:creationId xmlns:a16="http://schemas.microsoft.com/office/drawing/2014/main" id="{93177C65-6C22-4C94-9145-91B613C1FBE6}"/>
              </a:ext>
            </a:extLst>
          </p:cNvPr>
          <p:cNvSpPr txBox="1">
            <a:spLocks noChangeArrowheads="1"/>
          </p:cNvSpPr>
          <p:nvPr/>
        </p:nvSpPr>
        <p:spPr bwMode="auto">
          <a:xfrm>
            <a:off x="1524000" y="1371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00"/>
                </a:solidFill>
                <a:latin typeface="Times New Roman" panose="02020603050405020304" pitchFamily="18" charset="0"/>
                <a:cs typeface="Times New Roman" panose="02020603050405020304" pitchFamily="18" charset="0"/>
              </a:rPr>
              <a:t>Hà thân mến!</a:t>
            </a:r>
            <a:endParaRPr lang="en-US" altLang="en-US" sz="2400">
              <a:latin typeface="Times New Roman" panose="02020603050405020304" pitchFamily="18" charset="0"/>
              <a:cs typeface="Times New Roman" panose="02020603050405020304" pitchFamily="18" charset="0"/>
            </a:endParaRPr>
          </a:p>
        </p:txBody>
      </p:sp>
      <p:sp>
        <p:nvSpPr>
          <p:cNvPr id="20512" name="Text Box 32">
            <a:extLst>
              <a:ext uri="{FF2B5EF4-FFF2-40B4-BE49-F238E27FC236}">
                <a16:creationId xmlns:a16="http://schemas.microsoft.com/office/drawing/2014/main" id="{2155B963-9564-4990-B178-64CF486EBB14}"/>
              </a:ext>
            </a:extLst>
          </p:cNvPr>
          <p:cNvSpPr txBox="1">
            <a:spLocks noChangeArrowheads="1"/>
          </p:cNvSpPr>
          <p:nvPr/>
        </p:nvSpPr>
        <p:spPr bwMode="auto">
          <a:xfrm>
            <a:off x="1524000" y="1752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 Lý do viết thư.</a:t>
            </a:r>
            <a:endParaRPr lang="en-US" altLang="en-US" sz="2400">
              <a:latin typeface="Times New Roman" panose="02020603050405020304" pitchFamily="18" charset="0"/>
              <a:cs typeface="Times New Roman" panose="02020603050405020304" pitchFamily="18" charset="0"/>
            </a:endParaRPr>
          </a:p>
        </p:txBody>
      </p:sp>
      <p:sp>
        <p:nvSpPr>
          <p:cNvPr id="20513" name="Text Box 33">
            <a:extLst>
              <a:ext uri="{FF2B5EF4-FFF2-40B4-BE49-F238E27FC236}">
                <a16:creationId xmlns:a16="http://schemas.microsoft.com/office/drawing/2014/main" id="{A124D6BF-4CC0-472E-864B-A24461AA5432}"/>
              </a:ext>
            </a:extLst>
          </p:cNvPr>
          <p:cNvSpPr txBox="1">
            <a:spLocks noChangeArrowheads="1"/>
          </p:cNvSpPr>
          <p:nvPr/>
        </p:nvSpPr>
        <p:spPr bwMode="auto">
          <a:xfrm>
            <a:off x="1524000" y="2209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00"/>
                </a:solidFill>
                <a:latin typeface="Times New Roman" panose="02020603050405020304" pitchFamily="18" charset="0"/>
                <a:cs typeface="Times New Roman" panose="02020603050405020304" pitchFamily="18" charset="0"/>
              </a:rPr>
              <a:t>- Mình biết bạn qua báo chí, đài phát thanh, truyền hình…</a:t>
            </a:r>
            <a:endParaRPr lang="en-US" altLang="en-US" sz="2400">
              <a:latin typeface="Times New Roman" panose="02020603050405020304" pitchFamily="18" charset="0"/>
              <a:cs typeface="Times New Roman" panose="02020603050405020304" pitchFamily="18" charset="0"/>
            </a:endParaRPr>
          </a:p>
        </p:txBody>
      </p:sp>
      <p:sp>
        <p:nvSpPr>
          <p:cNvPr id="20514" name="Text Box 34">
            <a:extLst>
              <a:ext uri="{FF2B5EF4-FFF2-40B4-BE49-F238E27FC236}">
                <a16:creationId xmlns:a16="http://schemas.microsoft.com/office/drawing/2014/main" id="{3229AFD0-101F-469F-8D27-555ABE1040FA}"/>
              </a:ext>
            </a:extLst>
          </p:cNvPr>
          <p:cNvSpPr txBox="1">
            <a:spLocks noChangeArrowheads="1"/>
          </p:cNvSpPr>
          <p:nvPr/>
        </p:nvSpPr>
        <p:spPr bwMode="auto">
          <a:xfrm>
            <a:off x="1524000" y="26670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 Lời giới thiệu về mình.</a:t>
            </a:r>
            <a:endParaRPr lang="en-US" altLang="en-US" sz="2400">
              <a:latin typeface="Times New Roman" panose="02020603050405020304" pitchFamily="18" charset="0"/>
              <a:cs typeface="Times New Roman" panose="02020603050405020304" pitchFamily="18" charset="0"/>
            </a:endParaRPr>
          </a:p>
        </p:txBody>
      </p:sp>
      <p:sp>
        <p:nvSpPr>
          <p:cNvPr id="20515" name="Text Box 35">
            <a:extLst>
              <a:ext uri="{FF2B5EF4-FFF2-40B4-BE49-F238E27FC236}">
                <a16:creationId xmlns:a16="http://schemas.microsoft.com/office/drawing/2014/main" id="{201DA2DD-50EA-42FF-8245-4FB25E86C736}"/>
              </a:ext>
            </a:extLst>
          </p:cNvPr>
          <p:cNvSpPr txBox="1">
            <a:spLocks noChangeArrowheads="1"/>
          </p:cNvSpPr>
          <p:nvPr/>
        </p:nvSpPr>
        <p:spPr bwMode="auto">
          <a:xfrm>
            <a:off x="1524000" y="3124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00"/>
                </a:solidFill>
                <a:latin typeface="Times New Roman" panose="02020603050405020304" pitchFamily="18" charset="0"/>
                <a:cs typeface="Times New Roman" panose="02020603050405020304" pitchFamily="18" charset="0"/>
              </a:rPr>
              <a:t>- Mình tên là gì? Học lớp mấy? Trường gì?</a:t>
            </a:r>
            <a:endParaRPr lang="en-US" altLang="en-US" sz="2400">
              <a:latin typeface="Times New Roman" panose="02020603050405020304" pitchFamily="18" charset="0"/>
              <a:cs typeface="Times New Roman" panose="02020603050405020304" pitchFamily="18" charset="0"/>
            </a:endParaRPr>
          </a:p>
        </p:txBody>
      </p:sp>
      <p:sp>
        <p:nvSpPr>
          <p:cNvPr id="20516" name="Text Box 36">
            <a:extLst>
              <a:ext uri="{FF2B5EF4-FFF2-40B4-BE49-F238E27FC236}">
                <a16:creationId xmlns:a16="http://schemas.microsoft.com/office/drawing/2014/main" id="{9DFA4162-B496-445F-B522-0464B54CE0ED}"/>
              </a:ext>
            </a:extLst>
          </p:cNvPr>
          <p:cNvSpPr txBox="1">
            <a:spLocks noChangeArrowheads="1"/>
          </p:cNvSpPr>
          <p:nvPr/>
        </p:nvSpPr>
        <p:spPr bwMode="auto">
          <a:xfrm>
            <a:off x="1524000" y="35814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 Nội dung: Thăm hỏi, báo tin, lời chúc, hứa hẹn…</a:t>
            </a:r>
            <a:endParaRPr lang="en-US" altLang="en-US" sz="2400">
              <a:latin typeface="Times New Roman" panose="02020603050405020304" pitchFamily="18" charset="0"/>
              <a:cs typeface="Times New Roman" panose="02020603050405020304" pitchFamily="18" charset="0"/>
            </a:endParaRPr>
          </a:p>
        </p:txBody>
      </p:sp>
      <p:sp>
        <p:nvSpPr>
          <p:cNvPr id="20517" name="Text Box 37">
            <a:extLst>
              <a:ext uri="{FF2B5EF4-FFF2-40B4-BE49-F238E27FC236}">
                <a16:creationId xmlns:a16="http://schemas.microsoft.com/office/drawing/2014/main" id="{CD2988CA-C357-4A0B-A742-683E2ABFA559}"/>
              </a:ext>
            </a:extLst>
          </p:cNvPr>
          <p:cNvSpPr txBox="1">
            <a:spLocks noChangeArrowheads="1"/>
          </p:cNvSpPr>
          <p:nvPr/>
        </p:nvSpPr>
        <p:spPr bwMode="auto">
          <a:xfrm>
            <a:off x="1524000" y="4038601"/>
            <a:ext cx="9144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FF0000"/>
                </a:solidFill>
                <a:latin typeface="Times New Roman" panose="02020603050405020304" pitchFamily="18" charset="0"/>
                <a:cs typeface="Times New Roman" panose="02020603050405020304" pitchFamily="18" charset="0"/>
              </a:rPr>
              <a:t>- Sức khỏe gia đình bạn, tình hình học tập của bạn, các việc mà bạn thường làm để giúp đỡ gia đình…</a:t>
            </a:r>
          </a:p>
          <a:p>
            <a:pPr eaLnBrk="1" hangingPunct="1"/>
            <a:r>
              <a:rPr lang="en-US" altLang="en-US" sz="2400" b="1">
                <a:solidFill>
                  <a:srgbClr val="FF0000"/>
                </a:solidFill>
                <a:latin typeface="Times New Roman" panose="02020603050405020304" pitchFamily="18" charset="0"/>
                <a:cs typeface="Times New Roman" panose="02020603050405020304" pitchFamily="18" charset="0"/>
              </a:rPr>
              <a:t>- Báo tin với bạn một số công việc mình thường làm để học tốt và giúp đỡ gia đình….</a:t>
            </a:r>
          </a:p>
          <a:p>
            <a:pPr eaLnBrk="1" hangingPunct="1"/>
            <a:r>
              <a:rPr lang="en-US" altLang="en-US" sz="2400" b="1">
                <a:solidFill>
                  <a:srgbClr val="FF0000"/>
                </a:solidFill>
                <a:latin typeface="Times New Roman" panose="02020603050405020304" pitchFamily="18" charset="0"/>
                <a:cs typeface="Times New Roman" panose="02020603050405020304" pitchFamily="18" charset="0"/>
              </a:rPr>
              <a:t>- Chúc bạn…</a:t>
            </a:r>
          </a:p>
          <a:p>
            <a:pPr eaLnBrk="1" hangingPunct="1"/>
            <a:r>
              <a:rPr lang="en-US" altLang="en-US" sz="2400" b="1">
                <a:solidFill>
                  <a:srgbClr val="FF0000"/>
                </a:solidFill>
                <a:latin typeface="Times New Roman" panose="02020603050405020304" pitchFamily="18" charset="0"/>
                <a:cs typeface="Times New Roman" panose="02020603050405020304" pitchFamily="18" charset="0"/>
              </a:rPr>
              <a:t>- Hứa hẹn…</a:t>
            </a:r>
            <a:endParaRPr lang="en-US" altLang="en-US" sz="2400">
              <a:latin typeface="Times New Roman" panose="02020603050405020304" pitchFamily="18" charset="0"/>
              <a:cs typeface="Times New Roman" panose="02020603050405020304" pitchFamily="18" charset="0"/>
            </a:endParaRPr>
          </a:p>
        </p:txBody>
      </p:sp>
      <p:sp>
        <p:nvSpPr>
          <p:cNvPr id="20518" name="Text Box 38">
            <a:extLst>
              <a:ext uri="{FF2B5EF4-FFF2-40B4-BE49-F238E27FC236}">
                <a16:creationId xmlns:a16="http://schemas.microsoft.com/office/drawing/2014/main" id="{BEA44296-7E8C-4EC5-9355-4DF72C2BD008}"/>
              </a:ext>
            </a:extLst>
          </p:cNvPr>
          <p:cNvSpPr txBox="1">
            <a:spLocks noChangeArrowheads="1"/>
          </p:cNvSpPr>
          <p:nvPr/>
        </p:nvSpPr>
        <p:spPr bwMode="auto">
          <a:xfrm>
            <a:off x="1524000" y="6400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 Cuối thư: lời chào, chữ kí, tên.</a:t>
            </a: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0508"/>
                                        </p:tgtEl>
                                        <p:attrNameLst>
                                          <p:attrName>style.visibility</p:attrName>
                                        </p:attrNameLst>
                                      </p:cBhvr>
                                      <p:to>
                                        <p:strVal val="visible"/>
                                      </p:to>
                                    </p:set>
                                    <p:anim calcmode="discrete" valueType="clr">
                                      <p:cBhvr override="childStyle">
                                        <p:cTn id="7" dur="80"/>
                                        <p:tgtEl>
                                          <p:spTgt spid="2050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0508"/>
                                        </p:tgtEl>
                                        <p:attrNameLst>
                                          <p:attrName>fillcolor</p:attrName>
                                        </p:attrNameLst>
                                      </p:cBhvr>
                                      <p:tavLst>
                                        <p:tav tm="0">
                                          <p:val>
                                            <p:clrVal>
                                              <a:schemeClr val="accent2"/>
                                            </p:clrVal>
                                          </p:val>
                                        </p:tav>
                                        <p:tav tm="50000">
                                          <p:val>
                                            <p:clrVal>
                                              <a:schemeClr val="hlink"/>
                                            </p:clrVal>
                                          </p:val>
                                        </p:tav>
                                      </p:tavLst>
                                    </p:anim>
                                    <p:set>
                                      <p:cBhvr>
                                        <p:cTn id="9" dur="80"/>
                                        <p:tgtEl>
                                          <p:spTgt spid="20508"/>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0509"/>
                                        </p:tgtEl>
                                        <p:attrNameLst>
                                          <p:attrName>style.visibility</p:attrName>
                                        </p:attrNameLst>
                                      </p:cBhvr>
                                      <p:to>
                                        <p:strVal val="visible"/>
                                      </p:to>
                                    </p:set>
                                    <p:anim calcmode="discrete" valueType="clr">
                                      <p:cBhvr override="childStyle">
                                        <p:cTn id="14" dur="80"/>
                                        <p:tgtEl>
                                          <p:spTgt spid="2050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0509"/>
                                        </p:tgtEl>
                                        <p:attrNameLst>
                                          <p:attrName>fillcolor</p:attrName>
                                        </p:attrNameLst>
                                      </p:cBhvr>
                                      <p:tavLst>
                                        <p:tav tm="0">
                                          <p:val>
                                            <p:clrVal>
                                              <a:schemeClr val="accent2"/>
                                            </p:clrVal>
                                          </p:val>
                                        </p:tav>
                                        <p:tav tm="50000">
                                          <p:val>
                                            <p:clrVal>
                                              <a:schemeClr val="hlink"/>
                                            </p:clrVal>
                                          </p:val>
                                        </p:tav>
                                      </p:tavLst>
                                    </p:anim>
                                    <p:set>
                                      <p:cBhvr>
                                        <p:cTn id="16" dur="80"/>
                                        <p:tgtEl>
                                          <p:spTgt spid="20509"/>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0510"/>
                                        </p:tgtEl>
                                        <p:attrNameLst>
                                          <p:attrName>style.visibility</p:attrName>
                                        </p:attrNameLst>
                                      </p:cBhvr>
                                      <p:to>
                                        <p:strVal val="visible"/>
                                      </p:to>
                                    </p:set>
                                    <p:anim calcmode="discrete" valueType="clr">
                                      <p:cBhvr override="childStyle">
                                        <p:cTn id="21" dur="80"/>
                                        <p:tgtEl>
                                          <p:spTgt spid="20510"/>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0510"/>
                                        </p:tgtEl>
                                        <p:attrNameLst>
                                          <p:attrName>fillcolor</p:attrName>
                                        </p:attrNameLst>
                                      </p:cBhvr>
                                      <p:tavLst>
                                        <p:tav tm="0">
                                          <p:val>
                                            <p:clrVal>
                                              <a:schemeClr val="accent2"/>
                                            </p:clrVal>
                                          </p:val>
                                        </p:tav>
                                        <p:tav tm="50000">
                                          <p:val>
                                            <p:clrVal>
                                              <a:schemeClr val="hlink"/>
                                            </p:clrVal>
                                          </p:val>
                                        </p:tav>
                                      </p:tavLst>
                                    </p:anim>
                                    <p:set>
                                      <p:cBhvr>
                                        <p:cTn id="23" dur="80"/>
                                        <p:tgtEl>
                                          <p:spTgt spid="20510"/>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20511"/>
                                        </p:tgtEl>
                                        <p:attrNameLst>
                                          <p:attrName>style.visibility</p:attrName>
                                        </p:attrNameLst>
                                      </p:cBhvr>
                                      <p:to>
                                        <p:strVal val="visible"/>
                                      </p:to>
                                    </p:set>
                                    <p:anim calcmode="discrete" valueType="clr">
                                      <p:cBhvr override="childStyle">
                                        <p:cTn id="28" dur="80"/>
                                        <p:tgtEl>
                                          <p:spTgt spid="20511"/>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20511"/>
                                        </p:tgtEl>
                                        <p:attrNameLst>
                                          <p:attrName>fillcolor</p:attrName>
                                        </p:attrNameLst>
                                      </p:cBhvr>
                                      <p:tavLst>
                                        <p:tav tm="0">
                                          <p:val>
                                            <p:clrVal>
                                              <a:schemeClr val="accent2"/>
                                            </p:clrVal>
                                          </p:val>
                                        </p:tav>
                                        <p:tav tm="50000">
                                          <p:val>
                                            <p:clrVal>
                                              <a:schemeClr val="hlink"/>
                                            </p:clrVal>
                                          </p:val>
                                        </p:tav>
                                      </p:tavLst>
                                    </p:anim>
                                    <p:set>
                                      <p:cBhvr>
                                        <p:cTn id="30" dur="80"/>
                                        <p:tgtEl>
                                          <p:spTgt spid="20511"/>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20512"/>
                                        </p:tgtEl>
                                        <p:attrNameLst>
                                          <p:attrName>style.visibility</p:attrName>
                                        </p:attrNameLst>
                                      </p:cBhvr>
                                      <p:to>
                                        <p:strVal val="visible"/>
                                      </p:to>
                                    </p:set>
                                    <p:anim calcmode="discrete" valueType="clr">
                                      <p:cBhvr override="childStyle">
                                        <p:cTn id="35" dur="80"/>
                                        <p:tgtEl>
                                          <p:spTgt spid="20512"/>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20512"/>
                                        </p:tgtEl>
                                        <p:attrNameLst>
                                          <p:attrName>fillcolor</p:attrName>
                                        </p:attrNameLst>
                                      </p:cBhvr>
                                      <p:tavLst>
                                        <p:tav tm="0">
                                          <p:val>
                                            <p:clrVal>
                                              <a:schemeClr val="accent2"/>
                                            </p:clrVal>
                                          </p:val>
                                        </p:tav>
                                        <p:tav tm="50000">
                                          <p:val>
                                            <p:clrVal>
                                              <a:schemeClr val="hlink"/>
                                            </p:clrVal>
                                          </p:val>
                                        </p:tav>
                                      </p:tavLst>
                                    </p:anim>
                                    <p:set>
                                      <p:cBhvr>
                                        <p:cTn id="37" dur="80"/>
                                        <p:tgtEl>
                                          <p:spTgt spid="20512"/>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20513"/>
                                        </p:tgtEl>
                                        <p:attrNameLst>
                                          <p:attrName>style.visibility</p:attrName>
                                        </p:attrNameLst>
                                      </p:cBhvr>
                                      <p:to>
                                        <p:strVal val="visible"/>
                                      </p:to>
                                    </p:set>
                                    <p:anim calcmode="discrete" valueType="clr">
                                      <p:cBhvr override="childStyle">
                                        <p:cTn id="42" dur="80"/>
                                        <p:tgtEl>
                                          <p:spTgt spid="20513"/>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20513"/>
                                        </p:tgtEl>
                                        <p:attrNameLst>
                                          <p:attrName>fillcolor</p:attrName>
                                        </p:attrNameLst>
                                      </p:cBhvr>
                                      <p:tavLst>
                                        <p:tav tm="0">
                                          <p:val>
                                            <p:clrVal>
                                              <a:schemeClr val="accent2"/>
                                            </p:clrVal>
                                          </p:val>
                                        </p:tav>
                                        <p:tav tm="50000">
                                          <p:val>
                                            <p:clrVal>
                                              <a:schemeClr val="hlink"/>
                                            </p:clrVal>
                                          </p:val>
                                        </p:tav>
                                      </p:tavLst>
                                    </p:anim>
                                    <p:set>
                                      <p:cBhvr>
                                        <p:cTn id="44" dur="80"/>
                                        <p:tgtEl>
                                          <p:spTgt spid="20513"/>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20514"/>
                                        </p:tgtEl>
                                        <p:attrNameLst>
                                          <p:attrName>style.visibility</p:attrName>
                                        </p:attrNameLst>
                                      </p:cBhvr>
                                      <p:to>
                                        <p:strVal val="visible"/>
                                      </p:to>
                                    </p:set>
                                    <p:anim calcmode="discrete" valueType="clr">
                                      <p:cBhvr override="childStyle">
                                        <p:cTn id="49" dur="80"/>
                                        <p:tgtEl>
                                          <p:spTgt spid="20514"/>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20514"/>
                                        </p:tgtEl>
                                        <p:attrNameLst>
                                          <p:attrName>fillcolor</p:attrName>
                                        </p:attrNameLst>
                                      </p:cBhvr>
                                      <p:tavLst>
                                        <p:tav tm="0">
                                          <p:val>
                                            <p:clrVal>
                                              <a:schemeClr val="accent2"/>
                                            </p:clrVal>
                                          </p:val>
                                        </p:tav>
                                        <p:tav tm="50000">
                                          <p:val>
                                            <p:clrVal>
                                              <a:schemeClr val="hlink"/>
                                            </p:clrVal>
                                          </p:val>
                                        </p:tav>
                                      </p:tavLst>
                                    </p:anim>
                                    <p:set>
                                      <p:cBhvr>
                                        <p:cTn id="51" dur="80"/>
                                        <p:tgtEl>
                                          <p:spTgt spid="20514"/>
                                        </p:tgtEl>
                                        <p:attrNameLst>
                                          <p:attrName>fill.type</p:attrName>
                                        </p:attrNameLst>
                                      </p:cBhvr>
                                      <p:to>
                                        <p:strVal val="solid"/>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20515"/>
                                        </p:tgtEl>
                                        <p:attrNameLst>
                                          <p:attrName>style.visibility</p:attrName>
                                        </p:attrNameLst>
                                      </p:cBhvr>
                                      <p:to>
                                        <p:strVal val="visible"/>
                                      </p:to>
                                    </p:set>
                                    <p:anim calcmode="discrete" valueType="clr">
                                      <p:cBhvr override="childStyle">
                                        <p:cTn id="56" dur="80"/>
                                        <p:tgtEl>
                                          <p:spTgt spid="20515"/>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20515"/>
                                        </p:tgtEl>
                                        <p:attrNameLst>
                                          <p:attrName>fillcolor</p:attrName>
                                        </p:attrNameLst>
                                      </p:cBhvr>
                                      <p:tavLst>
                                        <p:tav tm="0">
                                          <p:val>
                                            <p:clrVal>
                                              <a:schemeClr val="accent2"/>
                                            </p:clrVal>
                                          </p:val>
                                        </p:tav>
                                        <p:tav tm="50000">
                                          <p:val>
                                            <p:clrVal>
                                              <a:schemeClr val="hlink"/>
                                            </p:clrVal>
                                          </p:val>
                                        </p:tav>
                                      </p:tavLst>
                                    </p:anim>
                                    <p:set>
                                      <p:cBhvr>
                                        <p:cTn id="58" dur="80"/>
                                        <p:tgtEl>
                                          <p:spTgt spid="20515"/>
                                        </p:tgtEl>
                                        <p:attrNameLst>
                                          <p:attrName>fill.type</p:attrName>
                                        </p:attrNameLst>
                                      </p:cBhvr>
                                      <p:to>
                                        <p:strVal val="solid"/>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27" presetClass="entr" presetSubtype="0" fill="hold" grpId="0" nodeType="clickEffect">
                                  <p:stCondLst>
                                    <p:cond delay="0"/>
                                  </p:stCondLst>
                                  <p:iterate type="lt">
                                    <p:tmPct val="50000"/>
                                  </p:iterate>
                                  <p:childTnLst>
                                    <p:set>
                                      <p:cBhvr>
                                        <p:cTn id="62" dur="1" fill="hold">
                                          <p:stCondLst>
                                            <p:cond delay="0"/>
                                          </p:stCondLst>
                                        </p:cTn>
                                        <p:tgtEl>
                                          <p:spTgt spid="20516"/>
                                        </p:tgtEl>
                                        <p:attrNameLst>
                                          <p:attrName>style.visibility</p:attrName>
                                        </p:attrNameLst>
                                      </p:cBhvr>
                                      <p:to>
                                        <p:strVal val="visible"/>
                                      </p:to>
                                    </p:set>
                                    <p:anim calcmode="discrete" valueType="clr">
                                      <p:cBhvr override="childStyle">
                                        <p:cTn id="63" dur="80"/>
                                        <p:tgtEl>
                                          <p:spTgt spid="20516"/>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20516"/>
                                        </p:tgtEl>
                                        <p:attrNameLst>
                                          <p:attrName>fillcolor</p:attrName>
                                        </p:attrNameLst>
                                      </p:cBhvr>
                                      <p:tavLst>
                                        <p:tav tm="0">
                                          <p:val>
                                            <p:clrVal>
                                              <a:schemeClr val="accent2"/>
                                            </p:clrVal>
                                          </p:val>
                                        </p:tav>
                                        <p:tav tm="50000">
                                          <p:val>
                                            <p:clrVal>
                                              <a:schemeClr val="hlink"/>
                                            </p:clrVal>
                                          </p:val>
                                        </p:tav>
                                      </p:tavLst>
                                    </p:anim>
                                    <p:set>
                                      <p:cBhvr>
                                        <p:cTn id="65" dur="80"/>
                                        <p:tgtEl>
                                          <p:spTgt spid="20516"/>
                                        </p:tgtEl>
                                        <p:attrNameLst>
                                          <p:attrName>fill.type</p:attrName>
                                        </p:attrNameLst>
                                      </p:cBhvr>
                                      <p:to>
                                        <p:strVal val="solid"/>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27" presetClass="entr" presetSubtype="0" fill="hold" grpId="0" nodeType="clickEffect">
                                  <p:stCondLst>
                                    <p:cond delay="0"/>
                                  </p:stCondLst>
                                  <p:iterate type="lt">
                                    <p:tmPct val="50000"/>
                                  </p:iterate>
                                  <p:childTnLst>
                                    <p:set>
                                      <p:cBhvr>
                                        <p:cTn id="69" dur="1" fill="hold">
                                          <p:stCondLst>
                                            <p:cond delay="0"/>
                                          </p:stCondLst>
                                        </p:cTn>
                                        <p:tgtEl>
                                          <p:spTgt spid="20517"/>
                                        </p:tgtEl>
                                        <p:attrNameLst>
                                          <p:attrName>style.visibility</p:attrName>
                                        </p:attrNameLst>
                                      </p:cBhvr>
                                      <p:to>
                                        <p:strVal val="visible"/>
                                      </p:to>
                                    </p:set>
                                    <p:anim calcmode="discrete" valueType="clr">
                                      <p:cBhvr override="childStyle">
                                        <p:cTn id="70" dur="80"/>
                                        <p:tgtEl>
                                          <p:spTgt spid="20517"/>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20517"/>
                                        </p:tgtEl>
                                        <p:attrNameLst>
                                          <p:attrName>fillcolor</p:attrName>
                                        </p:attrNameLst>
                                      </p:cBhvr>
                                      <p:tavLst>
                                        <p:tav tm="0">
                                          <p:val>
                                            <p:clrVal>
                                              <a:schemeClr val="accent2"/>
                                            </p:clrVal>
                                          </p:val>
                                        </p:tav>
                                        <p:tav tm="50000">
                                          <p:val>
                                            <p:clrVal>
                                              <a:schemeClr val="hlink"/>
                                            </p:clrVal>
                                          </p:val>
                                        </p:tav>
                                      </p:tavLst>
                                    </p:anim>
                                    <p:set>
                                      <p:cBhvr>
                                        <p:cTn id="72" dur="80"/>
                                        <p:tgtEl>
                                          <p:spTgt spid="20517"/>
                                        </p:tgtEl>
                                        <p:attrNameLst>
                                          <p:attrName>fill.type</p:attrName>
                                        </p:attrNameLst>
                                      </p:cBhvr>
                                      <p:to>
                                        <p:strVal val="solid"/>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27" presetClass="entr" presetSubtype="0" fill="hold" grpId="0" nodeType="clickEffect">
                                  <p:stCondLst>
                                    <p:cond delay="0"/>
                                  </p:stCondLst>
                                  <p:iterate type="lt">
                                    <p:tmPct val="50000"/>
                                  </p:iterate>
                                  <p:childTnLst>
                                    <p:set>
                                      <p:cBhvr>
                                        <p:cTn id="76" dur="1" fill="hold">
                                          <p:stCondLst>
                                            <p:cond delay="0"/>
                                          </p:stCondLst>
                                        </p:cTn>
                                        <p:tgtEl>
                                          <p:spTgt spid="20518"/>
                                        </p:tgtEl>
                                        <p:attrNameLst>
                                          <p:attrName>style.visibility</p:attrName>
                                        </p:attrNameLst>
                                      </p:cBhvr>
                                      <p:to>
                                        <p:strVal val="visible"/>
                                      </p:to>
                                    </p:set>
                                    <p:anim calcmode="discrete" valueType="clr">
                                      <p:cBhvr override="childStyle">
                                        <p:cTn id="77" dur="80"/>
                                        <p:tgtEl>
                                          <p:spTgt spid="20518"/>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20518"/>
                                        </p:tgtEl>
                                        <p:attrNameLst>
                                          <p:attrName>fillcolor</p:attrName>
                                        </p:attrNameLst>
                                      </p:cBhvr>
                                      <p:tavLst>
                                        <p:tav tm="0">
                                          <p:val>
                                            <p:clrVal>
                                              <a:schemeClr val="accent2"/>
                                            </p:clrVal>
                                          </p:val>
                                        </p:tav>
                                        <p:tav tm="50000">
                                          <p:val>
                                            <p:clrVal>
                                              <a:schemeClr val="hlink"/>
                                            </p:clrVal>
                                          </p:val>
                                        </p:tav>
                                      </p:tavLst>
                                    </p:anim>
                                    <p:set>
                                      <p:cBhvr>
                                        <p:cTn id="79" dur="80"/>
                                        <p:tgtEl>
                                          <p:spTgt spid="2051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8" grpId="0"/>
      <p:bldP spid="20509" grpId="0"/>
      <p:bldP spid="20510" grpId="0"/>
      <p:bldP spid="20511" grpId="0"/>
      <p:bldP spid="20512" grpId="0"/>
      <p:bldP spid="20513" grpId="0"/>
      <p:bldP spid="20514" grpId="0"/>
      <p:bldP spid="20515" grpId="0"/>
      <p:bldP spid="20516" grpId="0"/>
      <p:bldP spid="20517" grpId="0"/>
      <p:bldP spid="205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2">
            <a:extLst>
              <a:ext uri="{FF2B5EF4-FFF2-40B4-BE49-F238E27FC236}">
                <a16:creationId xmlns:a16="http://schemas.microsoft.com/office/drawing/2014/main" id="{C5FF5529-FA11-4F41-9B59-62D6F57FC5E5}"/>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3074" name="Document" r:id="rId3" imgW="5483500" imgH="204413" progId="Word.Document.8">
                  <p:embed/>
                </p:oleObj>
              </mc:Choice>
              <mc:Fallback>
                <p:oleObj name="Document" r:id="rId3" imgW="5483500" imgH="204413" progId="Word.Document.8">
                  <p:embed/>
                  <p:pic>
                    <p:nvPicPr>
                      <p:cNvPr id="6146" name="Object 2">
                        <a:extLst>
                          <a:ext uri="{FF2B5EF4-FFF2-40B4-BE49-F238E27FC236}">
                            <a16:creationId xmlns:a16="http://schemas.microsoft.com/office/drawing/2014/main" id="{C5FF5529-FA11-4F41-9B59-62D6F57FC5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7" name="Object 3">
            <a:extLst>
              <a:ext uri="{FF2B5EF4-FFF2-40B4-BE49-F238E27FC236}">
                <a16:creationId xmlns:a16="http://schemas.microsoft.com/office/drawing/2014/main" id="{8F543F86-DECD-48B7-8B42-509D35B2D657}"/>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3075" name="Document" r:id="rId5" imgW="5483500" imgH="204413" progId="Word.Document.8">
                  <p:embed/>
                </p:oleObj>
              </mc:Choice>
              <mc:Fallback>
                <p:oleObj name="Document" r:id="rId5" imgW="5483500" imgH="204413" progId="Word.Document.8">
                  <p:embed/>
                  <p:pic>
                    <p:nvPicPr>
                      <p:cNvPr id="6147" name="Object 3">
                        <a:extLst>
                          <a:ext uri="{FF2B5EF4-FFF2-40B4-BE49-F238E27FC236}">
                            <a16:creationId xmlns:a16="http://schemas.microsoft.com/office/drawing/2014/main" id="{8F543F86-DECD-48B7-8B42-509D35B2D6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8" name="Text Box 4">
            <a:extLst>
              <a:ext uri="{FF2B5EF4-FFF2-40B4-BE49-F238E27FC236}">
                <a16:creationId xmlns:a16="http://schemas.microsoft.com/office/drawing/2014/main" id="{65011851-6689-4FB3-8387-9DC10034B26E}"/>
              </a:ext>
            </a:extLst>
          </p:cNvPr>
          <p:cNvSpPr txBox="1">
            <a:spLocks noChangeArrowheads="1"/>
          </p:cNvSpPr>
          <p:nvPr/>
        </p:nvSpPr>
        <p:spPr bwMode="auto">
          <a:xfrm>
            <a:off x="1524000" y="1"/>
            <a:ext cx="91440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sz="2200"/>
          </a:p>
        </p:txBody>
      </p:sp>
      <p:sp>
        <p:nvSpPr>
          <p:cNvPr id="6149" name="Text Box 10">
            <a:extLst>
              <a:ext uri="{FF2B5EF4-FFF2-40B4-BE49-F238E27FC236}">
                <a16:creationId xmlns:a16="http://schemas.microsoft.com/office/drawing/2014/main" id="{45A35617-690D-4BE7-8B6E-CE1C1FE3EEF1}"/>
              </a:ext>
            </a:extLst>
          </p:cNvPr>
          <p:cNvSpPr txBox="1">
            <a:spLocks noChangeArrowheads="1"/>
          </p:cNvSpPr>
          <p:nvPr/>
        </p:nvSpPr>
        <p:spPr bwMode="auto">
          <a:xfrm>
            <a:off x="1524000" y="1"/>
            <a:ext cx="9144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Times New Roman" panose="02020603050405020304" pitchFamily="18" charset="0"/>
              </a:rPr>
              <a:t>                                                       Việt Trì, ngày 2 tháng 12 năm 2016</a:t>
            </a:r>
          </a:p>
          <a:p>
            <a:pPr eaLnBrk="1" hangingPunct="1"/>
            <a:r>
              <a:rPr lang="en-US" altLang="en-US" sz="2200" b="1">
                <a:solidFill>
                  <a:srgbClr val="0000FF"/>
                </a:solidFill>
                <a:latin typeface="Times New Roman" panose="02020603050405020304" pitchFamily="18" charset="0"/>
                <a:cs typeface="Times New Roman" panose="02020603050405020304" pitchFamily="18" charset="0"/>
              </a:rPr>
              <a:t>        Chào Tuyết Mai!</a:t>
            </a:r>
          </a:p>
          <a:p>
            <a:pPr eaLnBrk="1" hangingPunct="1"/>
            <a:r>
              <a:rPr lang="en-US" altLang="en-US" sz="2200" b="1">
                <a:solidFill>
                  <a:srgbClr val="0000FF"/>
                </a:solidFill>
                <a:latin typeface="Times New Roman" panose="02020603050405020304" pitchFamily="18" charset="0"/>
                <a:cs typeface="Times New Roman" panose="02020603050405020304" pitchFamily="18" charset="0"/>
              </a:rPr>
              <a:t>    Chắc là Tuyết Mai sẽ ngạc nhiên lắm khi nhận được bức thư này vì mình và bạn chưa hề quen nhau. Vừa qua, xem chương trình truyền hình tuyên dương những học sinh nghèo vượt khó của tỉnh Phú Thọ, được biết Mai vừa là người con ngoan vừa biết vượt lên khó khăn để học giỏi, mình khâm phục lắm. Vì thế, mình viết thư này xin được làm bạn với Mai. Mình tự giới thiệu mình là …, học sinh lớp …, trường Tiểu học …</a:t>
            </a:r>
          </a:p>
          <a:p>
            <a:pPr eaLnBrk="1" hangingPunct="1"/>
            <a:r>
              <a:rPr lang="en-US" altLang="en-US" sz="2200" b="1">
                <a:solidFill>
                  <a:srgbClr val="0000FF"/>
                </a:solidFill>
                <a:latin typeface="Times New Roman" panose="02020603050405020304" pitchFamily="18" charset="0"/>
                <a:cs typeface="Times New Roman" panose="02020603050405020304" pitchFamily="18" charset="0"/>
              </a:rPr>
              <a:t>     Mai thân mến, dạo này sức khỏe của mẹ cậu thế nào? Bác đã đỡ chưa? Bố cậu vẫn đi công tác xa à? Vừa đi học, vừa chăm mẹ ốm, lại vừa làm việc nhà mà cậu vẫn chu đáo mọi việc, cậu thật tài. Nghe câu chuyện của Mai mình đã khóc đấy. Thấy gương cậu mà mình thấy thật xấu hổ vì nhiều lần mình làm bố mẹ không hài lòng về chuyện học hành. Mình tự hứa phải cố gắng thật nhiều để trở thành con ngoan trò giỏi như bạn. </a:t>
            </a:r>
          </a:p>
          <a:p>
            <a:pPr eaLnBrk="1" hangingPunct="1"/>
            <a:r>
              <a:rPr lang="en-US" altLang="en-US" sz="2200" b="1">
                <a:solidFill>
                  <a:srgbClr val="0000FF"/>
                </a:solidFill>
                <a:latin typeface="Times New Roman" panose="02020603050405020304" pitchFamily="18" charset="0"/>
                <a:cs typeface="Times New Roman" panose="02020603050405020304" pitchFamily="18" charset="0"/>
              </a:rPr>
              <a:t>     Cuối thư mình chúc gia đình cậu mạnh khỏe và vượt qua được những khó khăn trong cuộc sống. Mình rất mong nhận được thư Mai . Bạn gửi cho mình theo địa chỉ số nhà 4 ngõ 7 tổ 13 Thạch Bàn,Long Biên, Hà Nội. Tạm biệt cậu nhé!</a:t>
            </a:r>
          </a:p>
          <a:p>
            <a:pPr eaLnBrk="1" hangingPunct="1"/>
            <a:r>
              <a:rPr lang="en-US" altLang="en-US" sz="2200" b="1">
                <a:solidFill>
                  <a:srgbClr val="0000FF"/>
                </a:solidFill>
                <a:latin typeface="Times New Roman" panose="02020603050405020304" pitchFamily="18" charset="0"/>
                <a:cs typeface="Times New Roman" panose="02020603050405020304" pitchFamily="18" charset="0"/>
              </a:rPr>
              <a:t>                                                                          Mong tin bạn                       </a:t>
            </a:r>
          </a:p>
          <a:p>
            <a:pPr eaLnBrk="1" hangingPunct="1"/>
            <a:r>
              <a:rPr lang="en-US" altLang="en-US" sz="2200" b="1">
                <a:solidFill>
                  <a:srgbClr val="0000FF"/>
                </a:solidFill>
                <a:latin typeface="Times New Roman" panose="02020603050405020304" pitchFamily="18" charset="0"/>
                <a:cs typeface="Times New Roman" panose="02020603050405020304" pitchFamily="18" charset="0"/>
              </a:rPr>
              <a:t>                                                                  ………Hà Lan………..</a:t>
            </a:r>
            <a:endParaRPr lang="en-US" altLang="en-US" sz="220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a:extLst>
              <a:ext uri="{FF2B5EF4-FFF2-40B4-BE49-F238E27FC236}">
                <a16:creationId xmlns:a16="http://schemas.microsoft.com/office/drawing/2014/main" id="{5CF78168-0DD6-4079-8A0A-9D420C248896}"/>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4098" name="Document" r:id="rId3" imgW="5483500" imgH="204413" progId="Word.Document.8">
                  <p:embed/>
                </p:oleObj>
              </mc:Choice>
              <mc:Fallback>
                <p:oleObj name="Document" r:id="rId3" imgW="5483500" imgH="204413" progId="Word.Document.8">
                  <p:embed/>
                  <p:pic>
                    <p:nvPicPr>
                      <p:cNvPr id="7170" name="Object 2">
                        <a:extLst>
                          <a:ext uri="{FF2B5EF4-FFF2-40B4-BE49-F238E27FC236}">
                            <a16:creationId xmlns:a16="http://schemas.microsoft.com/office/drawing/2014/main" id="{5CF78168-0DD6-4079-8A0A-9D420C2488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a:extLst>
              <a:ext uri="{FF2B5EF4-FFF2-40B4-BE49-F238E27FC236}">
                <a16:creationId xmlns:a16="http://schemas.microsoft.com/office/drawing/2014/main" id="{6470C34A-16CF-4460-9424-53DCDA1E36DB}"/>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4099" name="Document" r:id="rId5" imgW="5483500" imgH="204413" progId="Word.Document.8">
                  <p:embed/>
                </p:oleObj>
              </mc:Choice>
              <mc:Fallback>
                <p:oleObj name="Document" r:id="rId5" imgW="5483500" imgH="204413" progId="Word.Document.8">
                  <p:embed/>
                  <p:pic>
                    <p:nvPicPr>
                      <p:cNvPr id="7171" name="Object 3">
                        <a:extLst>
                          <a:ext uri="{FF2B5EF4-FFF2-40B4-BE49-F238E27FC236}">
                            <a16:creationId xmlns:a16="http://schemas.microsoft.com/office/drawing/2014/main" id="{6470C34A-16CF-4460-9424-53DCDA1E36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172" name="Picture 4" descr="azure (2)">
            <a:extLst>
              <a:ext uri="{FF2B5EF4-FFF2-40B4-BE49-F238E27FC236}">
                <a16:creationId xmlns:a16="http://schemas.microsoft.com/office/drawing/2014/main" id="{8D534CD2-713B-452A-8BB0-1A741D6B53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ext Box 5">
            <a:extLst>
              <a:ext uri="{FF2B5EF4-FFF2-40B4-BE49-F238E27FC236}">
                <a16:creationId xmlns:a16="http://schemas.microsoft.com/office/drawing/2014/main" id="{0789AB73-35BF-4D34-A397-9B19B50CF90C}"/>
              </a:ext>
            </a:extLst>
          </p:cNvPr>
          <p:cNvSpPr txBox="1">
            <a:spLocks noChangeArrowheads="1"/>
          </p:cNvSpPr>
          <p:nvPr/>
        </p:nvSpPr>
        <p:spPr bwMode="auto">
          <a:xfrm>
            <a:off x="1524000" y="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7174" name="WordArt 8">
            <a:extLst>
              <a:ext uri="{FF2B5EF4-FFF2-40B4-BE49-F238E27FC236}">
                <a16:creationId xmlns:a16="http://schemas.microsoft.com/office/drawing/2014/main" id="{049C13FE-F9BB-4AD8-9FC6-5FAC0237EFE8}"/>
              </a:ext>
            </a:extLst>
          </p:cNvPr>
          <p:cNvSpPr>
            <a:spLocks noChangeArrowheads="1" noChangeShapeType="1" noTextEdit="1"/>
          </p:cNvSpPr>
          <p:nvPr/>
        </p:nvSpPr>
        <p:spPr bwMode="auto">
          <a:xfrm>
            <a:off x="1905000" y="1371600"/>
            <a:ext cx="7543800" cy="3886200"/>
          </a:xfrm>
          <a:prstGeom prst="rect">
            <a:avLst/>
          </a:prstGeom>
        </p:spPr>
        <p:txBody>
          <a:bodyPr wrap="none" fromWordArt="1">
            <a:prstTxWarp prst="textPlain">
              <a:avLst>
                <a:gd name="adj" fmla="val 50000"/>
              </a:avLst>
            </a:prstTxWarp>
            <a:scene3d>
              <a:camera prst="legacyPerspectiveFront">
                <a:rot lat="20519994" lon="1080000" rev="0"/>
              </a:camera>
              <a:lightRig rig="legacyHarsh2" dir="b"/>
            </a:scene3d>
            <a:sp3d extrusionH="430200" prstMaterial="legacyMatte">
              <a:extrusionClr>
                <a:srgbClr val="FF6600"/>
              </a:extrusionClr>
              <a:contourClr>
                <a:srgbClr val="FFE701"/>
              </a:contourClr>
            </a:sp3d>
          </a:bodyPr>
          <a:lstStyle/>
          <a:p>
            <a:pPr algn="ctr"/>
            <a:r>
              <a:rPr lang="en-US" sz="3600" b="1" kern="10">
                <a:ln w="9525">
                  <a:round/>
                  <a:headEnd/>
                  <a:tailEnd/>
                </a:ln>
                <a:gradFill rotWithShape="1">
                  <a:gsLst>
                    <a:gs pos="0">
                      <a:srgbClr val="FFE701"/>
                    </a:gs>
                    <a:gs pos="100000">
                      <a:srgbClr val="FE3E02"/>
                    </a:gs>
                  </a:gsLst>
                  <a:lin ang="5400000" scaled="1"/>
                </a:gradFill>
                <a:latin typeface="Impact" panose="020B0806030902050204" pitchFamily="34" charset="0"/>
              </a:rPr>
              <a:t>CHÀO CÁC 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2">
            <a:extLst>
              <a:ext uri="{FF2B5EF4-FFF2-40B4-BE49-F238E27FC236}">
                <a16:creationId xmlns:a16="http://schemas.microsoft.com/office/drawing/2014/main" id="{67A3B9A4-2B89-4913-8C64-2B0AC729D8CD}"/>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5122" name="Document" r:id="rId3" imgW="5483500" imgH="204413" progId="Word.Document.8">
                  <p:embed/>
                </p:oleObj>
              </mc:Choice>
              <mc:Fallback>
                <p:oleObj name="Document" r:id="rId3" imgW="5483500" imgH="204413" progId="Word.Document.8">
                  <p:embed/>
                  <p:pic>
                    <p:nvPicPr>
                      <p:cNvPr id="8194" name="Object 2">
                        <a:extLst>
                          <a:ext uri="{FF2B5EF4-FFF2-40B4-BE49-F238E27FC236}">
                            <a16:creationId xmlns:a16="http://schemas.microsoft.com/office/drawing/2014/main" id="{67A3B9A4-2B89-4913-8C64-2B0AC729D8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5" name="Object 3">
            <a:extLst>
              <a:ext uri="{FF2B5EF4-FFF2-40B4-BE49-F238E27FC236}">
                <a16:creationId xmlns:a16="http://schemas.microsoft.com/office/drawing/2014/main" id="{E874E18E-5FCC-44E5-BF9C-4AAD668FCE34}"/>
              </a:ext>
            </a:extLst>
          </p:cNvPr>
          <p:cNvGraphicFramePr>
            <a:graphicFrameLocks noChangeAspect="1"/>
          </p:cNvGraphicFramePr>
          <p:nvPr/>
        </p:nvGraphicFramePr>
        <p:xfrm>
          <a:off x="3354389" y="3327400"/>
          <a:ext cx="5483225" cy="204788"/>
        </p:xfrm>
        <a:graphic>
          <a:graphicData uri="http://schemas.openxmlformats.org/presentationml/2006/ole">
            <mc:AlternateContent xmlns:mc="http://schemas.openxmlformats.org/markup-compatibility/2006">
              <mc:Choice xmlns:v="urn:schemas-microsoft-com:vml" Requires="v">
                <p:oleObj spid="_x0000_s5123" name="Document" r:id="rId5" imgW="5483500" imgH="204413" progId="Word.Document.8">
                  <p:embed/>
                </p:oleObj>
              </mc:Choice>
              <mc:Fallback>
                <p:oleObj name="Document" r:id="rId5" imgW="5483500" imgH="204413" progId="Word.Document.8">
                  <p:embed/>
                  <p:pic>
                    <p:nvPicPr>
                      <p:cNvPr id="8195" name="Object 3">
                        <a:extLst>
                          <a:ext uri="{FF2B5EF4-FFF2-40B4-BE49-F238E27FC236}">
                            <a16:creationId xmlns:a16="http://schemas.microsoft.com/office/drawing/2014/main" id="{E874E18E-5FCC-44E5-BF9C-4AAD668FCE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4389" y="3327400"/>
                        <a:ext cx="548322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6" name="Text Box 4">
            <a:extLst>
              <a:ext uri="{FF2B5EF4-FFF2-40B4-BE49-F238E27FC236}">
                <a16:creationId xmlns:a16="http://schemas.microsoft.com/office/drawing/2014/main" id="{6CABFFC3-0508-42AC-8929-E007B2A83673}"/>
              </a:ext>
            </a:extLst>
          </p:cNvPr>
          <p:cNvSpPr txBox="1">
            <a:spLocks noChangeArrowheads="1"/>
          </p:cNvSpPr>
          <p:nvPr/>
        </p:nvSpPr>
        <p:spPr bwMode="auto">
          <a:xfrm>
            <a:off x="1524000" y="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pic>
        <p:nvPicPr>
          <p:cNvPr id="8197" name="Picture 5" descr="63">
            <a:extLst>
              <a:ext uri="{FF2B5EF4-FFF2-40B4-BE49-F238E27FC236}">
                <a16:creationId xmlns:a16="http://schemas.microsoft.com/office/drawing/2014/main" id="{99CC7016-C10A-4887-A04F-D29F86FFB8F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Oval 11">
            <a:extLst>
              <a:ext uri="{FF2B5EF4-FFF2-40B4-BE49-F238E27FC236}">
                <a16:creationId xmlns:a16="http://schemas.microsoft.com/office/drawing/2014/main" id="{992F9876-612F-4791-9C24-07410645FF85}"/>
              </a:ext>
            </a:extLst>
          </p:cNvPr>
          <p:cNvSpPr>
            <a:spLocks noChangeArrowheads="1"/>
          </p:cNvSpPr>
          <p:nvPr/>
        </p:nvSpPr>
        <p:spPr bwMode="auto">
          <a:xfrm>
            <a:off x="1981200" y="533400"/>
            <a:ext cx="8153400" cy="5715000"/>
          </a:xfrm>
          <a:prstGeom prst="ellipse">
            <a:avLst/>
          </a:prstGeom>
          <a:solidFill>
            <a:srgbClr val="66FFFF"/>
          </a:solidFill>
          <a:ln w="9525">
            <a:solidFill>
              <a:srgbClr val="FF00FF"/>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00"/>
              </a:solidFill>
            </a:endParaRPr>
          </a:p>
        </p:txBody>
      </p:sp>
      <p:pic>
        <p:nvPicPr>
          <p:cNvPr id="8199" name="Picture 15" descr="t30">
            <a:extLst>
              <a:ext uri="{FF2B5EF4-FFF2-40B4-BE49-F238E27FC236}">
                <a16:creationId xmlns:a16="http://schemas.microsoft.com/office/drawing/2014/main" id="{78638430-690A-478A-B85E-E0B65A2497A2}"/>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4347"/>
                                        </p:tgtEl>
                                        <p:attrNameLst>
                                          <p:attrName>style.visibility</p:attrName>
                                        </p:attrNameLst>
                                      </p:cBhvr>
                                      <p:to>
                                        <p:strVal val="visible"/>
                                      </p:to>
                                    </p:set>
                                    <p:animEffect transition="in" filter="wheel(4)">
                                      <p:cBhvr>
                                        <p:cTn id="7" dur="2000"/>
                                        <p:tgtEl>
                                          <p:spTgt spid="14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586</Words>
  <Application>Microsoft Office PowerPoint</Application>
  <PresentationFormat>Widescreen</PresentationFormat>
  <Paragraphs>36</Paragraphs>
  <Slides>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Arial</vt:lpstr>
      <vt:lpstr>Calibri</vt:lpstr>
      <vt:lpstr>Calibri Light</vt:lpstr>
      <vt:lpstr>Impact</vt:lpstr>
      <vt:lpstr>Times New Roman</vt:lpstr>
      <vt:lpstr>Office Theme</vt:lpstr>
      <vt:lpstr>Microsoft Word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2020-11-30T07:21:28Z</dcterms:created>
  <dcterms:modified xsi:type="dcterms:W3CDTF">2020-11-30T07:21:45Z</dcterms:modified>
</cp:coreProperties>
</file>